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 id="2147483713" r:id="rId2"/>
    <p:sldMasterId id="2147483725" r:id="rId3"/>
  </p:sldMasterIdLst>
  <p:notesMasterIdLst>
    <p:notesMasterId r:id="rId30"/>
  </p:notesMasterIdLst>
  <p:sldIdLst>
    <p:sldId id="293" r:id="rId4"/>
    <p:sldId id="256" r:id="rId5"/>
    <p:sldId id="258" r:id="rId6"/>
    <p:sldId id="257" r:id="rId7"/>
    <p:sldId id="262" r:id="rId8"/>
    <p:sldId id="260" r:id="rId9"/>
    <p:sldId id="259" r:id="rId10"/>
    <p:sldId id="261" r:id="rId11"/>
    <p:sldId id="265" r:id="rId12"/>
    <p:sldId id="272" r:id="rId13"/>
    <p:sldId id="273" r:id="rId14"/>
    <p:sldId id="282" r:id="rId15"/>
    <p:sldId id="263" r:id="rId16"/>
    <p:sldId id="271" r:id="rId17"/>
    <p:sldId id="322" r:id="rId18"/>
    <p:sldId id="323" r:id="rId19"/>
    <p:sldId id="324" r:id="rId20"/>
    <p:sldId id="325" r:id="rId21"/>
    <p:sldId id="326" r:id="rId22"/>
    <p:sldId id="327" r:id="rId23"/>
    <p:sldId id="269" r:id="rId24"/>
    <p:sldId id="270" r:id="rId25"/>
    <p:sldId id="317" r:id="rId26"/>
    <p:sldId id="315" r:id="rId27"/>
    <p:sldId id="316" r:id="rId28"/>
    <p:sldId id="318" r:id="rId29"/>
  </p:sldIdLst>
  <p:sldSz cx="9144000" cy="5143500" type="screen16x9"/>
  <p:notesSz cx="6858000" cy="9144000"/>
  <p:embeddedFontLst>
    <p:embeddedFont>
      <p:font typeface="Balsamiq Sans" pitchFamily="2" charset="77"/>
      <p:regular r:id="rId31"/>
      <p:bold r:id="rId32"/>
      <p:italic r:id="rId33"/>
      <p:boldItalic r:id="rId34"/>
    </p:embeddedFont>
    <p:embeddedFont>
      <p:font typeface="Bebas Neue" panose="020B0606020202050201" pitchFamily="34" charset="77"/>
      <p:regular r:id="rId35"/>
    </p:embeddedFon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5D3"/>
    <a:srgbClr val="FF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9A4029-9B25-401B-8FFD-07F35A991BEB}">
  <a:tblStyle styleId="{489A4029-9B25-401B-8FFD-07F35A991B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5" autoAdjust="0"/>
    <p:restoredTop sz="84796" autoAdjust="0"/>
  </p:normalViewPr>
  <p:slideViewPr>
    <p:cSldViewPr snapToGrid="0">
      <p:cViewPr varScale="1">
        <p:scale>
          <a:sx n="107" d="100"/>
          <a:sy n="107" d="100"/>
        </p:scale>
        <p:origin x="160"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7"/>
        <p:cNvGrpSpPr/>
        <p:nvPr/>
      </p:nvGrpSpPr>
      <p:grpSpPr>
        <a:xfrm>
          <a:off x="0" y="0"/>
          <a:ext cx="0" cy="0"/>
          <a:chOff x="0" y="0"/>
          <a:chExt cx="0" cy="0"/>
        </a:xfrm>
      </p:grpSpPr>
      <p:sp>
        <p:nvSpPr>
          <p:cNvPr id="7658" name="Google Shape;7658;g11fea242160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9" name="Google Shape;7659;g11fea24216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1"/>
        <p:cNvGrpSpPr/>
        <p:nvPr/>
      </p:nvGrpSpPr>
      <p:grpSpPr>
        <a:xfrm>
          <a:off x="0" y="0"/>
          <a:ext cx="0" cy="0"/>
          <a:chOff x="0" y="0"/>
          <a:chExt cx="0" cy="0"/>
        </a:xfrm>
      </p:grpSpPr>
      <p:sp>
        <p:nvSpPr>
          <p:cNvPr id="6052" name="Google Shape;6052;g11a1a2aa2d3_0_2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3" name="Google Shape;6053;g11a1a2aa2d3_0_2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2"/>
        <p:cNvGrpSpPr/>
        <p:nvPr/>
      </p:nvGrpSpPr>
      <p:grpSpPr>
        <a:xfrm>
          <a:off x="0" y="0"/>
          <a:ext cx="0" cy="0"/>
          <a:chOff x="0" y="0"/>
          <a:chExt cx="0" cy="0"/>
        </a:xfrm>
      </p:grpSpPr>
      <p:sp>
        <p:nvSpPr>
          <p:cNvPr id="6243" name="Google Shape;6243;g11fd37bff83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4" name="Google Shape;6244;g11fd37bff83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2"/>
        <p:cNvGrpSpPr/>
        <p:nvPr/>
      </p:nvGrpSpPr>
      <p:grpSpPr>
        <a:xfrm>
          <a:off x="0" y="0"/>
          <a:ext cx="0" cy="0"/>
          <a:chOff x="0" y="0"/>
          <a:chExt cx="0" cy="0"/>
        </a:xfrm>
      </p:grpSpPr>
      <p:sp>
        <p:nvSpPr>
          <p:cNvPr id="7053" name="Google Shape;7053;g11a1a2aa2d3_0_3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4" name="Google Shape;7054;g11a1a2aa2d3_0_3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0"/>
        <p:cNvGrpSpPr/>
        <p:nvPr/>
      </p:nvGrpSpPr>
      <p:grpSpPr>
        <a:xfrm>
          <a:off x="0" y="0"/>
          <a:ext cx="0" cy="0"/>
          <a:chOff x="0" y="0"/>
          <a:chExt cx="0" cy="0"/>
        </a:xfrm>
      </p:grpSpPr>
      <p:sp>
        <p:nvSpPr>
          <p:cNvPr id="5151" name="Google Shape;5151;g11e3af78c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2" name="Google Shape;5152;g11e3af78c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0"/>
        <p:cNvGrpSpPr/>
        <p:nvPr/>
      </p:nvGrpSpPr>
      <p:grpSpPr>
        <a:xfrm>
          <a:off x="0" y="0"/>
          <a:ext cx="0" cy="0"/>
          <a:chOff x="0" y="0"/>
          <a:chExt cx="0" cy="0"/>
        </a:xfrm>
      </p:grpSpPr>
      <p:sp>
        <p:nvSpPr>
          <p:cNvPr id="5941" name="Google Shape;5941;g11a1a2aa2d3_0_2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2" name="Google Shape;5942;g11a1a2aa2d3_0_2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754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657186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6129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0"/>
        <p:cNvGrpSpPr/>
        <p:nvPr/>
      </p:nvGrpSpPr>
      <p:grpSpPr>
        <a:xfrm>
          <a:off x="0" y="0"/>
          <a:ext cx="0" cy="0"/>
          <a:chOff x="0" y="0"/>
          <a:chExt cx="0" cy="0"/>
        </a:xfrm>
      </p:grpSpPr>
      <p:sp>
        <p:nvSpPr>
          <p:cNvPr id="5801" name="Google Shape;5801;g11e085b000a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2" name="Google Shape;5802;g11e085b000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Yêu cầu học sinh đóng toàn bộ sách vở trước khi đến phần RECAP</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8"/>
        <p:cNvGrpSpPr/>
        <p:nvPr/>
      </p:nvGrpSpPr>
      <p:grpSpPr>
        <a:xfrm>
          <a:off x="0" y="0"/>
          <a:ext cx="0" cy="0"/>
          <a:chOff x="0" y="0"/>
          <a:chExt cx="0" cy="0"/>
        </a:xfrm>
      </p:grpSpPr>
      <p:sp>
        <p:nvSpPr>
          <p:cNvPr id="5859" name="Google Shape;5859;g11a1a2aa2d3_0_3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0" name="Google Shape;5860;g11a1a2aa2d3_0_3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0"/>
        <p:cNvGrpSpPr/>
        <p:nvPr/>
      </p:nvGrpSpPr>
      <p:grpSpPr>
        <a:xfrm>
          <a:off x="0" y="0"/>
          <a:ext cx="0" cy="0"/>
          <a:chOff x="0" y="0"/>
          <a:chExt cx="0" cy="0"/>
        </a:xfrm>
      </p:grpSpPr>
      <p:sp>
        <p:nvSpPr>
          <p:cNvPr id="4361" name="Google Shape;4361;g11a1ccd9bf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2" name="Google Shape;4362;g11a1ccd9bf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8"/>
        <p:cNvGrpSpPr/>
        <p:nvPr/>
      </p:nvGrpSpPr>
      <p:grpSpPr>
        <a:xfrm>
          <a:off x="0" y="0"/>
          <a:ext cx="0" cy="0"/>
          <a:chOff x="0" y="0"/>
          <a:chExt cx="0" cy="0"/>
        </a:xfrm>
      </p:grpSpPr>
      <p:sp>
        <p:nvSpPr>
          <p:cNvPr id="11809" name="Google Shape;11809;g11e085b000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0" name="Google Shape;11810;g11e085b000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5"/>
        <p:cNvGrpSpPr/>
        <p:nvPr/>
      </p:nvGrpSpPr>
      <p:grpSpPr>
        <a:xfrm>
          <a:off x="0" y="0"/>
          <a:ext cx="0" cy="0"/>
          <a:chOff x="0" y="0"/>
          <a:chExt cx="0" cy="0"/>
        </a:xfrm>
      </p:grpSpPr>
      <p:sp>
        <p:nvSpPr>
          <p:cNvPr id="10326" name="Google Shape;10326;g11d63b3f37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7" name="Google Shape;10327;g11d63b3f37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4"/>
        <p:cNvGrpSpPr/>
        <p:nvPr/>
      </p:nvGrpSpPr>
      <p:grpSpPr>
        <a:xfrm>
          <a:off x="0" y="0"/>
          <a:ext cx="0" cy="0"/>
          <a:chOff x="0" y="0"/>
          <a:chExt cx="0" cy="0"/>
        </a:xfrm>
      </p:grpSpPr>
      <p:sp>
        <p:nvSpPr>
          <p:cNvPr id="10505" name="Google Shape;10505;g132fd421f98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6" name="Google Shape;10506;g132fd421f9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6"/>
        <p:cNvGrpSpPr/>
        <p:nvPr/>
      </p:nvGrpSpPr>
      <p:grpSpPr>
        <a:xfrm>
          <a:off x="0" y="0"/>
          <a:ext cx="0" cy="0"/>
          <a:chOff x="0" y="0"/>
          <a:chExt cx="0" cy="0"/>
        </a:xfrm>
      </p:grpSpPr>
      <p:sp>
        <p:nvSpPr>
          <p:cNvPr id="12027" name="Google Shape;12027;g11fd37bf69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8" name="Google Shape;12028;g11fd37bf69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8"/>
        <p:cNvGrpSpPr/>
        <p:nvPr/>
      </p:nvGrpSpPr>
      <p:grpSpPr>
        <a:xfrm>
          <a:off x="0" y="0"/>
          <a:ext cx="0" cy="0"/>
          <a:chOff x="0" y="0"/>
          <a:chExt cx="0" cy="0"/>
        </a:xfrm>
      </p:grpSpPr>
      <p:sp>
        <p:nvSpPr>
          <p:cNvPr id="4539" name="Google Shape;4539;g119ec1dc325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0" name="Google Shape;4540;g119ec1dc325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4"/>
        <p:cNvGrpSpPr/>
        <p:nvPr/>
      </p:nvGrpSpPr>
      <p:grpSpPr>
        <a:xfrm>
          <a:off x="0" y="0"/>
          <a:ext cx="0" cy="0"/>
          <a:chOff x="0" y="0"/>
          <a:chExt cx="0" cy="0"/>
        </a:xfrm>
      </p:grpSpPr>
      <p:sp>
        <p:nvSpPr>
          <p:cNvPr id="4525" name="Google Shape;4525;g11a1a2aa2d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6" name="Google Shape;4526;g11a1a2aa2d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11a02e45136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11a02e45136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6"/>
        <p:cNvGrpSpPr/>
        <p:nvPr/>
      </p:nvGrpSpPr>
      <p:grpSpPr>
        <a:xfrm>
          <a:off x="0" y="0"/>
          <a:ext cx="0" cy="0"/>
          <a:chOff x="0" y="0"/>
          <a:chExt cx="0" cy="0"/>
        </a:xfrm>
      </p:grpSpPr>
      <p:sp>
        <p:nvSpPr>
          <p:cNvPr id="4717" name="Google Shape;4717;g11fea237f49_1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8" name="Google Shape;4718;g11fea237f49_1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3"/>
        <p:cNvGrpSpPr/>
        <p:nvPr/>
      </p:nvGrpSpPr>
      <p:grpSpPr>
        <a:xfrm>
          <a:off x="0" y="0"/>
          <a:ext cx="0" cy="0"/>
          <a:chOff x="0" y="0"/>
          <a:chExt cx="0" cy="0"/>
        </a:xfrm>
      </p:grpSpPr>
      <p:sp>
        <p:nvSpPr>
          <p:cNvPr id="4584" name="Google Shape;4584;g13367e44202_1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5" name="Google Shape;4585;g13367e44202_1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9"/>
        <p:cNvGrpSpPr/>
        <p:nvPr/>
      </p:nvGrpSpPr>
      <p:grpSpPr>
        <a:xfrm>
          <a:off x="0" y="0"/>
          <a:ext cx="0" cy="0"/>
          <a:chOff x="0" y="0"/>
          <a:chExt cx="0" cy="0"/>
        </a:xfrm>
      </p:grpSpPr>
      <p:sp>
        <p:nvSpPr>
          <p:cNvPr id="4810" name="Google Shape;4810;g119ec1dc325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1" name="Google Shape;4811;g119ec1dc325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9"/>
        <p:cNvGrpSpPr/>
        <p:nvPr/>
      </p:nvGrpSpPr>
      <p:grpSpPr>
        <a:xfrm>
          <a:off x="0" y="0"/>
          <a:ext cx="0" cy="0"/>
          <a:chOff x="0" y="0"/>
          <a:chExt cx="0" cy="0"/>
        </a:xfrm>
      </p:grpSpPr>
      <p:sp>
        <p:nvSpPr>
          <p:cNvPr id="5450" name="Google Shape;5450;g13367e44202_1_1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1" name="Google Shape;5451;g13367e44202_1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a:off x="-175" y="0"/>
            <a:ext cx="9143979" cy="902450"/>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10" name="Google Shape;10;p2"/>
          <p:cNvSpPr/>
          <p:nvPr/>
        </p:nvSpPr>
        <p:spPr>
          <a:xfrm>
            <a:off x="325" y="4039400"/>
            <a:ext cx="9200404" cy="1138194"/>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2477550" y="942475"/>
            <a:ext cx="4188900" cy="2333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Font typeface="Balsamiq Sans"/>
              <a:buNone/>
              <a:defRPr sz="5200">
                <a:solidFill>
                  <a:schemeClr val="dk2"/>
                </a:solidFill>
              </a:defRPr>
            </a:lvl1pPr>
            <a:lvl2pPr lvl="1"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2pPr>
            <a:lvl3pPr lvl="2"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3pPr>
            <a:lvl4pPr lvl="3"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4pPr>
            <a:lvl5pPr lvl="4"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5pPr>
            <a:lvl6pPr lvl="5"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6pPr>
            <a:lvl7pPr lvl="6"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7pPr>
            <a:lvl8pPr lvl="7"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8pPr>
            <a:lvl9pPr lvl="8" algn="ctr">
              <a:spcBef>
                <a:spcPts val="0"/>
              </a:spcBef>
              <a:spcAft>
                <a:spcPts val="0"/>
              </a:spcAft>
              <a:buClr>
                <a:srgbClr val="191919"/>
              </a:buClr>
              <a:buSzPts val="5200"/>
              <a:buFont typeface="Balsamiq Sans"/>
              <a:buNone/>
              <a:defRPr sz="5200" b="1">
                <a:solidFill>
                  <a:srgbClr val="191919"/>
                </a:solidFill>
                <a:latin typeface="Balsamiq Sans"/>
                <a:ea typeface="Balsamiq Sans"/>
                <a:cs typeface="Balsamiq Sans"/>
                <a:sym typeface="Balsamiq Sans"/>
              </a:defRPr>
            </a:lvl9pPr>
          </a:lstStyle>
          <a:p>
            <a:endParaRPr/>
          </a:p>
        </p:txBody>
      </p:sp>
      <p:sp>
        <p:nvSpPr>
          <p:cNvPr id="12" name="Google Shape;12;p2"/>
          <p:cNvSpPr txBox="1">
            <a:spLocks noGrp="1"/>
          </p:cNvSpPr>
          <p:nvPr>
            <p:ph type="subTitle" idx="1"/>
          </p:nvPr>
        </p:nvSpPr>
        <p:spPr>
          <a:xfrm>
            <a:off x="2477575" y="3330588"/>
            <a:ext cx="41889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Open Sans"/>
              <a:buNone/>
              <a:defRPr>
                <a:solidFill>
                  <a:schemeClr val="dk1"/>
                </a:solidFill>
              </a:defRPr>
            </a:lvl1pPr>
            <a:lvl2pPr lvl="1" algn="ctr">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grpSp>
        <p:nvGrpSpPr>
          <p:cNvPr id="13" name="Google Shape;13;p2"/>
          <p:cNvGrpSpPr/>
          <p:nvPr/>
        </p:nvGrpSpPr>
        <p:grpSpPr>
          <a:xfrm>
            <a:off x="-221497" y="504869"/>
            <a:ext cx="1536924" cy="3541378"/>
            <a:chOff x="-221497" y="504869"/>
            <a:chExt cx="1536924" cy="3541378"/>
          </a:xfrm>
        </p:grpSpPr>
        <p:sp>
          <p:nvSpPr>
            <p:cNvPr id="14" name="Google Shape;14;p2"/>
            <p:cNvSpPr/>
            <p:nvPr/>
          </p:nvSpPr>
          <p:spPr>
            <a:xfrm>
              <a:off x="881973" y="1179358"/>
              <a:ext cx="433454" cy="2866889"/>
            </a:xfrm>
            <a:custGeom>
              <a:avLst/>
              <a:gdLst/>
              <a:ahLst/>
              <a:cxnLst/>
              <a:rect l="l" t="t" r="r" b="b"/>
              <a:pathLst>
                <a:path w="11538" h="76313" extrusionOk="0">
                  <a:moveTo>
                    <a:pt x="2029" y="1"/>
                  </a:moveTo>
                  <a:lnTo>
                    <a:pt x="0" y="2725"/>
                  </a:lnTo>
                  <a:lnTo>
                    <a:pt x="0" y="76312"/>
                  </a:lnTo>
                  <a:lnTo>
                    <a:pt x="11537" y="76312"/>
                  </a:lnTo>
                  <a:lnTo>
                    <a:pt x="20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221497" y="1179358"/>
              <a:ext cx="1179732" cy="2866889"/>
              <a:chOff x="-221497" y="1179358"/>
              <a:chExt cx="1179732" cy="2866889"/>
            </a:xfrm>
          </p:grpSpPr>
          <p:grpSp>
            <p:nvGrpSpPr>
              <p:cNvPr id="16" name="Google Shape;16;p2"/>
              <p:cNvGrpSpPr/>
              <p:nvPr/>
            </p:nvGrpSpPr>
            <p:grpSpPr>
              <a:xfrm>
                <a:off x="-221497" y="1179358"/>
                <a:ext cx="1179732" cy="2866889"/>
                <a:chOff x="-221497" y="1179358"/>
                <a:chExt cx="1179732" cy="2866889"/>
              </a:xfrm>
            </p:grpSpPr>
            <p:sp>
              <p:nvSpPr>
                <p:cNvPr id="17" name="Google Shape;17;p2"/>
                <p:cNvSpPr/>
                <p:nvPr/>
              </p:nvSpPr>
              <p:spPr>
                <a:xfrm>
                  <a:off x="-221497" y="1179358"/>
                  <a:ext cx="1179732" cy="2866889"/>
                </a:xfrm>
                <a:custGeom>
                  <a:avLst/>
                  <a:gdLst/>
                  <a:ahLst/>
                  <a:cxnLst/>
                  <a:rect l="l" t="t" r="r" b="b"/>
                  <a:pathLst>
                    <a:path w="31403" h="76313" extrusionOk="0">
                      <a:moveTo>
                        <a:pt x="0" y="1"/>
                      </a:moveTo>
                      <a:lnTo>
                        <a:pt x="0" y="76312"/>
                      </a:lnTo>
                      <a:lnTo>
                        <a:pt x="31402" y="76312"/>
                      </a:lnTo>
                      <a:lnTo>
                        <a:pt x="31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92290" y="1179358"/>
                  <a:ext cx="365945" cy="2866889"/>
                </a:xfrm>
                <a:custGeom>
                  <a:avLst/>
                  <a:gdLst/>
                  <a:ahLst/>
                  <a:cxnLst/>
                  <a:rect l="l" t="t" r="r" b="b"/>
                  <a:pathLst>
                    <a:path w="9741" h="76313" extrusionOk="0">
                      <a:moveTo>
                        <a:pt x="1" y="1"/>
                      </a:moveTo>
                      <a:lnTo>
                        <a:pt x="1" y="76312"/>
                      </a:lnTo>
                      <a:lnTo>
                        <a:pt x="9740" y="76312"/>
                      </a:lnTo>
                      <a:lnTo>
                        <a:pt x="9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06270" y="1865416"/>
                  <a:ext cx="175741" cy="2180831"/>
                </a:xfrm>
                <a:custGeom>
                  <a:avLst/>
                  <a:gdLst/>
                  <a:ahLst/>
                  <a:cxnLst/>
                  <a:rect l="l" t="t" r="r" b="b"/>
                  <a:pathLst>
                    <a:path w="4678" h="58051" extrusionOk="0">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0915" y="1281730"/>
                  <a:ext cx="649767" cy="739065"/>
                </a:xfrm>
                <a:custGeom>
                  <a:avLst/>
                  <a:gdLst/>
                  <a:ahLst/>
                  <a:cxnLst/>
                  <a:rect l="l" t="t" r="r" b="b"/>
                  <a:pathLst>
                    <a:path w="17296" h="19673" extrusionOk="0">
                      <a:moveTo>
                        <a:pt x="0" y="0"/>
                      </a:moveTo>
                      <a:lnTo>
                        <a:pt x="0" y="19672"/>
                      </a:lnTo>
                      <a:lnTo>
                        <a:pt x="17296" y="19672"/>
                      </a:lnTo>
                      <a:lnTo>
                        <a:pt x="17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0915" y="1281730"/>
                  <a:ext cx="271538" cy="739065"/>
                </a:xfrm>
                <a:custGeom>
                  <a:avLst/>
                  <a:gdLst/>
                  <a:ahLst/>
                  <a:cxnLst/>
                  <a:rect l="l" t="t" r="r" b="b"/>
                  <a:pathLst>
                    <a:path w="7228" h="19673" extrusionOk="0">
                      <a:moveTo>
                        <a:pt x="0" y="0"/>
                      </a:moveTo>
                      <a:lnTo>
                        <a:pt x="0" y="19672"/>
                      </a:lnTo>
                      <a:lnTo>
                        <a:pt x="7228" y="19672"/>
                      </a:lnTo>
                      <a:lnTo>
                        <a:pt x="7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40915" y="2088266"/>
                  <a:ext cx="649767" cy="773214"/>
                </a:xfrm>
                <a:custGeom>
                  <a:avLst/>
                  <a:gdLst/>
                  <a:ahLst/>
                  <a:cxnLst/>
                  <a:rect l="l" t="t" r="r" b="b"/>
                  <a:pathLst>
                    <a:path w="17296" h="20582" extrusionOk="0">
                      <a:moveTo>
                        <a:pt x="17296" y="1"/>
                      </a:moveTo>
                      <a:lnTo>
                        <a:pt x="0" y="909"/>
                      </a:lnTo>
                      <a:lnTo>
                        <a:pt x="0" y="20581"/>
                      </a:lnTo>
                      <a:lnTo>
                        <a:pt x="17296" y="20581"/>
                      </a:lnTo>
                      <a:lnTo>
                        <a:pt x="17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0915" y="2108590"/>
                  <a:ext cx="271538" cy="752890"/>
                </a:xfrm>
                <a:custGeom>
                  <a:avLst/>
                  <a:gdLst/>
                  <a:ahLst/>
                  <a:cxnLst/>
                  <a:rect l="l" t="t" r="r" b="b"/>
                  <a:pathLst>
                    <a:path w="7228" h="20041" extrusionOk="0">
                      <a:moveTo>
                        <a:pt x="7228" y="1"/>
                      </a:moveTo>
                      <a:lnTo>
                        <a:pt x="0" y="368"/>
                      </a:lnTo>
                      <a:lnTo>
                        <a:pt x="0" y="20040"/>
                      </a:lnTo>
                      <a:lnTo>
                        <a:pt x="7228" y="20040"/>
                      </a:lnTo>
                      <a:lnTo>
                        <a:pt x="7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15" y="2933310"/>
                  <a:ext cx="649767" cy="769533"/>
                </a:xfrm>
                <a:custGeom>
                  <a:avLst/>
                  <a:gdLst/>
                  <a:ahLst/>
                  <a:cxnLst/>
                  <a:rect l="l" t="t" r="r" b="b"/>
                  <a:pathLst>
                    <a:path w="17296" h="20484" extrusionOk="0">
                      <a:moveTo>
                        <a:pt x="0" y="0"/>
                      </a:moveTo>
                      <a:lnTo>
                        <a:pt x="0" y="20484"/>
                      </a:lnTo>
                      <a:lnTo>
                        <a:pt x="17296" y="20484"/>
                      </a:lnTo>
                      <a:lnTo>
                        <a:pt x="17296" y="79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140915" y="2933310"/>
                <a:ext cx="271538" cy="769533"/>
              </a:xfrm>
              <a:custGeom>
                <a:avLst/>
                <a:gdLst/>
                <a:ahLst/>
                <a:cxnLst/>
                <a:rect l="l" t="t" r="r" b="b"/>
                <a:pathLst>
                  <a:path w="7228" h="20484" extrusionOk="0">
                    <a:moveTo>
                      <a:pt x="0" y="0"/>
                    </a:moveTo>
                    <a:lnTo>
                      <a:pt x="0" y="20484"/>
                    </a:lnTo>
                    <a:lnTo>
                      <a:pt x="7228" y="20484"/>
                    </a:lnTo>
                    <a:lnTo>
                      <a:pt x="7228" y="32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113172" y="504869"/>
              <a:ext cx="510392" cy="674487"/>
              <a:chOff x="-37116" y="2186994"/>
              <a:chExt cx="510392" cy="674487"/>
            </a:xfrm>
          </p:grpSpPr>
          <p:sp>
            <p:nvSpPr>
              <p:cNvPr id="27" name="Google Shape;27;p2"/>
              <p:cNvSpPr/>
              <p:nvPr/>
            </p:nvSpPr>
            <p:spPr>
              <a:xfrm>
                <a:off x="63791" y="2706778"/>
                <a:ext cx="256323" cy="143808"/>
              </a:xfrm>
              <a:custGeom>
                <a:avLst/>
                <a:gdLst/>
                <a:ahLst/>
                <a:cxnLst/>
                <a:rect l="l" t="t" r="r" b="b"/>
                <a:pathLst>
                  <a:path w="6823" h="3828" extrusionOk="0">
                    <a:moveTo>
                      <a:pt x="2706" y="1"/>
                    </a:moveTo>
                    <a:lnTo>
                      <a:pt x="2706" y="2900"/>
                    </a:lnTo>
                    <a:lnTo>
                      <a:pt x="136" y="3692"/>
                    </a:lnTo>
                    <a:lnTo>
                      <a:pt x="1" y="3827"/>
                    </a:lnTo>
                    <a:lnTo>
                      <a:pt x="6822" y="3827"/>
                    </a:lnTo>
                    <a:lnTo>
                      <a:pt x="6687" y="3692"/>
                    </a:lnTo>
                    <a:lnTo>
                      <a:pt x="4098" y="2900"/>
                    </a:lnTo>
                    <a:lnTo>
                      <a:pt x="40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2896" y="2850548"/>
                <a:ext cx="278112" cy="10932"/>
              </a:xfrm>
              <a:custGeom>
                <a:avLst/>
                <a:gdLst/>
                <a:ahLst/>
                <a:cxnLst/>
                <a:rect l="l" t="t" r="r" b="b"/>
                <a:pathLst>
                  <a:path w="7403" h="291" extrusionOk="0">
                    <a:moveTo>
                      <a:pt x="291" y="0"/>
                    </a:moveTo>
                    <a:lnTo>
                      <a:pt x="1" y="290"/>
                    </a:lnTo>
                    <a:lnTo>
                      <a:pt x="7402" y="290"/>
                    </a:lnTo>
                    <a:lnTo>
                      <a:pt x="7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508" y="2186994"/>
                <a:ext cx="392768" cy="506786"/>
              </a:xfrm>
              <a:custGeom>
                <a:avLst/>
                <a:gdLst/>
                <a:ahLst/>
                <a:cxnLst/>
                <a:rect l="l" t="t" r="r" b="b"/>
                <a:pathLst>
                  <a:path w="10455" h="13490" extrusionOk="0">
                    <a:moveTo>
                      <a:pt x="5836" y="368"/>
                    </a:moveTo>
                    <a:cubicBezTo>
                      <a:pt x="8677" y="1721"/>
                      <a:pt x="10204" y="4890"/>
                      <a:pt x="9508" y="7962"/>
                    </a:cubicBezTo>
                    <a:cubicBezTo>
                      <a:pt x="8812" y="11035"/>
                      <a:pt x="6068" y="13219"/>
                      <a:pt x="2918" y="13219"/>
                    </a:cubicBezTo>
                    <a:cubicBezTo>
                      <a:pt x="2049" y="13219"/>
                      <a:pt x="1179" y="13064"/>
                      <a:pt x="367" y="12716"/>
                    </a:cubicBezTo>
                    <a:lnTo>
                      <a:pt x="5836" y="368"/>
                    </a:lnTo>
                    <a:close/>
                    <a:moveTo>
                      <a:pt x="5701" y="1"/>
                    </a:moveTo>
                    <a:lnTo>
                      <a:pt x="0" y="12851"/>
                    </a:lnTo>
                    <a:lnTo>
                      <a:pt x="136" y="12909"/>
                    </a:lnTo>
                    <a:cubicBezTo>
                      <a:pt x="1005" y="13296"/>
                      <a:pt x="1952" y="13489"/>
                      <a:pt x="2918" y="13489"/>
                    </a:cubicBezTo>
                    <a:lnTo>
                      <a:pt x="2938" y="13489"/>
                    </a:lnTo>
                    <a:cubicBezTo>
                      <a:pt x="6223" y="13470"/>
                      <a:pt x="9063" y="11151"/>
                      <a:pt x="9759" y="7943"/>
                    </a:cubicBezTo>
                    <a:cubicBezTo>
                      <a:pt x="10455" y="4716"/>
                      <a:pt x="8812" y="1450"/>
                      <a:pt x="5836" y="59"/>
                    </a:cubicBezTo>
                    <a:lnTo>
                      <a:pt x="57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37116" y="2201532"/>
                <a:ext cx="466851" cy="455919"/>
                <a:chOff x="-37116" y="2201532"/>
                <a:chExt cx="466851" cy="455919"/>
              </a:xfrm>
            </p:grpSpPr>
            <p:sp>
              <p:nvSpPr>
                <p:cNvPr id="31" name="Google Shape;31;p2"/>
                <p:cNvSpPr/>
                <p:nvPr/>
              </p:nvSpPr>
              <p:spPr>
                <a:xfrm>
                  <a:off x="-37116" y="2201532"/>
                  <a:ext cx="454492" cy="455919"/>
                </a:xfrm>
                <a:custGeom>
                  <a:avLst/>
                  <a:gdLst/>
                  <a:ahLst/>
                  <a:cxnLst/>
                  <a:rect l="l" t="t" r="r" b="b"/>
                  <a:pathLst>
                    <a:path w="12098" h="12136" extrusionOk="0">
                      <a:moveTo>
                        <a:pt x="6049" y="0"/>
                      </a:moveTo>
                      <a:cubicBezTo>
                        <a:pt x="2706" y="0"/>
                        <a:pt x="1" y="2725"/>
                        <a:pt x="1" y="6068"/>
                      </a:cubicBezTo>
                      <a:cubicBezTo>
                        <a:pt x="1" y="9430"/>
                        <a:pt x="2706" y="12136"/>
                        <a:pt x="6049" y="12136"/>
                      </a:cubicBezTo>
                      <a:cubicBezTo>
                        <a:pt x="9392" y="12136"/>
                        <a:pt x="12098" y="9430"/>
                        <a:pt x="12098" y="6068"/>
                      </a:cubicBezTo>
                      <a:cubicBezTo>
                        <a:pt x="12098" y="2725"/>
                        <a:pt x="9392" y="0"/>
                        <a:pt x="6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468" y="2201532"/>
                  <a:ext cx="217103" cy="392054"/>
                </a:xfrm>
                <a:custGeom>
                  <a:avLst/>
                  <a:gdLst/>
                  <a:ahLst/>
                  <a:cxnLst/>
                  <a:rect l="l" t="t" r="r" b="b"/>
                  <a:pathLst>
                    <a:path w="5779" h="10436" extrusionOk="0">
                      <a:moveTo>
                        <a:pt x="3227" y="0"/>
                      </a:moveTo>
                      <a:cubicBezTo>
                        <a:pt x="2319" y="78"/>
                        <a:pt x="1430" y="348"/>
                        <a:pt x="657" y="812"/>
                      </a:cubicBezTo>
                      <a:lnTo>
                        <a:pt x="309" y="1411"/>
                      </a:lnTo>
                      <a:lnTo>
                        <a:pt x="0" y="1894"/>
                      </a:lnTo>
                      <a:lnTo>
                        <a:pt x="136" y="1894"/>
                      </a:lnTo>
                      <a:lnTo>
                        <a:pt x="329" y="1701"/>
                      </a:lnTo>
                      <a:lnTo>
                        <a:pt x="657" y="1218"/>
                      </a:lnTo>
                      <a:lnTo>
                        <a:pt x="329" y="1913"/>
                      </a:lnTo>
                      <a:lnTo>
                        <a:pt x="78" y="2203"/>
                      </a:lnTo>
                      <a:lnTo>
                        <a:pt x="329" y="2590"/>
                      </a:lnTo>
                      <a:lnTo>
                        <a:pt x="967" y="3247"/>
                      </a:lnTo>
                      <a:lnTo>
                        <a:pt x="1121" y="3730"/>
                      </a:lnTo>
                      <a:lnTo>
                        <a:pt x="1682" y="4174"/>
                      </a:lnTo>
                      <a:lnTo>
                        <a:pt x="1488" y="4503"/>
                      </a:lnTo>
                      <a:lnTo>
                        <a:pt x="947" y="4793"/>
                      </a:lnTo>
                      <a:lnTo>
                        <a:pt x="599" y="5430"/>
                      </a:lnTo>
                      <a:cubicBezTo>
                        <a:pt x="599" y="5430"/>
                        <a:pt x="1334" y="6706"/>
                        <a:pt x="1334" y="6764"/>
                      </a:cubicBezTo>
                      <a:cubicBezTo>
                        <a:pt x="1334" y="6822"/>
                        <a:pt x="1198" y="7517"/>
                        <a:pt x="1198" y="7517"/>
                      </a:cubicBezTo>
                      <a:lnTo>
                        <a:pt x="677" y="8715"/>
                      </a:lnTo>
                      <a:lnTo>
                        <a:pt x="503" y="9798"/>
                      </a:lnTo>
                      <a:lnTo>
                        <a:pt x="754" y="10435"/>
                      </a:lnTo>
                      <a:lnTo>
                        <a:pt x="967" y="10319"/>
                      </a:lnTo>
                      <a:lnTo>
                        <a:pt x="1082" y="9836"/>
                      </a:lnTo>
                      <a:lnTo>
                        <a:pt x="1546" y="9334"/>
                      </a:lnTo>
                      <a:lnTo>
                        <a:pt x="2957" y="8986"/>
                      </a:lnTo>
                      <a:lnTo>
                        <a:pt x="3440" y="8406"/>
                      </a:lnTo>
                      <a:lnTo>
                        <a:pt x="3942" y="8406"/>
                      </a:lnTo>
                      <a:lnTo>
                        <a:pt x="4812" y="7981"/>
                      </a:lnTo>
                      <a:lnTo>
                        <a:pt x="4928" y="7653"/>
                      </a:lnTo>
                      <a:lnTo>
                        <a:pt x="5546" y="7343"/>
                      </a:lnTo>
                      <a:lnTo>
                        <a:pt x="5778" y="7092"/>
                      </a:lnTo>
                      <a:lnTo>
                        <a:pt x="4754" y="6493"/>
                      </a:lnTo>
                      <a:lnTo>
                        <a:pt x="4677" y="6165"/>
                      </a:lnTo>
                      <a:lnTo>
                        <a:pt x="4194" y="6068"/>
                      </a:lnTo>
                      <a:lnTo>
                        <a:pt x="4213" y="5469"/>
                      </a:lnTo>
                      <a:lnTo>
                        <a:pt x="3691" y="5160"/>
                      </a:lnTo>
                      <a:lnTo>
                        <a:pt x="3112" y="4290"/>
                      </a:lnTo>
                      <a:lnTo>
                        <a:pt x="2397" y="3865"/>
                      </a:lnTo>
                      <a:lnTo>
                        <a:pt x="1662" y="4000"/>
                      </a:lnTo>
                      <a:lnTo>
                        <a:pt x="1334" y="3749"/>
                      </a:lnTo>
                      <a:lnTo>
                        <a:pt x="1276" y="3401"/>
                      </a:lnTo>
                      <a:lnTo>
                        <a:pt x="1411" y="3227"/>
                      </a:lnTo>
                      <a:lnTo>
                        <a:pt x="1430" y="3015"/>
                      </a:lnTo>
                      <a:lnTo>
                        <a:pt x="1160" y="2744"/>
                      </a:lnTo>
                      <a:lnTo>
                        <a:pt x="1643" y="2493"/>
                      </a:lnTo>
                      <a:lnTo>
                        <a:pt x="1334" y="2435"/>
                      </a:lnTo>
                      <a:lnTo>
                        <a:pt x="947" y="2590"/>
                      </a:lnTo>
                      <a:lnTo>
                        <a:pt x="735" y="2435"/>
                      </a:lnTo>
                      <a:lnTo>
                        <a:pt x="1082" y="1894"/>
                      </a:lnTo>
                      <a:lnTo>
                        <a:pt x="1469" y="1681"/>
                      </a:lnTo>
                      <a:lnTo>
                        <a:pt x="1952" y="1720"/>
                      </a:lnTo>
                      <a:lnTo>
                        <a:pt x="2281" y="1836"/>
                      </a:lnTo>
                      <a:lnTo>
                        <a:pt x="2242" y="2165"/>
                      </a:lnTo>
                      <a:lnTo>
                        <a:pt x="2126" y="2512"/>
                      </a:lnTo>
                      <a:lnTo>
                        <a:pt x="2455" y="2512"/>
                      </a:lnTo>
                      <a:lnTo>
                        <a:pt x="2706" y="1894"/>
                      </a:lnTo>
                      <a:lnTo>
                        <a:pt x="3363" y="1701"/>
                      </a:lnTo>
                      <a:lnTo>
                        <a:pt x="3730" y="1392"/>
                      </a:lnTo>
                      <a:lnTo>
                        <a:pt x="4116" y="1469"/>
                      </a:lnTo>
                      <a:lnTo>
                        <a:pt x="4522" y="1218"/>
                      </a:lnTo>
                      <a:lnTo>
                        <a:pt x="4522" y="966"/>
                      </a:lnTo>
                      <a:lnTo>
                        <a:pt x="3595" y="966"/>
                      </a:lnTo>
                      <a:lnTo>
                        <a:pt x="2976" y="580"/>
                      </a:lnTo>
                      <a:lnTo>
                        <a:pt x="32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6228" y="2304618"/>
                  <a:ext cx="50866" cy="30505"/>
                </a:xfrm>
                <a:custGeom>
                  <a:avLst/>
                  <a:gdLst/>
                  <a:ahLst/>
                  <a:cxnLst/>
                  <a:rect l="l" t="t" r="r" b="b"/>
                  <a:pathLst>
                    <a:path w="1354" h="812" extrusionOk="0">
                      <a:moveTo>
                        <a:pt x="1" y="0"/>
                      </a:moveTo>
                      <a:lnTo>
                        <a:pt x="387" y="348"/>
                      </a:lnTo>
                      <a:lnTo>
                        <a:pt x="774" y="561"/>
                      </a:lnTo>
                      <a:lnTo>
                        <a:pt x="1141" y="812"/>
                      </a:lnTo>
                      <a:lnTo>
                        <a:pt x="1353" y="812"/>
                      </a:lnTo>
                      <a:lnTo>
                        <a:pt x="890" y="483"/>
                      </a:lnTo>
                      <a:lnTo>
                        <a:pt x="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4307" y="2202058"/>
                  <a:ext cx="78441" cy="54661"/>
                </a:xfrm>
                <a:custGeom>
                  <a:avLst/>
                  <a:gdLst/>
                  <a:ahLst/>
                  <a:cxnLst/>
                  <a:rect l="l" t="t" r="r" b="b"/>
                  <a:pathLst>
                    <a:path w="2088" h="1455" extrusionOk="0">
                      <a:moveTo>
                        <a:pt x="344" y="1"/>
                      </a:moveTo>
                      <a:cubicBezTo>
                        <a:pt x="281" y="1"/>
                        <a:pt x="218" y="2"/>
                        <a:pt x="155" y="6"/>
                      </a:cubicBezTo>
                      <a:lnTo>
                        <a:pt x="1" y="6"/>
                      </a:lnTo>
                      <a:lnTo>
                        <a:pt x="1" y="295"/>
                      </a:lnTo>
                      <a:lnTo>
                        <a:pt x="194" y="527"/>
                      </a:lnTo>
                      <a:lnTo>
                        <a:pt x="271" y="798"/>
                      </a:lnTo>
                      <a:lnTo>
                        <a:pt x="1141" y="894"/>
                      </a:lnTo>
                      <a:lnTo>
                        <a:pt x="1701" y="1068"/>
                      </a:lnTo>
                      <a:lnTo>
                        <a:pt x="1972" y="1455"/>
                      </a:lnTo>
                      <a:lnTo>
                        <a:pt x="2088" y="1358"/>
                      </a:lnTo>
                      <a:lnTo>
                        <a:pt x="2088" y="817"/>
                      </a:lnTo>
                      <a:lnTo>
                        <a:pt x="1779" y="585"/>
                      </a:lnTo>
                      <a:lnTo>
                        <a:pt x="1643" y="353"/>
                      </a:lnTo>
                      <a:lnTo>
                        <a:pt x="1411" y="334"/>
                      </a:lnTo>
                      <a:lnTo>
                        <a:pt x="1044" y="585"/>
                      </a:lnTo>
                      <a:lnTo>
                        <a:pt x="716" y="585"/>
                      </a:lnTo>
                      <a:lnTo>
                        <a:pt x="812" y="411"/>
                      </a:lnTo>
                      <a:lnTo>
                        <a:pt x="638" y="160"/>
                      </a:lnTo>
                      <a:lnTo>
                        <a:pt x="638" y="160"/>
                      </a:lnTo>
                      <a:lnTo>
                        <a:pt x="1121" y="179"/>
                      </a:lnTo>
                      <a:lnTo>
                        <a:pt x="1257" y="102"/>
                      </a:lnTo>
                      <a:cubicBezTo>
                        <a:pt x="953" y="38"/>
                        <a:pt x="648" y="1"/>
                        <a:pt x="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73798" y="2316940"/>
                  <a:ext cx="24719" cy="42865"/>
                </a:xfrm>
                <a:custGeom>
                  <a:avLst/>
                  <a:gdLst/>
                  <a:ahLst/>
                  <a:cxnLst/>
                  <a:rect l="l" t="t" r="r" b="b"/>
                  <a:pathLst>
                    <a:path w="658" h="1141" extrusionOk="0">
                      <a:moveTo>
                        <a:pt x="348" y="1"/>
                      </a:moveTo>
                      <a:lnTo>
                        <a:pt x="213" y="78"/>
                      </a:lnTo>
                      <a:lnTo>
                        <a:pt x="136" y="349"/>
                      </a:lnTo>
                      <a:lnTo>
                        <a:pt x="0" y="484"/>
                      </a:lnTo>
                      <a:lnTo>
                        <a:pt x="310" y="1141"/>
                      </a:lnTo>
                      <a:lnTo>
                        <a:pt x="425" y="1141"/>
                      </a:lnTo>
                      <a:lnTo>
                        <a:pt x="425" y="870"/>
                      </a:lnTo>
                      <a:lnTo>
                        <a:pt x="657" y="600"/>
                      </a:lnTo>
                      <a:cubicBezTo>
                        <a:pt x="580" y="387"/>
                        <a:pt x="464" y="194"/>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7651" y="2364124"/>
                  <a:ext cx="82085" cy="222926"/>
                </a:xfrm>
                <a:custGeom>
                  <a:avLst/>
                  <a:gdLst/>
                  <a:ahLst/>
                  <a:cxnLst/>
                  <a:rect l="l" t="t" r="r" b="b"/>
                  <a:pathLst>
                    <a:path w="2185" h="5934" extrusionOk="0">
                      <a:moveTo>
                        <a:pt x="1121" y="1"/>
                      </a:moveTo>
                      <a:lnTo>
                        <a:pt x="696" y="329"/>
                      </a:lnTo>
                      <a:lnTo>
                        <a:pt x="329" y="600"/>
                      </a:lnTo>
                      <a:lnTo>
                        <a:pt x="329" y="735"/>
                      </a:lnTo>
                      <a:lnTo>
                        <a:pt x="1" y="1083"/>
                      </a:lnTo>
                      <a:lnTo>
                        <a:pt x="136" y="2049"/>
                      </a:lnTo>
                      <a:lnTo>
                        <a:pt x="271" y="2803"/>
                      </a:lnTo>
                      <a:lnTo>
                        <a:pt x="696" y="3015"/>
                      </a:lnTo>
                      <a:lnTo>
                        <a:pt x="1218" y="3151"/>
                      </a:lnTo>
                      <a:lnTo>
                        <a:pt x="1315" y="3557"/>
                      </a:lnTo>
                      <a:lnTo>
                        <a:pt x="1102" y="4658"/>
                      </a:lnTo>
                      <a:lnTo>
                        <a:pt x="310" y="5431"/>
                      </a:lnTo>
                      <a:lnTo>
                        <a:pt x="175" y="5933"/>
                      </a:lnTo>
                      <a:cubicBezTo>
                        <a:pt x="1643" y="4387"/>
                        <a:pt x="2184" y="2204"/>
                        <a:pt x="1643" y="155"/>
                      </a:cubicBezTo>
                      <a:lnTo>
                        <a:pt x="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 name="Google Shape;37;p2"/>
          <p:cNvGrpSpPr/>
          <p:nvPr/>
        </p:nvGrpSpPr>
        <p:grpSpPr>
          <a:xfrm>
            <a:off x="-93016" y="3230957"/>
            <a:ext cx="501676" cy="471172"/>
            <a:chOff x="-93016" y="3230957"/>
            <a:chExt cx="501676" cy="471172"/>
          </a:xfrm>
        </p:grpSpPr>
        <p:sp>
          <p:nvSpPr>
            <p:cNvPr id="38" name="Google Shape;38;p2"/>
            <p:cNvSpPr/>
            <p:nvPr/>
          </p:nvSpPr>
          <p:spPr>
            <a:xfrm>
              <a:off x="-9301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8219"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3058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05383"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4300" y="1516940"/>
            <a:ext cx="506786" cy="503866"/>
            <a:chOff x="-84300" y="1516940"/>
            <a:chExt cx="506786" cy="503866"/>
          </a:xfrm>
        </p:grpSpPr>
        <p:sp>
          <p:nvSpPr>
            <p:cNvPr id="43" name="Google Shape;43;p2"/>
            <p:cNvSpPr/>
            <p:nvPr/>
          </p:nvSpPr>
          <p:spPr>
            <a:xfrm>
              <a:off x="46397" y="1548872"/>
              <a:ext cx="74797" cy="471923"/>
            </a:xfrm>
            <a:custGeom>
              <a:avLst/>
              <a:gdLst/>
              <a:ahLst/>
              <a:cxnLst/>
              <a:rect l="l" t="t" r="r" b="b"/>
              <a:pathLst>
                <a:path w="1991" h="12562" extrusionOk="0">
                  <a:moveTo>
                    <a:pt x="0" y="1"/>
                  </a:moveTo>
                  <a:lnTo>
                    <a:pt x="0" y="12561"/>
                  </a:lnTo>
                  <a:lnTo>
                    <a:pt x="1990" y="12561"/>
                  </a:lnTo>
                  <a:lnTo>
                    <a:pt x="19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21156" y="1548872"/>
              <a:ext cx="203315" cy="471923"/>
            </a:xfrm>
            <a:custGeom>
              <a:avLst/>
              <a:gdLst/>
              <a:ahLst/>
              <a:cxnLst/>
              <a:rect l="l" t="t" r="r" b="b"/>
              <a:pathLst>
                <a:path w="5412" h="12562" extrusionOk="0">
                  <a:moveTo>
                    <a:pt x="0" y="1"/>
                  </a:moveTo>
                  <a:lnTo>
                    <a:pt x="0" y="12561"/>
                  </a:lnTo>
                  <a:lnTo>
                    <a:pt x="5411" y="12561"/>
                  </a:lnTo>
                  <a:lnTo>
                    <a:pt x="54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4488" y="1633098"/>
              <a:ext cx="61723" cy="387697"/>
            </a:xfrm>
            <a:custGeom>
              <a:avLst/>
              <a:gdLst/>
              <a:ahLst/>
              <a:cxnLst/>
              <a:rect l="l" t="t" r="r" b="b"/>
              <a:pathLst>
                <a:path w="1643" h="10320" extrusionOk="0">
                  <a:moveTo>
                    <a:pt x="0" y="0"/>
                  </a:moveTo>
                  <a:lnTo>
                    <a:pt x="0" y="10319"/>
                  </a:lnTo>
                  <a:lnTo>
                    <a:pt x="1643" y="10319"/>
                  </a:lnTo>
                  <a:lnTo>
                    <a:pt x="1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6174" y="1633098"/>
              <a:ext cx="166311" cy="387697"/>
            </a:xfrm>
            <a:custGeom>
              <a:avLst/>
              <a:gdLst/>
              <a:ahLst/>
              <a:cxnLst/>
              <a:rect l="l" t="t" r="r" b="b"/>
              <a:pathLst>
                <a:path w="4427" h="10320" extrusionOk="0">
                  <a:moveTo>
                    <a:pt x="1" y="0"/>
                  </a:moveTo>
                  <a:lnTo>
                    <a:pt x="1" y="10319"/>
                  </a:lnTo>
                  <a:lnTo>
                    <a:pt x="4426" y="10319"/>
                  </a:lnTo>
                  <a:lnTo>
                    <a:pt x="44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4300" y="1516940"/>
              <a:ext cx="130702" cy="503866"/>
              <a:chOff x="-84300" y="1516940"/>
              <a:chExt cx="130702" cy="503866"/>
            </a:xfrm>
          </p:grpSpPr>
          <p:sp>
            <p:nvSpPr>
              <p:cNvPr id="48" name="Google Shape;48;p2"/>
              <p:cNvSpPr/>
              <p:nvPr/>
            </p:nvSpPr>
            <p:spPr>
              <a:xfrm>
                <a:off x="-84300" y="1516940"/>
                <a:ext cx="79906" cy="503855"/>
              </a:xfrm>
              <a:custGeom>
                <a:avLst/>
                <a:gdLst/>
                <a:ahLst/>
                <a:cxnLst/>
                <a:rect l="l" t="t" r="r" b="b"/>
                <a:pathLst>
                  <a:path w="2127" h="13412" extrusionOk="0">
                    <a:moveTo>
                      <a:pt x="1" y="0"/>
                    </a:moveTo>
                    <a:lnTo>
                      <a:pt x="1" y="13411"/>
                    </a:lnTo>
                    <a:lnTo>
                      <a:pt x="2126" y="13411"/>
                    </a:lnTo>
                    <a:lnTo>
                      <a:pt x="2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625" y="1516950"/>
                <a:ext cx="52026" cy="503855"/>
              </a:xfrm>
              <a:custGeom>
                <a:avLst/>
                <a:gdLst/>
                <a:ahLst/>
                <a:cxnLst/>
                <a:rect l="l" t="t" r="r" b="b"/>
                <a:pathLst>
                  <a:path w="2127" h="13412" extrusionOk="0">
                    <a:moveTo>
                      <a:pt x="1" y="0"/>
                    </a:moveTo>
                    <a:lnTo>
                      <a:pt x="1" y="13411"/>
                    </a:lnTo>
                    <a:lnTo>
                      <a:pt x="2126" y="13411"/>
                    </a:lnTo>
                    <a:lnTo>
                      <a:pt x="2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50;p2"/>
          <p:cNvGrpSpPr/>
          <p:nvPr/>
        </p:nvGrpSpPr>
        <p:grpSpPr>
          <a:xfrm>
            <a:off x="2936544" y="-329546"/>
            <a:ext cx="2934233" cy="708308"/>
            <a:chOff x="2375925" y="3297600"/>
            <a:chExt cx="735950" cy="177650"/>
          </a:xfrm>
        </p:grpSpPr>
        <p:sp>
          <p:nvSpPr>
            <p:cNvPr id="51" name="Google Shape;51;p2"/>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a:effectLst>
              <a:outerShdw blurRad="1285875" dist="733425" dir="15240000" algn="bl" rotWithShape="0">
                <a:schemeClr val="lt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a:off x="7372498" y="938600"/>
            <a:ext cx="1793806" cy="1146767"/>
            <a:chOff x="2413900" y="1707875"/>
            <a:chExt cx="835650" cy="534225"/>
          </a:xfrm>
        </p:grpSpPr>
        <p:sp>
          <p:nvSpPr>
            <p:cNvPr id="58" name="Google Shape;58;p2"/>
            <p:cNvSpPr/>
            <p:nvPr/>
          </p:nvSpPr>
          <p:spPr>
            <a:xfrm>
              <a:off x="2413900" y="2187925"/>
              <a:ext cx="835650" cy="54175"/>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413900" y="1707875"/>
              <a:ext cx="835650" cy="501850"/>
            </a:xfrm>
            <a:custGeom>
              <a:avLst/>
              <a:gdLst/>
              <a:ahLst/>
              <a:cxnLst/>
              <a:rect l="l" t="t" r="r" b="b"/>
              <a:pathLst>
                <a:path w="33426" h="20074" extrusionOk="0">
                  <a:moveTo>
                    <a:pt x="0" y="0"/>
                  </a:moveTo>
                  <a:lnTo>
                    <a:pt x="0" y="19625"/>
                  </a:lnTo>
                  <a:lnTo>
                    <a:pt x="33426" y="20074"/>
                  </a:lnTo>
                  <a:lnTo>
                    <a:pt x="334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231050" y="1720075"/>
              <a:ext cx="5300" cy="466875"/>
            </a:xfrm>
            <a:custGeom>
              <a:avLst/>
              <a:gdLst/>
              <a:ahLst/>
              <a:cxnLst/>
              <a:rect l="l" t="t" r="r" b="b"/>
              <a:pathLst>
                <a:path w="212" h="18675" extrusionOk="0">
                  <a:moveTo>
                    <a:pt x="212" y="1"/>
                  </a:moveTo>
                  <a:lnTo>
                    <a:pt x="0" y="318"/>
                  </a:lnTo>
                  <a:lnTo>
                    <a:pt x="0" y="18529"/>
                  </a:lnTo>
                  <a:lnTo>
                    <a:pt x="212" y="18675"/>
                  </a:lnTo>
                  <a:lnTo>
                    <a:pt x="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427100" y="1720075"/>
              <a:ext cx="809250" cy="7950"/>
            </a:xfrm>
            <a:custGeom>
              <a:avLst/>
              <a:gdLst/>
              <a:ahLst/>
              <a:cxnLst/>
              <a:rect l="l" t="t" r="r" b="b"/>
              <a:pathLst>
                <a:path w="32370" h="318" extrusionOk="0">
                  <a:moveTo>
                    <a:pt x="32370" y="1"/>
                  </a:moveTo>
                  <a:lnTo>
                    <a:pt x="0" y="159"/>
                  </a:lnTo>
                  <a:lnTo>
                    <a:pt x="0" y="318"/>
                  </a:lnTo>
                  <a:lnTo>
                    <a:pt x="32158" y="318"/>
                  </a:lnTo>
                  <a:lnTo>
                    <a:pt x="32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27100" y="1724050"/>
              <a:ext cx="5300" cy="463900"/>
            </a:xfrm>
            <a:custGeom>
              <a:avLst/>
              <a:gdLst/>
              <a:ahLst/>
              <a:cxnLst/>
              <a:rect l="l" t="t" r="r" b="b"/>
              <a:pathLst>
                <a:path w="212" h="18556" extrusionOk="0">
                  <a:moveTo>
                    <a:pt x="0" y="0"/>
                  </a:moveTo>
                  <a:lnTo>
                    <a:pt x="0" y="18555"/>
                  </a:lnTo>
                  <a:lnTo>
                    <a:pt x="212" y="18185"/>
                  </a:lnTo>
                  <a:lnTo>
                    <a:pt x="212" y="15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27100" y="2173050"/>
              <a:ext cx="809250" cy="14900"/>
            </a:xfrm>
            <a:custGeom>
              <a:avLst/>
              <a:gdLst/>
              <a:ahLst/>
              <a:cxnLst/>
              <a:rect l="l" t="t" r="r" b="b"/>
              <a:pathLst>
                <a:path w="32370" h="596" extrusionOk="0">
                  <a:moveTo>
                    <a:pt x="32158" y="1"/>
                  </a:moveTo>
                  <a:lnTo>
                    <a:pt x="291" y="93"/>
                  </a:lnTo>
                  <a:lnTo>
                    <a:pt x="0" y="595"/>
                  </a:lnTo>
                  <a:lnTo>
                    <a:pt x="32370" y="556"/>
                  </a:lnTo>
                  <a:lnTo>
                    <a:pt x="32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32375" y="1728000"/>
              <a:ext cx="798700" cy="455325"/>
            </a:xfrm>
            <a:custGeom>
              <a:avLst/>
              <a:gdLst/>
              <a:ahLst/>
              <a:cxnLst/>
              <a:rect l="l" t="t" r="r" b="b"/>
              <a:pathLst>
                <a:path w="31948" h="18213" extrusionOk="0">
                  <a:moveTo>
                    <a:pt x="1" y="1"/>
                  </a:moveTo>
                  <a:lnTo>
                    <a:pt x="1" y="18027"/>
                  </a:lnTo>
                  <a:lnTo>
                    <a:pt x="31947" y="18212"/>
                  </a:lnTo>
                  <a:lnTo>
                    <a:pt x="31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 name="Google Shape;65;p2"/>
            <p:cNvSpPr/>
            <p:nvPr/>
          </p:nvSpPr>
          <p:spPr>
            <a:xfrm>
              <a:off x="2455825" y="1763000"/>
              <a:ext cx="735625" cy="364200"/>
            </a:xfrm>
            <a:custGeom>
              <a:avLst/>
              <a:gdLst/>
              <a:ahLst/>
              <a:cxnLst/>
              <a:rect l="l" t="t" r="r" b="b"/>
              <a:pathLst>
                <a:path w="29425" h="14568" extrusionOk="0">
                  <a:moveTo>
                    <a:pt x="1678" y="1"/>
                  </a:moveTo>
                  <a:lnTo>
                    <a:pt x="0" y="3923"/>
                  </a:lnTo>
                  <a:lnTo>
                    <a:pt x="11543" y="7224"/>
                  </a:lnTo>
                  <a:lnTo>
                    <a:pt x="885" y="12877"/>
                  </a:lnTo>
                  <a:lnTo>
                    <a:pt x="0" y="14567"/>
                  </a:lnTo>
                  <a:lnTo>
                    <a:pt x="29425" y="9245"/>
                  </a:lnTo>
                  <a:lnTo>
                    <a:pt x="16495" y="4874"/>
                  </a:lnTo>
                  <a:lnTo>
                    <a:pt x="29226" y="2391"/>
                  </a:lnTo>
                  <a:lnTo>
                    <a:pt x="29425" y="1546"/>
                  </a:lnTo>
                  <a:lnTo>
                    <a:pt x="1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79700" y="1827050"/>
              <a:ext cx="305325" cy="38025"/>
            </a:xfrm>
            <a:custGeom>
              <a:avLst/>
              <a:gdLst/>
              <a:ahLst/>
              <a:cxnLst/>
              <a:rect l="l" t="t" r="r" b="b"/>
              <a:pathLst>
                <a:path w="12213" h="1521" extrusionOk="0">
                  <a:moveTo>
                    <a:pt x="12120" y="1"/>
                  </a:moveTo>
                  <a:lnTo>
                    <a:pt x="115" y="1361"/>
                  </a:lnTo>
                  <a:cubicBezTo>
                    <a:pt x="1" y="1374"/>
                    <a:pt x="21" y="1520"/>
                    <a:pt x="116" y="1520"/>
                  </a:cubicBezTo>
                  <a:cubicBezTo>
                    <a:pt x="120" y="1520"/>
                    <a:pt x="124" y="1520"/>
                    <a:pt x="128" y="1519"/>
                  </a:cubicBezTo>
                  <a:lnTo>
                    <a:pt x="12133" y="172"/>
                  </a:lnTo>
                  <a:cubicBezTo>
                    <a:pt x="12186" y="159"/>
                    <a:pt x="12212" y="119"/>
                    <a:pt x="12212" y="80"/>
                  </a:cubicBezTo>
                  <a:cubicBezTo>
                    <a:pt x="12199" y="27"/>
                    <a:pt x="12159" y="1"/>
                    <a:pt x="1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88500" y="1796350"/>
              <a:ext cx="293875" cy="67975"/>
            </a:xfrm>
            <a:custGeom>
              <a:avLst/>
              <a:gdLst/>
              <a:ahLst/>
              <a:cxnLst/>
              <a:rect l="l" t="t" r="r" b="b"/>
              <a:pathLst>
                <a:path w="11755" h="2719" extrusionOk="0">
                  <a:moveTo>
                    <a:pt x="9074" y="0"/>
                  </a:moveTo>
                  <a:cubicBezTo>
                    <a:pt x="7819" y="0"/>
                    <a:pt x="7053" y="502"/>
                    <a:pt x="6617" y="938"/>
                  </a:cubicBezTo>
                  <a:cubicBezTo>
                    <a:pt x="6380" y="1163"/>
                    <a:pt x="6195" y="1440"/>
                    <a:pt x="6036" y="1730"/>
                  </a:cubicBezTo>
                  <a:cubicBezTo>
                    <a:pt x="5851" y="1479"/>
                    <a:pt x="5640" y="1255"/>
                    <a:pt x="5376" y="1070"/>
                  </a:cubicBezTo>
                  <a:cubicBezTo>
                    <a:pt x="4848" y="701"/>
                    <a:pt x="4221" y="505"/>
                    <a:pt x="3588" y="505"/>
                  </a:cubicBezTo>
                  <a:cubicBezTo>
                    <a:pt x="3383" y="505"/>
                    <a:pt x="3176" y="526"/>
                    <a:pt x="2972" y="568"/>
                  </a:cubicBezTo>
                  <a:cubicBezTo>
                    <a:pt x="767" y="925"/>
                    <a:pt x="14" y="2589"/>
                    <a:pt x="14" y="2602"/>
                  </a:cubicBezTo>
                  <a:cubicBezTo>
                    <a:pt x="1" y="2642"/>
                    <a:pt x="14" y="2694"/>
                    <a:pt x="54" y="2708"/>
                  </a:cubicBezTo>
                  <a:cubicBezTo>
                    <a:pt x="65" y="2715"/>
                    <a:pt x="77" y="2718"/>
                    <a:pt x="89" y="2718"/>
                  </a:cubicBezTo>
                  <a:cubicBezTo>
                    <a:pt x="121" y="2718"/>
                    <a:pt x="153" y="2697"/>
                    <a:pt x="172" y="2668"/>
                  </a:cubicBezTo>
                  <a:cubicBezTo>
                    <a:pt x="172" y="2655"/>
                    <a:pt x="886" y="1070"/>
                    <a:pt x="2999" y="727"/>
                  </a:cubicBezTo>
                  <a:cubicBezTo>
                    <a:pt x="3192" y="688"/>
                    <a:pt x="3386" y="669"/>
                    <a:pt x="3580" y="669"/>
                  </a:cubicBezTo>
                  <a:cubicBezTo>
                    <a:pt x="4181" y="669"/>
                    <a:pt x="4774" y="852"/>
                    <a:pt x="5283" y="1202"/>
                  </a:cubicBezTo>
                  <a:cubicBezTo>
                    <a:pt x="5561" y="1400"/>
                    <a:pt x="5798" y="1651"/>
                    <a:pt x="5983" y="1942"/>
                  </a:cubicBezTo>
                  <a:cubicBezTo>
                    <a:pt x="6001" y="1971"/>
                    <a:pt x="6030" y="1985"/>
                    <a:pt x="6057" y="1985"/>
                  </a:cubicBezTo>
                  <a:cubicBezTo>
                    <a:pt x="6090" y="1985"/>
                    <a:pt x="6121" y="1965"/>
                    <a:pt x="6129" y="1929"/>
                  </a:cubicBezTo>
                  <a:cubicBezTo>
                    <a:pt x="6274" y="1598"/>
                    <a:pt x="6485" y="1295"/>
                    <a:pt x="6749" y="1044"/>
                  </a:cubicBezTo>
                  <a:cubicBezTo>
                    <a:pt x="7344" y="463"/>
                    <a:pt x="8123" y="172"/>
                    <a:pt x="9074" y="172"/>
                  </a:cubicBezTo>
                  <a:cubicBezTo>
                    <a:pt x="10883" y="172"/>
                    <a:pt x="11596" y="1361"/>
                    <a:pt x="11596" y="1374"/>
                  </a:cubicBezTo>
                  <a:cubicBezTo>
                    <a:pt x="11609" y="1400"/>
                    <a:pt x="11649" y="1413"/>
                    <a:pt x="11675" y="1413"/>
                  </a:cubicBezTo>
                  <a:cubicBezTo>
                    <a:pt x="11689" y="1413"/>
                    <a:pt x="11689" y="1400"/>
                    <a:pt x="11702" y="1400"/>
                  </a:cubicBezTo>
                  <a:cubicBezTo>
                    <a:pt x="11741" y="1374"/>
                    <a:pt x="11755" y="1321"/>
                    <a:pt x="11728" y="1281"/>
                  </a:cubicBezTo>
                  <a:cubicBezTo>
                    <a:pt x="11702" y="1242"/>
                    <a:pt x="10975" y="14"/>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477950" y="1846475"/>
              <a:ext cx="7600" cy="33500"/>
            </a:xfrm>
            <a:custGeom>
              <a:avLst/>
              <a:gdLst/>
              <a:ahLst/>
              <a:cxnLst/>
              <a:rect l="l" t="t" r="r" b="b"/>
              <a:pathLst>
                <a:path w="304" h="1340" extrusionOk="0">
                  <a:moveTo>
                    <a:pt x="95" y="0"/>
                  </a:moveTo>
                  <a:cubicBezTo>
                    <a:pt x="90" y="0"/>
                    <a:pt x="85" y="1"/>
                    <a:pt x="79" y="3"/>
                  </a:cubicBezTo>
                  <a:cubicBezTo>
                    <a:pt x="40" y="3"/>
                    <a:pt x="0" y="42"/>
                    <a:pt x="13" y="95"/>
                  </a:cubicBezTo>
                  <a:lnTo>
                    <a:pt x="145" y="1271"/>
                  </a:lnTo>
                  <a:cubicBezTo>
                    <a:pt x="145" y="1305"/>
                    <a:pt x="175" y="1339"/>
                    <a:pt x="217" y="1339"/>
                  </a:cubicBezTo>
                  <a:cubicBezTo>
                    <a:pt x="224" y="1339"/>
                    <a:pt x="231" y="1338"/>
                    <a:pt x="238" y="1337"/>
                  </a:cubicBezTo>
                  <a:cubicBezTo>
                    <a:pt x="278" y="1337"/>
                    <a:pt x="304" y="1297"/>
                    <a:pt x="304" y="1244"/>
                  </a:cubicBezTo>
                  <a:lnTo>
                    <a:pt x="172" y="69"/>
                  </a:lnTo>
                  <a:cubicBezTo>
                    <a:pt x="160" y="34"/>
                    <a:pt x="12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779050" y="1812200"/>
              <a:ext cx="7625" cy="33700"/>
            </a:xfrm>
            <a:custGeom>
              <a:avLst/>
              <a:gdLst/>
              <a:ahLst/>
              <a:cxnLst/>
              <a:rect l="l" t="t" r="r" b="b"/>
              <a:pathLst>
                <a:path w="305" h="1348" extrusionOk="0">
                  <a:moveTo>
                    <a:pt x="80" y="0"/>
                  </a:moveTo>
                  <a:cubicBezTo>
                    <a:pt x="27" y="13"/>
                    <a:pt x="1" y="53"/>
                    <a:pt x="1" y="93"/>
                  </a:cubicBezTo>
                  <a:lnTo>
                    <a:pt x="133" y="1281"/>
                  </a:lnTo>
                  <a:cubicBezTo>
                    <a:pt x="146" y="1321"/>
                    <a:pt x="185" y="1347"/>
                    <a:pt x="225" y="1347"/>
                  </a:cubicBezTo>
                  <a:cubicBezTo>
                    <a:pt x="278" y="1347"/>
                    <a:pt x="304" y="1295"/>
                    <a:pt x="304" y="1255"/>
                  </a:cubicBezTo>
                  <a:lnTo>
                    <a:pt x="172" y="80"/>
                  </a:lnTo>
                  <a:cubicBezTo>
                    <a:pt x="159" y="27"/>
                    <a:pt x="119"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574350" y="1921100"/>
              <a:ext cx="244025" cy="209075"/>
            </a:xfrm>
            <a:custGeom>
              <a:avLst/>
              <a:gdLst/>
              <a:ahLst/>
              <a:cxnLst/>
              <a:rect l="l" t="t" r="r" b="b"/>
              <a:pathLst>
                <a:path w="9761" h="8363" extrusionOk="0">
                  <a:moveTo>
                    <a:pt x="5587" y="161"/>
                  </a:moveTo>
                  <a:cubicBezTo>
                    <a:pt x="7806" y="161"/>
                    <a:pt x="9615" y="1957"/>
                    <a:pt x="9615" y="4189"/>
                  </a:cubicBezTo>
                  <a:cubicBezTo>
                    <a:pt x="9615" y="6620"/>
                    <a:pt x="7625" y="8228"/>
                    <a:pt x="5553" y="8228"/>
                  </a:cubicBezTo>
                  <a:cubicBezTo>
                    <a:pt x="4563" y="8228"/>
                    <a:pt x="3554" y="7861"/>
                    <a:pt x="2734" y="7041"/>
                  </a:cubicBezTo>
                  <a:cubicBezTo>
                    <a:pt x="185" y="4506"/>
                    <a:pt x="1981" y="161"/>
                    <a:pt x="5587" y="161"/>
                  </a:cubicBezTo>
                  <a:close/>
                  <a:moveTo>
                    <a:pt x="5549" y="1"/>
                  </a:moveTo>
                  <a:cubicBezTo>
                    <a:pt x="4523" y="1"/>
                    <a:pt x="3478" y="381"/>
                    <a:pt x="2629" y="1231"/>
                  </a:cubicBezTo>
                  <a:cubicBezTo>
                    <a:pt x="1" y="3872"/>
                    <a:pt x="1863" y="8362"/>
                    <a:pt x="5587" y="8362"/>
                  </a:cubicBezTo>
                  <a:cubicBezTo>
                    <a:pt x="7885" y="8362"/>
                    <a:pt x="9760" y="6500"/>
                    <a:pt x="9760" y="4189"/>
                  </a:cubicBezTo>
                  <a:cubicBezTo>
                    <a:pt x="9760" y="1668"/>
                    <a:pt x="7697" y="1"/>
                    <a:pt x="5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711875" y="1921650"/>
              <a:ext cx="100225" cy="105825"/>
            </a:xfrm>
            <a:custGeom>
              <a:avLst/>
              <a:gdLst/>
              <a:ahLst/>
              <a:cxnLst/>
              <a:rect l="l" t="t" r="r" b="b"/>
              <a:pathLst>
                <a:path w="4009" h="4233" extrusionOk="0">
                  <a:moveTo>
                    <a:pt x="79" y="0"/>
                  </a:moveTo>
                  <a:cubicBezTo>
                    <a:pt x="40" y="0"/>
                    <a:pt x="0" y="20"/>
                    <a:pt x="7" y="60"/>
                  </a:cubicBezTo>
                  <a:lnTo>
                    <a:pt x="7" y="4167"/>
                  </a:lnTo>
                  <a:cubicBezTo>
                    <a:pt x="7" y="4206"/>
                    <a:pt x="33" y="4233"/>
                    <a:pt x="86" y="4233"/>
                  </a:cubicBezTo>
                  <a:lnTo>
                    <a:pt x="99" y="4233"/>
                  </a:lnTo>
                  <a:lnTo>
                    <a:pt x="3955" y="2793"/>
                  </a:lnTo>
                  <a:cubicBezTo>
                    <a:pt x="3982" y="2780"/>
                    <a:pt x="4008" y="2741"/>
                    <a:pt x="3995" y="2701"/>
                  </a:cubicBezTo>
                  <a:cubicBezTo>
                    <a:pt x="3985" y="2671"/>
                    <a:pt x="3953" y="2656"/>
                    <a:pt x="3926" y="2656"/>
                  </a:cubicBezTo>
                  <a:cubicBezTo>
                    <a:pt x="3917" y="2656"/>
                    <a:pt x="3909" y="2658"/>
                    <a:pt x="3903" y="2661"/>
                  </a:cubicBezTo>
                  <a:lnTo>
                    <a:pt x="152" y="4074"/>
                  </a:lnTo>
                  <a:lnTo>
                    <a:pt x="152" y="60"/>
                  </a:lnTo>
                  <a:cubicBezTo>
                    <a:pt x="159" y="20"/>
                    <a:pt x="119" y="0"/>
                    <a:pt x="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712625" y="2023825"/>
              <a:ext cx="32125" cy="102375"/>
            </a:xfrm>
            <a:custGeom>
              <a:avLst/>
              <a:gdLst/>
              <a:ahLst/>
              <a:cxnLst/>
              <a:rect l="l" t="t" r="r" b="b"/>
              <a:pathLst>
                <a:path w="1285" h="4095" extrusionOk="0">
                  <a:moveTo>
                    <a:pt x="92" y="1"/>
                  </a:moveTo>
                  <a:cubicBezTo>
                    <a:pt x="47" y="1"/>
                    <a:pt x="0" y="37"/>
                    <a:pt x="16" y="93"/>
                  </a:cubicBezTo>
                  <a:lnTo>
                    <a:pt x="1126" y="4042"/>
                  </a:lnTo>
                  <a:cubicBezTo>
                    <a:pt x="1139" y="4068"/>
                    <a:pt x="1165" y="4095"/>
                    <a:pt x="1205" y="4095"/>
                  </a:cubicBezTo>
                  <a:lnTo>
                    <a:pt x="1218" y="4095"/>
                  </a:lnTo>
                  <a:cubicBezTo>
                    <a:pt x="1258" y="4081"/>
                    <a:pt x="1284" y="4042"/>
                    <a:pt x="1271" y="4002"/>
                  </a:cubicBezTo>
                  <a:lnTo>
                    <a:pt x="162" y="53"/>
                  </a:lnTo>
                  <a:cubicBezTo>
                    <a:pt x="151" y="17"/>
                    <a:pt x="12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956025" y="1796650"/>
              <a:ext cx="141200" cy="216075"/>
            </a:xfrm>
            <a:custGeom>
              <a:avLst/>
              <a:gdLst/>
              <a:ahLst/>
              <a:cxnLst/>
              <a:rect l="l" t="t" r="r" b="b"/>
              <a:pathLst>
                <a:path w="5648" h="8643" extrusionOk="0">
                  <a:moveTo>
                    <a:pt x="5455" y="332"/>
                  </a:moveTo>
                  <a:lnTo>
                    <a:pt x="4134" y="8507"/>
                  </a:lnTo>
                  <a:lnTo>
                    <a:pt x="198" y="7873"/>
                  </a:lnTo>
                  <a:lnTo>
                    <a:pt x="5455" y="332"/>
                  </a:lnTo>
                  <a:close/>
                  <a:moveTo>
                    <a:pt x="5576" y="0"/>
                  </a:moveTo>
                  <a:cubicBezTo>
                    <a:pt x="5555" y="0"/>
                    <a:pt x="5535" y="9"/>
                    <a:pt x="5521" y="28"/>
                  </a:cubicBezTo>
                  <a:lnTo>
                    <a:pt x="27" y="7886"/>
                  </a:lnTo>
                  <a:cubicBezTo>
                    <a:pt x="0" y="7925"/>
                    <a:pt x="27" y="7978"/>
                    <a:pt x="66" y="7978"/>
                  </a:cubicBezTo>
                  <a:lnTo>
                    <a:pt x="4174" y="8639"/>
                  </a:lnTo>
                  <a:cubicBezTo>
                    <a:pt x="4181" y="8641"/>
                    <a:pt x="4188" y="8642"/>
                    <a:pt x="4194" y="8642"/>
                  </a:cubicBezTo>
                  <a:cubicBezTo>
                    <a:pt x="4226" y="8642"/>
                    <a:pt x="4253" y="8618"/>
                    <a:pt x="4253" y="8586"/>
                  </a:cubicBezTo>
                  <a:lnTo>
                    <a:pt x="5639" y="81"/>
                  </a:lnTo>
                  <a:cubicBezTo>
                    <a:pt x="5648" y="30"/>
                    <a:pt x="5612" y="0"/>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059025" y="1796675"/>
              <a:ext cx="106025" cy="232800"/>
            </a:xfrm>
            <a:custGeom>
              <a:avLst/>
              <a:gdLst/>
              <a:ahLst/>
              <a:cxnLst/>
              <a:rect l="l" t="t" r="r" b="b"/>
              <a:pathLst>
                <a:path w="4241" h="9312" extrusionOk="0">
                  <a:moveTo>
                    <a:pt x="1467" y="357"/>
                  </a:moveTo>
                  <a:lnTo>
                    <a:pt x="4082" y="9166"/>
                  </a:lnTo>
                  <a:lnTo>
                    <a:pt x="146" y="8532"/>
                  </a:lnTo>
                  <a:lnTo>
                    <a:pt x="1467" y="357"/>
                  </a:lnTo>
                  <a:close/>
                  <a:moveTo>
                    <a:pt x="1440" y="1"/>
                  </a:moveTo>
                  <a:cubicBezTo>
                    <a:pt x="1414" y="1"/>
                    <a:pt x="1387" y="27"/>
                    <a:pt x="1387" y="53"/>
                  </a:cubicBezTo>
                  <a:lnTo>
                    <a:pt x="1" y="8572"/>
                  </a:lnTo>
                  <a:cubicBezTo>
                    <a:pt x="1" y="8611"/>
                    <a:pt x="27" y="8638"/>
                    <a:pt x="54" y="8651"/>
                  </a:cubicBezTo>
                  <a:lnTo>
                    <a:pt x="4161" y="9311"/>
                  </a:lnTo>
                  <a:cubicBezTo>
                    <a:pt x="4187" y="9311"/>
                    <a:pt x="4200" y="9311"/>
                    <a:pt x="4214" y="9298"/>
                  </a:cubicBezTo>
                  <a:cubicBezTo>
                    <a:pt x="4240" y="9272"/>
                    <a:pt x="4240" y="9258"/>
                    <a:pt x="4227" y="9232"/>
                  </a:cubicBezTo>
                  <a:lnTo>
                    <a:pt x="1506" y="53"/>
                  </a:lnTo>
                  <a:cubicBezTo>
                    <a:pt x="1506" y="27"/>
                    <a:pt x="1480" y="1"/>
                    <a:pt x="1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950400" y="2029675"/>
              <a:ext cx="208700" cy="36525"/>
            </a:xfrm>
            <a:custGeom>
              <a:avLst/>
              <a:gdLst/>
              <a:ahLst/>
              <a:cxnLst/>
              <a:rect l="l" t="t" r="r" b="b"/>
              <a:pathLst>
                <a:path w="8348" h="1461" extrusionOk="0">
                  <a:moveTo>
                    <a:pt x="60" y="1"/>
                  </a:moveTo>
                  <a:cubicBezTo>
                    <a:pt x="31" y="1"/>
                    <a:pt x="12" y="25"/>
                    <a:pt x="1" y="57"/>
                  </a:cubicBezTo>
                  <a:cubicBezTo>
                    <a:pt x="1" y="84"/>
                    <a:pt x="27" y="123"/>
                    <a:pt x="54" y="123"/>
                  </a:cubicBezTo>
                  <a:lnTo>
                    <a:pt x="8268" y="1457"/>
                  </a:lnTo>
                  <a:cubicBezTo>
                    <a:pt x="8275" y="1459"/>
                    <a:pt x="8282" y="1460"/>
                    <a:pt x="8288" y="1460"/>
                  </a:cubicBezTo>
                  <a:cubicBezTo>
                    <a:pt x="8317" y="1460"/>
                    <a:pt x="8336" y="1437"/>
                    <a:pt x="8347" y="1404"/>
                  </a:cubicBezTo>
                  <a:cubicBezTo>
                    <a:pt x="8347" y="1365"/>
                    <a:pt x="8321" y="1338"/>
                    <a:pt x="8294" y="1325"/>
                  </a:cubicBezTo>
                  <a:lnTo>
                    <a:pt x="80" y="4"/>
                  </a:lnTo>
                  <a:cubicBezTo>
                    <a:pt x="73" y="2"/>
                    <a:pt x="66"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945775" y="2057750"/>
              <a:ext cx="209250" cy="36450"/>
            </a:xfrm>
            <a:custGeom>
              <a:avLst/>
              <a:gdLst/>
              <a:ahLst/>
              <a:cxnLst/>
              <a:rect l="l" t="t" r="r" b="b"/>
              <a:pathLst>
                <a:path w="8370" h="1458" extrusionOk="0">
                  <a:moveTo>
                    <a:pt x="60" y="0"/>
                  </a:moveTo>
                  <a:cubicBezTo>
                    <a:pt x="32" y="0"/>
                    <a:pt x="12" y="24"/>
                    <a:pt x="1" y="57"/>
                  </a:cubicBezTo>
                  <a:cubicBezTo>
                    <a:pt x="1" y="83"/>
                    <a:pt x="27" y="123"/>
                    <a:pt x="67" y="123"/>
                  </a:cubicBezTo>
                  <a:lnTo>
                    <a:pt x="8268" y="1457"/>
                  </a:lnTo>
                  <a:cubicBezTo>
                    <a:pt x="8272" y="1457"/>
                    <a:pt x="8276" y="1458"/>
                    <a:pt x="8280" y="1458"/>
                  </a:cubicBezTo>
                  <a:cubicBezTo>
                    <a:pt x="8350" y="1458"/>
                    <a:pt x="8370" y="1350"/>
                    <a:pt x="8295" y="1338"/>
                  </a:cubicBezTo>
                  <a:lnTo>
                    <a:pt x="80" y="4"/>
                  </a:lnTo>
                  <a:cubicBezTo>
                    <a:pt x="73" y="2"/>
                    <a:pt x="66"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41150" y="2085900"/>
              <a:ext cx="208700" cy="36675"/>
            </a:xfrm>
            <a:custGeom>
              <a:avLst/>
              <a:gdLst/>
              <a:ahLst/>
              <a:cxnLst/>
              <a:rect l="l" t="t" r="r" b="b"/>
              <a:pathLst>
                <a:path w="8348" h="1467" extrusionOk="0">
                  <a:moveTo>
                    <a:pt x="80" y="0"/>
                  </a:moveTo>
                  <a:cubicBezTo>
                    <a:pt x="54" y="0"/>
                    <a:pt x="14" y="14"/>
                    <a:pt x="14" y="53"/>
                  </a:cubicBezTo>
                  <a:cubicBezTo>
                    <a:pt x="1" y="93"/>
                    <a:pt x="27" y="119"/>
                    <a:pt x="67" y="133"/>
                  </a:cubicBezTo>
                  <a:lnTo>
                    <a:pt x="8268" y="1466"/>
                  </a:lnTo>
                  <a:cubicBezTo>
                    <a:pt x="8308" y="1466"/>
                    <a:pt x="8334" y="1440"/>
                    <a:pt x="8348" y="1414"/>
                  </a:cubicBezTo>
                  <a:cubicBezTo>
                    <a:pt x="8348" y="1374"/>
                    <a:pt x="8321" y="1334"/>
                    <a:pt x="8295" y="1334"/>
                  </a:cubicBezTo>
                  <a:lnTo>
                    <a:pt x="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31550" y="1781450"/>
              <a:ext cx="35350" cy="44325"/>
            </a:xfrm>
            <a:custGeom>
              <a:avLst/>
              <a:gdLst/>
              <a:ahLst/>
              <a:cxnLst/>
              <a:rect l="l" t="t" r="r" b="b"/>
              <a:pathLst>
                <a:path w="1414" h="1773" extrusionOk="0">
                  <a:moveTo>
                    <a:pt x="880" y="1"/>
                  </a:moveTo>
                  <a:cubicBezTo>
                    <a:pt x="626" y="1"/>
                    <a:pt x="370" y="293"/>
                    <a:pt x="357" y="306"/>
                  </a:cubicBezTo>
                  <a:cubicBezTo>
                    <a:pt x="318" y="344"/>
                    <a:pt x="357" y="397"/>
                    <a:pt x="402" y="397"/>
                  </a:cubicBezTo>
                  <a:cubicBezTo>
                    <a:pt x="418" y="397"/>
                    <a:pt x="435" y="390"/>
                    <a:pt x="449" y="372"/>
                  </a:cubicBezTo>
                  <a:cubicBezTo>
                    <a:pt x="513" y="308"/>
                    <a:pt x="726" y="120"/>
                    <a:pt x="883" y="120"/>
                  </a:cubicBezTo>
                  <a:cubicBezTo>
                    <a:pt x="888" y="120"/>
                    <a:pt x="893" y="120"/>
                    <a:pt x="898" y="121"/>
                  </a:cubicBezTo>
                  <a:cubicBezTo>
                    <a:pt x="978" y="134"/>
                    <a:pt x="1044" y="187"/>
                    <a:pt x="1083" y="253"/>
                  </a:cubicBezTo>
                  <a:cubicBezTo>
                    <a:pt x="1242" y="530"/>
                    <a:pt x="529" y="1191"/>
                    <a:pt x="27" y="1547"/>
                  </a:cubicBezTo>
                  <a:cubicBezTo>
                    <a:pt x="14" y="1560"/>
                    <a:pt x="0" y="1587"/>
                    <a:pt x="14" y="1613"/>
                  </a:cubicBezTo>
                  <a:cubicBezTo>
                    <a:pt x="14" y="1640"/>
                    <a:pt x="40" y="1653"/>
                    <a:pt x="53" y="1653"/>
                  </a:cubicBezTo>
                  <a:lnTo>
                    <a:pt x="1057" y="1772"/>
                  </a:lnTo>
                  <a:cubicBezTo>
                    <a:pt x="1061" y="1772"/>
                    <a:pt x="1065" y="1773"/>
                    <a:pt x="1069" y="1773"/>
                  </a:cubicBezTo>
                  <a:cubicBezTo>
                    <a:pt x="1137" y="1773"/>
                    <a:pt x="1145" y="1666"/>
                    <a:pt x="1070" y="1666"/>
                  </a:cubicBezTo>
                  <a:lnTo>
                    <a:pt x="212" y="1560"/>
                  </a:lnTo>
                  <a:cubicBezTo>
                    <a:pt x="555" y="1296"/>
                    <a:pt x="1414" y="583"/>
                    <a:pt x="1189" y="200"/>
                  </a:cubicBezTo>
                  <a:cubicBezTo>
                    <a:pt x="1136" y="95"/>
                    <a:pt x="1031" y="15"/>
                    <a:pt x="912" y="2"/>
                  </a:cubicBezTo>
                  <a:cubicBezTo>
                    <a:pt x="901" y="1"/>
                    <a:pt x="891" y="1"/>
                    <a:pt x="8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890325" y="1788675"/>
              <a:ext cx="35350" cy="44350"/>
            </a:xfrm>
            <a:custGeom>
              <a:avLst/>
              <a:gdLst/>
              <a:ahLst/>
              <a:cxnLst/>
              <a:rect l="l" t="t" r="r" b="b"/>
              <a:pathLst>
                <a:path w="1414" h="1774" extrusionOk="0">
                  <a:moveTo>
                    <a:pt x="878" y="0"/>
                  </a:moveTo>
                  <a:cubicBezTo>
                    <a:pt x="629" y="0"/>
                    <a:pt x="382" y="282"/>
                    <a:pt x="370" y="294"/>
                  </a:cubicBezTo>
                  <a:cubicBezTo>
                    <a:pt x="344" y="321"/>
                    <a:pt x="344" y="360"/>
                    <a:pt x="370" y="373"/>
                  </a:cubicBezTo>
                  <a:cubicBezTo>
                    <a:pt x="377" y="387"/>
                    <a:pt x="390" y="393"/>
                    <a:pt x="405" y="393"/>
                  </a:cubicBezTo>
                  <a:cubicBezTo>
                    <a:pt x="419" y="393"/>
                    <a:pt x="436" y="387"/>
                    <a:pt x="449" y="373"/>
                  </a:cubicBezTo>
                  <a:cubicBezTo>
                    <a:pt x="511" y="299"/>
                    <a:pt x="713" y="120"/>
                    <a:pt x="879" y="120"/>
                  </a:cubicBezTo>
                  <a:cubicBezTo>
                    <a:pt x="890" y="120"/>
                    <a:pt x="901" y="121"/>
                    <a:pt x="911" y="122"/>
                  </a:cubicBezTo>
                  <a:cubicBezTo>
                    <a:pt x="991" y="136"/>
                    <a:pt x="1057" y="188"/>
                    <a:pt x="1083" y="255"/>
                  </a:cubicBezTo>
                  <a:cubicBezTo>
                    <a:pt x="1242" y="532"/>
                    <a:pt x="528" y="1192"/>
                    <a:pt x="40" y="1549"/>
                  </a:cubicBezTo>
                  <a:cubicBezTo>
                    <a:pt x="13" y="1562"/>
                    <a:pt x="0" y="1588"/>
                    <a:pt x="13" y="1615"/>
                  </a:cubicBezTo>
                  <a:cubicBezTo>
                    <a:pt x="13" y="1628"/>
                    <a:pt x="40" y="1654"/>
                    <a:pt x="66" y="1654"/>
                  </a:cubicBezTo>
                  <a:lnTo>
                    <a:pt x="1070" y="1773"/>
                  </a:lnTo>
                  <a:cubicBezTo>
                    <a:pt x="1136" y="1773"/>
                    <a:pt x="1149" y="1681"/>
                    <a:pt x="1083" y="1668"/>
                  </a:cubicBezTo>
                  <a:lnTo>
                    <a:pt x="225" y="1562"/>
                  </a:lnTo>
                  <a:cubicBezTo>
                    <a:pt x="555" y="1298"/>
                    <a:pt x="1413" y="585"/>
                    <a:pt x="1189" y="188"/>
                  </a:cubicBezTo>
                  <a:cubicBezTo>
                    <a:pt x="1136" y="83"/>
                    <a:pt x="1043" y="17"/>
                    <a:pt x="925" y="4"/>
                  </a:cubicBezTo>
                  <a:cubicBezTo>
                    <a:pt x="909" y="1"/>
                    <a:pt x="894" y="0"/>
                    <a:pt x="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71175" y="1797200"/>
              <a:ext cx="12575" cy="24600"/>
            </a:xfrm>
            <a:custGeom>
              <a:avLst/>
              <a:gdLst/>
              <a:ahLst/>
              <a:cxnLst/>
              <a:rect l="l" t="t" r="r" b="b"/>
              <a:pathLst>
                <a:path w="503" h="984" extrusionOk="0">
                  <a:moveTo>
                    <a:pt x="439" y="1"/>
                  </a:moveTo>
                  <a:cubicBezTo>
                    <a:pt x="417" y="1"/>
                    <a:pt x="393" y="13"/>
                    <a:pt x="383" y="32"/>
                  </a:cubicBezTo>
                  <a:lnTo>
                    <a:pt x="13" y="904"/>
                  </a:lnTo>
                  <a:cubicBezTo>
                    <a:pt x="0" y="930"/>
                    <a:pt x="13" y="970"/>
                    <a:pt x="40" y="983"/>
                  </a:cubicBezTo>
                  <a:lnTo>
                    <a:pt x="66" y="983"/>
                  </a:lnTo>
                  <a:cubicBezTo>
                    <a:pt x="79" y="983"/>
                    <a:pt x="106" y="970"/>
                    <a:pt x="119" y="957"/>
                  </a:cubicBezTo>
                  <a:lnTo>
                    <a:pt x="489" y="85"/>
                  </a:lnTo>
                  <a:cubicBezTo>
                    <a:pt x="502" y="59"/>
                    <a:pt x="489" y="19"/>
                    <a:pt x="462" y="6"/>
                  </a:cubicBezTo>
                  <a:cubicBezTo>
                    <a:pt x="455" y="2"/>
                    <a:pt x="447" y="1"/>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866225" y="1806900"/>
              <a:ext cx="22125" cy="5325"/>
            </a:xfrm>
            <a:custGeom>
              <a:avLst/>
              <a:gdLst/>
              <a:ahLst/>
              <a:cxnLst/>
              <a:rect l="l" t="t" r="r" b="b"/>
              <a:pathLst>
                <a:path w="885" h="213" extrusionOk="0">
                  <a:moveTo>
                    <a:pt x="93" y="1"/>
                  </a:moveTo>
                  <a:cubicBezTo>
                    <a:pt x="13" y="1"/>
                    <a:pt x="0" y="93"/>
                    <a:pt x="66" y="120"/>
                  </a:cubicBezTo>
                  <a:lnTo>
                    <a:pt x="819" y="212"/>
                  </a:lnTo>
                  <a:cubicBezTo>
                    <a:pt x="845" y="212"/>
                    <a:pt x="885" y="186"/>
                    <a:pt x="885" y="159"/>
                  </a:cubicBezTo>
                  <a:cubicBezTo>
                    <a:pt x="885" y="120"/>
                    <a:pt x="859" y="93"/>
                    <a:pt x="832" y="93"/>
                  </a:cubicBezTo>
                  <a:lnTo>
                    <a:pt x="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29375" y="1807550"/>
              <a:ext cx="26575" cy="5675"/>
            </a:xfrm>
            <a:custGeom>
              <a:avLst/>
              <a:gdLst/>
              <a:ahLst/>
              <a:cxnLst/>
              <a:rect l="l" t="t" r="r" b="b"/>
              <a:pathLst>
                <a:path w="1063" h="227" extrusionOk="0">
                  <a:moveTo>
                    <a:pt x="90" y="0"/>
                  </a:moveTo>
                  <a:cubicBezTo>
                    <a:pt x="9" y="0"/>
                    <a:pt x="1" y="120"/>
                    <a:pt x="89" y="120"/>
                  </a:cubicBezTo>
                  <a:lnTo>
                    <a:pt x="974" y="226"/>
                  </a:lnTo>
                  <a:cubicBezTo>
                    <a:pt x="978" y="227"/>
                    <a:pt x="982" y="227"/>
                    <a:pt x="986" y="227"/>
                  </a:cubicBezTo>
                  <a:cubicBezTo>
                    <a:pt x="1054" y="227"/>
                    <a:pt x="1062" y="120"/>
                    <a:pt x="987" y="120"/>
                  </a:cubicBezTo>
                  <a:lnTo>
                    <a:pt x="102" y="1"/>
                  </a:lnTo>
                  <a:cubicBezTo>
                    <a:pt x="98" y="1"/>
                    <a:pt x="94"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26625" y="1818125"/>
              <a:ext cx="25450" cy="5650"/>
            </a:xfrm>
            <a:custGeom>
              <a:avLst/>
              <a:gdLst/>
              <a:ahLst/>
              <a:cxnLst/>
              <a:rect l="l" t="t" r="r" b="b"/>
              <a:pathLst>
                <a:path w="1018" h="226" extrusionOk="0">
                  <a:moveTo>
                    <a:pt x="80" y="1"/>
                  </a:moveTo>
                  <a:cubicBezTo>
                    <a:pt x="41" y="1"/>
                    <a:pt x="14" y="27"/>
                    <a:pt x="14" y="54"/>
                  </a:cubicBezTo>
                  <a:cubicBezTo>
                    <a:pt x="1" y="80"/>
                    <a:pt x="27" y="120"/>
                    <a:pt x="54" y="120"/>
                  </a:cubicBezTo>
                  <a:lnTo>
                    <a:pt x="952" y="225"/>
                  </a:lnTo>
                  <a:cubicBezTo>
                    <a:pt x="978" y="225"/>
                    <a:pt x="1005" y="212"/>
                    <a:pt x="1018" y="173"/>
                  </a:cubicBezTo>
                  <a:cubicBezTo>
                    <a:pt x="1018" y="146"/>
                    <a:pt x="991" y="120"/>
                    <a:pt x="965" y="107"/>
                  </a:cubicBez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65925" y="1800675"/>
              <a:ext cx="27000" cy="20450"/>
            </a:xfrm>
            <a:custGeom>
              <a:avLst/>
              <a:gdLst/>
              <a:ahLst/>
              <a:cxnLst/>
              <a:rect l="l" t="t" r="r" b="b"/>
              <a:pathLst>
                <a:path w="1080" h="818" extrusionOk="0">
                  <a:moveTo>
                    <a:pt x="604" y="0"/>
                  </a:moveTo>
                  <a:cubicBezTo>
                    <a:pt x="592" y="0"/>
                    <a:pt x="579" y="4"/>
                    <a:pt x="568" y="12"/>
                  </a:cubicBezTo>
                  <a:lnTo>
                    <a:pt x="27" y="593"/>
                  </a:lnTo>
                  <a:cubicBezTo>
                    <a:pt x="0" y="607"/>
                    <a:pt x="0" y="633"/>
                    <a:pt x="14" y="659"/>
                  </a:cubicBezTo>
                  <a:cubicBezTo>
                    <a:pt x="14" y="686"/>
                    <a:pt x="27" y="699"/>
                    <a:pt x="53" y="699"/>
                  </a:cubicBezTo>
                  <a:lnTo>
                    <a:pt x="1004" y="818"/>
                  </a:lnTo>
                  <a:lnTo>
                    <a:pt x="991" y="805"/>
                  </a:lnTo>
                  <a:lnTo>
                    <a:pt x="991" y="805"/>
                  </a:lnTo>
                  <a:cubicBezTo>
                    <a:pt x="995" y="805"/>
                    <a:pt x="999" y="806"/>
                    <a:pt x="1003" y="806"/>
                  </a:cubicBezTo>
                  <a:cubicBezTo>
                    <a:pt x="1071" y="806"/>
                    <a:pt x="1080" y="699"/>
                    <a:pt x="1017" y="699"/>
                  </a:cubicBezTo>
                  <a:lnTo>
                    <a:pt x="185" y="593"/>
                  </a:lnTo>
                  <a:lnTo>
                    <a:pt x="648" y="105"/>
                  </a:lnTo>
                  <a:cubicBezTo>
                    <a:pt x="689" y="52"/>
                    <a:pt x="649"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67575" y="1799100"/>
              <a:ext cx="32050" cy="45475"/>
            </a:xfrm>
            <a:custGeom>
              <a:avLst/>
              <a:gdLst/>
              <a:ahLst/>
              <a:cxnLst/>
              <a:rect l="l" t="t" r="r" b="b"/>
              <a:pathLst>
                <a:path w="1282" h="1819" extrusionOk="0">
                  <a:moveTo>
                    <a:pt x="1218" y="1"/>
                  </a:moveTo>
                  <a:cubicBezTo>
                    <a:pt x="1200" y="1"/>
                    <a:pt x="1184" y="7"/>
                    <a:pt x="1176" y="22"/>
                  </a:cubicBezTo>
                  <a:lnTo>
                    <a:pt x="14" y="1726"/>
                  </a:lnTo>
                  <a:cubicBezTo>
                    <a:pt x="1" y="1752"/>
                    <a:pt x="1" y="1792"/>
                    <a:pt x="27" y="1805"/>
                  </a:cubicBezTo>
                  <a:cubicBezTo>
                    <a:pt x="40" y="1805"/>
                    <a:pt x="53" y="1819"/>
                    <a:pt x="53" y="1819"/>
                  </a:cubicBezTo>
                  <a:cubicBezTo>
                    <a:pt x="80" y="1819"/>
                    <a:pt x="93" y="1805"/>
                    <a:pt x="106" y="1792"/>
                  </a:cubicBezTo>
                  <a:lnTo>
                    <a:pt x="1268" y="88"/>
                  </a:lnTo>
                  <a:cubicBezTo>
                    <a:pt x="1282" y="62"/>
                    <a:pt x="1282" y="36"/>
                    <a:pt x="1255" y="9"/>
                  </a:cubicBezTo>
                  <a:cubicBezTo>
                    <a:pt x="1244" y="4"/>
                    <a:pt x="1231"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flipH="1">
            <a:off x="275" y="4673900"/>
            <a:ext cx="9200400" cy="503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2"/>
          <p:cNvGrpSpPr/>
          <p:nvPr/>
        </p:nvGrpSpPr>
        <p:grpSpPr>
          <a:xfrm>
            <a:off x="-93016" y="2390294"/>
            <a:ext cx="501676" cy="471172"/>
            <a:chOff x="-93016" y="3230957"/>
            <a:chExt cx="501676" cy="471172"/>
          </a:xfrm>
        </p:grpSpPr>
        <p:sp>
          <p:nvSpPr>
            <p:cNvPr id="88" name="Google Shape;88;p2"/>
            <p:cNvSpPr/>
            <p:nvPr/>
          </p:nvSpPr>
          <p:spPr>
            <a:xfrm>
              <a:off x="-9301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8219"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058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05383"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972"/>
        <p:cNvGrpSpPr/>
        <p:nvPr/>
      </p:nvGrpSpPr>
      <p:grpSpPr>
        <a:xfrm>
          <a:off x="0" y="0"/>
          <a:ext cx="0" cy="0"/>
          <a:chOff x="0" y="0"/>
          <a:chExt cx="0" cy="0"/>
        </a:xfrm>
      </p:grpSpPr>
      <p:sp>
        <p:nvSpPr>
          <p:cNvPr id="973" name="Google Shape;973;p16"/>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976" name="Google Shape;976;p16"/>
          <p:cNvGrpSpPr/>
          <p:nvPr/>
        </p:nvGrpSpPr>
        <p:grpSpPr>
          <a:xfrm>
            <a:off x="2936544" y="-329546"/>
            <a:ext cx="2934233" cy="708308"/>
            <a:chOff x="2375925" y="3297600"/>
            <a:chExt cx="735950" cy="177650"/>
          </a:xfrm>
        </p:grpSpPr>
        <p:sp>
          <p:nvSpPr>
            <p:cNvPr id="977" name="Google Shape;977;p1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6"/>
          <p:cNvSpPr txBox="1">
            <a:spLocks noGrp="1"/>
          </p:cNvSpPr>
          <p:nvPr>
            <p:ph type="title"/>
          </p:nvPr>
        </p:nvSpPr>
        <p:spPr>
          <a:xfrm>
            <a:off x="4314550" y="4081400"/>
            <a:ext cx="3677100" cy="42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84" name="Google Shape;984;p16"/>
          <p:cNvSpPr txBox="1">
            <a:spLocks noGrp="1"/>
          </p:cNvSpPr>
          <p:nvPr>
            <p:ph type="subTitle" idx="1"/>
          </p:nvPr>
        </p:nvSpPr>
        <p:spPr>
          <a:xfrm>
            <a:off x="4314550" y="1362650"/>
            <a:ext cx="3677100" cy="197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85" name="Google Shape;985;p16"/>
          <p:cNvGrpSpPr/>
          <p:nvPr/>
        </p:nvGrpSpPr>
        <p:grpSpPr>
          <a:xfrm>
            <a:off x="2162425" y="-597800"/>
            <a:ext cx="561850" cy="1960450"/>
            <a:chOff x="2162425" y="-597800"/>
            <a:chExt cx="561850" cy="1960450"/>
          </a:xfrm>
        </p:grpSpPr>
        <p:sp>
          <p:nvSpPr>
            <p:cNvPr id="986" name="Google Shape;986;p16"/>
            <p:cNvSpPr/>
            <p:nvPr/>
          </p:nvSpPr>
          <p:spPr>
            <a:xfrm>
              <a:off x="2162425" y="880525"/>
              <a:ext cx="207150" cy="482125"/>
            </a:xfrm>
            <a:custGeom>
              <a:avLst/>
              <a:gdLst/>
              <a:ahLst/>
              <a:cxnLst/>
              <a:rect l="l" t="t" r="r" b="b"/>
              <a:pathLst>
                <a:path w="8286" h="19285" extrusionOk="0">
                  <a:moveTo>
                    <a:pt x="0" y="1"/>
                  </a:moveTo>
                  <a:lnTo>
                    <a:pt x="0" y="19284"/>
                  </a:lnTo>
                  <a:lnTo>
                    <a:pt x="8286" y="19284"/>
                  </a:lnTo>
                  <a:lnTo>
                    <a:pt x="82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2167925" y="880525"/>
              <a:ext cx="109075" cy="482125"/>
            </a:xfrm>
            <a:custGeom>
              <a:avLst/>
              <a:gdLst/>
              <a:ahLst/>
              <a:cxnLst/>
              <a:rect l="l" t="t" r="r" b="b"/>
              <a:pathLst>
                <a:path w="4363" h="19285" extrusionOk="0">
                  <a:moveTo>
                    <a:pt x="0" y="1"/>
                  </a:moveTo>
                  <a:lnTo>
                    <a:pt x="0" y="19284"/>
                  </a:lnTo>
                  <a:lnTo>
                    <a:pt x="4363" y="19284"/>
                  </a:lnTo>
                  <a:lnTo>
                    <a:pt x="43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2179825" y="880525"/>
              <a:ext cx="45850" cy="482125"/>
            </a:xfrm>
            <a:custGeom>
              <a:avLst/>
              <a:gdLst/>
              <a:ahLst/>
              <a:cxnLst/>
              <a:rect l="l" t="t" r="r" b="b"/>
              <a:pathLst>
                <a:path w="1834" h="19285" extrusionOk="0">
                  <a:moveTo>
                    <a:pt x="1" y="1"/>
                  </a:moveTo>
                  <a:lnTo>
                    <a:pt x="1" y="19284"/>
                  </a:lnTo>
                  <a:lnTo>
                    <a:pt x="1834" y="19284"/>
                  </a:ln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2162425" y="822800"/>
              <a:ext cx="207150" cy="57750"/>
            </a:xfrm>
            <a:custGeom>
              <a:avLst/>
              <a:gdLst/>
              <a:ahLst/>
              <a:cxnLst/>
              <a:rect l="l" t="t" r="r" b="b"/>
              <a:pathLst>
                <a:path w="8286" h="2310" extrusionOk="0">
                  <a:moveTo>
                    <a:pt x="3740" y="0"/>
                  </a:moveTo>
                  <a:lnTo>
                    <a:pt x="0" y="2310"/>
                  </a:lnTo>
                  <a:lnTo>
                    <a:pt x="8286" y="2310"/>
                  </a:lnTo>
                  <a:lnTo>
                    <a:pt x="45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2167925" y="822800"/>
              <a:ext cx="108175" cy="57750"/>
            </a:xfrm>
            <a:custGeom>
              <a:avLst/>
              <a:gdLst/>
              <a:ahLst/>
              <a:cxnLst/>
              <a:rect l="l" t="t" r="r" b="b"/>
              <a:pathLst>
                <a:path w="4327" h="2310" extrusionOk="0">
                  <a:moveTo>
                    <a:pt x="3520" y="0"/>
                  </a:moveTo>
                  <a:lnTo>
                    <a:pt x="0" y="2310"/>
                  </a:lnTo>
                  <a:lnTo>
                    <a:pt x="4326" y="2310"/>
                  </a:lnTo>
                  <a:lnTo>
                    <a:pt x="39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2181675" y="822800"/>
              <a:ext cx="80675" cy="57750"/>
            </a:xfrm>
            <a:custGeom>
              <a:avLst/>
              <a:gdLst/>
              <a:ahLst/>
              <a:cxnLst/>
              <a:rect l="l" t="t" r="r" b="b"/>
              <a:pathLst>
                <a:path w="3227" h="2310" extrusionOk="0">
                  <a:moveTo>
                    <a:pt x="3043" y="0"/>
                  </a:moveTo>
                  <a:lnTo>
                    <a:pt x="0" y="2310"/>
                  </a:lnTo>
                  <a:lnTo>
                    <a:pt x="1760" y="2310"/>
                  </a:lnTo>
                  <a:lnTo>
                    <a:pt x="32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2255900" y="-597800"/>
              <a:ext cx="20200" cy="1420625"/>
            </a:xfrm>
            <a:custGeom>
              <a:avLst/>
              <a:gdLst/>
              <a:ahLst/>
              <a:cxnLst/>
              <a:rect l="l" t="t" r="r" b="b"/>
              <a:pathLst>
                <a:path w="808" h="56825" extrusionOk="0">
                  <a:moveTo>
                    <a:pt x="1" y="1"/>
                  </a:moveTo>
                  <a:lnTo>
                    <a:pt x="1" y="56824"/>
                  </a:lnTo>
                  <a:lnTo>
                    <a:pt x="807" y="56824"/>
                  </a:lnTo>
                  <a:lnTo>
                    <a:pt x="8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2516200" y="273800"/>
              <a:ext cx="208075" cy="482125"/>
            </a:xfrm>
            <a:custGeom>
              <a:avLst/>
              <a:gdLst/>
              <a:ahLst/>
              <a:cxnLst/>
              <a:rect l="l" t="t" r="r" b="b"/>
              <a:pathLst>
                <a:path w="8323" h="19285" extrusionOk="0">
                  <a:moveTo>
                    <a:pt x="0" y="1"/>
                  </a:moveTo>
                  <a:lnTo>
                    <a:pt x="0" y="19284"/>
                  </a:lnTo>
                  <a:lnTo>
                    <a:pt x="8322" y="19284"/>
                  </a:lnTo>
                  <a:lnTo>
                    <a:pt x="8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2521700" y="273800"/>
              <a:ext cx="109075" cy="482125"/>
            </a:xfrm>
            <a:custGeom>
              <a:avLst/>
              <a:gdLst/>
              <a:ahLst/>
              <a:cxnLst/>
              <a:rect l="l" t="t" r="r" b="b"/>
              <a:pathLst>
                <a:path w="4363" h="19285" extrusionOk="0">
                  <a:moveTo>
                    <a:pt x="0" y="1"/>
                  </a:moveTo>
                  <a:lnTo>
                    <a:pt x="0" y="19284"/>
                  </a:lnTo>
                  <a:lnTo>
                    <a:pt x="4363" y="19284"/>
                  </a:lnTo>
                  <a:lnTo>
                    <a:pt x="43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2533600" y="273800"/>
              <a:ext cx="45850" cy="482125"/>
            </a:xfrm>
            <a:custGeom>
              <a:avLst/>
              <a:gdLst/>
              <a:ahLst/>
              <a:cxnLst/>
              <a:rect l="l" t="t" r="r" b="b"/>
              <a:pathLst>
                <a:path w="1834" h="19285" extrusionOk="0">
                  <a:moveTo>
                    <a:pt x="1" y="1"/>
                  </a:moveTo>
                  <a:lnTo>
                    <a:pt x="1" y="19284"/>
                  </a:lnTo>
                  <a:lnTo>
                    <a:pt x="1834" y="19284"/>
                  </a:ln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2516200" y="216975"/>
              <a:ext cx="208075" cy="56850"/>
            </a:xfrm>
            <a:custGeom>
              <a:avLst/>
              <a:gdLst/>
              <a:ahLst/>
              <a:cxnLst/>
              <a:rect l="l" t="t" r="r" b="b"/>
              <a:pathLst>
                <a:path w="8323" h="2274" extrusionOk="0">
                  <a:moveTo>
                    <a:pt x="3740" y="1"/>
                  </a:moveTo>
                  <a:lnTo>
                    <a:pt x="0" y="2274"/>
                  </a:lnTo>
                  <a:lnTo>
                    <a:pt x="8322" y="2274"/>
                  </a:lnTo>
                  <a:lnTo>
                    <a:pt x="45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2521700" y="216975"/>
              <a:ext cx="109075" cy="56850"/>
            </a:xfrm>
            <a:custGeom>
              <a:avLst/>
              <a:gdLst/>
              <a:ahLst/>
              <a:cxnLst/>
              <a:rect l="l" t="t" r="r" b="b"/>
              <a:pathLst>
                <a:path w="4363" h="2274" extrusionOk="0">
                  <a:moveTo>
                    <a:pt x="3556" y="1"/>
                  </a:moveTo>
                  <a:lnTo>
                    <a:pt x="0" y="2274"/>
                  </a:lnTo>
                  <a:lnTo>
                    <a:pt x="4363" y="2274"/>
                  </a:lnTo>
                  <a:lnTo>
                    <a:pt x="39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2535450" y="216975"/>
              <a:ext cx="80675" cy="56850"/>
            </a:xfrm>
            <a:custGeom>
              <a:avLst/>
              <a:gdLst/>
              <a:ahLst/>
              <a:cxnLst/>
              <a:rect l="l" t="t" r="r" b="b"/>
              <a:pathLst>
                <a:path w="3227" h="2274" extrusionOk="0">
                  <a:moveTo>
                    <a:pt x="3043" y="1"/>
                  </a:moveTo>
                  <a:lnTo>
                    <a:pt x="0" y="2274"/>
                  </a:lnTo>
                  <a:lnTo>
                    <a:pt x="1760" y="2274"/>
                  </a:lnTo>
                  <a:lnTo>
                    <a:pt x="32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2609675" y="-597800"/>
              <a:ext cx="21100" cy="814800"/>
            </a:xfrm>
            <a:custGeom>
              <a:avLst/>
              <a:gdLst/>
              <a:ahLst/>
              <a:cxnLst/>
              <a:rect l="l" t="t" r="r" b="b"/>
              <a:pathLst>
                <a:path w="844" h="32592" extrusionOk="0">
                  <a:moveTo>
                    <a:pt x="1" y="1"/>
                  </a:moveTo>
                  <a:lnTo>
                    <a:pt x="1" y="32592"/>
                  </a:lnTo>
                  <a:lnTo>
                    <a:pt x="844" y="32592"/>
                  </a:lnTo>
                  <a:lnTo>
                    <a:pt x="8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4_1_1">
    <p:spTree>
      <p:nvGrpSpPr>
        <p:cNvPr id="1" name="Shape 1396"/>
        <p:cNvGrpSpPr/>
        <p:nvPr/>
      </p:nvGrpSpPr>
      <p:grpSpPr>
        <a:xfrm>
          <a:off x="0" y="0"/>
          <a:ext cx="0" cy="0"/>
          <a:chOff x="0" y="0"/>
          <a:chExt cx="0" cy="0"/>
        </a:xfrm>
      </p:grpSpPr>
      <p:sp>
        <p:nvSpPr>
          <p:cNvPr id="1397" name="Google Shape;1397;p20"/>
          <p:cNvSpPr txBox="1">
            <a:spLocks noGrp="1"/>
          </p:cNvSpPr>
          <p:nvPr>
            <p:ph type="subTitle" idx="1"/>
          </p:nvPr>
        </p:nvSpPr>
        <p:spPr>
          <a:xfrm>
            <a:off x="2135725" y="3408050"/>
            <a:ext cx="4872600" cy="7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8" name="Google Shape;1398;p20"/>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1401" name="Google Shape;1401;p20"/>
          <p:cNvGrpSpPr/>
          <p:nvPr/>
        </p:nvGrpSpPr>
        <p:grpSpPr>
          <a:xfrm>
            <a:off x="2936544" y="-329546"/>
            <a:ext cx="2934233" cy="708308"/>
            <a:chOff x="2375925" y="3297600"/>
            <a:chExt cx="735950" cy="177650"/>
          </a:xfrm>
        </p:grpSpPr>
        <p:sp>
          <p:nvSpPr>
            <p:cNvPr id="1402" name="Google Shape;1402;p20"/>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20"/>
          <p:cNvSpPr txBox="1">
            <a:spLocks noGrp="1"/>
          </p:cNvSpPr>
          <p:nvPr>
            <p:ph type="title"/>
          </p:nvPr>
        </p:nvSpPr>
        <p:spPr>
          <a:xfrm>
            <a:off x="2135768" y="1530038"/>
            <a:ext cx="48726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1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09" name="Google Shape;1409;p20"/>
          <p:cNvGrpSpPr/>
          <p:nvPr/>
        </p:nvGrpSpPr>
        <p:grpSpPr>
          <a:xfrm>
            <a:off x="7436837" y="1160158"/>
            <a:ext cx="3476046" cy="3683781"/>
            <a:chOff x="7079785" y="908822"/>
            <a:chExt cx="3491058" cy="3699690"/>
          </a:xfrm>
        </p:grpSpPr>
        <p:sp>
          <p:nvSpPr>
            <p:cNvPr id="1410" name="Google Shape;1410;p20"/>
            <p:cNvSpPr/>
            <p:nvPr/>
          </p:nvSpPr>
          <p:spPr>
            <a:xfrm>
              <a:off x="7079785" y="434988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flipH="1">
              <a:off x="7451909" y="908822"/>
              <a:ext cx="1478916" cy="3430361"/>
            </a:xfrm>
            <a:custGeom>
              <a:avLst/>
              <a:gdLst/>
              <a:ahLst/>
              <a:cxnLst/>
              <a:rect l="l" t="t" r="r" b="b"/>
              <a:pathLst>
                <a:path w="53122" h="123217" extrusionOk="0">
                  <a:moveTo>
                    <a:pt x="6049" y="1"/>
                  </a:moveTo>
                  <a:cubicBezTo>
                    <a:pt x="2713" y="1"/>
                    <a:pt x="1" y="2677"/>
                    <a:pt x="1" y="6013"/>
                  </a:cubicBezTo>
                  <a:lnTo>
                    <a:pt x="1" y="117204"/>
                  </a:lnTo>
                  <a:cubicBezTo>
                    <a:pt x="1" y="120540"/>
                    <a:pt x="2713" y="123216"/>
                    <a:pt x="6049" y="123216"/>
                  </a:cubicBezTo>
                  <a:lnTo>
                    <a:pt x="47109" y="123216"/>
                  </a:lnTo>
                  <a:cubicBezTo>
                    <a:pt x="50445" y="123216"/>
                    <a:pt x="53121" y="120540"/>
                    <a:pt x="53121" y="117204"/>
                  </a:cubicBezTo>
                  <a:lnTo>
                    <a:pt x="53121" y="6013"/>
                  </a:lnTo>
                  <a:cubicBezTo>
                    <a:pt x="53121" y="2677"/>
                    <a:pt x="50445" y="1"/>
                    <a:pt x="47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flipH="1">
              <a:off x="7162067" y="908822"/>
              <a:ext cx="1478889" cy="3430361"/>
            </a:xfrm>
            <a:custGeom>
              <a:avLst/>
              <a:gdLst/>
              <a:ahLst/>
              <a:cxnLst/>
              <a:rect l="l" t="t" r="r" b="b"/>
              <a:pathLst>
                <a:path w="53121" h="123217" extrusionOk="0">
                  <a:moveTo>
                    <a:pt x="6012" y="1"/>
                  </a:moveTo>
                  <a:cubicBezTo>
                    <a:pt x="2676" y="1"/>
                    <a:pt x="0" y="2677"/>
                    <a:pt x="0" y="6013"/>
                  </a:cubicBezTo>
                  <a:lnTo>
                    <a:pt x="0" y="117204"/>
                  </a:lnTo>
                  <a:cubicBezTo>
                    <a:pt x="0" y="120540"/>
                    <a:pt x="2676" y="123216"/>
                    <a:pt x="6012" y="123216"/>
                  </a:cubicBezTo>
                  <a:lnTo>
                    <a:pt x="47072" y="123216"/>
                  </a:lnTo>
                  <a:cubicBezTo>
                    <a:pt x="50408" y="123216"/>
                    <a:pt x="53121" y="120540"/>
                    <a:pt x="53121" y="117204"/>
                  </a:cubicBezTo>
                  <a:lnTo>
                    <a:pt x="53121" y="6013"/>
                  </a:lnTo>
                  <a:cubicBezTo>
                    <a:pt x="53121" y="2677"/>
                    <a:pt x="50408" y="1"/>
                    <a:pt x="47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rgbClr val="D6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flipH="1">
              <a:off x="7213098" y="959852"/>
              <a:ext cx="406241" cy="3328300"/>
            </a:xfrm>
            <a:custGeom>
              <a:avLst/>
              <a:gdLst/>
              <a:ahLst/>
              <a:cxnLst/>
              <a:rect l="l" t="t" r="r" b="b"/>
              <a:pathLst>
                <a:path w="14592" h="119551" extrusionOk="0">
                  <a:moveTo>
                    <a:pt x="1" y="1"/>
                  </a:moveTo>
                  <a:cubicBezTo>
                    <a:pt x="2310" y="1"/>
                    <a:pt x="4180" y="1871"/>
                    <a:pt x="4180" y="4180"/>
                  </a:cubicBezTo>
                  <a:lnTo>
                    <a:pt x="4180" y="115371"/>
                  </a:lnTo>
                  <a:cubicBezTo>
                    <a:pt x="4180" y="117680"/>
                    <a:pt x="2310" y="119550"/>
                    <a:pt x="1" y="119550"/>
                  </a:cubicBezTo>
                  <a:lnTo>
                    <a:pt x="10376" y="119550"/>
                  </a:lnTo>
                  <a:cubicBezTo>
                    <a:pt x="12685" y="119550"/>
                    <a:pt x="14592" y="117680"/>
                    <a:pt x="14592" y="115371"/>
                  </a:cubicBezTo>
                  <a:lnTo>
                    <a:pt x="14592" y="4180"/>
                  </a:lnTo>
                  <a:cubicBezTo>
                    <a:pt x="14592" y="1871"/>
                    <a:pt x="12685" y="1"/>
                    <a:pt x="10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flipH="1">
              <a:off x="7246784" y="1525283"/>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flipH="1">
              <a:off x="7246784" y="1563062"/>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flipH="1">
              <a:off x="7502940" y="1563062"/>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flipH="1">
              <a:off x="7246784" y="2936799"/>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flipH="1">
              <a:off x="7246784" y="2975580"/>
              <a:ext cx="256184" cy="153120"/>
            </a:xfrm>
            <a:custGeom>
              <a:avLst/>
              <a:gdLst/>
              <a:ahLst/>
              <a:cxnLst/>
              <a:rect l="l" t="t" r="r" b="b"/>
              <a:pathLst>
                <a:path w="9202" h="5500" extrusionOk="0">
                  <a:moveTo>
                    <a:pt x="0" y="1"/>
                  </a:moveTo>
                  <a:lnTo>
                    <a:pt x="0" y="5500"/>
                  </a:lnTo>
                  <a:lnTo>
                    <a:pt x="9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flipH="1">
              <a:off x="7502940" y="2974578"/>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flipH="1">
              <a:off x="7246784" y="3457323"/>
              <a:ext cx="1343141" cy="830829"/>
            </a:xfrm>
            <a:custGeom>
              <a:avLst/>
              <a:gdLst/>
              <a:ahLst/>
              <a:cxnLst/>
              <a:rect l="l" t="t" r="r" b="b"/>
              <a:pathLst>
                <a:path w="48245" h="29843" extrusionOk="0">
                  <a:moveTo>
                    <a:pt x="0" y="1"/>
                  </a:moveTo>
                  <a:lnTo>
                    <a:pt x="0" y="25736"/>
                  </a:lnTo>
                  <a:cubicBezTo>
                    <a:pt x="0" y="28009"/>
                    <a:pt x="1833" y="29842"/>
                    <a:pt x="4106" y="29842"/>
                  </a:cubicBezTo>
                  <a:lnTo>
                    <a:pt x="44139" y="29842"/>
                  </a:lnTo>
                  <a:cubicBezTo>
                    <a:pt x="46412" y="29842"/>
                    <a:pt x="48245" y="28009"/>
                    <a:pt x="48245" y="25736"/>
                  </a:cubicBez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flipH="1">
              <a:off x="7246784" y="3457323"/>
              <a:ext cx="1343141" cy="38809"/>
            </a:xfrm>
            <a:custGeom>
              <a:avLst/>
              <a:gdLst/>
              <a:ahLst/>
              <a:cxnLst/>
              <a:rect l="l" t="t" r="r" b="b"/>
              <a:pathLst>
                <a:path w="48245" h="1394" extrusionOk="0">
                  <a:moveTo>
                    <a:pt x="0" y="1"/>
                  </a:moveTo>
                  <a:lnTo>
                    <a:pt x="0" y="1394"/>
                  </a:lnTo>
                  <a:lnTo>
                    <a:pt x="48245" y="1394"/>
                  </a:lnTo>
                  <a:lnTo>
                    <a:pt x="48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0"/>
            <p:cNvSpPr/>
            <p:nvPr/>
          </p:nvSpPr>
          <p:spPr>
            <a:xfrm flipH="1">
              <a:off x="7246784" y="3496104"/>
              <a:ext cx="1343141" cy="17372"/>
            </a:xfrm>
            <a:custGeom>
              <a:avLst/>
              <a:gdLst/>
              <a:ahLst/>
              <a:cxnLst/>
              <a:rect l="l" t="t" r="r" b="b"/>
              <a:pathLst>
                <a:path w="48245" h="624" extrusionOk="0">
                  <a:moveTo>
                    <a:pt x="0" y="1"/>
                  </a:moveTo>
                  <a:lnTo>
                    <a:pt x="0" y="624"/>
                  </a:lnTo>
                  <a:lnTo>
                    <a:pt x="48245" y="624"/>
                  </a:lnTo>
                  <a:lnTo>
                    <a:pt x="48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0"/>
            <p:cNvSpPr/>
            <p:nvPr/>
          </p:nvSpPr>
          <p:spPr>
            <a:xfrm flipH="1">
              <a:off x="7918341" y="3496132"/>
              <a:ext cx="1141" cy="785938"/>
            </a:xfrm>
            <a:custGeom>
              <a:avLst/>
              <a:gdLst/>
              <a:ahLst/>
              <a:cxnLst/>
              <a:rect l="l" t="t" r="r" b="b"/>
              <a:pathLst>
                <a:path w="1" h="27937" fill="none" extrusionOk="0">
                  <a:moveTo>
                    <a:pt x="0" y="27936"/>
                  </a:moveTo>
                  <a:lnTo>
                    <a:pt x="0" y="1"/>
                  </a:lnTo>
                </a:path>
              </a:pathLst>
            </a:custGeom>
            <a:noFill/>
            <a:ln w="11925" cap="flat" cmpd="sng">
              <a:solidFill>
                <a:schemeClr val="accent5"/>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0"/>
            <p:cNvSpPr/>
            <p:nvPr/>
          </p:nvSpPr>
          <p:spPr>
            <a:xfrm flipH="1">
              <a:off x="7855060" y="3768602"/>
              <a:ext cx="25557" cy="233772"/>
            </a:xfrm>
            <a:custGeom>
              <a:avLst/>
              <a:gdLst/>
              <a:ahLst/>
              <a:cxnLst/>
              <a:rect l="l" t="t" r="r" b="b"/>
              <a:pathLst>
                <a:path w="918" h="8397" extrusionOk="0">
                  <a:moveTo>
                    <a:pt x="441" y="1"/>
                  </a:moveTo>
                  <a:cubicBezTo>
                    <a:pt x="184" y="1"/>
                    <a:pt x="1" y="221"/>
                    <a:pt x="1" y="478"/>
                  </a:cubicBezTo>
                  <a:lnTo>
                    <a:pt x="1" y="7956"/>
                  </a:lnTo>
                  <a:cubicBezTo>
                    <a:pt x="1" y="8213"/>
                    <a:pt x="184" y="8396"/>
                    <a:pt x="441" y="8396"/>
                  </a:cubicBezTo>
                  <a:cubicBezTo>
                    <a:pt x="697" y="8396"/>
                    <a:pt x="917" y="8213"/>
                    <a:pt x="917" y="7956"/>
                  </a:cubicBezTo>
                  <a:lnTo>
                    <a:pt x="917" y="478"/>
                  </a:lnTo>
                  <a:cubicBezTo>
                    <a:pt x="917" y="221"/>
                    <a:pt x="697"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0"/>
            <p:cNvSpPr/>
            <p:nvPr/>
          </p:nvSpPr>
          <p:spPr>
            <a:xfrm flipH="1">
              <a:off x="7981621" y="3768602"/>
              <a:ext cx="25529" cy="233772"/>
            </a:xfrm>
            <a:custGeom>
              <a:avLst/>
              <a:gdLst/>
              <a:ahLst/>
              <a:cxnLst/>
              <a:rect l="l" t="t" r="r" b="b"/>
              <a:pathLst>
                <a:path w="917" h="8397" extrusionOk="0">
                  <a:moveTo>
                    <a:pt x="477" y="1"/>
                  </a:moveTo>
                  <a:cubicBezTo>
                    <a:pt x="220" y="1"/>
                    <a:pt x="0" y="221"/>
                    <a:pt x="0" y="478"/>
                  </a:cubicBezTo>
                  <a:lnTo>
                    <a:pt x="0" y="7956"/>
                  </a:lnTo>
                  <a:cubicBezTo>
                    <a:pt x="0" y="8213"/>
                    <a:pt x="220" y="8396"/>
                    <a:pt x="477" y="8396"/>
                  </a:cubicBezTo>
                  <a:cubicBezTo>
                    <a:pt x="733" y="8396"/>
                    <a:pt x="917" y="8213"/>
                    <a:pt x="917" y="7956"/>
                  </a:cubicBezTo>
                  <a:lnTo>
                    <a:pt x="917" y="478"/>
                  </a:lnTo>
                  <a:cubicBezTo>
                    <a:pt x="917" y="221"/>
                    <a:pt x="733"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0"/>
            <p:cNvSpPr/>
            <p:nvPr/>
          </p:nvSpPr>
          <p:spPr>
            <a:xfrm flipH="1">
              <a:off x="7842811" y="3756380"/>
              <a:ext cx="25557" cy="233745"/>
            </a:xfrm>
            <a:custGeom>
              <a:avLst/>
              <a:gdLst/>
              <a:ahLst/>
              <a:cxnLst/>
              <a:rect l="l" t="t" r="r" b="b"/>
              <a:pathLst>
                <a:path w="918" h="8396" extrusionOk="0">
                  <a:moveTo>
                    <a:pt x="477" y="0"/>
                  </a:moveTo>
                  <a:cubicBezTo>
                    <a:pt x="221" y="0"/>
                    <a:pt x="1" y="183"/>
                    <a:pt x="1" y="440"/>
                  </a:cubicBezTo>
                  <a:lnTo>
                    <a:pt x="1" y="7919"/>
                  </a:lnTo>
                  <a:cubicBezTo>
                    <a:pt x="1" y="8175"/>
                    <a:pt x="221" y="8395"/>
                    <a:pt x="477" y="8395"/>
                  </a:cubicBezTo>
                  <a:cubicBezTo>
                    <a:pt x="697" y="8395"/>
                    <a:pt x="917" y="8175"/>
                    <a:pt x="917" y="7919"/>
                  </a:cubicBezTo>
                  <a:lnTo>
                    <a:pt x="917" y="440"/>
                  </a:lnTo>
                  <a:cubicBezTo>
                    <a:pt x="917" y="183"/>
                    <a:pt x="69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0"/>
            <p:cNvSpPr/>
            <p:nvPr/>
          </p:nvSpPr>
          <p:spPr>
            <a:xfrm flipH="1">
              <a:off x="7968341" y="3756380"/>
              <a:ext cx="25557" cy="233745"/>
            </a:xfrm>
            <a:custGeom>
              <a:avLst/>
              <a:gdLst/>
              <a:ahLst/>
              <a:cxnLst/>
              <a:rect l="l" t="t" r="r" b="b"/>
              <a:pathLst>
                <a:path w="918" h="8396" extrusionOk="0">
                  <a:moveTo>
                    <a:pt x="441" y="0"/>
                  </a:moveTo>
                  <a:cubicBezTo>
                    <a:pt x="184" y="0"/>
                    <a:pt x="1" y="183"/>
                    <a:pt x="1" y="440"/>
                  </a:cubicBezTo>
                  <a:lnTo>
                    <a:pt x="1" y="7919"/>
                  </a:lnTo>
                  <a:cubicBezTo>
                    <a:pt x="1" y="8175"/>
                    <a:pt x="184" y="8395"/>
                    <a:pt x="441" y="8395"/>
                  </a:cubicBezTo>
                  <a:cubicBezTo>
                    <a:pt x="697" y="8395"/>
                    <a:pt x="917" y="8175"/>
                    <a:pt x="917" y="7919"/>
                  </a:cubicBezTo>
                  <a:lnTo>
                    <a:pt x="917" y="440"/>
                  </a:lnTo>
                  <a:cubicBezTo>
                    <a:pt x="917" y="183"/>
                    <a:pt x="697" y="0"/>
                    <a:pt x="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0"/>
            <p:cNvSpPr/>
            <p:nvPr/>
          </p:nvSpPr>
          <p:spPr>
            <a:xfrm flipH="1">
              <a:off x="7312097" y="4339155"/>
              <a:ext cx="169434" cy="139840"/>
            </a:xfrm>
            <a:custGeom>
              <a:avLst/>
              <a:gdLst/>
              <a:ahLst/>
              <a:cxnLst/>
              <a:rect l="l" t="t" r="r" b="b"/>
              <a:pathLst>
                <a:path w="6086" h="5023" extrusionOk="0">
                  <a:moveTo>
                    <a:pt x="0" y="0"/>
                  </a:moveTo>
                  <a:lnTo>
                    <a:pt x="3079" y="5022"/>
                  </a:lnTo>
                  <a:lnTo>
                    <a:pt x="6086" y="5022"/>
                  </a:lnTo>
                  <a:lnTo>
                    <a:pt x="4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0"/>
            <p:cNvSpPr/>
            <p:nvPr/>
          </p:nvSpPr>
          <p:spPr>
            <a:xfrm flipH="1">
              <a:off x="7600937" y="4339155"/>
              <a:ext cx="169434" cy="139840"/>
            </a:xfrm>
            <a:custGeom>
              <a:avLst/>
              <a:gdLst/>
              <a:ahLst/>
              <a:cxnLst/>
              <a:rect l="l" t="t" r="r" b="b"/>
              <a:pathLst>
                <a:path w="6086" h="5023" extrusionOk="0">
                  <a:moveTo>
                    <a:pt x="0" y="0"/>
                  </a:moveTo>
                  <a:lnTo>
                    <a:pt x="3043" y="5022"/>
                  </a:lnTo>
                  <a:lnTo>
                    <a:pt x="6086" y="5022"/>
                  </a:lnTo>
                  <a:lnTo>
                    <a:pt x="44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0"/>
            <p:cNvSpPr/>
            <p:nvPr/>
          </p:nvSpPr>
          <p:spPr>
            <a:xfrm flipH="1">
              <a:off x="7340661" y="4339155"/>
              <a:ext cx="140870" cy="51059"/>
            </a:xfrm>
            <a:custGeom>
              <a:avLst/>
              <a:gdLst/>
              <a:ahLst/>
              <a:cxnLst/>
              <a:rect l="l" t="t" r="r" b="b"/>
              <a:pathLst>
                <a:path w="5060" h="1834" extrusionOk="0">
                  <a:moveTo>
                    <a:pt x="0" y="0"/>
                  </a:moveTo>
                  <a:lnTo>
                    <a:pt x="1100" y="1833"/>
                  </a:lnTo>
                  <a:lnTo>
                    <a:pt x="5059" y="1833"/>
                  </a:lnTo>
                  <a:lnTo>
                    <a:pt x="4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0"/>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rgbClr val="EEC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0"/>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0"/>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0"/>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0"/>
            <p:cNvSpPr/>
            <p:nvPr/>
          </p:nvSpPr>
          <p:spPr>
            <a:xfrm flipH="1">
              <a:off x="8611334" y="4339155"/>
              <a:ext cx="169462" cy="139840"/>
            </a:xfrm>
            <a:custGeom>
              <a:avLst/>
              <a:gdLst/>
              <a:ahLst/>
              <a:cxnLst/>
              <a:rect l="l" t="t" r="r" b="b"/>
              <a:pathLst>
                <a:path w="6087" h="5023" extrusionOk="0">
                  <a:moveTo>
                    <a:pt x="1614" y="0"/>
                  </a:moveTo>
                  <a:lnTo>
                    <a:pt x="1" y="5022"/>
                  </a:lnTo>
                  <a:lnTo>
                    <a:pt x="3007" y="5022"/>
                  </a:lnTo>
                  <a:lnTo>
                    <a:pt x="60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8" name="Google Shape;1438;p20"/>
            <p:cNvGrpSpPr/>
            <p:nvPr/>
          </p:nvGrpSpPr>
          <p:grpSpPr>
            <a:xfrm flipH="1">
              <a:off x="7399420" y="1088976"/>
              <a:ext cx="1190312" cy="437061"/>
              <a:chOff x="7183950" y="745675"/>
              <a:chExt cx="836775" cy="450950"/>
            </a:xfrm>
          </p:grpSpPr>
          <p:sp>
            <p:nvSpPr>
              <p:cNvPr id="1439" name="Google Shape;1439;p20"/>
              <p:cNvSpPr/>
              <p:nvPr/>
            </p:nvSpPr>
            <p:spPr>
              <a:xfrm>
                <a:off x="7644950" y="745675"/>
                <a:ext cx="285975" cy="450950"/>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0"/>
              <p:cNvSpPr/>
              <p:nvPr/>
            </p:nvSpPr>
            <p:spPr>
              <a:xfrm>
                <a:off x="7578950" y="756675"/>
                <a:ext cx="183325" cy="439950"/>
              </a:xfrm>
              <a:custGeom>
                <a:avLst/>
                <a:gdLst/>
                <a:ahLst/>
                <a:cxnLst/>
                <a:rect l="l" t="t" r="r" b="b"/>
                <a:pathLst>
                  <a:path w="7333" h="17598" extrusionOk="0">
                    <a:moveTo>
                      <a:pt x="37" y="1"/>
                    </a:moveTo>
                    <a:lnTo>
                      <a:pt x="1" y="17598"/>
                    </a:lnTo>
                    <a:lnTo>
                      <a:pt x="6380" y="17598"/>
                    </a:lnTo>
                    <a:lnTo>
                      <a:pt x="7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0"/>
              <p:cNvSpPr/>
              <p:nvPr/>
            </p:nvSpPr>
            <p:spPr>
              <a:xfrm>
                <a:off x="7264600" y="756675"/>
                <a:ext cx="183325" cy="439950"/>
              </a:xfrm>
              <a:custGeom>
                <a:avLst/>
                <a:gdLst/>
                <a:ahLst/>
                <a:cxnLst/>
                <a:rect l="l" t="t" r="r" b="b"/>
                <a:pathLst>
                  <a:path w="7333" h="17598" extrusionOk="0">
                    <a:moveTo>
                      <a:pt x="0" y="1"/>
                    </a:moveTo>
                    <a:lnTo>
                      <a:pt x="0" y="17598"/>
                    </a:lnTo>
                    <a:lnTo>
                      <a:pt x="6379" y="17598"/>
                    </a:lnTo>
                    <a:lnTo>
                      <a:pt x="73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0"/>
              <p:cNvSpPr/>
              <p:nvPr/>
            </p:nvSpPr>
            <p:spPr>
              <a:xfrm>
                <a:off x="7183950" y="820825"/>
                <a:ext cx="193400" cy="375800"/>
              </a:xfrm>
              <a:custGeom>
                <a:avLst/>
                <a:gdLst/>
                <a:ahLst/>
                <a:cxnLst/>
                <a:rect l="l" t="t" r="r" b="b"/>
                <a:pathLst>
                  <a:path w="7736" h="15032" extrusionOk="0">
                    <a:moveTo>
                      <a:pt x="0" y="1"/>
                    </a:moveTo>
                    <a:lnTo>
                      <a:pt x="0" y="15032"/>
                    </a:lnTo>
                    <a:lnTo>
                      <a:pt x="7296" y="15032"/>
                    </a:lnTo>
                    <a:lnTo>
                      <a:pt x="7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0"/>
              <p:cNvSpPr/>
              <p:nvPr/>
            </p:nvSpPr>
            <p:spPr>
              <a:xfrm>
                <a:off x="7366325" y="820825"/>
                <a:ext cx="57775" cy="375800"/>
              </a:xfrm>
              <a:custGeom>
                <a:avLst/>
                <a:gdLst/>
                <a:ahLst/>
                <a:cxnLst/>
                <a:rect l="l" t="t" r="r" b="b"/>
                <a:pathLst>
                  <a:path w="2311" h="15032" extrusionOk="0">
                    <a:moveTo>
                      <a:pt x="1" y="1"/>
                    </a:moveTo>
                    <a:lnTo>
                      <a:pt x="1" y="15032"/>
                    </a:lnTo>
                    <a:lnTo>
                      <a:pt x="2310" y="15032"/>
                    </a:lnTo>
                    <a:lnTo>
                      <a:pt x="2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0"/>
              <p:cNvSpPr/>
              <p:nvPr/>
            </p:nvSpPr>
            <p:spPr>
              <a:xfrm>
                <a:off x="7366325" y="956475"/>
                <a:ext cx="57775" cy="200750"/>
              </a:xfrm>
              <a:custGeom>
                <a:avLst/>
                <a:gdLst/>
                <a:ahLst/>
                <a:cxnLst/>
                <a:rect l="l" t="t" r="r" b="b"/>
                <a:pathLst>
                  <a:path w="2311" h="8030" extrusionOk="0">
                    <a:moveTo>
                      <a:pt x="1" y="1"/>
                    </a:moveTo>
                    <a:lnTo>
                      <a:pt x="1" y="8029"/>
                    </a:lnTo>
                    <a:lnTo>
                      <a:pt x="2310" y="8029"/>
                    </a:lnTo>
                    <a:lnTo>
                      <a:pt x="2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0"/>
              <p:cNvSpPr/>
              <p:nvPr/>
            </p:nvSpPr>
            <p:spPr>
              <a:xfrm>
                <a:off x="7424075" y="756675"/>
                <a:ext cx="88925" cy="43995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0"/>
              <p:cNvSpPr/>
              <p:nvPr/>
            </p:nvSpPr>
            <p:spPr>
              <a:xfrm>
                <a:off x="7424075" y="795175"/>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0"/>
              <p:cNvSpPr/>
              <p:nvPr/>
            </p:nvSpPr>
            <p:spPr>
              <a:xfrm>
                <a:off x="7424075" y="1132450"/>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0"/>
              <p:cNvSpPr/>
              <p:nvPr/>
            </p:nvSpPr>
            <p:spPr>
              <a:xfrm>
                <a:off x="7446975" y="876750"/>
                <a:ext cx="43100" cy="200725"/>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0"/>
              <p:cNvSpPr/>
              <p:nvPr/>
            </p:nvSpPr>
            <p:spPr>
              <a:xfrm>
                <a:off x="7608275" y="804350"/>
                <a:ext cx="62350" cy="392275"/>
              </a:xfrm>
              <a:custGeom>
                <a:avLst/>
                <a:gdLst/>
                <a:ahLst/>
                <a:cxnLst/>
                <a:rect l="l" t="t" r="r" b="b"/>
                <a:pathLst>
                  <a:path w="2494" h="15691" extrusionOk="0">
                    <a:moveTo>
                      <a:pt x="1" y="0"/>
                    </a:moveTo>
                    <a:lnTo>
                      <a:pt x="1" y="15691"/>
                    </a:lnTo>
                    <a:lnTo>
                      <a:pt x="2494" y="15691"/>
                    </a:lnTo>
                    <a:lnTo>
                      <a:pt x="2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0"/>
              <p:cNvSpPr/>
              <p:nvPr/>
            </p:nvSpPr>
            <p:spPr>
              <a:xfrm>
                <a:off x="7608275" y="909750"/>
                <a:ext cx="62350" cy="176900"/>
              </a:xfrm>
              <a:custGeom>
                <a:avLst/>
                <a:gdLst/>
                <a:ahLst/>
                <a:cxnLst/>
                <a:rect l="l" t="t" r="r" b="b"/>
                <a:pathLst>
                  <a:path w="2494" h="7076" extrusionOk="0">
                    <a:moveTo>
                      <a:pt x="1" y="0"/>
                    </a:moveTo>
                    <a:lnTo>
                      <a:pt x="1" y="7075"/>
                    </a:lnTo>
                    <a:lnTo>
                      <a:pt x="2494" y="7075"/>
                    </a:lnTo>
                    <a:lnTo>
                      <a:pt x="24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0"/>
              <p:cNvSpPr/>
              <p:nvPr/>
            </p:nvSpPr>
            <p:spPr>
              <a:xfrm>
                <a:off x="7512975" y="783250"/>
                <a:ext cx="98075" cy="413375"/>
              </a:xfrm>
              <a:custGeom>
                <a:avLst/>
                <a:gdLst/>
                <a:ahLst/>
                <a:cxnLst/>
                <a:rect l="l" t="t" r="r" b="b"/>
                <a:pathLst>
                  <a:path w="3923" h="16535" extrusionOk="0">
                    <a:moveTo>
                      <a:pt x="0" y="1"/>
                    </a:moveTo>
                    <a:lnTo>
                      <a:pt x="0" y="16535"/>
                    </a:lnTo>
                    <a:lnTo>
                      <a:pt x="3923" y="16535"/>
                    </a:lnTo>
                    <a:lnTo>
                      <a:pt x="39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0"/>
              <p:cNvSpPr/>
              <p:nvPr/>
            </p:nvSpPr>
            <p:spPr>
              <a:xfrm>
                <a:off x="7512975" y="837325"/>
                <a:ext cx="98075" cy="25700"/>
              </a:xfrm>
              <a:custGeom>
                <a:avLst/>
                <a:gdLst/>
                <a:ahLst/>
                <a:cxnLst/>
                <a:rect l="l" t="t" r="r" b="b"/>
                <a:pathLst>
                  <a:path w="3923" h="1028" extrusionOk="0">
                    <a:moveTo>
                      <a:pt x="0" y="1"/>
                    </a:moveTo>
                    <a:lnTo>
                      <a:pt x="0" y="1027"/>
                    </a:lnTo>
                    <a:lnTo>
                      <a:pt x="3923" y="1027"/>
                    </a:lnTo>
                    <a:lnTo>
                      <a:pt x="3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0"/>
              <p:cNvSpPr/>
              <p:nvPr/>
            </p:nvSpPr>
            <p:spPr>
              <a:xfrm>
                <a:off x="7737500" y="756675"/>
                <a:ext cx="98100" cy="439950"/>
              </a:xfrm>
              <a:custGeom>
                <a:avLst/>
                <a:gdLst/>
                <a:ahLst/>
                <a:cxnLst/>
                <a:rect l="l" t="t" r="r" b="b"/>
                <a:pathLst>
                  <a:path w="3924" h="17598" extrusionOk="0">
                    <a:moveTo>
                      <a:pt x="1" y="1"/>
                    </a:moveTo>
                    <a:lnTo>
                      <a:pt x="1" y="17598"/>
                    </a:lnTo>
                    <a:lnTo>
                      <a:pt x="3924" y="17598"/>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0"/>
              <p:cNvSpPr/>
              <p:nvPr/>
            </p:nvSpPr>
            <p:spPr>
              <a:xfrm>
                <a:off x="7738425" y="795175"/>
                <a:ext cx="97175" cy="25675"/>
              </a:xfrm>
              <a:custGeom>
                <a:avLst/>
                <a:gdLst/>
                <a:ahLst/>
                <a:cxnLst/>
                <a:rect l="l" t="t" r="r" b="b"/>
                <a:pathLst>
                  <a:path w="3887" h="1027" extrusionOk="0">
                    <a:moveTo>
                      <a:pt x="1" y="0"/>
                    </a:moveTo>
                    <a:lnTo>
                      <a:pt x="1" y="1027"/>
                    </a:lnTo>
                    <a:lnTo>
                      <a:pt x="3887" y="1027"/>
                    </a:lnTo>
                    <a:lnTo>
                      <a:pt x="3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0"/>
              <p:cNvSpPr/>
              <p:nvPr/>
            </p:nvSpPr>
            <p:spPr>
              <a:xfrm>
                <a:off x="7737500" y="1132450"/>
                <a:ext cx="98100" cy="25675"/>
              </a:xfrm>
              <a:custGeom>
                <a:avLst/>
                <a:gdLst/>
                <a:ahLst/>
                <a:cxnLst/>
                <a:rect l="l" t="t" r="r" b="b"/>
                <a:pathLst>
                  <a:path w="3924" h="1027" extrusionOk="0">
                    <a:moveTo>
                      <a:pt x="1" y="0"/>
                    </a:moveTo>
                    <a:lnTo>
                      <a:pt x="1" y="1027"/>
                    </a:lnTo>
                    <a:lnTo>
                      <a:pt x="3924" y="1027"/>
                    </a:lnTo>
                    <a:lnTo>
                      <a:pt x="3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0"/>
              <p:cNvSpPr/>
              <p:nvPr/>
            </p:nvSpPr>
            <p:spPr>
              <a:xfrm>
                <a:off x="7761350" y="876750"/>
                <a:ext cx="51350" cy="200725"/>
              </a:xfrm>
              <a:custGeom>
                <a:avLst/>
                <a:gdLst/>
                <a:ahLst/>
                <a:cxnLst/>
                <a:rect l="l" t="t" r="r" b="b"/>
                <a:pathLst>
                  <a:path w="2054" h="8029" extrusionOk="0">
                    <a:moveTo>
                      <a:pt x="0" y="0"/>
                    </a:moveTo>
                    <a:lnTo>
                      <a:pt x="0" y="8029"/>
                    </a:lnTo>
                    <a:lnTo>
                      <a:pt x="2053" y="8029"/>
                    </a:lnTo>
                    <a:lnTo>
                      <a:pt x="20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0"/>
              <p:cNvSpPr/>
              <p:nvPr/>
            </p:nvSpPr>
            <p:spPr>
              <a:xfrm>
                <a:off x="7835575" y="745675"/>
                <a:ext cx="185150" cy="450950"/>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a:off x="7843825" y="784175"/>
                <a:ext cx="100850" cy="44925"/>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a:off x="7912575" y="1114125"/>
                <a:ext cx="100825" cy="44925"/>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a:off x="7882325" y="868500"/>
                <a:ext cx="91675" cy="20715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0"/>
              <p:cNvSpPr/>
              <p:nvPr/>
            </p:nvSpPr>
            <p:spPr>
              <a:xfrm>
                <a:off x="7678863" y="882250"/>
                <a:ext cx="67850" cy="314375"/>
              </a:xfrm>
              <a:custGeom>
                <a:avLst/>
                <a:gdLst/>
                <a:ahLst/>
                <a:cxnLst/>
                <a:rect l="l" t="t" r="r" b="b"/>
                <a:pathLst>
                  <a:path w="2714" h="12575" extrusionOk="0">
                    <a:moveTo>
                      <a:pt x="1" y="0"/>
                    </a:moveTo>
                    <a:lnTo>
                      <a:pt x="1" y="12575"/>
                    </a:lnTo>
                    <a:lnTo>
                      <a:pt x="2714" y="12575"/>
                    </a:lnTo>
                    <a:lnTo>
                      <a:pt x="27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0"/>
            <p:cNvSpPr/>
            <p:nvPr/>
          </p:nvSpPr>
          <p:spPr>
            <a:xfrm flipH="1">
              <a:off x="8248005" y="2189524"/>
              <a:ext cx="82185" cy="194567"/>
            </a:xfrm>
            <a:custGeom>
              <a:avLst/>
              <a:gdLst/>
              <a:ahLst/>
              <a:cxnLst/>
              <a:rect l="l" t="t" r="r" b="b"/>
              <a:pathLst>
                <a:path w="2311" h="8030" extrusionOk="0">
                  <a:moveTo>
                    <a:pt x="1" y="1"/>
                  </a:moveTo>
                  <a:lnTo>
                    <a:pt x="1" y="8029"/>
                  </a:lnTo>
                  <a:lnTo>
                    <a:pt x="2310" y="8029"/>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flipH="1">
              <a:off x="8121545" y="2360079"/>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0"/>
            <p:cNvSpPr/>
            <p:nvPr/>
          </p:nvSpPr>
          <p:spPr>
            <a:xfrm flipH="1">
              <a:off x="7507487" y="2022531"/>
              <a:ext cx="143459" cy="43541"/>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5" name="Google Shape;1465;p20"/>
            <p:cNvGrpSpPr/>
            <p:nvPr/>
          </p:nvGrpSpPr>
          <p:grpSpPr>
            <a:xfrm>
              <a:off x="7430969" y="2591991"/>
              <a:ext cx="984368" cy="344707"/>
              <a:chOff x="937650" y="3222250"/>
              <a:chExt cx="895450" cy="355625"/>
            </a:xfrm>
          </p:grpSpPr>
          <p:sp>
            <p:nvSpPr>
              <p:cNvPr id="1466" name="Google Shape;1466;p20"/>
              <p:cNvSpPr/>
              <p:nvPr/>
            </p:nvSpPr>
            <p:spPr>
              <a:xfrm>
                <a:off x="1077875" y="3235100"/>
                <a:ext cx="220000" cy="342775"/>
              </a:xfrm>
              <a:custGeom>
                <a:avLst/>
                <a:gdLst/>
                <a:ahLst/>
                <a:cxnLst/>
                <a:rect l="l" t="t" r="r" b="b"/>
                <a:pathLst>
                  <a:path w="8800" h="13711" extrusionOk="0">
                    <a:moveTo>
                      <a:pt x="4363" y="0"/>
                    </a:moveTo>
                    <a:lnTo>
                      <a:pt x="1541" y="37"/>
                    </a:lnTo>
                    <a:cubicBezTo>
                      <a:pt x="1467" y="37"/>
                      <a:pt x="1431" y="110"/>
                      <a:pt x="1431" y="183"/>
                    </a:cubicBezTo>
                    <a:lnTo>
                      <a:pt x="1431" y="293"/>
                    </a:lnTo>
                    <a:cubicBezTo>
                      <a:pt x="1101" y="477"/>
                      <a:pt x="1467" y="697"/>
                      <a:pt x="1467" y="697"/>
                    </a:cubicBezTo>
                    <a:lnTo>
                      <a:pt x="1467" y="1173"/>
                    </a:lnTo>
                    <a:cubicBezTo>
                      <a:pt x="1137" y="1320"/>
                      <a:pt x="1137" y="1796"/>
                      <a:pt x="1467" y="1980"/>
                    </a:cubicBezTo>
                    <a:cubicBezTo>
                      <a:pt x="551" y="2713"/>
                      <a:pt x="1" y="3849"/>
                      <a:pt x="38" y="5059"/>
                    </a:cubicBezTo>
                    <a:cubicBezTo>
                      <a:pt x="38" y="6929"/>
                      <a:pt x="258" y="12208"/>
                      <a:pt x="441" y="13711"/>
                    </a:cubicBezTo>
                    <a:lnTo>
                      <a:pt x="8506" y="13711"/>
                    </a:lnTo>
                    <a:cubicBezTo>
                      <a:pt x="8653" y="12355"/>
                      <a:pt x="8799" y="6892"/>
                      <a:pt x="8763" y="4986"/>
                    </a:cubicBezTo>
                    <a:cubicBezTo>
                      <a:pt x="8763" y="3776"/>
                      <a:pt x="8249" y="2640"/>
                      <a:pt x="7296" y="1906"/>
                    </a:cubicBezTo>
                    <a:cubicBezTo>
                      <a:pt x="7626" y="1760"/>
                      <a:pt x="7626" y="1283"/>
                      <a:pt x="7296" y="1100"/>
                    </a:cubicBezTo>
                    <a:lnTo>
                      <a:pt x="7296" y="660"/>
                    </a:lnTo>
                    <a:cubicBezTo>
                      <a:pt x="7296" y="660"/>
                      <a:pt x="7626" y="440"/>
                      <a:pt x="7333" y="220"/>
                    </a:cubicBezTo>
                    <a:lnTo>
                      <a:pt x="7333" y="110"/>
                    </a:lnTo>
                    <a:cubicBezTo>
                      <a:pt x="7333" y="37"/>
                      <a:pt x="7260" y="0"/>
                      <a:pt x="7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a:off x="1098975" y="3222250"/>
                <a:ext cx="176900" cy="33025"/>
              </a:xfrm>
              <a:custGeom>
                <a:avLst/>
                <a:gdLst/>
                <a:ahLst/>
                <a:cxnLst/>
                <a:rect l="l" t="t" r="r" b="b"/>
                <a:pathLst>
                  <a:path w="7076" h="1321" extrusionOk="0">
                    <a:moveTo>
                      <a:pt x="257" y="1"/>
                    </a:moveTo>
                    <a:lnTo>
                      <a:pt x="0" y="1321"/>
                    </a:lnTo>
                    <a:lnTo>
                      <a:pt x="7076" y="1321"/>
                    </a:lnTo>
                    <a:lnTo>
                      <a:pt x="68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a:off x="937650" y="3313000"/>
                <a:ext cx="219075" cy="264875"/>
              </a:xfrm>
              <a:custGeom>
                <a:avLst/>
                <a:gdLst/>
                <a:ahLst/>
                <a:cxnLst/>
                <a:rect l="l" t="t" r="r" b="b"/>
                <a:pathLst>
                  <a:path w="8763" h="10595" extrusionOk="0">
                    <a:moveTo>
                      <a:pt x="7150" y="0"/>
                    </a:moveTo>
                    <a:lnTo>
                      <a:pt x="4363" y="37"/>
                    </a:lnTo>
                    <a:lnTo>
                      <a:pt x="1541" y="37"/>
                    </a:lnTo>
                    <a:cubicBezTo>
                      <a:pt x="1467" y="37"/>
                      <a:pt x="1394" y="110"/>
                      <a:pt x="1394" y="183"/>
                    </a:cubicBezTo>
                    <a:lnTo>
                      <a:pt x="1394" y="293"/>
                    </a:lnTo>
                    <a:cubicBezTo>
                      <a:pt x="1101" y="477"/>
                      <a:pt x="1431" y="697"/>
                      <a:pt x="1431" y="697"/>
                    </a:cubicBezTo>
                    <a:lnTo>
                      <a:pt x="1431" y="1137"/>
                    </a:lnTo>
                    <a:cubicBezTo>
                      <a:pt x="1101" y="1320"/>
                      <a:pt x="1101" y="1797"/>
                      <a:pt x="1431" y="1980"/>
                    </a:cubicBezTo>
                    <a:cubicBezTo>
                      <a:pt x="514" y="2713"/>
                      <a:pt x="1" y="3849"/>
                      <a:pt x="1" y="5059"/>
                    </a:cubicBezTo>
                    <a:cubicBezTo>
                      <a:pt x="1" y="6929"/>
                      <a:pt x="1504" y="9092"/>
                      <a:pt x="1651" y="10595"/>
                    </a:cubicBezTo>
                    <a:lnTo>
                      <a:pt x="6930" y="10595"/>
                    </a:lnTo>
                    <a:cubicBezTo>
                      <a:pt x="7076" y="9239"/>
                      <a:pt x="8763" y="6892"/>
                      <a:pt x="8726" y="4986"/>
                    </a:cubicBezTo>
                    <a:cubicBezTo>
                      <a:pt x="8763" y="3776"/>
                      <a:pt x="8213" y="2676"/>
                      <a:pt x="7260" y="1906"/>
                    </a:cubicBezTo>
                    <a:cubicBezTo>
                      <a:pt x="7590" y="1760"/>
                      <a:pt x="7590" y="1283"/>
                      <a:pt x="7260" y="1100"/>
                    </a:cubicBezTo>
                    <a:lnTo>
                      <a:pt x="7260" y="660"/>
                    </a:lnTo>
                    <a:cubicBezTo>
                      <a:pt x="7260" y="660"/>
                      <a:pt x="7626" y="440"/>
                      <a:pt x="7296" y="257"/>
                    </a:cubicBezTo>
                    <a:lnTo>
                      <a:pt x="7296" y="110"/>
                    </a:lnTo>
                    <a:cubicBezTo>
                      <a:pt x="7296" y="37"/>
                      <a:pt x="7223" y="0"/>
                      <a:pt x="7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a:off x="957825" y="3300150"/>
                <a:ext cx="176900" cy="33950"/>
              </a:xfrm>
              <a:custGeom>
                <a:avLst/>
                <a:gdLst/>
                <a:ahLst/>
                <a:cxnLst/>
                <a:rect l="l" t="t" r="r" b="b"/>
                <a:pathLst>
                  <a:path w="7076" h="1358" extrusionOk="0">
                    <a:moveTo>
                      <a:pt x="257" y="1"/>
                    </a:moveTo>
                    <a:lnTo>
                      <a:pt x="0" y="1357"/>
                    </a:lnTo>
                    <a:lnTo>
                      <a:pt x="7076" y="1357"/>
                    </a:lnTo>
                    <a:lnTo>
                      <a:pt x="68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a:off x="1390425" y="3280000"/>
                <a:ext cx="191575" cy="297875"/>
              </a:xfrm>
              <a:custGeom>
                <a:avLst/>
                <a:gdLst/>
                <a:ahLst/>
                <a:cxnLst/>
                <a:rect l="l" t="t" r="r" b="b"/>
                <a:pathLst>
                  <a:path w="7663" h="11915" extrusionOk="0">
                    <a:moveTo>
                      <a:pt x="6232" y="0"/>
                    </a:moveTo>
                    <a:lnTo>
                      <a:pt x="3776" y="37"/>
                    </a:lnTo>
                    <a:lnTo>
                      <a:pt x="1320" y="37"/>
                    </a:lnTo>
                    <a:cubicBezTo>
                      <a:pt x="1283" y="37"/>
                      <a:pt x="1210" y="74"/>
                      <a:pt x="1210" y="147"/>
                    </a:cubicBezTo>
                    <a:lnTo>
                      <a:pt x="1210" y="257"/>
                    </a:lnTo>
                    <a:cubicBezTo>
                      <a:pt x="953" y="440"/>
                      <a:pt x="1246" y="624"/>
                      <a:pt x="1246" y="624"/>
                    </a:cubicBezTo>
                    <a:lnTo>
                      <a:pt x="1246" y="990"/>
                    </a:lnTo>
                    <a:cubicBezTo>
                      <a:pt x="953" y="1100"/>
                      <a:pt x="953" y="1577"/>
                      <a:pt x="1246" y="1687"/>
                    </a:cubicBezTo>
                    <a:cubicBezTo>
                      <a:pt x="440" y="2347"/>
                      <a:pt x="0" y="3373"/>
                      <a:pt x="37" y="4400"/>
                    </a:cubicBezTo>
                    <a:cubicBezTo>
                      <a:pt x="37" y="6013"/>
                      <a:pt x="257" y="10632"/>
                      <a:pt x="403" y="11915"/>
                    </a:cubicBezTo>
                    <a:lnTo>
                      <a:pt x="7405" y="11915"/>
                    </a:lnTo>
                    <a:cubicBezTo>
                      <a:pt x="7515" y="10705"/>
                      <a:pt x="7662" y="5976"/>
                      <a:pt x="7625" y="4326"/>
                    </a:cubicBezTo>
                    <a:cubicBezTo>
                      <a:pt x="7625" y="3300"/>
                      <a:pt x="7149" y="2310"/>
                      <a:pt x="6342" y="1687"/>
                    </a:cubicBezTo>
                    <a:cubicBezTo>
                      <a:pt x="6636" y="1540"/>
                      <a:pt x="6636" y="1100"/>
                      <a:pt x="6342" y="954"/>
                    </a:cubicBezTo>
                    <a:lnTo>
                      <a:pt x="6342" y="587"/>
                    </a:lnTo>
                    <a:cubicBezTo>
                      <a:pt x="6342" y="587"/>
                      <a:pt x="6636" y="404"/>
                      <a:pt x="6342" y="220"/>
                    </a:cubicBezTo>
                    <a:lnTo>
                      <a:pt x="6342" y="110"/>
                    </a:lnTo>
                    <a:cubicBezTo>
                      <a:pt x="6342" y="74"/>
                      <a:pt x="6306" y="0"/>
                      <a:pt x="6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a:off x="1408750" y="3269000"/>
                <a:ext cx="153075" cy="29350"/>
              </a:xfrm>
              <a:custGeom>
                <a:avLst/>
                <a:gdLst/>
                <a:ahLst/>
                <a:cxnLst/>
                <a:rect l="l" t="t" r="r" b="b"/>
                <a:pathLst>
                  <a:path w="6123" h="1174" extrusionOk="0">
                    <a:moveTo>
                      <a:pt x="220" y="0"/>
                    </a:moveTo>
                    <a:lnTo>
                      <a:pt x="0" y="1174"/>
                    </a:lnTo>
                    <a:lnTo>
                      <a:pt x="6123" y="1174"/>
                    </a:lnTo>
                    <a:lnTo>
                      <a:pt x="5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1250200" y="3390900"/>
                <a:ext cx="220900" cy="186975"/>
              </a:xfrm>
              <a:custGeom>
                <a:avLst/>
                <a:gdLst/>
                <a:ahLst/>
                <a:cxnLst/>
                <a:rect l="l" t="t" r="r" b="b"/>
                <a:pathLst>
                  <a:path w="8836" h="7479" extrusionOk="0">
                    <a:moveTo>
                      <a:pt x="7185" y="0"/>
                    </a:moveTo>
                    <a:lnTo>
                      <a:pt x="4363" y="37"/>
                    </a:lnTo>
                    <a:lnTo>
                      <a:pt x="1540" y="37"/>
                    </a:lnTo>
                    <a:cubicBezTo>
                      <a:pt x="1466" y="74"/>
                      <a:pt x="1430" y="110"/>
                      <a:pt x="1430" y="184"/>
                    </a:cubicBezTo>
                    <a:lnTo>
                      <a:pt x="1430" y="294"/>
                    </a:lnTo>
                    <a:cubicBezTo>
                      <a:pt x="1100" y="514"/>
                      <a:pt x="1466" y="697"/>
                      <a:pt x="1466" y="697"/>
                    </a:cubicBezTo>
                    <a:lnTo>
                      <a:pt x="1466" y="1173"/>
                    </a:lnTo>
                    <a:cubicBezTo>
                      <a:pt x="1137" y="1357"/>
                      <a:pt x="1137" y="1797"/>
                      <a:pt x="1466" y="1980"/>
                    </a:cubicBezTo>
                    <a:cubicBezTo>
                      <a:pt x="513" y="2750"/>
                      <a:pt x="0" y="3886"/>
                      <a:pt x="37" y="5059"/>
                    </a:cubicBezTo>
                    <a:cubicBezTo>
                      <a:pt x="37" y="6929"/>
                      <a:pt x="257" y="5976"/>
                      <a:pt x="440" y="7479"/>
                    </a:cubicBezTo>
                    <a:lnTo>
                      <a:pt x="8542" y="7479"/>
                    </a:lnTo>
                    <a:cubicBezTo>
                      <a:pt x="8652" y="6123"/>
                      <a:pt x="8835" y="6892"/>
                      <a:pt x="8762" y="4986"/>
                    </a:cubicBezTo>
                    <a:cubicBezTo>
                      <a:pt x="8762" y="3813"/>
                      <a:pt x="8249" y="2676"/>
                      <a:pt x="7295" y="1943"/>
                    </a:cubicBezTo>
                    <a:cubicBezTo>
                      <a:pt x="7625" y="1760"/>
                      <a:pt x="7625" y="1283"/>
                      <a:pt x="7295" y="1137"/>
                    </a:cubicBezTo>
                    <a:lnTo>
                      <a:pt x="7295" y="660"/>
                    </a:lnTo>
                    <a:cubicBezTo>
                      <a:pt x="7295" y="660"/>
                      <a:pt x="7662" y="440"/>
                      <a:pt x="7332" y="257"/>
                    </a:cubicBezTo>
                    <a:lnTo>
                      <a:pt x="7332" y="147"/>
                    </a:lnTo>
                    <a:cubicBezTo>
                      <a:pt x="7332" y="74"/>
                      <a:pt x="7259" y="0"/>
                      <a:pt x="71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1271275" y="3378075"/>
                <a:ext cx="176900" cy="33925"/>
              </a:xfrm>
              <a:custGeom>
                <a:avLst/>
                <a:gdLst/>
                <a:ahLst/>
                <a:cxnLst/>
                <a:rect l="l" t="t" r="r" b="b"/>
                <a:pathLst>
                  <a:path w="7076" h="1357" extrusionOk="0">
                    <a:moveTo>
                      <a:pt x="257" y="0"/>
                    </a:moveTo>
                    <a:lnTo>
                      <a:pt x="0" y="1356"/>
                    </a:lnTo>
                    <a:lnTo>
                      <a:pt x="7076"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p:nvPr/>
            </p:nvSpPr>
            <p:spPr>
              <a:xfrm>
                <a:off x="1613125" y="3390900"/>
                <a:ext cx="219975" cy="186975"/>
              </a:xfrm>
              <a:custGeom>
                <a:avLst/>
                <a:gdLst/>
                <a:ahLst/>
                <a:cxnLst/>
                <a:rect l="l" t="t" r="r" b="b"/>
                <a:pathLst>
                  <a:path w="8799" h="7479" extrusionOk="0">
                    <a:moveTo>
                      <a:pt x="7149" y="0"/>
                    </a:moveTo>
                    <a:lnTo>
                      <a:pt x="4363" y="37"/>
                    </a:lnTo>
                    <a:lnTo>
                      <a:pt x="1540" y="37"/>
                    </a:lnTo>
                    <a:cubicBezTo>
                      <a:pt x="1467" y="74"/>
                      <a:pt x="1394" y="110"/>
                      <a:pt x="1394" y="184"/>
                    </a:cubicBezTo>
                    <a:lnTo>
                      <a:pt x="1394" y="294"/>
                    </a:lnTo>
                    <a:cubicBezTo>
                      <a:pt x="1064" y="514"/>
                      <a:pt x="1430" y="697"/>
                      <a:pt x="1430" y="697"/>
                    </a:cubicBezTo>
                    <a:lnTo>
                      <a:pt x="1430" y="1173"/>
                    </a:lnTo>
                    <a:cubicBezTo>
                      <a:pt x="1100" y="1357"/>
                      <a:pt x="1100" y="1797"/>
                      <a:pt x="1430" y="1980"/>
                    </a:cubicBezTo>
                    <a:cubicBezTo>
                      <a:pt x="514" y="2750"/>
                      <a:pt x="0" y="3886"/>
                      <a:pt x="37" y="5059"/>
                    </a:cubicBezTo>
                    <a:cubicBezTo>
                      <a:pt x="37" y="6929"/>
                      <a:pt x="257" y="5976"/>
                      <a:pt x="404" y="7479"/>
                    </a:cubicBezTo>
                    <a:lnTo>
                      <a:pt x="8506" y="7479"/>
                    </a:lnTo>
                    <a:cubicBezTo>
                      <a:pt x="8652" y="6123"/>
                      <a:pt x="8799" y="6892"/>
                      <a:pt x="8726" y="4986"/>
                    </a:cubicBezTo>
                    <a:cubicBezTo>
                      <a:pt x="8762" y="3813"/>
                      <a:pt x="8212" y="2676"/>
                      <a:pt x="7259" y="1943"/>
                    </a:cubicBezTo>
                    <a:cubicBezTo>
                      <a:pt x="7589" y="1760"/>
                      <a:pt x="7589" y="1283"/>
                      <a:pt x="7259" y="1137"/>
                    </a:cubicBezTo>
                    <a:lnTo>
                      <a:pt x="7259" y="660"/>
                    </a:lnTo>
                    <a:cubicBezTo>
                      <a:pt x="7259" y="660"/>
                      <a:pt x="7626" y="440"/>
                      <a:pt x="7296" y="257"/>
                    </a:cubicBezTo>
                    <a:lnTo>
                      <a:pt x="7296" y="147"/>
                    </a:lnTo>
                    <a:cubicBezTo>
                      <a:pt x="7296" y="74"/>
                      <a:pt x="7223" y="0"/>
                      <a:pt x="7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0"/>
              <p:cNvSpPr/>
              <p:nvPr/>
            </p:nvSpPr>
            <p:spPr>
              <a:xfrm>
                <a:off x="1633300" y="3378075"/>
                <a:ext cx="176900" cy="33925"/>
              </a:xfrm>
              <a:custGeom>
                <a:avLst/>
                <a:gdLst/>
                <a:ahLst/>
                <a:cxnLst/>
                <a:rect l="l" t="t" r="r" b="b"/>
                <a:pathLst>
                  <a:path w="7076" h="1357" extrusionOk="0">
                    <a:moveTo>
                      <a:pt x="257" y="0"/>
                    </a:moveTo>
                    <a:lnTo>
                      <a:pt x="0" y="1356"/>
                    </a:lnTo>
                    <a:lnTo>
                      <a:pt x="7075"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0"/>
              <p:cNvSpPr/>
              <p:nvPr/>
            </p:nvSpPr>
            <p:spPr>
              <a:xfrm>
                <a:off x="1503150" y="3337725"/>
                <a:ext cx="199825" cy="240150"/>
              </a:xfrm>
              <a:custGeom>
                <a:avLst/>
                <a:gdLst/>
                <a:ahLst/>
                <a:cxnLst/>
                <a:rect l="l" t="t" r="r" b="b"/>
                <a:pathLst>
                  <a:path w="7993" h="9606" extrusionOk="0">
                    <a:moveTo>
                      <a:pt x="6489" y="1"/>
                    </a:moveTo>
                    <a:lnTo>
                      <a:pt x="3960" y="38"/>
                    </a:lnTo>
                    <a:lnTo>
                      <a:pt x="1393" y="74"/>
                    </a:lnTo>
                    <a:cubicBezTo>
                      <a:pt x="1320" y="74"/>
                      <a:pt x="1283" y="111"/>
                      <a:pt x="1283" y="184"/>
                    </a:cubicBezTo>
                    <a:lnTo>
                      <a:pt x="1283" y="294"/>
                    </a:lnTo>
                    <a:cubicBezTo>
                      <a:pt x="990" y="441"/>
                      <a:pt x="1320" y="661"/>
                      <a:pt x="1320" y="661"/>
                    </a:cubicBezTo>
                    <a:lnTo>
                      <a:pt x="1320" y="1064"/>
                    </a:lnTo>
                    <a:cubicBezTo>
                      <a:pt x="953" y="1174"/>
                      <a:pt x="953" y="1651"/>
                      <a:pt x="1320" y="1797"/>
                    </a:cubicBezTo>
                    <a:cubicBezTo>
                      <a:pt x="477" y="2494"/>
                      <a:pt x="0" y="3520"/>
                      <a:pt x="37" y="4584"/>
                    </a:cubicBezTo>
                    <a:cubicBezTo>
                      <a:pt x="37" y="6270"/>
                      <a:pt x="1357" y="8250"/>
                      <a:pt x="1503" y="9606"/>
                    </a:cubicBezTo>
                    <a:lnTo>
                      <a:pt x="6306" y="9606"/>
                    </a:lnTo>
                    <a:cubicBezTo>
                      <a:pt x="6452" y="8360"/>
                      <a:pt x="7992" y="6233"/>
                      <a:pt x="7956" y="4510"/>
                    </a:cubicBezTo>
                    <a:cubicBezTo>
                      <a:pt x="7956" y="3447"/>
                      <a:pt x="7479" y="2421"/>
                      <a:pt x="6636" y="1761"/>
                    </a:cubicBezTo>
                    <a:cubicBezTo>
                      <a:pt x="6966" y="1614"/>
                      <a:pt x="6966" y="1137"/>
                      <a:pt x="6636" y="991"/>
                    </a:cubicBezTo>
                    <a:lnTo>
                      <a:pt x="6636" y="588"/>
                    </a:lnTo>
                    <a:cubicBezTo>
                      <a:pt x="6636" y="588"/>
                      <a:pt x="6929" y="404"/>
                      <a:pt x="6636" y="221"/>
                    </a:cubicBezTo>
                    <a:lnTo>
                      <a:pt x="6636" y="111"/>
                    </a:lnTo>
                    <a:cubicBezTo>
                      <a:pt x="6636" y="74"/>
                      <a:pt x="6562" y="1"/>
                      <a:pt x="6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0"/>
              <p:cNvSpPr/>
              <p:nvPr/>
            </p:nvSpPr>
            <p:spPr>
              <a:xfrm>
                <a:off x="1522400" y="3325825"/>
                <a:ext cx="160400" cy="30275"/>
              </a:xfrm>
              <a:custGeom>
                <a:avLst/>
                <a:gdLst/>
                <a:ahLst/>
                <a:cxnLst/>
                <a:rect l="l" t="t" r="r" b="b"/>
                <a:pathLst>
                  <a:path w="6416" h="1211" extrusionOk="0">
                    <a:moveTo>
                      <a:pt x="257" y="0"/>
                    </a:moveTo>
                    <a:lnTo>
                      <a:pt x="0" y="1210"/>
                    </a:lnTo>
                    <a:lnTo>
                      <a:pt x="6416" y="1210"/>
                    </a:lnTo>
                    <a:lnTo>
                      <a:pt x="6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20"/>
            <p:cNvGrpSpPr/>
            <p:nvPr/>
          </p:nvGrpSpPr>
          <p:grpSpPr>
            <a:xfrm>
              <a:off x="7620410" y="3258750"/>
              <a:ext cx="605526" cy="208200"/>
              <a:chOff x="7138068" y="2592629"/>
              <a:chExt cx="701246" cy="232678"/>
            </a:xfrm>
          </p:grpSpPr>
          <p:sp>
            <p:nvSpPr>
              <p:cNvPr id="1479" name="Google Shape;1479;p20"/>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0"/>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0"/>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0"/>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0"/>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0"/>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0"/>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0"/>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0"/>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0"/>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20"/>
            <p:cNvGrpSpPr/>
            <p:nvPr/>
          </p:nvGrpSpPr>
          <p:grpSpPr>
            <a:xfrm>
              <a:off x="7246784" y="1909017"/>
              <a:ext cx="1343141" cy="628234"/>
              <a:chOff x="7246784" y="1909017"/>
              <a:chExt cx="1343141" cy="628234"/>
            </a:xfrm>
          </p:grpSpPr>
          <p:sp>
            <p:nvSpPr>
              <p:cNvPr id="1490" name="Google Shape;1490;p20"/>
              <p:cNvSpPr/>
              <p:nvPr/>
            </p:nvSpPr>
            <p:spPr>
              <a:xfrm flipH="1">
                <a:off x="7246784" y="2346227"/>
                <a:ext cx="1343141" cy="37779"/>
              </a:xfrm>
              <a:custGeom>
                <a:avLst/>
                <a:gdLst/>
                <a:ahLst/>
                <a:cxnLst/>
                <a:rect l="l" t="t" r="r" b="b"/>
                <a:pathLst>
                  <a:path w="48245" h="1357" extrusionOk="0">
                    <a:moveTo>
                      <a:pt x="0" y="0"/>
                    </a:moveTo>
                    <a:lnTo>
                      <a:pt x="0" y="1357"/>
                    </a:lnTo>
                    <a:lnTo>
                      <a:pt x="48245" y="1357"/>
                    </a:lnTo>
                    <a:lnTo>
                      <a:pt x="48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0"/>
              <p:cNvSpPr/>
              <p:nvPr/>
            </p:nvSpPr>
            <p:spPr>
              <a:xfrm flipH="1">
                <a:off x="7502940" y="2383978"/>
                <a:ext cx="1086985" cy="153120"/>
              </a:xfrm>
              <a:custGeom>
                <a:avLst/>
                <a:gdLst/>
                <a:ahLst/>
                <a:cxnLst/>
                <a:rect l="l" t="t" r="r" b="b"/>
                <a:pathLst>
                  <a:path w="39044" h="5500" extrusionOk="0">
                    <a:moveTo>
                      <a:pt x="0" y="1"/>
                    </a:moveTo>
                    <a:lnTo>
                      <a:pt x="0" y="5500"/>
                    </a:lnTo>
                    <a:lnTo>
                      <a:pt x="39043" y="5500"/>
                    </a:lnTo>
                    <a:lnTo>
                      <a:pt x="39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0"/>
              <p:cNvSpPr/>
              <p:nvPr/>
            </p:nvSpPr>
            <p:spPr>
              <a:xfrm flipH="1">
                <a:off x="7246784" y="2384131"/>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0"/>
              <p:cNvSpPr/>
              <p:nvPr/>
            </p:nvSpPr>
            <p:spPr>
              <a:xfrm flipH="1">
                <a:off x="7527046" y="1909017"/>
                <a:ext cx="406799" cy="437061"/>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0"/>
              <p:cNvSpPr/>
              <p:nvPr/>
            </p:nvSpPr>
            <p:spPr>
              <a:xfrm flipH="1">
                <a:off x="7766951" y="1919678"/>
                <a:ext cx="260780" cy="426400"/>
              </a:xfrm>
              <a:custGeom>
                <a:avLst/>
                <a:gdLst/>
                <a:ahLst/>
                <a:cxnLst/>
                <a:rect l="l" t="t" r="r" b="b"/>
                <a:pathLst>
                  <a:path w="7333" h="17598" extrusionOk="0">
                    <a:moveTo>
                      <a:pt x="37" y="1"/>
                    </a:moveTo>
                    <a:lnTo>
                      <a:pt x="1" y="17598"/>
                    </a:lnTo>
                    <a:lnTo>
                      <a:pt x="6380" y="17598"/>
                    </a:lnTo>
                    <a:lnTo>
                      <a:pt x="7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0"/>
              <p:cNvSpPr/>
              <p:nvPr/>
            </p:nvSpPr>
            <p:spPr>
              <a:xfrm flipH="1">
                <a:off x="8214114" y="1919678"/>
                <a:ext cx="260780" cy="426400"/>
              </a:xfrm>
              <a:custGeom>
                <a:avLst/>
                <a:gdLst/>
                <a:ahLst/>
                <a:cxnLst/>
                <a:rect l="l" t="t" r="r" b="b"/>
                <a:pathLst>
                  <a:path w="7333" h="17598" extrusionOk="0">
                    <a:moveTo>
                      <a:pt x="0" y="1"/>
                    </a:moveTo>
                    <a:lnTo>
                      <a:pt x="0" y="17598"/>
                    </a:lnTo>
                    <a:lnTo>
                      <a:pt x="6379" y="17598"/>
                    </a:lnTo>
                    <a:lnTo>
                      <a:pt x="7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0"/>
              <p:cNvSpPr/>
              <p:nvPr/>
            </p:nvSpPr>
            <p:spPr>
              <a:xfrm flipH="1">
                <a:off x="8314507" y="1981852"/>
                <a:ext cx="275112" cy="364225"/>
              </a:xfrm>
              <a:custGeom>
                <a:avLst/>
                <a:gdLst/>
                <a:ahLst/>
                <a:cxnLst/>
                <a:rect l="l" t="t" r="r" b="b"/>
                <a:pathLst>
                  <a:path w="7736" h="15032" extrusionOk="0">
                    <a:moveTo>
                      <a:pt x="0" y="1"/>
                    </a:moveTo>
                    <a:lnTo>
                      <a:pt x="0" y="15032"/>
                    </a:lnTo>
                    <a:lnTo>
                      <a:pt x="7296" y="15032"/>
                    </a:lnTo>
                    <a:lnTo>
                      <a:pt x="77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0"/>
              <p:cNvSpPr/>
              <p:nvPr/>
            </p:nvSpPr>
            <p:spPr>
              <a:xfrm flipH="1">
                <a:off x="8248005" y="1981852"/>
                <a:ext cx="82185" cy="364225"/>
              </a:xfrm>
              <a:custGeom>
                <a:avLst/>
                <a:gdLst/>
                <a:ahLst/>
                <a:cxnLst/>
                <a:rect l="l" t="t" r="r" b="b"/>
                <a:pathLst>
                  <a:path w="2311" h="15032" extrusionOk="0">
                    <a:moveTo>
                      <a:pt x="1" y="1"/>
                    </a:moveTo>
                    <a:lnTo>
                      <a:pt x="1" y="15032"/>
                    </a:lnTo>
                    <a:lnTo>
                      <a:pt x="2310" y="15032"/>
                    </a:lnTo>
                    <a:lnTo>
                      <a:pt x="23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0"/>
              <p:cNvSpPr/>
              <p:nvPr/>
            </p:nvSpPr>
            <p:spPr>
              <a:xfrm flipH="1">
                <a:off x="8121545" y="1919678"/>
                <a:ext cx="126496" cy="42640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0"/>
              <p:cNvSpPr/>
              <p:nvPr/>
            </p:nvSpPr>
            <p:spPr>
              <a:xfrm flipH="1">
                <a:off x="8121545" y="1956992"/>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0"/>
              <p:cNvSpPr/>
              <p:nvPr/>
            </p:nvSpPr>
            <p:spPr>
              <a:xfrm flipH="1">
                <a:off x="8154155" y="2036055"/>
                <a:ext cx="61310" cy="194543"/>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0"/>
              <p:cNvSpPr/>
              <p:nvPr/>
            </p:nvSpPr>
            <p:spPr>
              <a:xfrm flipH="1">
                <a:off x="7897323" y="1965885"/>
                <a:ext cx="88693" cy="380193"/>
              </a:xfrm>
              <a:custGeom>
                <a:avLst/>
                <a:gdLst/>
                <a:ahLst/>
                <a:cxnLst/>
                <a:rect l="l" t="t" r="r" b="b"/>
                <a:pathLst>
                  <a:path w="2494" h="15691" extrusionOk="0">
                    <a:moveTo>
                      <a:pt x="1" y="0"/>
                    </a:moveTo>
                    <a:lnTo>
                      <a:pt x="1" y="15691"/>
                    </a:lnTo>
                    <a:lnTo>
                      <a:pt x="2494" y="15691"/>
                    </a:lnTo>
                    <a:lnTo>
                      <a:pt x="2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0"/>
              <p:cNvSpPr/>
              <p:nvPr/>
            </p:nvSpPr>
            <p:spPr>
              <a:xfrm flipH="1">
                <a:off x="7897323" y="2068038"/>
                <a:ext cx="88693" cy="171451"/>
              </a:xfrm>
              <a:custGeom>
                <a:avLst/>
                <a:gdLst/>
                <a:ahLst/>
                <a:cxnLst/>
                <a:rect l="l" t="t" r="r" b="b"/>
                <a:pathLst>
                  <a:path w="2494" h="7076" extrusionOk="0">
                    <a:moveTo>
                      <a:pt x="1" y="0"/>
                    </a:moveTo>
                    <a:lnTo>
                      <a:pt x="1" y="7075"/>
                    </a:lnTo>
                    <a:lnTo>
                      <a:pt x="2494" y="7075"/>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0"/>
              <p:cNvSpPr/>
              <p:nvPr/>
            </p:nvSpPr>
            <p:spPr>
              <a:xfrm flipH="1">
                <a:off x="7982068" y="1945435"/>
                <a:ext cx="139512" cy="400643"/>
              </a:xfrm>
              <a:custGeom>
                <a:avLst/>
                <a:gdLst/>
                <a:ahLst/>
                <a:cxnLst/>
                <a:rect l="l" t="t" r="r" b="b"/>
                <a:pathLst>
                  <a:path w="3923" h="16535" extrusionOk="0">
                    <a:moveTo>
                      <a:pt x="0" y="1"/>
                    </a:moveTo>
                    <a:lnTo>
                      <a:pt x="0" y="16535"/>
                    </a:lnTo>
                    <a:lnTo>
                      <a:pt x="3923" y="16535"/>
                    </a:lnTo>
                    <a:lnTo>
                      <a:pt x="39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0"/>
              <p:cNvSpPr/>
              <p:nvPr/>
            </p:nvSpPr>
            <p:spPr>
              <a:xfrm flipH="1">
                <a:off x="7982068" y="1997844"/>
                <a:ext cx="139512" cy="24908"/>
              </a:xfrm>
              <a:custGeom>
                <a:avLst/>
                <a:gdLst/>
                <a:ahLst/>
                <a:cxnLst/>
                <a:rect l="l" t="t" r="r" b="b"/>
                <a:pathLst>
                  <a:path w="3923" h="1028" extrusionOk="0">
                    <a:moveTo>
                      <a:pt x="0" y="1"/>
                    </a:moveTo>
                    <a:lnTo>
                      <a:pt x="0" y="1027"/>
                    </a:lnTo>
                    <a:lnTo>
                      <a:pt x="3923" y="1027"/>
                    </a:lnTo>
                    <a:lnTo>
                      <a:pt x="3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0"/>
              <p:cNvSpPr/>
              <p:nvPr/>
            </p:nvSpPr>
            <p:spPr>
              <a:xfrm flipH="1">
                <a:off x="7662646" y="1919678"/>
                <a:ext cx="139547" cy="426400"/>
              </a:xfrm>
              <a:custGeom>
                <a:avLst/>
                <a:gdLst/>
                <a:ahLst/>
                <a:cxnLst/>
                <a:rect l="l" t="t" r="r" b="b"/>
                <a:pathLst>
                  <a:path w="3924" h="17598" extrusionOk="0">
                    <a:moveTo>
                      <a:pt x="1" y="1"/>
                    </a:moveTo>
                    <a:lnTo>
                      <a:pt x="1" y="17598"/>
                    </a:lnTo>
                    <a:lnTo>
                      <a:pt x="3924" y="17598"/>
                    </a:lnTo>
                    <a:lnTo>
                      <a:pt x="39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0"/>
              <p:cNvSpPr/>
              <p:nvPr/>
            </p:nvSpPr>
            <p:spPr>
              <a:xfrm flipH="1">
                <a:off x="7662646" y="1956992"/>
                <a:ext cx="138231" cy="24884"/>
              </a:xfrm>
              <a:custGeom>
                <a:avLst/>
                <a:gdLst/>
                <a:ahLst/>
                <a:cxnLst/>
                <a:rect l="l" t="t" r="r" b="b"/>
                <a:pathLst>
                  <a:path w="3887" h="1027" extrusionOk="0">
                    <a:moveTo>
                      <a:pt x="1" y="0"/>
                    </a:moveTo>
                    <a:lnTo>
                      <a:pt x="1" y="1027"/>
                    </a:lnTo>
                    <a:lnTo>
                      <a:pt x="3887" y="1027"/>
                    </a:lnTo>
                    <a:lnTo>
                      <a:pt x="3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0"/>
              <p:cNvSpPr/>
              <p:nvPr/>
            </p:nvSpPr>
            <p:spPr>
              <a:xfrm flipH="1">
                <a:off x="7662646" y="2283879"/>
                <a:ext cx="139547" cy="24884"/>
              </a:xfrm>
              <a:custGeom>
                <a:avLst/>
                <a:gdLst/>
                <a:ahLst/>
                <a:cxnLst/>
                <a:rect l="l" t="t" r="r" b="b"/>
                <a:pathLst>
                  <a:path w="3924" h="1027" extrusionOk="0">
                    <a:moveTo>
                      <a:pt x="1" y="0"/>
                    </a:moveTo>
                    <a:lnTo>
                      <a:pt x="1" y="1027"/>
                    </a:lnTo>
                    <a:lnTo>
                      <a:pt x="3924" y="1027"/>
                    </a:lnTo>
                    <a:lnTo>
                      <a:pt x="3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0"/>
              <p:cNvSpPr/>
              <p:nvPr/>
            </p:nvSpPr>
            <p:spPr>
              <a:xfrm flipH="1">
                <a:off x="7695221" y="2036055"/>
                <a:ext cx="73045" cy="194543"/>
              </a:xfrm>
              <a:custGeom>
                <a:avLst/>
                <a:gdLst/>
                <a:ahLst/>
                <a:cxnLst/>
                <a:rect l="l" t="t" r="r" b="b"/>
                <a:pathLst>
                  <a:path w="2054" h="8029" extrusionOk="0">
                    <a:moveTo>
                      <a:pt x="0" y="0"/>
                    </a:moveTo>
                    <a:lnTo>
                      <a:pt x="0" y="8029"/>
                    </a:lnTo>
                    <a:lnTo>
                      <a:pt x="2053" y="8029"/>
                    </a:lnTo>
                    <a:lnTo>
                      <a:pt x="2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0"/>
              <p:cNvSpPr/>
              <p:nvPr/>
            </p:nvSpPr>
            <p:spPr>
              <a:xfrm flipH="1">
                <a:off x="7399306" y="1909017"/>
                <a:ext cx="263376" cy="437061"/>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0"/>
              <p:cNvSpPr/>
              <p:nvPr/>
            </p:nvSpPr>
            <p:spPr>
              <a:xfrm flipH="1">
                <a:off x="7409726" y="2266119"/>
                <a:ext cx="143424" cy="43541"/>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0"/>
              <p:cNvSpPr/>
              <p:nvPr/>
            </p:nvSpPr>
            <p:spPr>
              <a:xfrm flipH="1">
                <a:off x="7465772" y="2028059"/>
                <a:ext cx="130408" cy="20077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0"/>
              <p:cNvSpPr/>
              <p:nvPr/>
            </p:nvSpPr>
            <p:spPr>
              <a:xfrm flipH="1">
                <a:off x="7789089" y="2041385"/>
                <a:ext cx="96517" cy="304692"/>
              </a:xfrm>
              <a:custGeom>
                <a:avLst/>
                <a:gdLst/>
                <a:ahLst/>
                <a:cxnLst/>
                <a:rect l="l" t="t" r="r" b="b"/>
                <a:pathLst>
                  <a:path w="2714" h="12575" extrusionOk="0">
                    <a:moveTo>
                      <a:pt x="1" y="0"/>
                    </a:moveTo>
                    <a:lnTo>
                      <a:pt x="1" y="12575"/>
                    </a:lnTo>
                    <a:lnTo>
                      <a:pt x="2714" y="12575"/>
                    </a:lnTo>
                    <a:lnTo>
                      <a:pt x="2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1738"/>
        <p:cNvGrpSpPr/>
        <p:nvPr/>
      </p:nvGrpSpPr>
      <p:grpSpPr>
        <a:xfrm>
          <a:off x="0" y="0"/>
          <a:ext cx="0" cy="0"/>
          <a:chOff x="0" y="0"/>
          <a:chExt cx="0" cy="0"/>
        </a:xfrm>
      </p:grpSpPr>
      <p:sp>
        <p:nvSpPr>
          <p:cNvPr id="1739" name="Google Shape;1739;p22"/>
          <p:cNvSpPr txBox="1">
            <a:spLocks noGrp="1"/>
          </p:cNvSpPr>
          <p:nvPr>
            <p:ph type="subTitle" idx="1"/>
          </p:nvPr>
        </p:nvSpPr>
        <p:spPr>
          <a:xfrm>
            <a:off x="720000" y="1137500"/>
            <a:ext cx="7704000" cy="8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0" name="Google Shape;1740;p22"/>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1743" name="Google Shape;1743;p22"/>
          <p:cNvGrpSpPr/>
          <p:nvPr/>
        </p:nvGrpSpPr>
        <p:grpSpPr>
          <a:xfrm>
            <a:off x="2936544" y="-329546"/>
            <a:ext cx="2934233" cy="708308"/>
            <a:chOff x="2375925" y="3297600"/>
            <a:chExt cx="735950" cy="177650"/>
          </a:xfrm>
        </p:grpSpPr>
        <p:sp>
          <p:nvSpPr>
            <p:cNvPr id="1744" name="Google Shape;1744;p22"/>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2"/>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2"/>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2"/>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0" name="Google Shape;1750;p22"/>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015"/>
        <p:cNvGrpSpPr/>
        <p:nvPr/>
      </p:nvGrpSpPr>
      <p:grpSpPr>
        <a:xfrm>
          <a:off x="0" y="0"/>
          <a:ext cx="0" cy="0"/>
          <a:chOff x="0" y="0"/>
          <a:chExt cx="0" cy="0"/>
        </a:xfrm>
      </p:grpSpPr>
      <p:grpSp>
        <p:nvGrpSpPr>
          <p:cNvPr id="2016" name="Google Shape;2016;p27"/>
          <p:cNvGrpSpPr/>
          <p:nvPr/>
        </p:nvGrpSpPr>
        <p:grpSpPr>
          <a:xfrm>
            <a:off x="-417335" y="1471357"/>
            <a:ext cx="1658342" cy="3137156"/>
            <a:chOff x="-985285" y="1471357"/>
            <a:chExt cx="1658342" cy="3137156"/>
          </a:xfrm>
        </p:grpSpPr>
        <p:grpSp>
          <p:nvGrpSpPr>
            <p:cNvPr id="2017" name="Google Shape;2017;p27"/>
            <p:cNvGrpSpPr/>
            <p:nvPr/>
          </p:nvGrpSpPr>
          <p:grpSpPr>
            <a:xfrm flipH="1">
              <a:off x="-985285" y="1471357"/>
              <a:ext cx="1658342" cy="3137156"/>
              <a:chOff x="6265575" y="1978274"/>
              <a:chExt cx="1536925" cy="2057017"/>
            </a:xfrm>
          </p:grpSpPr>
          <p:sp>
            <p:nvSpPr>
              <p:cNvPr id="2018" name="Google Shape;2018;p27"/>
              <p:cNvSpPr/>
              <p:nvPr/>
            </p:nvSpPr>
            <p:spPr>
              <a:xfrm>
                <a:off x="7369046" y="1978274"/>
                <a:ext cx="433454" cy="2057017"/>
              </a:xfrm>
              <a:custGeom>
                <a:avLst/>
                <a:gdLst/>
                <a:ahLst/>
                <a:cxnLst/>
                <a:rect l="l" t="t" r="r" b="b"/>
                <a:pathLst>
                  <a:path w="11538" h="76313" extrusionOk="0">
                    <a:moveTo>
                      <a:pt x="2029" y="1"/>
                    </a:moveTo>
                    <a:lnTo>
                      <a:pt x="0" y="2725"/>
                    </a:lnTo>
                    <a:lnTo>
                      <a:pt x="0" y="76312"/>
                    </a:lnTo>
                    <a:lnTo>
                      <a:pt x="11537" y="76312"/>
                    </a:lnTo>
                    <a:lnTo>
                      <a:pt x="20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27"/>
              <p:cNvGrpSpPr/>
              <p:nvPr/>
            </p:nvGrpSpPr>
            <p:grpSpPr>
              <a:xfrm>
                <a:off x="6265575" y="1978281"/>
                <a:ext cx="1179732" cy="2056993"/>
                <a:chOff x="-221497" y="1179358"/>
                <a:chExt cx="1179732" cy="2866889"/>
              </a:xfrm>
            </p:grpSpPr>
            <p:grpSp>
              <p:nvGrpSpPr>
                <p:cNvPr id="2020" name="Google Shape;2020;p27"/>
                <p:cNvGrpSpPr/>
                <p:nvPr/>
              </p:nvGrpSpPr>
              <p:grpSpPr>
                <a:xfrm>
                  <a:off x="-221497" y="1179358"/>
                  <a:ext cx="1179732" cy="2866889"/>
                  <a:chOff x="-221497" y="1179358"/>
                  <a:chExt cx="1179732" cy="2866889"/>
                </a:xfrm>
              </p:grpSpPr>
              <p:sp>
                <p:nvSpPr>
                  <p:cNvPr id="2021" name="Google Shape;2021;p27"/>
                  <p:cNvSpPr/>
                  <p:nvPr/>
                </p:nvSpPr>
                <p:spPr>
                  <a:xfrm>
                    <a:off x="-221497" y="1179358"/>
                    <a:ext cx="1179732" cy="2866889"/>
                  </a:xfrm>
                  <a:custGeom>
                    <a:avLst/>
                    <a:gdLst/>
                    <a:ahLst/>
                    <a:cxnLst/>
                    <a:rect l="l" t="t" r="r" b="b"/>
                    <a:pathLst>
                      <a:path w="31403" h="76313" extrusionOk="0">
                        <a:moveTo>
                          <a:pt x="0" y="1"/>
                        </a:moveTo>
                        <a:lnTo>
                          <a:pt x="0" y="76312"/>
                        </a:lnTo>
                        <a:lnTo>
                          <a:pt x="31402" y="76312"/>
                        </a:lnTo>
                        <a:lnTo>
                          <a:pt x="31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7"/>
                  <p:cNvSpPr/>
                  <p:nvPr/>
                </p:nvSpPr>
                <p:spPr>
                  <a:xfrm>
                    <a:off x="592290" y="1179358"/>
                    <a:ext cx="365945" cy="2866889"/>
                  </a:xfrm>
                  <a:custGeom>
                    <a:avLst/>
                    <a:gdLst/>
                    <a:ahLst/>
                    <a:cxnLst/>
                    <a:rect l="l" t="t" r="r" b="b"/>
                    <a:pathLst>
                      <a:path w="9741" h="76313" extrusionOk="0">
                        <a:moveTo>
                          <a:pt x="1" y="1"/>
                        </a:moveTo>
                        <a:lnTo>
                          <a:pt x="1" y="76312"/>
                        </a:lnTo>
                        <a:lnTo>
                          <a:pt x="9740" y="76312"/>
                        </a:lnTo>
                        <a:lnTo>
                          <a:pt x="9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7"/>
                  <p:cNvSpPr/>
                  <p:nvPr/>
                </p:nvSpPr>
                <p:spPr>
                  <a:xfrm>
                    <a:off x="706270" y="1865416"/>
                    <a:ext cx="175741" cy="2180831"/>
                  </a:xfrm>
                  <a:custGeom>
                    <a:avLst/>
                    <a:gdLst/>
                    <a:ahLst/>
                    <a:cxnLst/>
                    <a:rect l="l" t="t" r="r" b="b"/>
                    <a:pathLst>
                      <a:path w="4678" h="58051" extrusionOk="0">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7"/>
                  <p:cNvSpPr/>
                  <p:nvPr/>
                </p:nvSpPr>
                <p:spPr>
                  <a:xfrm>
                    <a:off x="-140915" y="1281730"/>
                    <a:ext cx="649767" cy="739065"/>
                  </a:xfrm>
                  <a:custGeom>
                    <a:avLst/>
                    <a:gdLst/>
                    <a:ahLst/>
                    <a:cxnLst/>
                    <a:rect l="l" t="t" r="r" b="b"/>
                    <a:pathLst>
                      <a:path w="17296" h="19673" extrusionOk="0">
                        <a:moveTo>
                          <a:pt x="0" y="0"/>
                        </a:moveTo>
                        <a:lnTo>
                          <a:pt x="0" y="19672"/>
                        </a:lnTo>
                        <a:lnTo>
                          <a:pt x="17296" y="19672"/>
                        </a:lnTo>
                        <a:lnTo>
                          <a:pt x="17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7"/>
                  <p:cNvSpPr/>
                  <p:nvPr/>
                </p:nvSpPr>
                <p:spPr>
                  <a:xfrm>
                    <a:off x="-140915" y="1281730"/>
                    <a:ext cx="271538" cy="739065"/>
                  </a:xfrm>
                  <a:custGeom>
                    <a:avLst/>
                    <a:gdLst/>
                    <a:ahLst/>
                    <a:cxnLst/>
                    <a:rect l="l" t="t" r="r" b="b"/>
                    <a:pathLst>
                      <a:path w="7228" h="19673" extrusionOk="0">
                        <a:moveTo>
                          <a:pt x="0" y="0"/>
                        </a:moveTo>
                        <a:lnTo>
                          <a:pt x="0" y="19672"/>
                        </a:lnTo>
                        <a:lnTo>
                          <a:pt x="7228" y="19672"/>
                        </a:lnTo>
                        <a:lnTo>
                          <a:pt x="7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7"/>
                  <p:cNvSpPr/>
                  <p:nvPr/>
                </p:nvSpPr>
                <p:spPr>
                  <a:xfrm>
                    <a:off x="-140915" y="2088266"/>
                    <a:ext cx="649767" cy="773214"/>
                  </a:xfrm>
                  <a:custGeom>
                    <a:avLst/>
                    <a:gdLst/>
                    <a:ahLst/>
                    <a:cxnLst/>
                    <a:rect l="l" t="t" r="r" b="b"/>
                    <a:pathLst>
                      <a:path w="17296" h="20582" extrusionOk="0">
                        <a:moveTo>
                          <a:pt x="17296" y="1"/>
                        </a:moveTo>
                        <a:lnTo>
                          <a:pt x="0" y="909"/>
                        </a:lnTo>
                        <a:lnTo>
                          <a:pt x="0" y="20581"/>
                        </a:lnTo>
                        <a:lnTo>
                          <a:pt x="17296" y="20581"/>
                        </a:lnTo>
                        <a:lnTo>
                          <a:pt x="17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7"/>
                  <p:cNvSpPr/>
                  <p:nvPr/>
                </p:nvSpPr>
                <p:spPr>
                  <a:xfrm>
                    <a:off x="-140915" y="2108590"/>
                    <a:ext cx="271538" cy="752890"/>
                  </a:xfrm>
                  <a:custGeom>
                    <a:avLst/>
                    <a:gdLst/>
                    <a:ahLst/>
                    <a:cxnLst/>
                    <a:rect l="l" t="t" r="r" b="b"/>
                    <a:pathLst>
                      <a:path w="7228" h="20041" extrusionOk="0">
                        <a:moveTo>
                          <a:pt x="7228" y="1"/>
                        </a:moveTo>
                        <a:lnTo>
                          <a:pt x="0" y="368"/>
                        </a:lnTo>
                        <a:lnTo>
                          <a:pt x="0" y="20040"/>
                        </a:lnTo>
                        <a:lnTo>
                          <a:pt x="7228" y="20040"/>
                        </a:lnTo>
                        <a:lnTo>
                          <a:pt x="7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7"/>
                  <p:cNvSpPr/>
                  <p:nvPr/>
                </p:nvSpPr>
                <p:spPr>
                  <a:xfrm>
                    <a:off x="-140915" y="2933310"/>
                    <a:ext cx="649767" cy="769533"/>
                  </a:xfrm>
                  <a:custGeom>
                    <a:avLst/>
                    <a:gdLst/>
                    <a:ahLst/>
                    <a:cxnLst/>
                    <a:rect l="l" t="t" r="r" b="b"/>
                    <a:pathLst>
                      <a:path w="17296" h="20484" extrusionOk="0">
                        <a:moveTo>
                          <a:pt x="0" y="0"/>
                        </a:moveTo>
                        <a:lnTo>
                          <a:pt x="0" y="20484"/>
                        </a:lnTo>
                        <a:lnTo>
                          <a:pt x="17296" y="20484"/>
                        </a:lnTo>
                        <a:lnTo>
                          <a:pt x="17296" y="79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9" name="Google Shape;2029;p27"/>
                <p:cNvSpPr/>
                <p:nvPr/>
              </p:nvSpPr>
              <p:spPr>
                <a:xfrm>
                  <a:off x="-140915" y="2933310"/>
                  <a:ext cx="271538" cy="769533"/>
                </a:xfrm>
                <a:custGeom>
                  <a:avLst/>
                  <a:gdLst/>
                  <a:ahLst/>
                  <a:cxnLst/>
                  <a:rect l="l" t="t" r="r" b="b"/>
                  <a:pathLst>
                    <a:path w="7228" h="20484" extrusionOk="0">
                      <a:moveTo>
                        <a:pt x="0" y="0"/>
                      </a:moveTo>
                      <a:lnTo>
                        <a:pt x="0" y="20484"/>
                      </a:lnTo>
                      <a:lnTo>
                        <a:pt x="7228" y="20484"/>
                      </a:lnTo>
                      <a:lnTo>
                        <a:pt x="7228" y="32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0" name="Google Shape;2030;p27"/>
            <p:cNvGrpSpPr/>
            <p:nvPr/>
          </p:nvGrpSpPr>
          <p:grpSpPr>
            <a:xfrm flipH="1">
              <a:off x="-117908" y="1761968"/>
              <a:ext cx="701573" cy="635200"/>
              <a:chOff x="791550" y="2156375"/>
              <a:chExt cx="1145425" cy="1118900"/>
            </a:xfrm>
          </p:grpSpPr>
          <p:sp>
            <p:nvSpPr>
              <p:cNvPr id="2031" name="Google Shape;2031;p27"/>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7"/>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7"/>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7"/>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7"/>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7"/>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7"/>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7"/>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7"/>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7"/>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7"/>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7"/>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7"/>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7"/>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7"/>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27"/>
            <p:cNvGrpSpPr/>
            <p:nvPr/>
          </p:nvGrpSpPr>
          <p:grpSpPr>
            <a:xfrm flipH="1">
              <a:off x="-117908" y="2676904"/>
              <a:ext cx="701573" cy="635200"/>
              <a:chOff x="791550" y="2156375"/>
              <a:chExt cx="1145425" cy="1118900"/>
            </a:xfrm>
          </p:grpSpPr>
          <p:sp>
            <p:nvSpPr>
              <p:cNvPr id="2047" name="Google Shape;2047;p27"/>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7"/>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7"/>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7"/>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7"/>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7"/>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7"/>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7"/>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7"/>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7"/>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7"/>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7"/>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7"/>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7"/>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27"/>
            <p:cNvGrpSpPr/>
            <p:nvPr/>
          </p:nvGrpSpPr>
          <p:grpSpPr>
            <a:xfrm flipH="1">
              <a:off x="-117865" y="3596586"/>
              <a:ext cx="701505" cy="635200"/>
              <a:chOff x="8817561" y="3596620"/>
              <a:chExt cx="650143" cy="635200"/>
            </a:xfrm>
          </p:grpSpPr>
          <p:grpSp>
            <p:nvGrpSpPr>
              <p:cNvPr id="2062" name="Google Shape;2062;p27"/>
              <p:cNvGrpSpPr/>
              <p:nvPr/>
            </p:nvGrpSpPr>
            <p:grpSpPr>
              <a:xfrm>
                <a:off x="8817561" y="3596620"/>
                <a:ext cx="650143" cy="635200"/>
                <a:chOff x="791550" y="2156375"/>
                <a:chExt cx="1145425" cy="1118900"/>
              </a:xfrm>
            </p:grpSpPr>
            <p:sp>
              <p:nvSpPr>
                <p:cNvPr id="2063" name="Google Shape;2063;p27"/>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7"/>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7"/>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7"/>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7"/>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6" name="Google Shape;2076;p27"/>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78" name="Google Shape;2078;p27"/>
          <p:cNvSpPr txBox="1">
            <a:spLocks noGrp="1"/>
          </p:cNvSpPr>
          <p:nvPr>
            <p:ph type="subTitle" idx="1"/>
          </p:nvPr>
        </p:nvSpPr>
        <p:spPr>
          <a:xfrm>
            <a:off x="4258925" y="1261509"/>
            <a:ext cx="1829700" cy="314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2pPr>
            <a:lvl3pPr lvl="2"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3pPr>
            <a:lvl4pPr lvl="3"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4pPr>
            <a:lvl5pPr lvl="4"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5pPr>
            <a:lvl6pPr lvl="5"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6pPr>
            <a:lvl7pPr lvl="6"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7pPr>
            <a:lvl8pPr lvl="7"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8pPr>
            <a:lvl9pPr lvl="8"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9pPr>
          </a:lstStyle>
          <a:p>
            <a:endParaRPr/>
          </a:p>
        </p:txBody>
      </p:sp>
      <p:sp>
        <p:nvSpPr>
          <p:cNvPr id="2079" name="Google Shape;2079;p27"/>
          <p:cNvSpPr txBox="1">
            <a:spLocks noGrp="1"/>
          </p:cNvSpPr>
          <p:nvPr>
            <p:ph type="subTitle" idx="2"/>
          </p:nvPr>
        </p:nvSpPr>
        <p:spPr>
          <a:xfrm>
            <a:off x="4005625" y="1622522"/>
            <a:ext cx="3350100" cy="52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080" name="Google Shape;2080;p27"/>
          <p:cNvSpPr txBox="1">
            <a:spLocks noGrp="1"/>
          </p:cNvSpPr>
          <p:nvPr>
            <p:ph type="subTitle" idx="3"/>
          </p:nvPr>
        </p:nvSpPr>
        <p:spPr>
          <a:xfrm>
            <a:off x="4005575" y="2637425"/>
            <a:ext cx="3350100" cy="52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081" name="Google Shape;2081;p27"/>
          <p:cNvSpPr txBox="1">
            <a:spLocks noGrp="1"/>
          </p:cNvSpPr>
          <p:nvPr>
            <p:ph type="subTitle" idx="4"/>
          </p:nvPr>
        </p:nvSpPr>
        <p:spPr>
          <a:xfrm>
            <a:off x="4005625" y="3651650"/>
            <a:ext cx="3350100" cy="52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082" name="Google Shape;2082;p27"/>
          <p:cNvSpPr txBox="1">
            <a:spLocks noGrp="1"/>
          </p:cNvSpPr>
          <p:nvPr>
            <p:ph type="subTitle" idx="5"/>
          </p:nvPr>
        </p:nvSpPr>
        <p:spPr>
          <a:xfrm>
            <a:off x="4258913" y="2275650"/>
            <a:ext cx="1829700" cy="314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2pPr>
            <a:lvl3pPr lvl="2"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3pPr>
            <a:lvl4pPr lvl="3"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4pPr>
            <a:lvl5pPr lvl="4"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5pPr>
            <a:lvl6pPr lvl="5"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6pPr>
            <a:lvl7pPr lvl="6"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7pPr>
            <a:lvl8pPr lvl="7"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8pPr>
            <a:lvl9pPr lvl="8"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9pPr>
          </a:lstStyle>
          <a:p>
            <a:endParaRPr/>
          </a:p>
        </p:txBody>
      </p:sp>
      <p:sp>
        <p:nvSpPr>
          <p:cNvPr id="2083" name="Google Shape;2083;p27"/>
          <p:cNvSpPr txBox="1">
            <a:spLocks noGrp="1"/>
          </p:cNvSpPr>
          <p:nvPr>
            <p:ph type="subTitle" idx="6"/>
          </p:nvPr>
        </p:nvSpPr>
        <p:spPr>
          <a:xfrm>
            <a:off x="4258950" y="3289875"/>
            <a:ext cx="1829700" cy="314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2pPr>
            <a:lvl3pPr lvl="2"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3pPr>
            <a:lvl4pPr lvl="3"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4pPr>
            <a:lvl5pPr lvl="4"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5pPr>
            <a:lvl6pPr lvl="5"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6pPr>
            <a:lvl7pPr lvl="6"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7pPr>
            <a:lvl8pPr lvl="7"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8pPr>
            <a:lvl9pPr lvl="8" rtl="0">
              <a:lnSpc>
                <a:spcPct val="100000"/>
              </a:lnSpc>
              <a:spcBef>
                <a:spcPts val="0"/>
              </a:spcBef>
              <a:spcAft>
                <a:spcPts val="0"/>
              </a:spcAft>
              <a:buClr>
                <a:schemeClr val="lt2"/>
              </a:buClr>
              <a:buSzPts val="1800"/>
              <a:buFont typeface="Balsamiq Sans"/>
              <a:buNone/>
              <a:defRPr sz="1800" b="1">
                <a:solidFill>
                  <a:schemeClr val="lt2"/>
                </a:solidFill>
                <a:latin typeface="Balsamiq Sans"/>
                <a:ea typeface="Balsamiq Sans"/>
                <a:cs typeface="Balsamiq Sans"/>
                <a:sym typeface="Balsamiq Sans"/>
              </a:defRPr>
            </a:lvl9pPr>
          </a:lstStyle>
          <a:p>
            <a:endParaRPr/>
          </a:p>
        </p:txBody>
      </p:sp>
      <p:sp>
        <p:nvSpPr>
          <p:cNvPr id="2084" name="Google Shape;2084;p27"/>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7"/>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2087" name="Google Shape;2087;p27"/>
          <p:cNvGrpSpPr/>
          <p:nvPr/>
        </p:nvGrpSpPr>
        <p:grpSpPr>
          <a:xfrm>
            <a:off x="2936544" y="-329546"/>
            <a:ext cx="2934233" cy="708308"/>
            <a:chOff x="2375925" y="3297600"/>
            <a:chExt cx="735950" cy="177650"/>
          </a:xfrm>
        </p:grpSpPr>
        <p:sp>
          <p:nvSpPr>
            <p:cNvPr id="2088" name="Google Shape;2088;p2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4" name="Google Shape;2094;p27"/>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95" name="Google Shape;2095;p27"/>
          <p:cNvGrpSpPr/>
          <p:nvPr/>
        </p:nvGrpSpPr>
        <p:grpSpPr>
          <a:xfrm>
            <a:off x="7605780" y="2513555"/>
            <a:ext cx="1386940" cy="2226857"/>
            <a:chOff x="4897905" y="2970697"/>
            <a:chExt cx="1133491" cy="1819922"/>
          </a:xfrm>
        </p:grpSpPr>
        <p:sp>
          <p:nvSpPr>
            <p:cNvPr id="2096" name="Google Shape;2096;p27"/>
            <p:cNvSpPr/>
            <p:nvPr/>
          </p:nvSpPr>
          <p:spPr>
            <a:xfrm>
              <a:off x="5411805" y="46953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7" name="Google Shape;2097;p27"/>
            <p:cNvGrpSpPr/>
            <p:nvPr/>
          </p:nvGrpSpPr>
          <p:grpSpPr>
            <a:xfrm>
              <a:off x="4897905" y="2970697"/>
              <a:ext cx="1133491" cy="1819920"/>
              <a:chOff x="4627075" y="1583225"/>
              <a:chExt cx="1587300" cy="2548550"/>
            </a:xfrm>
          </p:grpSpPr>
          <p:sp>
            <p:nvSpPr>
              <p:cNvPr id="2098" name="Google Shape;2098;p27"/>
              <p:cNvSpPr/>
              <p:nvPr/>
            </p:nvSpPr>
            <p:spPr>
              <a:xfrm>
                <a:off x="5084400" y="3145300"/>
                <a:ext cx="650775" cy="986475"/>
              </a:xfrm>
              <a:custGeom>
                <a:avLst/>
                <a:gdLst/>
                <a:ahLst/>
                <a:cxnLst/>
                <a:rect l="l" t="t" r="r" b="b"/>
                <a:pathLst>
                  <a:path w="26031" h="39459" extrusionOk="0">
                    <a:moveTo>
                      <a:pt x="22533" y="0"/>
                    </a:moveTo>
                    <a:cubicBezTo>
                      <a:pt x="21602" y="0"/>
                      <a:pt x="20662" y="189"/>
                      <a:pt x="19731" y="189"/>
                    </a:cubicBezTo>
                    <a:lnTo>
                      <a:pt x="6216" y="189"/>
                    </a:lnTo>
                    <a:cubicBezTo>
                      <a:pt x="5778" y="189"/>
                      <a:pt x="5131" y="252"/>
                      <a:pt x="4693" y="272"/>
                    </a:cubicBezTo>
                    <a:cubicBezTo>
                      <a:pt x="4642" y="275"/>
                      <a:pt x="4590" y="276"/>
                      <a:pt x="4537" y="276"/>
                    </a:cubicBezTo>
                    <a:cubicBezTo>
                      <a:pt x="4001" y="276"/>
                      <a:pt x="3352" y="166"/>
                      <a:pt x="2718" y="166"/>
                    </a:cubicBezTo>
                    <a:cubicBezTo>
                      <a:pt x="1763" y="166"/>
                      <a:pt x="843" y="416"/>
                      <a:pt x="396" y="1670"/>
                    </a:cubicBezTo>
                    <a:cubicBezTo>
                      <a:pt x="0" y="2817"/>
                      <a:pt x="188" y="4799"/>
                      <a:pt x="188" y="6050"/>
                    </a:cubicBezTo>
                    <a:cubicBezTo>
                      <a:pt x="167" y="7447"/>
                      <a:pt x="167" y="8845"/>
                      <a:pt x="209" y="10242"/>
                    </a:cubicBezTo>
                    <a:cubicBezTo>
                      <a:pt x="230" y="10597"/>
                      <a:pt x="250" y="10952"/>
                      <a:pt x="250" y="11327"/>
                    </a:cubicBezTo>
                    <a:cubicBezTo>
                      <a:pt x="376" y="15624"/>
                      <a:pt x="772" y="19920"/>
                      <a:pt x="1418" y="24175"/>
                    </a:cubicBezTo>
                    <a:cubicBezTo>
                      <a:pt x="2002" y="28055"/>
                      <a:pt x="2795" y="32038"/>
                      <a:pt x="4693" y="35125"/>
                    </a:cubicBezTo>
                    <a:cubicBezTo>
                      <a:pt x="5569" y="36544"/>
                      <a:pt x="6695" y="37691"/>
                      <a:pt x="7968" y="38275"/>
                    </a:cubicBezTo>
                    <a:cubicBezTo>
                      <a:pt x="8510" y="38525"/>
                      <a:pt x="8948" y="38901"/>
                      <a:pt x="9532" y="39067"/>
                    </a:cubicBezTo>
                    <a:cubicBezTo>
                      <a:pt x="10262" y="39255"/>
                      <a:pt x="10992" y="39380"/>
                      <a:pt x="11743" y="39422"/>
                    </a:cubicBezTo>
                    <a:cubicBezTo>
                      <a:pt x="12187" y="39446"/>
                      <a:pt x="12633" y="39458"/>
                      <a:pt x="13080" y="39458"/>
                    </a:cubicBezTo>
                    <a:cubicBezTo>
                      <a:pt x="14165" y="39458"/>
                      <a:pt x="15253" y="39388"/>
                      <a:pt x="16332" y="39255"/>
                    </a:cubicBezTo>
                    <a:cubicBezTo>
                      <a:pt x="17959" y="39088"/>
                      <a:pt x="19231" y="38755"/>
                      <a:pt x="20503" y="37232"/>
                    </a:cubicBezTo>
                    <a:cubicBezTo>
                      <a:pt x="21171" y="36419"/>
                      <a:pt x="21546" y="35522"/>
                      <a:pt x="22005" y="34750"/>
                    </a:cubicBezTo>
                    <a:cubicBezTo>
                      <a:pt x="22818" y="33352"/>
                      <a:pt x="23402" y="31600"/>
                      <a:pt x="23861" y="29932"/>
                    </a:cubicBezTo>
                    <a:cubicBezTo>
                      <a:pt x="24800" y="26532"/>
                      <a:pt x="25238" y="22903"/>
                      <a:pt x="25488" y="19295"/>
                    </a:cubicBezTo>
                    <a:cubicBezTo>
                      <a:pt x="25676" y="16228"/>
                      <a:pt x="25759" y="13162"/>
                      <a:pt x="25738" y="10117"/>
                    </a:cubicBezTo>
                    <a:cubicBezTo>
                      <a:pt x="25738" y="9012"/>
                      <a:pt x="25697" y="7906"/>
                      <a:pt x="25655" y="6801"/>
                    </a:cubicBezTo>
                    <a:cubicBezTo>
                      <a:pt x="25572" y="4381"/>
                      <a:pt x="26031" y="856"/>
                      <a:pt x="23986" y="210"/>
                    </a:cubicBezTo>
                    <a:cubicBezTo>
                      <a:pt x="23506" y="52"/>
                      <a:pt x="23021" y="0"/>
                      <a:pt x="22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7"/>
              <p:cNvSpPr/>
              <p:nvPr/>
            </p:nvSpPr>
            <p:spPr>
              <a:xfrm>
                <a:off x="5083875" y="3145300"/>
                <a:ext cx="650775" cy="318500"/>
              </a:xfrm>
              <a:custGeom>
                <a:avLst/>
                <a:gdLst/>
                <a:ahLst/>
                <a:cxnLst/>
                <a:rect l="l" t="t" r="r" b="b"/>
                <a:pathLst>
                  <a:path w="26031" h="12740" extrusionOk="0">
                    <a:moveTo>
                      <a:pt x="22533" y="0"/>
                    </a:moveTo>
                    <a:cubicBezTo>
                      <a:pt x="21602" y="0"/>
                      <a:pt x="20662" y="189"/>
                      <a:pt x="19732" y="189"/>
                    </a:cubicBezTo>
                    <a:lnTo>
                      <a:pt x="6216" y="189"/>
                    </a:lnTo>
                    <a:cubicBezTo>
                      <a:pt x="5778" y="189"/>
                      <a:pt x="5131" y="252"/>
                      <a:pt x="4693" y="272"/>
                    </a:cubicBezTo>
                    <a:cubicBezTo>
                      <a:pt x="4641" y="275"/>
                      <a:pt x="4588" y="276"/>
                      <a:pt x="4533" y="276"/>
                    </a:cubicBezTo>
                    <a:cubicBezTo>
                      <a:pt x="4004" y="276"/>
                      <a:pt x="3365" y="172"/>
                      <a:pt x="2740" y="172"/>
                    </a:cubicBezTo>
                    <a:cubicBezTo>
                      <a:pt x="1777" y="172"/>
                      <a:pt x="846" y="418"/>
                      <a:pt x="397" y="1670"/>
                    </a:cubicBezTo>
                    <a:cubicBezTo>
                      <a:pt x="0" y="2817"/>
                      <a:pt x="188" y="4799"/>
                      <a:pt x="188" y="6050"/>
                    </a:cubicBezTo>
                    <a:cubicBezTo>
                      <a:pt x="167" y="7447"/>
                      <a:pt x="167" y="8845"/>
                      <a:pt x="209" y="10242"/>
                    </a:cubicBezTo>
                    <a:lnTo>
                      <a:pt x="355" y="10326"/>
                    </a:lnTo>
                    <a:cubicBezTo>
                      <a:pt x="3953" y="12229"/>
                      <a:pt x="8298" y="12740"/>
                      <a:pt x="12281" y="12740"/>
                    </a:cubicBezTo>
                    <a:cubicBezTo>
                      <a:pt x="13101" y="12740"/>
                      <a:pt x="13905" y="12718"/>
                      <a:pt x="14684" y="12683"/>
                    </a:cubicBezTo>
                    <a:cubicBezTo>
                      <a:pt x="17479" y="12537"/>
                      <a:pt x="20253" y="12078"/>
                      <a:pt x="22944" y="11285"/>
                    </a:cubicBezTo>
                    <a:cubicBezTo>
                      <a:pt x="23924" y="10993"/>
                      <a:pt x="24863" y="10597"/>
                      <a:pt x="25759" y="10096"/>
                    </a:cubicBezTo>
                    <a:cubicBezTo>
                      <a:pt x="25739" y="9012"/>
                      <a:pt x="25697" y="7906"/>
                      <a:pt x="25655" y="6801"/>
                    </a:cubicBezTo>
                    <a:cubicBezTo>
                      <a:pt x="25572" y="4381"/>
                      <a:pt x="26031" y="877"/>
                      <a:pt x="23987" y="210"/>
                    </a:cubicBezTo>
                    <a:cubicBezTo>
                      <a:pt x="23506" y="52"/>
                      <a:pt x="23021" y="0"/>
                      <a:pt x="22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7"/>
              <p:cNvSpPr/>
              <p:nvPr/>
            </p:nvSpPr>
            <p:spPr>
              <a:xfrm>
                <a:off x="5533875" y="3157325"/>
                <a:ext cx="53725" cy="26075"/>
              </a:xfrm>
              <a:custGeom>
                <a:avLst/>
                <a:gdLst/>
                <a:ahLst/>
                <a:cxnLst/>
                <a:rect l="l" t="t" r="r" b="b"/>
                <a:pathLst>
                  <a:path w="2149" h="1043" extrusionOk="0">
                    <a:moveTo>
                      <a:pt x="1481" y="0"/>
                    </a:moveTo>
                    <a:cubicBezTo>
                      <a:pt x="1377" y="0"/>
                      <a:pt x="1294" y="0"/>
                      <a:pt x="1189" y="21"/>
                    </a:cubicBezTo>
                    <a:lnTo>
                      <a:pt x="918" y="63"/>
                    </a:lnTo>
                    <a:lnTo>
                      <a:pt x="772" y="83"/>
                    </a:lnTo>
                    <a:cubicBezTo>
                      <a:pt x="689" y="83"/>
                      <a:pt x="605" y="104"/>
                      <a:pt x="522" y="125"/>
                    </a:cubicBezTo>
                    <a:cubicBezTo>
                      <a:pt x="397" y="146"/>
                      <a:pt x="292" y="209"/>
                      <a:pt x="188" y="292"/>
                    </a:cubicBezTo>
                    <a:cubicBezTo>
                      <a:pt x="63" y="355"/>
                      <a:pt x="0" y="501"/>
                      <a:pt x="21" y="647"/>
                    </a:cubicBezTo>
                    <a:cubicBezTo>
                      <a:pt x="42" y="793"/>
                      <a:pt x="146" y="918"/>
                      <a:pt x="292" y="960"/>
                    </a:cubicBezTo>
                    <a:cubicBezTo>
                      <a:pt x="397" y="1001"/>
                      <a:pt x="522" y="1043"/>
                      <a:pt x="647" y="1043"/>
                    </a:cubicBezTo>
                    <a:cubicBezTo>
                      <a:pt x="751" y="1043"/>
                      <a:pt x="835" y="1022"/>
                      <a:pt x="939" y="1001"/>
                    </a:cubicBezTo>
                    <a:lnTo>
                      <a:pt x="1210" y="980"/>
                    </a:lnTo>
                    <a:cubicBezTo>
                      <a:pt x="1335" y="980"/>
                      <a:pt x="1481" y="960"/>
                      <a:pt x="1606" y="918"/>
                    </a:cubicBezTo>
                    <a:cubicBezTo>
                      <a:pt x="2149" y="793"/>
                      <a:pt x="2044" y="0"/>
                      <a:pt x="1481"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7"/>
              <p:cNvSpPr/>
              <p:nvPr/>
            </p:nvSpPr>
            <p:spPr>
              <a:xfrm>
                <a:off x="5100550" y="3113525"/>
                <a:ext cx="616375" cy="130900"/>
              </a:xfrm>
              <a:custGeom>
                <a:avLst/>
                <a:gdLst/>
                <a:ahLst/>
                <a:cxnLst/>
                <a:rect l="l" t="t" r="r" b="b"/>
                <a:pathLst>
                  <a:path w="24655" h="5236" extrusionOk="0">
                    <a:moveTo>
                      <a:pt x="12328" y="0"/>
                    </a:moveTo>
                    <a:cubicBezTo>
                      <a:pt x="5528" y="0"/>
                      <a:pt x="1" y="1168"/>
                      <a:pt x="1" y="2607"/>
                    </a:cubicBezTo>
                    <a:cubicBezTo>
                      <a:pt x="1" y="4067"/>
                      <a:pt x="5528" y="5235"/>
                      <a:pt x="12328" y="5235"/>
                    </a:cubicBezTo>
                    <a:cubicBezTo>
                      <a:pt x="19127" y="5235"/>
                      <a:pt x="24654" y="4067"/>
                      <a:pt x="24654" y="2607"/>
                    </a:cubicBezTo>
                    <a:cubicBezTo>
                      <a:pt x="24654" y="1168"/>
                      <a:pt x="19127" y="0"/>
                      <a:pt x="12328" y="0"/>
                    </a:cubicBezTo>
                    <a:close/>
                  </a:path>
                </a:pathLst>
              </a:custGeom>
              <a:solidFill>
                <a:srgbClr val="996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7"/>
              <p:cNvSpPr/>
              <p:nvPr/>
            </p:nvSpPr>
            <p:spPr>
              <a:xfrm>
                <a:off x="5100550" y="3114025"/>
                <a:ext cx="616375" cy="129875"/>
              </a:xfrm>
              <a:custGeom>
                <a:avLst/>
                <a:gdLst/>
                <a:ahLst/>
                <a:cxnLst/>
                <a:rect l="l" t="t" r="r" b="b"/>
                <a:pathLst>
                  <a:path w="24655" h="5195" extrusionOk="0">
                    <a:moveTo>
                      <a:pt x="11681" y="1"/>
                    </a:moveTo>
                    <a:cubicBezTo>
                      <a:pt x="11306" y="1"/>
                      <a:pt x="10909" y="22"/>
                      <a:pt x="10555" y="22"/>
                    </a:cubicBezTo>
                    <a:cubicBezTo>
                      <a:pt x="10523" y="11"/>
                      <a:pt x="10492" y="6"/>
                      <a:pt x="10461" y="6"/>
                    </a:cubicBezTo>
                    <a:cubicBezTo>
                      <a:pt x="10430" y="6"/>
                      <a:pt x="10398" y="11"/>
                      <a:pt x="10367" y="22"/>
                    </a:cubicBezTo>
                    <a:cubicBezTo>
                      <a:pt x="9971" y="22"/>
                      <a:pt x="9574" y="43"/>
                      <a:pt x="9199" y="63"/>
                    </a:cubicBezTo>
                    <a:cubicBezTo>
                      <a:pt x="8844" y="84"/>
                      <a:pt x="8469" y="105"/>
                      <a:pt x="8114" y="126"/>
                    </a:cubicBezTo>
                    <a:cubicBezTo>
                      <a:pt x="7655" y="168"/>
                      <a:pt x="7197" y="209"/>
                      <a:pt x="6759" y="251"/>
                    </a:cubicBezTo>
                    <a:cubicBezTo>
                      <a:pt x="2754" y="689"/>
                      <a:pt x="1" y="1586"/>
                      <a:pt x="1" y="2608"/>
                    </a:cubicBezTo>
                    <a:cubicBezTo>
                      <a:pt x="1" y="3672"/>
                      <a:pt x="3046" y="4590"/>
                      <a:pt x="7405" y="5007"/>
                    </a:cubicBezTo>
                    <a:cubicBezTo>
                      <a:pt x="7864" y="5048"/>
                      <a:pt x="8323" y="5090"/>
                      <a:pt x="8803" y="5111"/>
                    </a:cubicBezTo>
                    <a:lnTo>
                      <a:pt x="9866" y="5174"/>
                    </a:lnTo>
                    <a:lnTo>
                      <a:pt x="10784" y="5194"/>
                    </a:lnTo>
                    <a:lnTo>
                      <a:pt x="14163" y="5194"/>
                    </a:lnTo>
                    <a:lnTo>
                      <a:pt x="14664" y="5174"/>
                    </a:lnTo>
                    <a:cubicBezTo>
                      <a:pt x="20358" y="4944"/>
                      <a:pt x="24654" y="3880"/>
                      <a:pt x="24654" y="2587"/>
                    </a:cubicBezTo>
                    <a:cubicBezTo>
                      <a:pt x="24654" y="1357"/>
                      <a:pt x="20420" y="272"/>
                      <a:pt x="14789" y="22"/>
                    </a:cubicBezTo>
                    <a:cubicBezTo>
                      <a:pt x="14622" y="22"/>
                      <a:pt x="14434" y="1"/>
                      <a:pt x="14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7"/>
              <p:cNvSpPr/>
              <p:nvPr/>
            </p:nvSpPr>
            <p:spPr>
              <a:xfrm>
                <a:off x="5326925" y="1670750"/>
                <a:ext cx="262775" cy="1572625"/>
              </a:xfrm>
              <a:custGeom>
                <a:avLst/>
                <a:gdLst/>
                <a:ahLst/>
                <a:cxnLst/>
                <a:rect l="l" t="t" r="r" b="b"/>
                <a:pathLst>
                  <a:path w="10511" h="62905" extrusionOk="0">
                    <a:moveTo>
                      <a:pt x="4235" y="0"/>
                    </a:moveTo>
                    <a:cubicBezTo>
                      <a:pt x="2610" y="0"/>
                      <a:pt x="1007" y="987"/>
                      <a:pt x="144" y="2960"/>
                    </a:cubicBezTo>
                    <a:cubicBezTo>
                      <a:pt x="1" y="3289"/>
                      <a:pt x="290" y="3599"/>
                      <a:pt x="560" y="3599"/>
                    </a:cubicBezTo>
                    <a:cubicBezTo>
                      <a:pt x="683" y="3599"/>
                      <a:pt x="802" y="3534"/>
                      <a:pt x="874" y="3377"/>
                    </a:cubicBezTo>
                    <a:cubicBezTo>
                      <a:pt x="1488" y="2037"/>
                      <a:pt x="2683" y="797"/>
                      <a:pt x="4208" y="797"/>
                    </a:cubicBezTo>
                    <a:cubicBezTo>
                      <a:pt x="4392" y="797"/>
                      <a:pt x="4581" y="815"/>
                      <a:pt x="4774" y="854"/>
                    </a:cubicBezTo>
                    <a:cubicBezTo>
                      <a:pt x="6339" y="1166"/>
                      <a:pt x="7340" y="2689"/>
                      <a:pt x="7840" y="4086"/>
                    </a:cubicBezTo>
                    <a:cubicBezTo>
                      <a:pt x="8862" y="6860"/>
                      <a:pt x="8487" y="10114"/>
                      <a:pt x="7840" y="12930"/>
                    </a:cubicBezTo>
                    <a:cubicBezTo>
                      <a:pt x="6506" y="18728"/>
                      <a:pt x="3648" y="24026"/>
                      <a:pt x="2626" y="29950"/>
                    </a:cubicBezTo>
                    <a:cubicBezTo>
                      <a:pt x="1917" y="34371"/>
                      <a:pt x="1583" y="38835"/>
                      <a:pt x="1646" y="43319"/>
                    </a:cubicBezTo>
                    <a:lnTo>
                      <a:pt x="1646" y="44195"/>
                    </a:lnTo>
                    <a:cubicBezTo>
                      <a:pt x="1708" y="49389"/>
                      <a:pt x="2105" y="54603"/>
                      <a:pt x="2438" y="59776"/>
                    </a:cubicBezTo>
                    <a:cubicBezTo>
                      <a:pt x="2480" y="60631"/>
                      <a:pt x="2543" y="61465"/>
                      <a:pt x="2584" y="62321"/>
                    </a:cubicBezTo>
                    <a:cubicBezTo>
                      <a:pt x="2605" y="62508"/>
                      <a:pt x="2626" y="62717"/>
                      <a:pt x="2626" y="62905"/>
                    </a:cubicBezTo>
                    <a:lnTo>
                      <a:pt x="3481" y="62905"/>
                    </a:lnTo>
                    <a:cubicBezTo>
                      <a:pt x="3439" y="61841"/>
                      <a:pt x="3419" y="60798"/>
                      <a:pt x="3398" y="59755"/>
                    </a:cubicBezTo>
                    <a:cubicBezTo>
                      <a:pt x="3273" y="56001"/>
                      <a:pt x="3189" y="52246"/>
                      <a:pt x="3043" y="48492"/>
                    </a:cubicBezTo>
                    <a:cubicBezTo>
                      <a:pt x="3001" y="47428"/>
                      <a:pt x="2960" y="46365"/>
                      <a:pt x="2939" y="45301"/>
                    </a:cubicBezTo>
                    <a:cubicBezTo>
                      <a:pt x="2918" y="44925"/>
                      <a:pt x="2918" y="44529"/>
                      <a:pt x="2918" y="44154"/>
                    </a:cubicBezTo>
                    <a:cubicBezTo>
                      <a:pt x="2835" y="40045"/>
                      <a:pt x="2918" y="35915"/>
                      <a:pt x="3481" y="31827"/>
                    </a:cubicBezTo>
                    <a:cubicBezTo>
                      <a:pt x="4253" y="26300"/>
                      <a:pt x="6443" y="21315"/>
                      <a:pt x="8112" y="16038"/>
                    </a:cubicBezTo>
                    <a:cubicBezTo>
                      <a:pt x="9405" y="11908"/>
                      <a:pt x="10510" y="6589"/>
                      <a:pt x="8258" y="2585"/>
                    </a:cubicBezTo>
                    <a:cubicBezTo>
                      <a:pt x="7290" y="862"/>
                      <a:pt x="5754" y="0"/>
                      <a:pt x="4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7"/>
              <p:cNvSpPr/>
              <p:nvPr/>
            </p:nvSpPr>
            <p:spPr>
              <a:xfrm>
                <a:off x="5446275" y="2178125"/>
                <a:ext cx="212575" cy="1064725"/>
              </a:xfrm>
              <a:custGeom>
                <a:avLst/>
                <a:gdLst/>
                <a:ahLst/>
                <a:cxnLst/>
                <a:rect l="l" t="t" r="r" b="b"/>
                <a:pathLst>
                  <a:path w="8503" h="42589" extrusionOk="0">
                    <a:moveTo>
                      <a:pt x="7477" y="1"/>
                    </a:moveTo>
                    <a:cubicBezTo>
                      <a:pt x="3669" y="1"/>
                      <a:pt x="1465" y="17195"/>
                      <a:pt x="1210" y="19604"/>
                    </a:cubicBezTo>
                    <a:cubicBezTo>
                      <a:pt x="939" y="22545"/>
                      <a:pt x="751" y="25506"/>
                      <a:pt x="605" y="28468"/>
                    </a:cubicBezTo>
                    <a:cubicBezTo>
                      <a:pt x="522" y="29970"/>
                      <a:pt x="459" y="31451"/>
                      <a:pt x="418" y="32953"/>
                    </a:cubicBezTo>
                    <a:cubicBezTo>
                      <a:pt x="334" y="35017"/>
                      <a:pt x="251" y="37082"/>
                      <a:pt x="167" y="39126"/>
                    </a:cubicBezTo>
                    <a:lnTo>
                      <a:pt x="167" y="39439"/>
                    </a:lnTo>
                    <a:cubicBezTo>
                      <a:pt x="126" y="40482"/>
                      <a:pt x="42" y="41546"/>
                      <a:pt x="0" y="42589"/>
                    </a:cubicBezTo>
                    <a:lnTo>
                      <a:pt x="1127" y="42589"/>
                    </a:lnTo>
                    <a:cubicBezTo>
                      <a:pt x="1210" y="41567"/>
                      <a:pt x="1231" y="40524"/>
                      <a:pt x="1231" y="39481"/>
                    </a:cubicBezTo>
                    <a:cubicBezTo>
                      <a:pt x="1252" y="38167"/>
                      <a:pt x="1252" y="36853"/>
                      <a:pt x="1294" y="35581"/>
                    </a:cubicBezTo>
                    <a:cubicBezTo>
                      <a:pt x="1440" y="31951"/>
                      <a:pt x="1586" y="28322"/>
                      <a:pt x="1794" y="24693"/>
                    </a:cubicBezTo>
                    <a:cubicBezTo>
                      <a:pt x="1982" y="20709"/>
                      <a:pt x="2399" y="16767"/>
                      <a:pt x="3046" y="12846"/>
                    </a:cubicBezTo>
                    <a:cubicBezTo>
                      <a:pt x="3326" y="11284"/>
                      <a:pt x="5316" y="712"/>
                      <a:pt x="7725" y="712"/>
                    </a:cubicBezTo>
                    <a:cubicBezTo>
                      <a:pt x="7826" y="712"/>
                      <a:pt x="7928" y="731"/>
                      <a:pt x="8031" y="769"/>
                    </a:cubicBezTo>
                    <a:cubicBezTo>
                      <a:pt x="8061" y="779"/>
                      <a:pt x="8090" y="784"/>
                      <a:pt x="8117" y="784"/>
                    </a:cubicBezTo>
                    <a:cubicBezTo>
                      <a:pt x="8375" y="784"/>
                      <a:pt x="8503" y="378"/>
                      <a:pt x="8239" y="227"/>
                    </a:cubicBezTo>
                    <a:cubicBezTo>
                      <a:pt x="7978" y="73"/>
                      <a:pt x="7724" y="1"/>
                      <a:pt x="7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7"/>
              <p:cNvSpPr/>
              <p:nvPr/>
            </p:nvSpPr>
            <p:spPr>
              <a:xfrm>
                <a:off x="4997475" y="2780325"/>
                <a:ext cx="353400" cy="461475"/>
              </a:xfrm>
              <a:custGeom>
                <a:avLst/>
                <a:gdLst/>
                <a:ahLst/>
                <a:cxnLst/>
                <a:rect l="l" t="t" r="r" b="b"/>
                <a:pathLst>
                  <a:path w="14136" h="18459" extrusionOk="0">
                    <a:moveTo>
                      <a:pt x="4270" y="0"/>
                    </a:moveTo>
                    <a:cubicBezTo>
                      <a:pt x="2539" y="104"/>
                      <a:pt x="912" y="939"/>
                      <a:pt x="77" y="2795"/>
                    </a:cubicBezTo>
                    <a:cubicBezTo>
                      <a:pt x="1" y="2963"/>
                      <a:pt x="149" y="3109"/>
                      <a:pt x="299" y="3109"/>
                    </a:cubicBezTo>
                    <a:cubicBezTo>
                      <a:pt x="353" y="3109"/>
                      <a:pt x="408" y="3090"/>
                      <a:pt x="453" y="3045"/>
                    </a:cubicBezTo>
                    <a:cubicBezTo>
                      <a:pt x="1621" y="1940"/>
                      <a:pt x="2997" y="1043"/>
                      <a:pt x="4499" y="876"/>
                    </a:cubicBezTo>
                    <a:cubicBezTo>
                      <a:pt x="4656" y="855"/>
                      <a:pt x="4812" y="845"/>
                      <a:pt x="4968" y="845"/>
                    </a:cubicBezTo>
                    <a:cubicBezTo>
                      <a:pt x="5125" y="845"/>
                      <a:pt x="5281" y="855"/>
                      <a:pt x="5438" y="876"/>
                    </a:cubicBezTo>
                    <a:cubicBezTo>
                      <a:pt x="5792" y="918"/>
                      <a:pt x="6147" y="980"/>
                      <a:pt x="6481" y="1106"/>
                    </a:cubicBezTo>
                    <a:cubicBezTo>
                      <a:pt x="6585" y="1126"/>
                      <a:pt x="6689" y="1168"/>
                      <a:pt x="6794" y="1210"/>
                    </a:cubicBezTo>
                    <a:cubicBezTo>
                      <a:pt x="7232" y="1398"/>
                      <a:pt x="7628" y="1627"/>
                      <a:pt x="7982" y="1919"/>
                    </a:cubicBezTo>
                    <a:cubicBezTo>
                      <a:pt x="9422" y="3087"/>
                      <a:pt x="10193" y="4985"/>
                      <a:pt x="10694" y="6737"/>
                    </a:cubicBezTo>
                    <a:cubicBezTo>
                      <a:pt x="11507" y="9595"/>
                      <a:pt x="11924" y="12577"/>
                      <a:pt x="12425" y="15539"/>
                    </a:cubicBezTo>
                    <a:cubicBezTo>
                      <a:pt x="12425" y="15601"/>
                      <a:pt x="12446" y="15664"/>
                      <a:pt x="12446" y="15748"/>
                    </a:cubicBezTo>
                    <a:cubicBezTo>
                      <a:pt x="12613" y="16624"/>
                      <a:pt x="12780" y="17520"/>
                      <a:pt x="12967" y="18396"/>
                    </a:cubicBezTo>
                    <a:cubicBezTo>
                      <a:pt x="13343" y="18417"/>
                      <a:pt x="13739" y="18438"/>
                      <a:pt x="14135" y="18459"/>
                    </a:cubicBezTo>
                    <a:cubicBezTo>
                      <a:pt x="13969" y="17479"/>
                      <a:pt x="13781" y="16498"/>
                      <a:pt x="13572" y="15497"/>
                    </a:cubicBezTo>
                    <a:cubicBezTo>
                      <a:pt x="13572" y="15497"/>
                      <a:pt x="13572" y="15476"/>
                      <a:pt x="13572" y="15455"/>
                    </a:cubicBezTo>
                    <a:cubicBezTo>
                      <a:pt x="13239" y="13808"/>
                      <a:pt x="12863" y="12181"/>
                      <a:pt x="12550" y="10554"/>
                    </a:cubicBezTo>
                    <a:cubicBezTo>
                      <a:pt x="12175" y="8635"/>
                      <a:pt x="11862" y="6633"/>
                      <a:pt x="11111" y="4797"/>
                    </a:cubicBezTo>
                    <a:cubicBezTo>
                      <a:pt x="10840" y="4088"/>
                      <a:pt x="10485" y="3421"/>
                      <a:pt x="10047" y="2795"/>
                    </a:cubicBezTo>
                    <a:cubicBezTo>
                      <a:pt x="9442" y="1961"/>
                      <a:pt x="8650" y="1252"/>
                      <a:pt x="7732" y="793"/>
                    </a:cubicBezTo>
                    <a:cubicBezTo>
                      <a:pt x="7273" y="563"/>
                      <a:pt x="6794" y="376"/>
                      <a:pt x="6314" y="230"/>
                    </a:cubicBezTo>
                    <a:cubicBezTo>
                      <a:pt x="5938" y="146"/>
                      <a:pt x="5584" y="63"/>
                      <a:pt x="5208" y="42"/>
                    </a:cubicBezTo>
                    <a:cubicBezTo>
                      <a:pt x="4895" y="0"/>
                      <a:pt x="4583" y="0"/>
                      <a:pt x="4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7"/>
              <p:cNvSpPr/>
              <p:nvPr/>
            </p:nvSpPr>
            <p:spPr>
              <a:xfrm>
                <a:off x="5105175" y="2187225"/>
                <a:ext cx="287925" cy="1056150"/>
              </a:xfrm>
              <a:custGeom>
                <a:avLst/>
                <a:gdLst/>
                <a:ahLst/>
                <a:cxnLst/>
                <a:rect l="l" t="t" r="r" b="b"/>
                <a:pathLst>
                  <a:path w="11517" h="42246" extrusionOk="0">
                    <a:moveTo>
                      <a:pt x="2711" y="0"/>
                    </a:moveTo>
                    <a:cubicBezTo>
                      <a:pt x="1873" y="0"/>
                      <a:pt x="1022" y="177"/>
                      <a:pt x="212" y="551"/>
                    </a:cubicBezTo>
                    <a:cubicBezTo>
                      <a:pt x="0" y="648"/>
                      <a:pt x="109" y="976"/>
                      <a:pt x="324" y="976"/>
                    </a:cubicBezTo>
                    <a:cubicBezTo>
                      <a:pt x="341" y="976"/>
                      <a:pt x="360" y="973"/>
                      <a:pt x="379" y="969"/>
                    </a:cubicBezTo>
                    <a:cubicBezTo>
                      <a:pt x="1021" y="759"/>
                      <a:pt x="1692" y="652"/>
                      <a:pt x="2358" y="652"/>
                    </a:cubicBezTo>
                    <a:cubicBezTo>
                      <a:pt x="4008" y="652"/>
                      <a:pt x="5629" y="1306"/>
                      <a:pt x="6699" y="2658"/>
                    </a:cubicBezTo>
                    <a:cubicBezTo>
                      <a:pt x="8075" y="4410"/>
                      <a:pt x="8201" y="6746"/>
                      <a:pt x="8221" y="8894"/>
                    </a:cubicBezTo>
                    <a:cubicBezTo>
                      <a:pt x="8263" y="12690"/>
                      <a:pt x="8305" y="16487"/>
                      <a:pt x="8493" y="20283"/>
                    </a:cubicBezTo>
                    <a:cubicBezTo>
                      <a:pt x="8513" y="20867"/>
                      <a:pt x="8534" y="21430"/>
                      <a:pt x="8576" y="21993"/>
                    </a:cubicBezTo>
                    <a:lnTo>
                      <a:pt x="8639" y="22890"/>
                    </a:lnTo>
                    <a:cubicBezTo>
                      <a:pt x="8805" y="26123"/>
                      <a:pt x="9077" y="29335"/>
                      <a:pt x="9410" y="32568"/>
                    </a:cubicBezTo>
                    <a:cubicBezTo>
                      <a:pt x="9640" y="34737"/>
                      <a:pt x="9848" y="36948"/>
                      <a:pt x="10161" y="39138"/>
                    </a:cubicBezTo>
                    <a:cubicBezTo>
                      <a:pt x="10328" y="40181"/>
                      <a:pt x="10516" y="41203"/>
                      <a:pt x="10724" y="42225"/>
                    </a:cubicBezTo>
                    <a:lnTo>
                      <a:pt x="11496" y="42246"/>
                    </a:lnTo>
                    <a:lnTo>
                      <a:pt x="11517" y="42246"/>
                    </a:lnTo>
                    <a:cubicBezTo>
                      <a:pt x="11496" y="42037"/>
                      <a:pt x="11475" y="41849"/>
                      <a:pt x="11475" y="41641"/>
                    </a:cubicBezTo>
                    <a:cubicBezTo>
                      <a:pt x="11371" y="40786"/>
                      <a:pt x="11267" y="39951"/>
                      <a:pt x="11141" y="39117"/>
                    </a:cubicBezTo>
                    <a:cubicBezTo>
                      <a:pt x="10766" y="36134"/>
                      <a:pt x="10328" y="33173"/>
                      <a:pt x="10057" y="30190"/>
                    </a:cubicBezTo>
                    <a:cubicBezTo>
                      <a:pt x="9848" y="27812"/>
                      <a:pt x="9681" y="25455"/>
                      <a:pt x="9535" y="23078"/>
                    </a:cubicBezTo>
                    <a:cubicBezTo>
                      <a:pt x="9515" y="22786"/>
                      <a:pt x="9494" y="22514"/>
                      <a:pt x="9494" y="22222"/>
                    </a:cubicBezTo>
                    <a:cubicBezTo>
                      <a:pt x="9369" y="20032"/>
                      <a:pt x="9285" y="17842"/>
                      <a:pt x="9223" y="15652"/>
                    </a:cubicBezTo>
                    <a:cubicBezTo>
                      <a:pt x="9118" y="11835"/>
                      <a:pt x="9869" y="7101"/>
                      <a:pt x="8201" y="3534"/>
                    </a:cubicBezTo>
                    <a:cubicBezTo>
                      <a:pt x="7193" y="1320"/>
                      <a:pt x="5000" y="0"/>
                      <a:pt x="2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7"/>
              <p:cNvSpPr/>
              <p:nvPr/>
            </p:nvSpPr>
            <p:spPr>
              <a:xfrm>
                <a:off x="4627075" y="2064850"/>
                <a:ext cx="633075" cy="586950"/>
              </a:xfrm>
              <a:custGeom>
                <a:avLst/>
                <a:gdLst/>
                <a:ahLst/>
                <a:cxnLst/>
                <a:rect l="l" t="t" r="r" b="b"/>
                <a:pathLst>
                  <a:path w="25323" h="23478" extrusionOk="0">
                    <a:moveTo>
                      <a:pt x="11524" y="1"/>
                    </a:moveTo>
                    <a:cubicBezTo>
                      <a:pt x="11297" y="1"/>
                      <a:pt x="11077" y="15"/>
                      <a:pt x="10868" y="44"/>
                    </a:cubicBezTo>
                    <a:cubicBezTo>
                      <a:pt x="8886" y="274"/>
                      <a:pt x="7030" y="1066"/>
                      <a:pt x="5487" y="2339"/>
                    </a:cubicBezTo>
                    <a:cubicBezTo>
                      <a:pt x="5636" y="2325"/>
                      <a:pt x="5785" y="2318"/>
                      <a:pt x="5933" y="2318"/>
                    </a:cubicBezTo>
                    <a:cubicBezTo>
                      <a:pt x="6673" y="2318"/>
                      <a:pt x="7392" y="2492"/>
                      <a:pt x="8052" y="2839"/>
                    </a:cubicBezTo>
                    <a:cubicBezTo>
                      <a:pt x="7813" y="2829"/>
                      <a:pt x="7573" y="2819"/>
                      <a:pt x="7333" y="2819"/>
                    </a:cubicBezTo>
                    <a:cubicBezTo>
                      <a:pt x="6632" y="2819"/>
                      <a:pt x="5936" y="2899"/>
                      <a:pt x="5299" y="3256"/>
                    </a:cubicBezTo>
                    <a:cubicBezTo>
                      <a:pt x="4569" y="3674"/>
                      <a:pt x="4026" y="4445"/>
                      <a:pt x="3526" y="5092"/>
                    </a:cubicBezTo>
                    <a:cubicBezTo>
                      <a:pt x="1711" y="7428"/>
                      <a:pt x="585" y="10223"/>
                      <a:pt x="293" y="13164"/>
                    </a:cubicBezTo>
                    <a:cubicBezTo>
                      <a:pt x="585" y="12872"/>
                      <a:pt x="940" y="12621"/>
                      <a:pt x="1315" y="12434"/>
                    </a:cubicBezTo>
                    <a:cubicBezTo>
                      <a:pt x="1628" y="12309"/>
                      <a:pt x="2274" y="12329"/>
                      <a:pt x="2525" y="12142"/>
                    </a:cubicBezTo>
                    <a:lnTo>
                      <a:pt x="2525" y="12142"/>
                    </a:lnTo>
                    <a:cubicBezTo>
                      <a:pt x="1816" y="12684"/>
                      <a:pt x="1211" y="13331"/>
                      <a:pt x="773" y="14102"/>
                    </a:cubicBezTo>
                    <a:cubicBezTo>
                      <a:pt x="272" y="14937"/>
                      <a:pt x="189" y="15667"/>
                      <a:pt x="105" y="16605"/>
                    </a:cubicBezTo>
                    <a:cubicBezTo>
                      <a:pt x="1" y="17919"/>
                      <a:pt x="189" y="18941"/>
                      <a:pt x="481" y="20214"/>
                    </a:cubicBezTo>
                    <a:cubicBezTo>
                      <a:pt x="668" y="21048"/>
                      <a:pt x="960" y="22362"/>
                      <a:pt x="1482" y="23071"/>
                    </a:cubicBezTo>
                    <a:cubicBezTo>
                      <a:pt x="1691" y="23361"/>
                      <a:pt x="1847" y="23477"/>
                      <a:pt x="1976" y="23477"/>
                    </a:cubicBezTo>
                    <a:cubicBezTo>
                      <a:pt x="2310" y="23477"/>
                      <a:pt x="2464" y="22701"/>
                      <a:pt x="2900" y="22174"/>
                    </a:cubicBezTo>
                    <a:cubicBezTo>
                      <a:pt x="3547" y="21361"/>
                      <a:pt x="4256" y="20610"/>
                      <a:pt x="5049" y="19922"/>
                    </a:cubicBezTo>
                    <a:cubicBezTo>
                      <a:pt x="5424" y="19567"/>
                      <a:pt x="5820" y="19254"/>
                      <a:pt x="6237" y="18941"/>
                    </a:cubicBezTo>
                    <a:cubicBezTo>
                      <a:pt x="6655" y="18628"/>
                      <a:pt x="6759" y="18211"/>
                      <a:pt x="6967" y="17711"/>
                    </a:cubicBezTo>
                    <a:cubicBezTo>
                      <a:pt x="7218" y="17001"/>
                      <a:pt x="7551" y="16355"/>
                      <a:pt x="7989" y="15750"/>
                    </a:cubicBezTo>
                    <a:lnTo>
                      <a:pt x="7989" y="15750"/>
                    </a:lnTo>
                    <a:lnTo>
                      <a:pt x="7489" y="18858"/>
                    </a:lnTo>
                    <a:cubicBezTo>
                      <a:pt x="8198" y="18357"/>
                      <a:pt x="8970" y="17919"/>
                      <a:pt x="9783" y="17585"/>
                    </a:cubicBezTo>
                    <a:cubicBezTo>
                      <a:pt x="10242" y="17419"/>
                      <a:pt x="10701" y="17273"/>
                      <a:pt x="11181" y="17127"/>
                    </a:cubicBezTo>
                    <a:cubicBezTo>
                      <a:pt x="11556" y="17022"/>
                      <a:pt x="12098" y="16751"/>
                      <a:pt x="12474" y="16751"/>
                    </a:cubicBezTo>
                    <a:cubicBezTo>
                      <a:pt x="13558" y="16438"/>
                      <a:pt x="14685" y="16230"/>
                      <a:pt x="15707" y="15729"/>
                    </a:cubicBezTo>
                    <a:cubicBezTo>
                      <a:pt x="16666" y="15249"/>
                      <a:pt x="17000" y="13727"/>
                      <a:pt x="17104" y="12747"/>
                    </a:cubicBezTo>
                    <a:lnTo>
                      <a:pt x="17104" y="12747"/>
                    </a:lnTo>
                    <a:cubicBezTo>
                      <a:pt x="17083" y="13039"/>
                      <a:pt x="17292" y="13456"/>
                      <a:pt x="17292" y="13748"/>
                    </a:cubicBezTo>
                    <a:cubicBezTo>
                      <a:pt x="17313" y="14165"/>
                      <a:pt x="17250" y="14561"/>
                      <a:pt x="17104" y="14937"/>
                    </a:cubicBezTo>
                    <a:cubicBezTo>
                      <a:pt x="16896" y="15521"/>
                      <a:pt x="16312" y="15771"/>
                      <a:pt x="15999" y="16313"/>
                    </a:cubicBezTo>
                    <a:cubicBezTo>
                      <a:pt x="16875" y="16313"/>
                      <a:pt x="17772" y="16251"/>
                      <a:pt x="18648" y="16105"/>
                    </a:cubicBezTo>
                    <a:cubicBezTo>
                      <a:pt x="19649" y="16000"/>
                      <a:pt x="20629" y="15750"/>
                      <a:pt x="21547" y="15354"/>
                    </a:cubicBezTo>
                    <a:cubicBezTo>
                      <a:pt x="22214" y="14999"/>
                      <a:pt x="22798" y="14561"/>
                      <a:pt x="23320" y="14040"/>
                    </a:cubicBezTo>
                    <a:cubicBezTo>
                      <a:pt x="24425" y="12955"/>
                      <a:pt x="25322" y="11537"/>
                      <a:pt x="25322" y="9993"/>
                    </a:cubicBezTo>
                    <a:cubicBezTo>
                      <a:pt x="25301" y="8429"/>
                      <a:pt x="24154" y="6865"/>
                      <a:pt x="22590" y="6823"/>
                    </a:cubicBezTo>
                    <a:cubicBezTo>
                      <a:pt x="22131" y="6823"/>
                      <a:pt x="21672" y="6906"/>
                      <a:pt x="21234" y="7073"/>
                    </a:cubicBezTo>
                    <a:cubicBezTo>
                      <a:pt x="20066" y="7511"/>
                      <a:pt x="19002" y="8200"/>
                      <a:pt x="18126" y="9096"/>
                    </a:cubicBezTo>
                    <a:cubicBezTo>
                      <a:pt x="18189" y="6260"/>
                      <a:pt x="17897" y="2985"/>
                      <a:pt x="15603" y="1275"/>
                    </a:cubicBezTo>
                    <a:cubicBezTo>
                      <a:pt x="14563" y="522"/>
                      <a:pt x="12909" y="1"/>
                      <a:pt x="11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7"/>
              <p:cNvSpPr/>
              <p:nvPr/>
            </p:nvSpPr>
            <p:spPr>
              <a:xfrm>
                <a:off x="4667250" y="2289650"/>
                <a:ext cx="404650" cy="300375"/>
              </a:xfrm>
              <a:custGeom>
                <a:avLst/>
                <a:gdLst/>
                <a:ahLst/>
                <a:cxnLst/>
                <a:rect l="l" t="t" r="r" b="b"/>
                <a:pathLst>
                  <a:path w="16186" h="12015" extrusionOk="0">
                    <a:moveTo>
                      <a:pt x="15977" y="0"/>
                    </a:moveTo>
                    <a:cubicBezTo>
                      <a:pt x="15622" y="0"/>
                      <a:pt x="15268" y="0"/>
                      <a:pt x="14934" y="42"/>
                    </a:cubicBezTo>
                    <a:cubicBezTo>
                      <a:pt x="14600" y="84"/>
                      <a:pt x="14267" y="125"/>
                      <a:pt x="13954" y="167"/>
                    </a:cubicBezTo>
                    <a:cubicBezTo>
                      <a:pt x="13307" y="292"/>
                      <a:pt x="12681" y="438"/>
                      <a:pt x="12077" y="626"/>
                    </a:cubicBezTo>
                    <a:cubicBezTo>
                      <a:pt x="10825" y="1001"/>
                      <a:pt x="9636" y="1544"/>
                      <a:pt x="8510" y="2190"/>
                    </a:cubicBezTo>
                    <a:cubicBezTo>
                      <a:pt x="6257" y="3504"/>
                      <a:pt x="4276" y="5235"/>
                      <a:pt x="2712" y="7342"/>
                    </a:cubicBezTo>
                    <a:cubicBezTo>
                      <a:pt x="1669" y="8739"/>
                      <a:pt x="772" y="10220"/>
                      <a:pt x="0" y="11806"/>
                    </a:cubicBezTo>
                    <a:cubicBezTo>
                      <a:pt x="104" y="11889"/>
                      <a:pt x="229" y="11952"/>
                      <a:pt x="334" y="12014"/>
                    </a:cubicBezTo>
                    <a:cubicBezTo>
                      <a:pt x="1189" y="10700"/>
                      <a:pt x="1940" y="9303"/>
                      <a:pt x="2858" y="8030"/>
                    </a:cubicBezTo>
                    <a:cubicBezTo>
                      <a:pt x="3608" y="6946"/>
                      <a:pt x="4484" y="5965"/>
                      <a:pt x="5465" y="5069"/>
                    </a:cubicBezTo>
                    <a:cubicBezTo>
                      <a:pt x="7342" y="3275"/>
                      <a:pt x="9574" y="1898"/>
                      <a:pt x="12035" y="1022"/>
                    </a:cubicBezTo>
                    <a:cubicBezTo>
                      <a:pt x="12702" y="793"/>
                      <a:pt x="13411" y="605"/>
                      <a:pt x="14100" y="459"/>
                    </a:cubicBezTo>
                    <a:cubicBezTo>
                      <a:pt x="14454" y="376"/>
                      <a:pt x="14809" y="313"/>
                      <a:pt x="15143" y="271"/>
                    </a:cubicBezTo>
                    <a:cubicBezTo>
                      <a:pt x="15497" y="209"/>
                      <a:pt x="15831" y="146"/>
                      <a:pt x="16186" y="125"/>
                    </a:cubicBezTo>
                    <a:cubicBezTo>
                      <a:pt x="16123" y="125"/>
                      <a:pt x="16060" y="0"/>
                      <a:pt x="15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7"/>
              <p:cNvSpPr/>
              <p:nvPr/>
            </p:nvSpPr>
            <p:spPr>
              <a:xfrm>
                <a:off x="5049450" y="2286525"/>
                <a:ext cx="43300" cy="163950"/>
              </a:xfrm>
              <a:custGeom>
                <a:avLst/>
                <a:gdLst/>
                <a:ahLst/>
                <a:cxnLst/>
                <a:rect l="l" t="t" r="r" b="b"/>
                <a:pathLst>
                  <a:path w="1732" h="6558" extrusionOk="0">
                    <a:moveTo>
                      <a:pt x="42" y="0"/>
                    </a:moveTo>
                    <a:cubicBezTo>
                      <a:pt x="1" y="0"/>
                      <a:pt x="1" y="0"/>
                      <a:pt x="22" y="42"/>
                    </a:cubicBezTo>
                    <a:cubicBezTo>
                      <a:pt x="1315" y="1377"/>
                      <a:pt x="1690" y="3337"/>
                      <a:pt x="1002" y="5068"/>
                    </a:cubicBezTo>
                    <a:cubicBezTo>
                      <a:pt x="898" y="5298"/>
                      <a:pt x="793" y="5527"/>
                      <a:pt x="647" y="5757"/>
                    </a:cubicBezTo>
                    <a:cubicBezTo>
                      <a:pt x="585" y="5861"/>
                      <a:pt x="522" y="5965"/>
                      <a:pt x="439" y="6070"/>
                    </a:cubicBezTo>
                    <a:cubicBezTo>
                      <a:pt x="355" y="6174"/>
                      <a:pt x="272" y="6278"/>
                      <a:pt x="209" y="6403"/>
                    </a:cubicBezTo>
                    <a:cubicBezTo>
                      <a:pt x="191" y="6457"/>
                      <a:pt x="359" y="6558"/>
                      <a:pt x="433" y="6558"/>
                    </a:cubicBezTo>
                    <a:cubicBezTo>
                      <a:pt x="444" y="6558"/>
                      <a:pt x="454" y="6555"/>
                      <a:pt x="460" y="6549"/>
                    </a:cubicBezTo>
                    <a:cubicBezTo>
                      <a:pt x="647" y="6403"/>
                      <a:pt x="793" y="6216"/>
                      <a:pt x="898" y="6007"/>
                    </a:cubicBezTo>
                    <a:cubicBezTo>
                      <a:pt x="1044" y="5819"/>
                      <a:pt x="1148" y="5590"/>
                      <a:pt x="1252" y="5381"/>
                    </a:cubicBezTo>
                    <a:cubicBezTo>
                      <a:pt x="1440" y="4943"/>
                      <a:pt x="1565" y="4484"/>
                      <a:pt x="1628" y="4005"/>
                    </a:cubicBezTo>
                    <a:cubicBezTo>
                      <a:pt x="1732" y="3108"/>
                      <a:pt x="1565" y="2169"/>
                      <a:pt x="1148" y="1356"/>
                    </a:cubicBezTo>
                    <a:cubicBezTo>
                      <a:pt x="898" y="876"/>
                      <a:pt x="564" y="459"/>
                      <a:pt x="188" y="83"/>
                    </a:cubicBezTo>
                    <a:cubicBezTo>
                      <a:pt x="168" y="63"/>
                      <a:pt x="105"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7"/>
              <p:cNvSpPr/>
              <p:nvPr/>
            </p:nvSpPr>
            <p:spPr>
              <a:xfrm>
                <a:off x="4818450" y="2330825"/>
                <a:ext cx="91800" cy="187750"/>
              </a:xfrm>
              <a:custGeom>
                <a:avLst/>
                <a:gdLst/>
                <a:ahLst/>
                <a:cxnLst/>
                <a:rect l="l" t="t" r="r" b="b"/>
                <a:pathLst>
                  <a:path w="3672" h="7510" extrusionOk="0">
                    <a:moveTo>
                      <a:pt x="3484" y="1"/>
                    </a:moveTo>
                    <a:cubicBezTo>
                      <a:pt x="3484" y="19"/>
                      <a:pt x="3500" y="37"/>
                      <a:pt x="3522" y="55"/>
                    </a:cubicBezTo>
                    <a:lnTo>
                      <a:pt x="3522" y="55"/>
                    </a:lnTo>
                    <a:cubicBezTo>
                      <a:pt x="3523" y="44"/>
                      <a:pt x="3524" y="33"/>
                      <a:pt x="3526" y="22"/>
                    </a:cubicBezTo>
                    <a:lnTo>
                      <a:pt x="3484" y="1"/>
                    </a:lnTo>
                    <a:close/>
                    <a:moveTo>
                      <a:pt x="3522" y="55"/>
                    </a:moveTo>
                    <a:cubicBezTo>
                      <a:pt x="3460" y="565"/>
                      <a:pt x="3377" y="1076"/>
                      <a:pt x="3255" y="1586"/>
                    </a:cubicBezTo>
                    <a:cubicBezTo>
                      <a:pt x="3129" y="2128"/>
                      <a:pt x="2983" y="2650"/>
                      <a:pt x="2796" y="3150"/>
                    </a:cubicBezTo>
                    <a:cubicBezTo>
                      <a:pt x="2399" y="4172"/>
                      <a:pt x="1878" y="5111"/>
                      <a:pt x="1210" y="5966"/>
                    </a:cubicBezTo>
                    <a:cubicBezTo>
                      <a:pt x="1023" y="6196"/>
                      <a:pt x="814" y="6425"/>
                      <a:pt x="606" y="6654"/>
                    </a:cubicBezTo>
                    <a:cubicBezTo>
                      <a:pt x="397" y="6884"/>
                      <a:pt x="209" y="7113"/>
                      <a:pt x="1" y="7364"/>
                    </a:cubicBezTo>
                    <a:cubicBezTo>
                      <a:pt x="42" y="7426"/>
                      <a:pt x="84" y="7468"/>
                      <a:pt x="126" y="7510"/>
                    </a:cubicBezTo>
                    <a:cubicBezTo>
                      <a:pt x="376" y="7364"/>
                      <a:pt x="585" y="7197"/>
                      <a:pt x="793" y="6988"/>
                    </a:cubicBezTo>
                    <a:cubicBezTo>
                      <a:pt x="981" y="6800"/>
                      <a:pt x="1148" y="6592"/>
                      <a:pt x="1315" y="6383"/>
                    </a:cubicBezTo>
                    <a:cubicBezTo>
                      <a:pt x="2337" y="5132"/>
                      <a:pt x="3088" y="3651"/>
                      <a:pt x="3442" y="2066"/>
                    </a:cubicBezTo>
                    <a:cubicBezTo>
                      <a:pt x="3526" y="1753"/>
                      <a:pt x="3567" y="1461"/>
                      <a:pt x="3609" y="1169"/>
                    </a:cubicBezTo>
                    <a:cubicBezTo>
                      <a:pt x="3651" y="835"/>
                      <a:pt x="3672" y="522"/>
                      <a:pt x="3672" y="189"/>
                    </a:cubicBezTo>
                    <a:cubicBezTo>
                      <a:pt x="3672" y="144"/>
                      <a:pt x="3576" y="100"/>
                      <a:pt x="3522" y="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7"/>
              <p:cNvSpPr/>
              <p:nvPr/>
            </p:nvSpPr>
            <p:spPr>
              <a:xfrm>
                <a:off x="4787700" y="2125775"/>
                <a:ext cx="239875" cy="164350"/>
              </a:xfrm>
              <a:custGeom>
                <a:avLst/>
                <a:gdLst/>
                <a:ahLst/>
                <a:cxnLst/>
                <a:rect l="l" t="t" r="r" b="b"/>
                <a:pathLst>
                  <a:path w="9595" h="6574" extrusionOk="0">
                    <a:moveTo>
                      <a:pt x="1874" y="1"/>
                    </a:moveTo>
                    <a:cubicBezTo>
                      <a:pt x="1792" y="1"/>
                      <a:pt x="1709" y="2"/>
                      <a:pt x="1627" y="6"/>
                    </a:cubicBezTo>
                    <a:cubicBezTo>
                      <a:pt x="1147" y="6"/>
                      <a:pt x="668" y="48"/>
                      <a:pt x="188" y="152"/>
                    </a:cubicBezTo>
                    <a:cubicBezTo>
                      <a:pt x="0" y="215"/>
                      <a:pt x="250" y="235"/>
                      <a:pt x="334" y="235"/>
                    </a:cubicBezTo>
                    <a:cubicBezTo>
                      <a:pt x="751" y="152"/>
                      <a:pt x="1168" y="110"/>
                      <a:pt x="1585" y="110"/>
                    </a:cubicBezTo>
                    <a:cubicBezTo>
                      <a:pt x="1684" y="105"/>
                      <a:pt x="1782" y="103"/>
                      <a:pt x="1881" y="103"/>
                    </a:cubicBezTo>
                    <a:cubicBezTo>
                      <a:pt x="2199" y="103"/>
                      <a:pt x="2518" y="130"/>
                      <a:pt x="2837" y="194"/>
                    </a:cubicBezTo>
                    <a:cubicBezTo>
                      <a:pt x="3650" y="298"/>
                      <a:pt x="4464" y="569"/>
                      <a:pt x="5194" y="945"/>
                    </a:cubicBezTo>
                    <a:cubicBezTo>
                      <a:pt x="6612" y="1654"/>
                      <a:pt x="7759" y="2780"/>
                      <a:pt x="8531" y="4157"/>
                    </a:cubicBezTo>
                    <a:cubicBezTo>
                      <a:pt x="8948" y="4907"/>
                      <a:pt x="9282" y="5721"/>
                      <a:pt x="9470" y="6555"/>
                    </a:cubicBezTo>
                    <a:cubicBezTo>
                      <a:pt x="9470" y="6569"/>
                      <a:pt x="9483" y="6574"/>
                      <a:pt x="9502" y="6574"/>
                    </a:cubicBezTo>
                    <a:cubicBezTo>
                      <a:pt x="9539" y="6574"/>
                      <a:pt x="9595" y="6555"/>
                      <a:pt x="9595" y="6555"/>
                    </a:cubicBezTo>
                    <a:cubicBezTo>
                      <a:pt x="9490" y="5763"/>
                      <a:pt x="9240" y="4970"/>
                      <a:pt x="8885" y="4240"/>
                    </a:cubicBezTo>
                    <a:cubicBezTo>
                      <a:pt x="8531" y="3531"/>
                      <a:pt x="8051" y="2884"/>
                      <a:pt x="7488" y="2321"/>
                    </a:cubicBezTo>
                    <a:cubicBezTo>
                      <a:pt x="6278" y="1132"/>
                      <a:pt x="4735" y="340"/>
                      <a:pt x="3045" y="110"/>
                    </a:cubicBezTo>
                    <a:cubicBezTo>
                      <a:pt x="2665" y="41"/>
                      <a:pt x="2271" y="1"/>
                      <a:pt x="18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7"/>
              <p:cNvSpPr/>
              <p:nvPr/>
            </p:nvSpPr>
            <p:spPr>
              <a:xfrm>
                <a:off x="4642200" y="2320850"/>
                <a:ext cx="228425" cy="62350"/>
              </a:xfrm>
              <a:custGeom>
                <a:avLst/>
                <a:gdLst/>
                <a:ahLst/>
                <a:cxnLst/>
                <a:rect l="l" t="t" r="r" b="b"/>
                <a:pathLst>
                  <a:path w="9137" h="2494" extrusionOk="0">
                    <a:moveTo>
                      <a:pt x="5514" y="1"/>
                    </a:moveTo>
                    <a:cubicBezTo>
                      <a:pt x="5449" y="1"/>
                      <a:pt x="5384" y="2"/>
                      <a:pt x="5320" y="4"/>
                    </a:cubicBezTo>
                    <a:cubicBezTo>
                      <a:pt x="5277" y="3"/>
                      <a:pt x="5235" y="3"/>
                      <a:pt x="5192" y="3"/>
                    </a:cubicBezTo>
                    <a:cubicBezTo>
                      <a:pt x="3880" y="3"/>
                      <a:pt x="2591" y="315"/>
                      <a:pt x="1419" y="921"/>
                    </a:cubicBezTo>
                    <a:cubicBezTo>
                      <a:pt x="1085" y="1088"/>
                      <a:pt x="793" y="1297"/>
                      <a:pt x="543" y="1547"/>
                    </a:cubicBezTo>
                    <a:cubicBezTo>
                      <a:pt x="314" y="1756"/>
                      <a:pt x="1" y="2089"/>
                      <a:pt x="43" y="2423"/>
                    </a:cubicBezTo>
                    <a:cubicBezTo>
                      <a:pt x="43" y="2470"/>
                      <a:pt x="160" y="2494"/>
                      <a:pt x="236" y="2494"/>
                    </a:cubicBezTo>
                    <a:cubicBezTo>
                      <a:pt x="262" y="2494"/>
                      <a:pt x="282" y="2491"/>
                      <a:pt x="293" y="2486"/>
                    </a:cubicBezTo>
                    <a:cubicBezTo>
                      <a:pt x="522" y="2277"/>
                      <a:pt x="647" y="2006"/>
                      <a:pt x="856" y="1777"/>
                    </a:cubicBezTo>
                    <a:cubicBezTo>
                      <a:pt x="1065" y="1568"/>
                      <a:pt x="1294" y="1380"/>
                      <a:pt x="1544" y="1234"/>
                    </a:cubicBezTo>
                    <a:cubicBezTo>
                      <a:pt x="2045" y="901"/>
                      <a:pt x="2608" y="671"/>
                      <a:pt x="3192" y="504"/>
                    </a:cubicBezTo>
                    <a:cubicBezTo>
                      <a:pt x="3953" y="268"/>
                      <a:pt x="4738" y="148"/>
                      <a:pt x="5522" y="148"/>
                    </a:cubicBezTo>
                    <a:cubicBezTo>
                      <a:pt x="5985" y="148"/>
                      <a:pt x="6448" y="190"/>
                      <a:pt x="6905" y="275"/>
                    </a:cubicBezTo>
                    <a:cubicBezTo>
                      <a:pt x="7614" y="442"/>
                      <a:pt x="8302" y="713"/>
                      <a:pt x="8928" y="1130"/>
                    </a:cubicBezTo>
                    <a:cubicBezTo>
                      <a:pt x="8949" y="1140"/>
                      <a:pt x="9006" y="1146"/>
                      <a:pt x="9053" y="1146"/>
                    </a:cubicBezTo>
                    <a:cubicBezTo>
                      <a:pt x="9100" y="1146"/>
                      <a:pt x="9136" y="1140"/>
                      <a:pt x="9116" y="1130"/>
                    </a:cubicBezTo>
                    <a:cubicBezTo>
                      <a:pt x="8063" y="395"/>
                      <a:pt x="6802" y="1"/>
                      <a:pt x="55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7"/>
              <p:cNvSpPr/>
              <p:nvPr/>
            </p:nvSpPr>
            <p:spPr>
              <a:xfrm>
                <a:off x="4788525" y="2219800"/>
                <a:ext cx="155100" cy="96975"/>
              </a:xfrm>
              <a:custGeom>
                <a:avLst/>
                <a:gdLst/>
                <a:ahLst/>
                <a:cxnLst/>
                <a:rect l="l" t="t" r="r" b="b"/>
                <a:pathLst>
                  <a:path w="6204" h="3879" extrusionOk="0">
                    <a:moveTo>
                      <a:pt x="1406" y="1"/>
                    </a:moveTo>
                    <a:cubicBezTo>
                      <a:pt x="980" y="1"/>
                      <a:pt x="547" y="65"/>
                      <a:pt x="134" y="208"/>
                    </a:cubicBezTo>
                    <a:cubicBezTo>
                      <a:pt x="95" y="208"/>
                      <a:pt x="0" y="356"/>
                      <a:pt x="6" y="356"/>
                    </a:cubicBezTo>
                    <a:cubicBezTo>
                      <a:pt x="7" y="356"/>
                      <a:pt x="8" y="355"/>
                      <a:pt x="9" y="354"/>
                    </a:cubicBezTo>
                    <a:cubicBezTo>
                      <a:pt x="330" y="303"/>
                      <a:pt x="653" y="277"/>
                      <a:pt x="974" y="277"/>
                    </a:cubicBezTo>
                    <a:cubicBezTo>
                      <a:pt x="1698" y="277"/>
                      <a:pt x="2417" y="407"/>
                      <a:pt x="3096" y="667"/>
                    </a:cubicBezTo>
                    <a:cubicBezTo>
                      <a:pt x="3993" y="1042"/>
                      <a:pt x="4764" y="1647"/>
                      <a:pt x="5328" y="2440"/>
                    </a:cubicBezTo>
                    <a:cubicBezTo>
                      <a:pt x="5640" y="2878"/>
                      <a:pt x="5870" y="3378"/>
                      <a:pt x="6058" y="3879"/>
                    </a:cubicBezTo>
                    <a:cubicBezTo>
                      <a:pt x="6058" y="3879"/>
                      <a:pt x="6204" y="3774"/>
                      <a:pt x="6204" y="3733"/>
                    </a:cubicBezTo>
                    <a:cubicBezTo>
                      <a:pt x="5682" y="1751"/>
                      <a:pt x="4014" y="291"/>
                      <a:pt x="1990" y="41"/>
                    </a:cubicBezTo>
                    <a:cubicBezTo>
                      <a:pt x="1799" y="15"/>
                      <a:pt x="1603"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7"/>
              <p:cNvSpPr/>
              <p:nvPr/>
            </p:nvSpPr>
            <p:spPr>
              <a:xfrm>
                <a:off x="5090650" y="2292250"/>
                <a:ext cx="85550" cy="105875"/>
              </a:xfrm>
              <a:custGeom>
                <a:avLst/>
                <a:gdLst/>
                <a:ahLst/>
                <a:cxnLst/>
                <a:rect l="l" t="t" r="r" b="b"/>
                <a:pathLst>
                  <a:path w="3422" h="4235" extrusionOk="0">
                    <a:moveTo>
                      <a:pt x="0" y="0"/>
                    </a:moveTo>
                    <a:cubicBezTo>
                      <a:pt x="1" y="1"/>
                      <a:pt x="2" y="1"/>
                      <a:pt x="3" y="1"/>
                    </a:cubicBezTo>
                    <a:lnTo>
                      <a:pt x="3" y="1"/>
                    </a:lnTo>
                    <a:cubicBezTo>
                      <a:pt x="2" y="1"/>
                      <a:pt x="1" y="0"/>
                      <a:pt x="0" y="0"/>
                    </a:cubicBezTo>
                    <a:close/>
                    <a:moveTo>
                      <a:pt x="3" y="1"/>
                    </a:moveTo>
                    <a:cubicBezTo>
                      <a:pt x="64" y="6"/>
                      <a:pt x="106" y="188"/>
                      <a:pt x="167" y="188"/>
                    </a:cubicBezTo>
                    <a:cubicBezTo>
                      <a:pt x="647" y="230"/>
                      <a:pt x="1127" y="376"/>
                      <a:pt x="1586" y="564"/>
                    </a:cubicBezTo>
                    <a:cubicBezTo>
                      <a:pt x="1794" y="668"/>
                      <a:pt x="2003" y="772"/>
                      <a:pt x="2211" y="918"/>
                    </a:cubicBezTo>
                    <a:cubicBezTo>
                      <a:pt x="2316" y="1002"/>
                      <a:pt x="2420" y="1085"/>
                      <a:pt x="2503" y="1169"/>
                    </a:cubicBezTo>
                    <a:cubicBezTo>
                      <a:pt x="2608" y="1252"/>
                      <a:pt x="2670" y="1335"/>
                      <a:pt x="2733" y="1419"/>
                    </a:cubicBezTo>
                    <a:cubicBezTo>
                      <a:pt x="3004" y="1815"/>
                      <a:pt x="3171" y="2274"/>
                      <a:pt x="3213" y="2754"/>
                    </a:cubicBezTo>
                    <a:cubicBezTo>
                      <a:pt x="3233" y="3233"/>
                      <a:pt x="3150" y="3692"/>
                      <a:pt x="2941" y="4130"/>
                    </a:cubicBezTo>
                    <a:cubicBezTo>
                      <a:pt x="2941" y="4130"/>
                      <a:pt x="3046" y="4235"/>
                      <a:pt x="3046" y="4235"/>
                    </a:cubicBezTo>
                    <a:cubicBezTo>
                      <a:pt x="3296" y="3901"/>
                      <a:pt x="3421" y="3505"/>
                      <a:pt x="3400" y="3087"/>
                    </a:cubicBezTo>
                    <a:cubicBezTo>
                      <a:pt x="3400" y="2670"/>
                      <a:pt x="3296" y="2274"/>
                      <a:pt x="3087" y="1899"/>
                    </a:cubicBezTo>
                    <a:cubicBezTo>
                      <a:pt x="2712" y="1210"/>
                      <a:pt x="2128" y="668"/>
                      <a:pt x="1419" y="334"/>
                    </a:cubicBezTo>
                    <a:cubicBezTo>
                      <a:pt x="982" y="147"/>
                      <a:pt x="503" y="22"/>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7"/>
              <p:cNvSpPr/>
              <p:nvPr/>
            </p:nvSpPr>
            <p:spPr>
              <a:xfrm>
                <a:off x="5140700" y="2406300"/>
                <a:ext cx="20800" cy="22600"/>
              </a:xfrm>
              <a:custGeom>
                <a:avLst/>
                <a:gdLst/>
                <a:ahLst/>
                <a:cxnLst/>
                <a:rect l="l" t="t" r="r" b="b"/>
                <a:pathLst>
                  <a:path w="832" h="904" extrusionOk="0">
                    <a:moveTo>
                      <a:pt x="794" y="1"/>
                    </a:moveTo>
                    <a:cubicBezTo>
                      <a:pt x="788" y="1"/>
                      <a:pt x="780" y="2"/>
                      <a:pt x="773" y="6"/>
                    </a:cubicBezTo>
                    <a:cubicBezTo>
                      <a:pt x="710" y="27"/>
                      <a:pt x="668" y="69"/>
                      <a:pt x="626" y="131"/>
                    </a:cubicBezTo>
                    <a:cubicBezTo>
                      <a:pt x="585" y="194"/>
                      <a:pt x="543" y="257"/>
                      <a:pt x="480" y="340"/>
                    </a:cubicBezTo>
                    <a:lnTo>
                      <a:pt x="418" y="423"/>
                    </a:lnTo>
                    <a:lnTo>
                      <a:pt x="397" y="444"/>
                    </a:lnTo>
                    <a:lnTo>
                      <a:pt x="355" y="486"/>
                    </a:lnTo>
                    <a:lnTo>
                      <a:pt x="209" y="674"/>
                    </a:lnTo>
                    <a:cubicBezTo>
                      <a:pt x="168" y="695"/>
                      <a:pt x="147" y="736"/>
                      <a:pt x="126" y="757"/>
                    </a:cubicBezTo>
                    <a:cubicBezTo>
                      <a:pt x="105" y="778"/>
                      <a:pt x="105" y="778"/>
                      <a:pt x="84" y="799"/>
                    </a:cubicBezTo>
                    <a:cubicBezTo>
                      <a:pt x="84" y="799"/>
                      <a:pt x="63" y="841"/>
                      <a:pt x="42" y="841"/>
                    </a:cubicBezTo>
                    <a:cubicBezTo>
                      <a:pt x="42" y="841"/>
                      <a:pt x="1" y="882"/>
                      <a:pt x="22" y="903"/>
                    </a:cubicBezTo>
                    <a:cubicBezTo>
                      <a:pt x="42" y="903"/>
                      <a:pt x="63" y="882"/>
                      <a:pt x="84" y="882"/>
                    </a:cubicBezTo>
                    <a:cubicBezTo>
                      <a:pt x="230" y="757"/>
                      <a:pt x="355" y="632"/>
                      <a:pt x="480" y="507"/>
                    </a:cubicBezTo>
                    <a:cubicBezTo>
                      <a:pt x="606" y="361"/>
                      <a:pt x="710" y="215"/>
                      <a:pt x="814" y="48"/>
                    </a:cubicBezTo>
                    <a:cubicBezTo>
                      <a:pt x="831" y="31"/>
                      <a:pt x="821"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7"/>
              <p:cNvSpPr/>
              <p:nvPr/>
            </p:nvSpPr>
            <p:spPr>
              <a:xfrm>
                <a:off x="4858600" y="2142075"/>
                <a:ext cx="153325" cy="131425"/>
              </a:xfrm>
              <a:custGeom>
                <a:avLst/>
                <a:gdLst/>
                <a:ahLst/>
                <a:cxnLst/>
                <a:rect l="l" t="t" r="r" b="b"/>
                <a:pathLst>
                  <a:path w="6133" h="5257" extrusionOk="0">
                    <a:moveTo>
                      <a:pt x="1" y="1"/>
                    </a:moveTo>
                    <a:cubicBezTo>
                      <a:pt x="3" y="1"/>
                      <a:pt x="6" y="1"/>
                      <a:pt x="9" y="2"/>
                    </a:cubicBezTo>
                    <a:lnTo>
                      <a:pt x="9" y="2"/>
                    </a:lnTo>
                    <a:cubicBezTo>
                      <a:pt x="6" y="1"/>
                      <a:pt x="3" y="1"/>
                      <a:pt x="1" y="1"/>
                    </a:cubicBezTo>
                    <a:close/>
                    <a:moveTo>
                      <a:pt x="9" y="2"/>
                    </a:moveTo>
                    <a:cubicBezTo>
                      <a:pt x="50" y="13"/>
                      <a:pt x="109" y="106"/>
                      <a:pt x="168" y="126"/>
                    </a:cubicBezTo>
                    <a:cubicBezTo>
                      <a:pt x="647" y="293"/>
                      <a:pt x="1148" y="418"/>
                      <a:pt x="1628" y="626"/>
                    </a:cubicBezTo>
                    <a:cubicBezTo>
                      <a:pt x="2107" y="835"/>
                      <a:pt x="2566" y="1085"/>
                      <a:pt x="2983" y="1377"/>
                    </a:cubicBezTo>
                    <a:cubicBezTo>
                      <a:pt x="3880" y="2003"/>
                      <a:pt x="4631" y="2775"/>
                      <a:pt x="5236" y="3692"/>
                    </a:cubicBezTo>
                    <a:cubicBezTo>
                      <a:pt x="5549" y="4151"/>
                      <a:pt x="5820" y="4673"/>
                      <a:pt x="6049" y="5194"/>
                    </a:cubicBezTo>
                    <a:cubicBezTo>
                      <a:pt x="6049" y="5215"/>
                      <a:pt x="6112" y="5236"/>
                      <a:pt x="6133" y="5257"/>
                    </a:cubicBezTo>
                    <a:cubicBezTo>
                      <a:pt x="5278" y="3213"/>
                      <a:pt x="3713" y="1565"/>
                      <a:pt x="1732" y="605"/>
                    </a:cubicBezTo>
                    <a:cubicBezTo>
                      <a:pt x="1461" y="480"/>
                      <a:pt x="1169" y="355"/>
                      <a:pt x="877" y="251"/>
                    </a:cubicBezTo>
                    <a:cubicBezTo>
                      <a:pt x="608" y="127"/>
                      <a:pt x="298" y="44"/>
                      <a:pt x="9"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7"/>
              <p:cNvSpPr/>
              <p:nvPr/>
            </p:nvSpPr>
            <p:spPr>
              <a:xfrm>
                <a:off x="4825750" y="2135825"/>
                <a:ext cx="19950" cy="6375"/>
              </a:xfrm>
              <a:custGeom>
                <a:avLst/>
                <a:gdLst/>
                <a:ahLst/>
                <a:cxnLst/>
                <a:rect l="l" t="t" r="r" b="b"/>
                <a:pathLst>
                  <a:path w="798" h="255" extrusionOk="0">
                    <a:moveTo>
                      <a:pt x="147" y="0"/>
                    </a:moveTo>
                    <a:cubicBezTo>
                      <a:pt x="105" y="0"/>
                      <a:pt x="84" y="21"/>
                      <a:pt x="63" y="21"/>
                    </a:cubicBezTo>
                    <a:lnTo>
                      <a:pt x="22" y="42"/>
                    </a:lnTo>
                    <a:cubicBezTo>
                      <a:pt x="1" y="42"/>
                      <a:pt x="1" y="42"/>
                      <a:pt x="1" y="63"/>
                    </a:cubicBezTo>
                    <a:cubicBezTo>
                      <a:pt x="1" y="105"/>
                      <a:pt x="42" y="125"/>
                      <a:pt x="42" y="125"/>
                    </a:cubicBezTo>
                    <a:cubicBezTo>
                      <a:pt x="63" y="146"/>
                      <a:pt x="84" y="167"/>
                      <a:pt x="105" y="188"/>
                    </a:cubicBezTo>
                    <a:lnTo>
                      <a:pt x="460" y="188"/>
                    </a:lnTo>
                    <a:cubicBezTo>
                      <a:pt x="564" y="188"/>
                      <a:pt x="668" y="209"/>
                      <a:pt x="752" y="251"/>
                    </a:cubicBezTo>
                    <a:cubicBezTo>
                      <a:pt x="761" y="254"/>
                      <a:pt x="767" y="255"/>
                      <a:pt x="771" y="255"/>
                    </a:cubicBezTo>
                    <a:cubicBezTo>
                      <a:pt x="798" y="255"/>
                      <a:pt x="752" y="209"/>
                      <a:pt x="752" y="209"/>
                    </a:cubicBezTo>
                    <a:cubicBezTo>
                      <a:pt x="752" y="167"/>
                      <a:pt x="731" y="146"/>
                      <a:pt x="710" y="125"/>
                    </a:cubicBezTo>
                    <a:cubicBezTo>
                      <a:pt x="689" y="105"/>
                      <a:pt x="668" y="105"/>
                      <a:pt x="647" y="84"/>
                    </a:cubicBezTo>
                    <a:lnTo>
                      <a:pt x="647" y="105"/>
                    </a:lnTo>
                    <a:cubicBezTo>
                      <a:pt x="543" y="42"/>
                      <a:pt x="418" y="21"/>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7"/>
              <p:cNvSpPr/>
              <p:nvPr/>
            </p:nvSpPr>
            <p:spPr>
              <a:xfrm>
                <a:off x="5050500" y="2361600"/>
                <a:ext cx="22975" cy="75625"/>
              </a:xfrm>
              <a:custGeom>
                <a:avLst/>
                <a:gdLst/>
                <a:ahLst/>
                <a:cxnLst/>
                <a:rect l="l" t="t" r="r" b="b"/>
                <a:pathLst>
                  <a:path w="919" h="3025" extrusionOk="0">
                    <a:moveTo>
                      <a:pt x="584" y="1"/>
                    </a:moveTo>
                    <a:cubicBezTo>
                      <a:pt x="564" y="1"/>
                      <a:pt x="459" y="63"/>
                      <a:pt x="459" y="84"/>
                    </a:cubicBezTo>
                    <a:cubicBezTo>
                      <a:pt x="480" y="209"/>
                      <a:pt x="501" y="334"/>
                      <a:pt x="543" y="459"/>
                    </a:cubicBezTo>
                    <a:cubicBezTo>
                      <a:pt x="564" y="585"/>
                      <a:pt x="584" y="689"/>
                      <a:pt x="605" y="814"/>
                    </a:cubicBezTo>
                    <a:cubicBezTo>
                      <a:pt x="626" y="1043"/>
                      <a:pt x="626" y="1294"/>
                      <a:pt x="564" y="1523"/>
                    </a:cubicBezTo>
                    <a:cubicBezTo>
                      <a:pt x="439" y="2043"/>
                      <a:pt x="252" y="2542"/>
                      <a:pt x="3" y="3020"/>
                    </a:cubicBezTo>
                    <a:lnTo>
                      <a:pt x="3" y="3020"/>
                    </a:lnTo>
                    <a:cubicBezTo>
                      <a:pt x="24" y="2998"/>
                      <a:pt x="170" y="2959"/>
                      <a:pt x="209" y="2921"/>
                    </a:cubicBezTo>
                    <a:cubicBezTo>
                      <a:pt x="480" y="2441"/>
                      <a:pt x="710" y="1940"/>
                      <a:pt x="856" y="1419"/>
                    </a:cubicBezTo>
                    <a:cubicBezTo>
                      <a:pt x="897" y="1169"/>
                      <a:pt x="918" y="918"/>
                      <a:pt x="897" y="689"/>
                    </a:cubicBezTo>
                    <a:cubicBezTo>
                      <a:pt x="897" y="418"/>
                      <a:pt x="772" y="167"/>
                      <a:pt x="584" y="1"/>
                    </a:cubicBezTo>
                    <a:close/>
                    <a:moveTo>
                      <a:pt x="3" y="3020"/>
                    </a:moveTo>
                    <a:lnTo>
                      <a:pt x="3" y="3020"/>
                    </a:lnTo>
                    <a:cubicBezTo>
                      <a:pt x="1" y="3022"/>
                      <a:pt x="0" y="3023"/>
                      <a:pt x="0" y="3025"/>
                    </a:cubicBezTo>
                    <a:cubicBezTo>
                      <a:pt x="1" y="3023"/>
                      <a:pt x="2" y="3022"/>
                      <a:pt x="3" y="302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7"/>
              <p:cNvSpPr/>
              <p:nvPr/>
            </p:nvSpPr>
            <p:spPr>
              <a:xfrm>
                <a:off x="5131850" y="2295900"/>
                <a:ext cx="56850" cy="59625"/>
              </a:xfrm>
              <a:custGeom>
                <a:avLst/>
                <a:gdLst/>
                <a:ahLst/>
                <a:cxnLst/>
                <a:rect l="l" t="t" r="r" b="b"/>
                <a:pathLst>
                  <a:path w="2274" h="2385" extrusionOk="0">
                    <a:moveTo>
                      <a:pt x="209" y="0"/>
                    </a:moveTo>
                    <a:cubicBezTo>
                      <a:pt x="167" y="0"/>
                      <a:pt x="0" y="146"/>
                      <a:pt x="21" y="188"/>
                    </a:cubicBezTo>
                    <a:cubicBezTo>
                      <a:pt x="230" y="376"/>
                      <a:pt x="459" y="522"/>
                      <a:pt x="709" y="647"/>
                    </a:cubicBezTo>
                    <a:cubicBezTo>
                      <a:pt x="939" y="814"/>
                      <a:pt x="1168" y="960"/>
                      <a:pt x="1398" y="1148"/>
                    </a:cubicBezTo>
                    <a:cubicBezTo>
                      <a:pt x="1773" y="1440"/>
                      <a:pt x="2190" y="1857"/>
                      <a:pt x="2086" y="2378"/>
                    </a:cubicBezTo>
                    <a:cubicBezTo>
                      <a:pt x="2086" y="2382"/>
                      <a:pt x="2088" y="2384"/>
                      <a:pt x="2092" y="2384"/>
                    </a:cubicBezTo>
                    <a:cubicBezTo>
                      <a:pt x="2108" y="2384"/>
                      <a:pt x="2149" y="2357"/>
                      <a:pt x="2149" y="2357"/>
                    </a:cubicBezTo>
                    <a:cubicBezTo>
                      <a:pt x="2169" y="2337"/>
                      <a:pt x="2190" y="2295"/>
                      <a:pt x="2211" y="2274"/>
                    </a:cubicBezTo>
                    <a:cubicBezTo>
                      <a:pt x="2274" y="2003"/>
                      <a:pt x="2253" y="1732"/>
                      <a:pt x="2149" y="1502"/>
                    </a:cubicBezTo>
                    <a:cubicBezTo>
                      <a:pt x="2023" y="1273"/>
                      <a:pt x="1857" y="1064"/>
                      <a:pt x="1669" y="918"/>
                    </a:cubicBezTo>
                    <a:cubicBezTo>
                      <a:pt x="1439" y="730"/>
                      <a:pt x="1231" y="564"/>
                      <a:pt x="1001" y="418"/>
                    </a:cubicBezTo>
                    <a:cubicBezTo>
                      <a:pt x="772" y="209"/>
                      <a:pt x="501" y="84"/>
                      <a:pt x="2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7"/>
              <p:cNvSpPr/>
              <p:nvPr/>
            </p:nvSpPr>
            <p:spPr>
              <a:xfrm>
                <a:off x="4776225" y="2306025"/>
                <a:ext cx="74075" cy="18625"/>
              </a:xfrm>
              <a:custGeom>
                <a:avLst/>
                <a:gdLst/>
                <a:ahLst/>
                <a:cxnLst/>
                <a:rect l="l" t="t" r="r" b="b"/>
                <a:pathLst>
                  <a:path w="2963" h="745" extrusionOk="0">
                    <a:moveTo>
                      <a:pt x="1016" y="1"/>
                    </a:moveTo>
                    <a:cubicBezTo>
                      <a:pt x="747" y="1"/>
                      <a:pt x="476" y="32"/>
                      <a:pt x="209" y="96"/>
                    </a:cubicBezTo>
                    <a:cubicBezTo>
                      <a:pt x="146" y="117"/>
                      <a:pt x="63" y="179"/>
                      <a:pt x="0" y="179"/>
                    </a:cubicBezTo>
                    <a:cubicBezTo>
                      <a:pt x="167" y="179"/>
                      <a:pt x="334" y="153"/>
                      <a:pt x="501" y="153"/>
                    </a:cubicBezTo>
                    <a:cubicBezTo>
                      <a:pt x="543" y="153"/>
                      <a:pt x="584" y="154"/>
                      <a:pt x="626" y="159"/>
                    </a:cubicBezTo>
                    <a:cubicBezTo>
                      <a:pt x="855" y="159"/>
                      <a:pt x="1085" y="179"/>
                      <a:pt x="1314" y="221"/>
                    </a:cubicBezTo>
                    <a:cubicBezTo>
                      <a:pt x="1815" y="305"/>
                      <a:pt x="2274" y="492"/>
                      <a:pt x="2691" y="743"/>
                    </a:cubicBezTo>
                    <a:cubicBezTo>
                      <a:pt x="2694" y="744"/>
                      <a:pt x="2697" y="745"/>
                      <a:pt x="2701" y="745"/>
                    </a:cubicBezTo>
                    <a:cubicBezTo>
                      <a:pt x="2751" y="745"/>
                      <a:pt x="2883" y="636"/>
                      <a:pt x="2948" y="636"/>
                    </a:cubicBezTo>
                    <a:cubicBezTo>
                      <a:pt x="2953" y="636"/>
                      <a:pt x="2958" y="637"/>
                      <a:pt x="2962" y="638"/>
                    </a:cubicBezTo>
                    <a:lnTo>
                      <a:pt x="2962" y="618"/>
                    </a:lnTo>
                    <a:cubicBezTo>
                      <a:pt x="2391" y="211"/>
                      <a:pt x="1710" y="1"/>
                      <a:pt x="1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7"/>
              <p:cNvSpPr/>
              <p:nvPr/>
            </p:nvSpPr>
            <p:spPr>
              <a:xfrm>
                <a:off x="4861225" y="2382250"/>
                <a:ext cx="54775" cy="108325"/>
              </a:xfrm>
              <a:custGeom>
                <a:avLst/>
                <a:gdLst/>
                <a:ahLst/>
                <a:cxnLst/>
                <a:rect l="l" t="t" r="r" b="b"/>
                <a:pathLst>
                  <a:path w="2191" h="4333" extrusionOk="0">
                    <a:moveTo>
                      <a:pt x="2107" y="0"/>
                    </a:moveTo>
                    <a:cubicBezTo>
                      <a:pt x="2095" y="0"/>
                      <a:pt x="2086" y="3"/>
                      <a:pt x="2086" y="9"/>
                    </a:cubicBezTo>
                    <a:cubicBezTo>
                      <a:pt x="1961" y="801"/>
                      <a:pt x="1710" y="1594"/>
                      <a:pt x="1377" y="2324"/>
                    </a:cubicBezTo>
                    <a:cubicBezTo>
                      <a:pt x="1189" y="2679"/>
                      <a:pt x="980" y="3033"/>
                      <a:pt x="751" y="3367"/>
                    </a:cubicBezTo>
                    <a:cubicBezTo>
                      <a:pt x="522" y="3701"/>
                      <a:pt x="250" y="3993"/>
                      <a:pt x="0" y="4305"/>
                    </a:cubicBezTo>
                    <a:cubicBezTo>
                      <a:pt x="0" y="4305"/>
                      <a:pt x="40" y="4332"/>
                      <a:pt x="67" y="4332"/>
                    </a:cubicBezTo>
                    <a:cubicBezTo>
                      <a:pt x="73" y="4332"/>
                      <a:pt x="79" y="4331"/>
                      <a:pt x="83" y="4326"/>
                    </a:cubicBezTo>
                    <a:cubicBezTo>
                      <a:pt x="709" y="3805"/>
                      <a:pt x="1189" y="3137"/>
                      <a:pt x="1544" y="2387"/>
                    </a:cubicBezTo>
                    <a:cubicBezTo>
                      <a:pt x="1898" y="1657"/>
                      <a:pt x="2128" y="843"/>
                      <a:pt x="2190" y="30"/>
                    </a:cubicBezTo>
                    <a:cubicBezTo>
                      <a:pt x="2190" y="15"/>
                      <a:pt x="2138" y="0"/>
                      <a:pt x="2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7"/>
              <p:cNvSpPr/>
              <p:nvPr/>
            </p:nvSpPr>
            <p:spPr>
              <a:xfrm>
                <a:off x="4864875" y="2222900"/>
                <a:ext cx="70400" cy="49550"/>
              </a:xfrm>
              <a:custGeom>
                <a:avLst/>
                <a:gdLst/>
                <a:ahLst/>
                <a:cxnLst/>
                <a:rect l="l" t="t" r="r" b="b"/>
                <a:pathLst>
                  <a:path w="2816" h="1982" extrusionOk="0">
                    <a:moveTo>
                      <a:pt x="125" y="0"/>
                    </a:moveTo>
                    <a:cubicBezTo>
                      <a:pt x="104" y="0"/>
                      <a:pt x="0" y="84"/>
                      <a:pt x="0" y="84"/>
                    </a:cubicBezTo>
                    <a:cubicBezTo>
                      <a:pt x="250" y="209"/>
                      <a:pt x="522" y="251"/>
                      <a:pt x="793" y="355"/>
                    </a:cubicBezTo>
                    <a:cubicBezTo>
                      <a:pt x="1043" y="459"/>
                      <a:pt x="1293" y="584"/>
                      <a:pt x="1544" y="751"/>
                    </a:cubicBezTo>
                    <a:cubicBezTo>
                      <a:pt x="2002" y="1085"/>
                      <a:pt x="2399" y="1502"/>
                      <a:pt x="2691" y="1982"/>
                    </a:cubicBezTo>
                    <a:cubicBezTo>
                      <a:pt x="2691" y="1982"/>
                      <a:pt x="2816" y="1940"/>
                      <a:pt x="2816" y="1919"/>
                    </a:cubicBezTo>
                    <a:lnTo>
                      <a:pt x="2795" y="1919"/>
                    </a:lnTo>
                    <a:cubicBezTo>
                      <a:pt x="2524" y="1419"/>
                      <a:pt x="2148" y="981"/>
                      <a:pt x="1690" y="647"/>
                    </a:cubicBezTo>
                    <a:cubicBezTo>
                      <a:pt x="1231" y="272"/>
                      <a:pt x="688" y="63"/>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7"/>
              <p:cNvSpPr/>
              <p:nvPr/>
            </p:nvSpPr>
            <p:spPr>
              <a:xfrm>
                <a:off x="5029650" y="2122250"/>
                <a:ext cx="30775" cy="60000"/>
              </a:xfrm>
              <a:custGeom>
                <a:avLst/>
                <a:gdLst/>
                <a:ahLst/>
                <a:cxnLst/>
                <a:rect l="l" t="t" r="r" b="b"/>
                <a:pathLst>
                  <a:path w="1231" h="2400" extrusionOk="0">
                    <a:moveTo>
                      <a:pt x="146" y="1"/>
                    </a:moveTo>
                    <a:cubicBezTo>
                      <a:pt x="125" y="1"/>
                      <a:pt x="0" y="22"/>
                      <a:pt x="0" y="43"/>
                    </a:cubicBezTo>
                    <a:cubicBezTo>
                      <a:pt x="63" y="126"/>
                      <a:pt x="125" y="210"/>
                      <a:pt x="209" y="293"/>
                    </a:cubicBezTo>
                    <a:cubicBezTo>
                      <a:pt x="271" y="376"/>
                      <a:pt x="334" y="460"/>
                      <a:pt x="396" y="543"/>
                    </a:cubicBezTo>
                    <a:cubicBezTo>
                      <a:pt x="522" y="731"/>
                      <a:pt x="647" y="919"/>
                      <a:pt x="730" y="1127"/>
                    </a:cubicBezTo>
                    <a:cubicBezTo>
                      <a:pt x="918" y="1524"/>
                      <a:pt x="1022" y="1962"/>
                      <a:pt x="1022" y="2400"/>
                    </a:cubicBezTo>
                    <a:cubicBezTo>
                      <a:pt x="1022" y="2400"/>
                      <a:pt x="1189" y="2400"/>
                      <a:pt x="1210" y="2358"/>
                    </a:cubicBezTo>
                    <a:lnTo>
                      <a:pt x="1210" y="2337"/>
                    </a:lnTo>
                    <a:cubicBezTo>
                      <a:pt x="1231" y="1899"/>
                      <a:pt x="1147" y="1440"/>
                      <a:pt x="980" y="1023"/>
                    </a:cubicBezTo>
                    <a:cubicBezTo>
                      <a:pt x="814" y="606"/>
                      <a:pt x="522" y="230"/>
                      <a:pt x="146" y="1"/>
                    </a:cubicBezTo>
                    <a:close/>
                  </a:path>
                </a:pathLst>
              </a:custGeom>
              <a:solidFill>
                <a:srgbClr val="748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7"/>
              <p:cNvSpPr/>
              <p:nvPr/>
            </p:nvSpPr>
            <p:spPr>
              <a:xfrm>
                <a:off x="5222575" y="2269300"/>
                <a:ext cx="32350" cy="86600"/>
              </a:xfrm>
              <a:custGeom>
                <a:avLst/>
                <a:gdLst/>
                <a:ahLst/>
                <a:cxnLst/>
                <a:rect l="l" t="t" r="r" b="b"/>
                <a:pathLst>
                  <a:path w="1294" h="3464" extrusionOk="0">
                    <a:moveTo>
                      <a:pt x="146" y="1"/>
                    </a:moveTo>
                    <a:cubicBezTo>
                      <a:pt x="105" y="1"/>
                      <a:pt x="0" y="63"/>
                      <a:pt x="0" y="63"/>
                    </a:cubicBezTo>
                    <a:cubicBezTo>
                      <a:pt x="251" y="168"/>
                      <a:pt x="438" y="355"/>
                      <a:pt x="584" y="606"/>
                    </a:cubicBezTo>
                    <a:cubicBezTo>
                      <a:pt x="730" y="835"/>
                      <a:pt x="814" y="1127"/>
                      <a:pt x="856" y="1398"/>
                    </a:cubicBezTo>
                    <a:cubicBezTo>
                      <a:pt x="918" y="1753"/>
                      <a:pt x="918" y="2107"/>
                      <a:pt x="856" y="2441"/>
                    </a:cubicBezTo>
                    <a:cubicBezTo>
                      <a:pt x="793" y="2796"/>
                      <a:pt x="689" y="3129"/>
                      <a:pt x="584" y="3463"/>
                    </a:cubicBezTo>
                    <a:cubicBezTo>
                      <a:pt x="584" y="3463"/>
                      <a:pt x="730" y="3442"/>
                      <a:pt x="751" y="3421"/>
                    </a:cubicBezTo>
                    <a:cubicBezTo>
                      <a:pt x="1148" y="2796"/>
                      <a:pt x="1294" y="2024"/>
                      <a:pt x="1168" y="1294"/>
                    </a:cubicBezTo>
                    <a:cubicBezTo>
                      <a:pt x="1127" y="1002"/>
                      <a:pt x="1022" y="731"/>
                      <a:pt x="856" y="501"/>
                    </a:cubicBezTo>
                    <a:cubicBezTo>
                      <a:pt x="689" y="251"/>
                      <a:pt x="438" y="84"/>
                      <a:pt x="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7"/>
              <p:cNvSpPr/>
              <p:nvPr/>
            </p:nvSpPr>
            <p:spPr>
              <a:xfrm>
                <a:off x="5405075" y="1904850"/>
                <a:ext cx="809300" cy="774375"/>
              </a:xfrm>
              <a:custGeom>
                <a:avLst/>
                <a:gdLst/>
                <a:ahLst/>
                <a:cxnLst/>
                <a:rect l="l" t="t" r="r" b="b"/>
                <a:pathLst>
                  <a:path w="32372" h="30975" extrusionOk="0">
                    <a:moveTo>
                      <a:pt x="18236" y="0"/>
                    </a:moveTo>
                    <a:cubicBezTo>
                      <a:pt x="16526" y="0"/>
                      <a:pt x="14554" y="548"/>
                      <a:pt x="13266" y="1418"/>
                    </a:cubicBezTo>
                    <a:cubicBezTo>
                      <a:pt x="10179" y="3462"/>
                      <a:pt x="9595" y="7675"/>
                      <a:pt x="9491" y="11367"/>
                    </a:cubicBezTo>
                    <a:cubicBezTo>
                      <a:pt x="8406" y="10136"/>
                      <a:pt x="7092" y="9156"/>
                      <a:pt x="5590" y="8530"/>
                    </a:cubicBezTo>
                    <a:cubicBezTo>
                      <a:pt x="5048" y="8280"/>
                      <a:pt x="4443" y="8134"/>
                      <a:pt x="3838" y="8113"/>
                    </a:cubicBezTo>
                    <a:cubicBezTo>
                      <a:pt x="3818" y="8113"/>
                      <a:pt x="3797" y="8112"/>
                      <a:pt x="3777" y="8112"/>
                    </a:cubicBezTo>
                    <a:cubicBezTo>
                      <a:pt x="1803" y="8112"/>
                      <a:pt x="229" y="10094"/>
                      <a:pt x="105" y="12076"/>
                    </a:cubicBezTo>
                    <a:cubicBezTo>
                      <a:pt x="1" y="14078"/>
                      <a:pt x="1085" y="15976"/>
                      <a:pt x="2441" y="17436"/>
                    </a:cubicBezTo>
                    <a:cubicBezTo>
                      <a:pt x="3088" y="18145"/>
                      <a:pt x="3818" y="18750"/>
                      <a:pt x="4652" y="19230"/>
                    </a:cubicBezTo>
                    <a:cubicBezTo>
                      <a:pt x="5778" y="19856"/>
                      <a:pt x="7071" y="20148"/>
                      <a:pt x="8365" y="20377"/>
                    </a:cubicBezTo>
                    <a:cubicBezTo>
                      <a:pt x="9309" y="20547"/>
                      <a:pt x="10391" y="20803"/>
                      <a:pt x="11377" y="20803"/>
                    </a:cubicBezTo>
                    <a:cubicBezTo>
                      <a:pt x="11480" y="20803"/>
                      <a:pt x="11581" y="20800"/>
                      <a:pt x="11681" y="20794"/>
                    </a:cubicBezTo>
                    <a:cubicBezTo>
                      <a:pt x="11472" y="20294"/>
                      <a:pt x="10555" y="19835"/>
                      <a:pt x="10158" y="19334"/>
                    </a:cubicBezTo>
                    <a:cubicBezTo>
                      <a:pt x="9679" y="18709"/>
                      <a:pt x="9324" y="17979"/>
                      <a:pt x="9178" y="17207"/>
                    </a:cubicBezTo>
                    <a:lnTo>
                      <a:pt x="9178" y="17207"/>
                    </a:lnTo>
                    <a:cubicBezTo>
                      <a:pt x="10263" y="19856"/>
                      <a:pt x="13892" y="20794"/>
                      <a:pt x="16290" y="21608"/>
                    </a:cubicBezTo>
                    <a:cubicBezTo>
                      <a:pt x="18647" y="22379"/>
                      <a:pt x="20900" y="23401"/>
                      <a:pt x="23027" y="24653"/>
                    </a:cubicBezTo>
                    <a:cubicBezTo>
                      <a:pt x="22861" y="23589"/>
                      <a:pt x="22110" y="22400"/>
                      <a:pt x="21672" y="21399"/>
                    </a:cubicBezTo>
                    <a:lnTo>
                      <a:pt x="21672" y="21399"/>
                    </a:lnTo>
                    <a:cubicBezTo>
                      <a:pt x="22339" y="21879"/>
                      <a:pt x="22944" y="22442"/>
                      <a:pt x="23465" y="23089"/>
                    </a:cubicBezTo>
                    <a:cubicBezTo>
                      <a:pt x="23757" y="23485"/>
                      <a:pt x="24049" y="23902"/>
                      <a:pt x="24321" y="24319"/>
                    </a:cubicBezTo>
                    <a:cubicBezTo>
                      <a:pt x="24926" y="25237"/>
                      <a:pt x="25447" y="26342"/>
                      <a:pt x="26302" y="27072"/>
                    </a:cubicBezTo>
                    <a:cubicBezTo>
                      <a:pt x="27074" y="27698"/>
                      <a:pt x="27762" y="28428"/>
                      <a:pt x="28346" y="29221"/>
                    </a:cubicBezTo>
                    <a:cubicBezTo>
                      <a:pt x="28892" y="29949"/>
                      <a:pt x="29041" y="30975"/>
                      <a:pt x="29483" y="30975"/>
                    </a:cubicBezTo>
                    <a:cubicBezTo>
                      <a:pt x="29649" y="30975"/>
                      <a:pt x="29856" y="30831"/>
                      <a:pt x="30140" y="30472"/>
                    </a:cubicBezTo>
                    <a:cubicBezTo>
                      <a:pt x="30849" y="29575"/>
                      <a:pt x="31308" y="27907"/>
                      <a:pt x="31600" y="26822"/>
                    </a:cubicBezTo>
                    <a:cubicBezTo>
                      <a:pt x="32059" y="25216"/>
                      <a:pt x="32372" y="23902"/>
                      <a:pt x="32309" y="22192"/>
                    </a:cubicBezTo>
                    <a:cubicBezTo>
                      <a:pt x="32267" y="20773"/>
                      <a:pt x="32267" y="19313"/>
                      <a:pt x="31433" y="18145"/>
                    </a:cubicBezTo>
                    <a:cubicBezTo>
                      <a:pt x="30557" y="16873"/>
                      <a:pt x="29493" y="15726"/>
                      <a:pt x="28304" y="14746"/>
                    </a:cubicBezTo>
                    <a:lnTo>
                      <a:pt x="28304" y="14746"/>
                    </a:lnTo>
                    <a:cubicBezTo>
                      <a:pt x="29764" y="15580"/>
                      <a:pt x="31266" y="16456"/>
                      <a:pt x="32205" y="17833"/>
                    </a:cubicBezTo>
                    <a:cubicBezTo>
                      <a:pt x="31996" y="13932"/>
                      <a:pt x="30912" y="10303"/>
                      <a:pt x="28638" y="7091"/>
                    </a:cubicBezTo>
                    <a:cubicBezTo>
                      <a:pt x="28033" y="6215"/>
                      <a:pt x="27595" y="5422"/>
                      <a:pt x="26615" y="4922"/>
                    </a:cubicBezTo>
                    <a:cubicBezTo>
                      <a:pt x="25927" y="4588"/>
                      <a:pt x="25218" y="4359"/>
                      <a:pt x="24467" y="4233"/>
                    </a:cubicBezTo>
                    <a:cubicBezTo>
                      <a:pt x="23653" y="4087"/>
                      <a:pt x="22861" y="3941"/>
                      <a:pt x="22047" y="3858"/>
                    </a:cubicBezTo>
                    <a:cubicBezTo>
                      <a:pt x="22722" y="3602"/>
                      <a:pt x="23430" y="3475"/>
                      <a:pt x="24141" y="3475"/>
                    </a:cubicBezTo>
                    <a:cubicBezTo>
                      <a:pt x="24242" y="3475"/>
                      <a:pt x="24344" y="3477"/>
                      <a:pt x="24446" y="3483"/>
                    </a:cubicBezTo>
                    <a:cubicBezTo>
                      <a:pt x="24834" y="3509"/>
                      <a:pt x="25205" y="3622"/>
                      <a:pt x="25576" y="3622"/>
                    </a:cubicBezTo>
                    <a:cubicBezTo>
                      <a:pt x="25782" y="3622"/>
                      <a:pt x="25989" y="3587"/>
                      <a:pt x="26198" y="3483"/>
                    </a:cubicBezTo>
                    <a:cubicBezTo>
                      <a:pt x="24446" y="1564"/>
                      <a:pt x="21943" y="583"/>
                      <a:pt x="19440" y="104"/>
                    </a:cubicBezTo>
                    <a:cubicBezTo>
                      <a:pt x="19064" y="33"/>
                      <a:pt x="18658" y="0"/>
                      <a:pt x="18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7"/>
              <p:cNvSpPr/>
              <p:nvPr/>
            </p:nvSpPr>
            <p:spPr>
              <a:xfrm>
                <a:off x="5637125" y="2222825"/>
                <a:ext cx="37550" cy="133075"/>
              </a:xfrm>
              <a:custGeom>
                <a:avLst/>
                <a:gdLst/>
                <a:ahLst/>
                <a:cxnLst/>
                <a:rect l="l" t="t" r="r" b="b"/>
                <a:pathLst>
                  <a:path w="1502" h="5323" extrusionOk="0">
                    <a:moveTo>
                      <a:pt x="958" y="1"/>
                    </a:moveTo>
                    <a:cubicBezTo>
                      <a:pt x="954" y="1"/>
                      <a:pt x="946" y="8"/>
                      <a:pt x="936" y="18"/>
                    </a:cubicBezTo>
                    <a:lnTo>
                      <a:pt x="936" y="18"/>
                    </a:lnTo>
                    <a:cubicBezTo>
                      <a:pt x="944" y="13"/>
                      <a:pt x="952" y="8"/>
                      <a:pt x="960" y="3"/>
                    </a:cubicBezTo>
                    <a:cubicBezTo>
                      <a:pt x="960" y="2"/>
                      <a:pt x="959" y="1"/>
                      <a:pt x="958" y="1"/>
                    </a:cubicBezTo>
                    <a:close/>
                    <a:moveTo>
                      <a:pt x="936" y="18"/>
                    </a:moveTo>
                    <a:cubicBezTo>
                      <a:pt x="633" y="206"/>
                      <a:pt x="372" y="492"/>
                      <a:pt x="230" y="817"/>
                    </a:cubicBezTo>
                    <a:cubicBezTo>
                      <a:pt x="42" y="1297"/>
                      <a:pt x="0" y="1839"/>
                      <a:pt x="146" y="2339"/>
                    </a:cubicBezTo>
                    <a:cubicBezTo>
                      <a:pt x="251" y="2882"/>
                      <a:pt x="438" y="3382"/>
                      <a:pt x="668" y="3883"/>
                    </a:cubicBezTo>
                    <a:cubicBezTo>
                      <a:pt x="855" y="4404"/>
                      <a:pt x="1127" y="4884"/>
                      <a:pt x="1439" y="5322"/>
                    </a:cubicBezTo>
                    <a:cubicBezTo>
                      <a:pt x="1439" y="5322"/>
                      <a:pt x="1502" y="5280"/>
                      <a:pt x="1481" y="5280"/>
                    </a:cubicBezTo>
                    <a:cubicBezTo>
                      <a:pt x="1022" y="4509"/>
                      <a:pt x="647" y="3674"/>
                      <a:pt x="397" y="2819"/>
                    </a:cubicBezTo>
                    <a:cubicBezTo>
                      <a:pt x="251" y="2339"/>
                      <a:pt x="188" y="1860"/>
                      <a:pt x="209" y="1359"/>
                    </a:cubicBezTo>
                    <a:cubicBezTo>
                      <a:pt x="230" y="859"/>
                      <a:pt x="459" y="400"/>
                      <a:pt x="855" y="108"/>
                    </a:cubicBezTo>
                    <a:cubicBezTo>
                      <a:pt x="869" y="94"/>
                      <a:pt x="910" y="45"/>
                      <a:pt x="936" y="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7"/>
              <p:cNvSpPr/>
              <p:nvPr/>
            </p:nvSpPr>
            <p:spPr>
              <a:xfrm>
                <a:off x="5485375" y="2213350"/>
                <a:ext cx="145500" cy="139050"/>
              </a:xfrm>
              <a:custGeom>
                <a:avLst/>
                <a:gdLst/>
                <a:ahLst/>
                <a:cxnLst/>
                <a:rect l="l" t="t" r="r" b="b"/>
                <a:pathLst>
                  <a:path w="5820" h="5562" extrusionOk="0">
                    <a:moveTo>
                      <a:pt x="5182" y="1"/>
                    </a:moveTo>
                    <a:cubicBezTo>
                      <a:pt x="4043" y="1"/>
                      <a:pt x="2926" y="318"/>
                      <a:pt x="1961" y="925"/>
                    </a:cubicBezTo>
                    <a:cubicBezTo>
                      <a:pt x="981" y="1530"/>
                      <a:pt x="126" y="2531"/>
                      <a:pt x="63" y="3740"/>
                    </a:cubicBezTo>
                    <a:cubicBezTo>
                      <a:pt x="1" y="4387"/>
                      <a:pt x="230" y="5034"/>
                      <a:pt x="668" y="5513"/>
                    </a:cubicBezTo>
                    <a:cubicBezTo>
                      <a:pt x="668" y="5528"/>
                      <a:pt x="727" y="5561"/>
                      <a:pt x="750" y="5561"/>
                    </a:cubicBezTo>
                    <a:cubicBezTo>
                      <a:pt x="761" y="5561"/>
                      <a:pt x="765" y="5554"/>
                      <a:pt x="752" y="5534"/>
                    </a:cubicBezTo>
                    <a:cubicBezTo>
                      <a:pt x="42" y="4596"/>
                      <a:pt x="188" y="3302"/>
                      <a:pt x="814" y="2364"/>
                    </a:cubicBezTo>
                    <a:cubicBezTo>
                      <a:pt x="1544" y="1363"/>
                      <a:pt x="2566" y="654"/>
                      <a:pt x="3755" y="362"/>
                    </a:cubicBezTo>
                    <a:cubicBezTo>
                      <a:pt x="4356" y="174"/>
                      <a:pt x="4975" y="87"/>
                      <a:pt x="5610" y="87"/>
                    </a:cubicBezTo>
                    <a:cubicBezTo>
                      <a:pt x="5680" y="87"/>
                      <a:pt x="5750" y="88"/>
                      <a:pt x="5820" y="90"/>
                    </a:cubicBezTo>
                    <a:cubicBezTo>
                      <a:pt x="5820" y="90"/>
                      <a:pt x="5778" y="28"/>
                      <a:pt x="5757" y="28"/>
                    </a:cubicBezTo>
                    <a:cubicBezTo>
                      <a:pt x="5565" y="10"/>
                      <a:pt x="5373" y="1"/>
                      <a:pt x="5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7"/>
              <p:cNvSpPr/>
              <p:nvPr/>
            </p:nvSpPr>
            <p:spPr>
              <a:xfrm>
                <a:off x="5696575" y="2125400"/>
                <a:ext cx="302450" cy="66350"/>
              </a:xfrm>
              <a:custGeom>
                <a:avLst/>
                <a:gdLst/>
                <a:ahLst/>
                <a:cxnLst/>
                <a:rect l="l" t="t" r="r" b="b"/>
                <a:pathLst>
                  <a:path w="12098" h="2654" extrusionOk="0">
                    <a:moveTo>
                      <a:pt x="7321" y="0"/>
                    </a:moveTo>
                    <a:cubicBezTo>
                      <a:pt x="5611" y="0"/>
                      <a:pt x="3900" y="355"/>
                      <a:pt x="2357" y="1085"/>
                    </a:cubicBezTo>
                    <a:cubicBezTo>
                      <a:pt x="1481" y="1460"/>
                      <a:pt x="688" y="1982"/>
                      <a:pt x="0" y="2607"/>
                    </a:cubicBezTo>
                    <a:cubicBezTo>
                      <a:pt x="0" y="2607"/>
                      <a:pt x="77" y="2653"/>
                      <a:pt x="112" y="2653"/>
                    </a:cubicBezTo>
                    <a:cubicBezTo>
                      <a:pt x="118" y="2653"/>
                      <a:pt x="122" y="2652"/>
                      <a:pt x="125" y="2649"/>
                    </a:cubicBezTo>
                    <a:cubicBezTo>
                      <a:pt x="793" y="2190"/>
                      <a:pt x="1481" y="1752"/>
                      <a:pt x="2190" y="1377"/>
                    </a:cubicBezTo>
                    <a:cubicBezTo>
                      <a:pt x="2920" y="1001"/>
                      <a:pt x="3671" y="730"/>
                      <a:pt x="4443" y="501"/>
                    </a:cubicBezTo>
                    <a:cubicBezTo>
                      <a:pt x="5430" y="234"/>
                      <a:pt x="6451" y="95"/>
                      <a:pt x="7473" y="95"/>
                    </a:cubicBezTo>
                    <a:cubicBezTo>
                      <a:pt x="8050" y="95"/>
                      <a:pt x="8627" y="139"/>
                      <a:pt x="9198" y="230"/>
                    </a:cubicBezTo>
                    <a:cubicBezTo>
                      <a:pt x="10199" y="355"/>
                      <a:pt x="11159" y="751"/>
                      <a:pt x="11972" y="1356"/>
                    </a:cubicBezTo>
                    <a:cubicBezTo>
                      <a:pt x="11993" y="1377"/>
                      <a:pt x="12097" y="1377"/>
                      <a:pt x="12097" y="1377"/>
                    </a:cubicBezTo>
                    <a:cubicBezTo>
                      <a:pt x="11451" y="855"/>
                      <a:pt x="10679" y="480"/>
                      <a:pt x="9866" y="313"/>
                    </a:cubicBezTo>
                    <a:cubicBezTo>
                      <a:pt x="9031" y="104"/>
                      <a:pt x="8176" y="0"/>
                      <a:pt x="7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7"/>
              <p:cNvSpPr/>
              <p:nvPr/>
            </p:nvSpPr>
            <p:spPr>
              <a:xfrm>
                <a:off x="5693425" y="1967400"/>
                <a:ext cx="218000" cy="201825"/>
              </a:xfrm>
              <a:custGeom>
                <a:avLst/>
                <a:gdLst/>
                <a:ahLst/>
                <a:cxnLst/>
                <a:rect l="l" t="t" r="r" b="b"/>
                <a:pathLst>
                  <a:path w="8720" h="8073" extrusionOk="0">
                    <a:moveTo>
                      <a:pt x="8573" y="0"/>
                    </a:moveTo>
                    <a:cubicBezTo>
                      <a:pt x="8115" y="84"/>
                      <a:pt x="7656" y="188"/>
                      <a:pt x="7197" y="334"/>
                    </a:cubicBezTo>
                    <a:lnTo>
                      <a:pt x="5841" y="709"/>
                    </a:lnTo>
                    <a:cubicBezTo>
                      <a:pt x="5069" y="897"/>
                      <a:pt x="4318" y="1168"/>
                      <a:pt x="3588" y="1502"/>
                    </a:cubicBezTo>
                    <a:cubicBezTo>
                      <a:pt x="2858" y="1857"/>
                      <a:pt x="2254" y="2420"/>
                      <a:pt x="1795" y="3087"/>
                    </a:cubicBezTo>
                    <a:cubicBezTo>
                      <a:pt x="1336" y="3775"/>
                      <a:pt x="919" y="4505"/>
                      <a:pt x="585" y="5256"/>
                    </a:cubicBezTo>
                    <a:cubicBezTo>
                      <a:pt x="189" y="6112"/>
                      <a:pt x="1" y="7071"/>
                      <a:pt x="22" y="8010"/>
                    </a:cubicBezTo>
                    <a:cubicBezTo>
                      <a:pt x="22" y="8030"/>
                      <a:pt x="147" y="8072"/>
                      <a:pt x="147" y="8072"/>
                    </a:cubicBezTo>
                    <a:cubicBezTo>
                      <a:pt x="209" y="6404"/>
                      <a:pt x="981" y="4839"/>
                      <a:pt x="1878" y="3463"/>
                    </a:cubicBezTo>
                    <a:cubicBezTo>
                      <a:pt x="2316" y="2774"/>
                      <a:pt x="2879" y="2190"/>
                      <a:pt x="3588" y="1773"/>
                    </a:cubicBezTo>
                    <a:cubicBezTo>
                      <a:pt x="4277" y="1419"/>
                      <a:pt x="5028" y="1127"/>
                      <a:pt x="5799" y="939"/>
                    </a:cubicBezTo>
                    <a:lnTo>
                      <a:pt x="7239" y="543"/>
                    </a:lnTo>
                    <a:cubicBezTo>
                      <a:pt x="7489" y="480"/>
                      <a:pt x="7739" y="397"/>
                      <a:pt x="7969" y="334"/>
                    </a:cubicBezTo>
                    <a:cubicBezTo>
                      <a:pt x="8219" y="271"/>
                      <a:pt x="8469" y="167"/>
                      <a:pt x="8719" y="63"/>
                    </a:cubicBezTo>
                    <a:cubicBezTo>
                      <a:pt x="8699" y="63"/>
                      <a:pt x="8615" y="0"/>
                      <a:pt x="8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7"/>
              <p:cNvSpPr/>
              <p:nvPr/>
            </p:nvSpPr>
            <p:spPr>
              <a:xfrm>
                <a:off x="5667375" y="2207250"/>
                <a:ext cx="382225" cy="218500"/>
              </a:xfrm>
              <a:custGeom>
                <a:avLst/>
                <a:gdLst/>
                <a:ahLst/>
                <a:cxnLst/>
                <a:rect l="l" t="t" r="r" b="b"/>
                <a:pathLst>
                  <a:path w="15289" h="8740" extrusionOk="0">
                    <a:moveTo>
                      <a:pt x="83" y="1"/>
                    </a:moveTo>
                    <a:cubicBezTo>
                      <a:pt x="63" y="1"/>
                      <a:pt x="0" y="84"/>
                      <a:pt x="0" y="84"/>
                    </a:cubicBezTo>
                    <a:cubicBezTo>
                      <a:pt x="480" y="418"/>
                      <a:pt x="1043" y="647"/>
                      <a:pt x="1627" y="752"/>
                    </a:cubicBezTo>
                    <a:cubicBezTo>
                      <a:pt x="2211" y="898"/>
                      <a:pt x="2816" y="1002"/>
                      <a:pt x="3421" y="1106"/>
                    </a:cubicBezTo>
                    <a:cubicBezTo>
                      <a:pt x="4610" y="1315"/>
                      <a:pt x="5757" y="1648"/>
                      <a:pt x="6862" y="2086"/>
                    </a:cubicBezTo>
                    <a:cubicBezTo>
                      <a:pt x="9073" y="2921"/>
                      <a:pt x="11138" y="4151"/>
                      <a:pt x="12932" y="5716"/>
                    </a:cubicBezTo>
                    <a:cubicBezTo>
                      <a:pt x="13891" y="6550"/>
                      <a:pt x="14726" y="7530"/>
                      <a:pt x="15143" y="8740"/>
                    </a:cubicBezTo>
                    <a:cubicBezTo>
                      <a:pt x="15143" y="8740"/>
                      <a:pt x="15289" y="8657"/>
                      <a:pt x="15289" y="8636"/>
                    </a:cubicBezTo>
                    <a:cubicBezTo>
                      <a:pt x="14934" y="7551"/>
                      <a:pt x="14204" y="6654"/>
                      <a:pt x="13411" y="5883"/>
                    </a:cubicBezTo>
                    <a:cubicBezTo>
                      <a:pt x="12535" y="5069"/>
                      <a:pt x="11597" y="4360"/>
                      <a:pt x="10596" y="3734"/>
                    </a:cubicBezTo>
                    <a:cubicBezTo>
                      <a:pt x="8573" y="2483"/>
                      <a:pt x="6341" y="1586"/>
                      <a:pt x="4005" y="1085"/>
                    </a:cubicBezTo>
                    <a:cubicBezTo>
                      <a:pt x="3337" y="960"/>
                      <a:pt x="2691" y="835"/>
                      <a:pt x="2023" y="689"/>
                    </a:cubicBezTo>
                    <a:cubicBezTo>
                      <a:pt x="1356" y="501"/>
                      <a:pt x="709" y="272"/>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7"/>
              <p:cNvSpPr/>
              <p:nvPr/>
            </p:nvSpPr>
            <p:spPr>
              <a:xfrm>
                <a:off x="5425425" y="2143200"/>
                <a:ext cx="68325" cy="27050"/>
              </a:xfrm>
              <a:custGeom>
                <a:avLst/>
                <a:gdLst/>
                <a:ahLst/>
                <a:cxnLst/>
                <a:rect l="l" t="t" r="r" b="b"/>
                <a:pathLst>
                  <a:path w="2733" h="1082" extrusionOk="0">
                    <a:moveTo>
                      <a:pt x="2730" y="122"/>
                    </a:moveTo>
                    <a:cubicBezTo>
                      <a:pt x="2731" y="122"/>
                      <a:pt x="2731" y="122"/>
                      <a:pt x="2732" y="122"/>
                    </a:cubicBezTo>
                    <a:cubicBezTo>
                      <a:pt x="2731" y="122"/>
                      <a:pt x="2731" y="122"/>
                      <a:pt x="2730" y="122"/>
                    </a:cubicBezTo>
                    <a:close/>
                    <a:moveTo>
                      <a:pt x="2041" y="0"/>
                    </a:moveTo>
                    <a:cubicBezTo>
                      <a:pt x="1751" y="0"/>
                      <a:pt x="1463" y="48"/>
                      <a:pt x="1189" y="143"/>
                    </a:cubicBezTo>
                    <a:cubicBezTo>
                      <a:pt x="709" y="310"/>
                      <a:pt x="313" y="602"/>
                      <a:pt x="0" y="998"/>
                    </a:cubicBezTo>
                    <a:lnTo>
                      <a:pt x="83" y="1061"/>
                    </a:lnTo>
                    <a:lnTo>
                      <a:pt x="83" y="1082"/>
                    </a:lnTo>
                    <a:cubicBezTo>
                      <a:pt x="417" y="706"/>
                      <a:pt x="855" y="435"/>
                      <a:pt x="1335" y="289"/>
                    </a:cubicBezTo>
                    <a:cubicBezTo>
                      <a:pt x="1684" y="173"/>
                      <a:pt x="2059" y="110"/>
                      <a:pt x="2439" y="110"/>
                    </a:cubicBezTo>
                    <a:cubicBezTo>
                      <a:pt x="2536" y="110"/>
                      <a:pt x="2633" y="114"/>
                      <a:pt x="2730" y="122"/>
                    </a:cubicBezTo>
                    <a:lnTo>
                      <a:pt x="2730" y="122"/>
                    </a:lnTo>
                    <a:cubicBezTo>
                      <a:pt x="2710" y="119"/>
                      <a:pt x="2691" y="81"/>
                      <a:pt x="2691" y="81"/>
                    </a:cubicBezTo>
                    <a:cubicBezTo>
                      <a:pt x="2476" y="27"/>
                      <a:pt x="2258"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7"/>
              <p:cNvSpPr/>
              <p:nvPr/>
            </p:nvSpPr>
            <p:spPr>
              <a:xfrm>
                <a:off x="5701775" y="2239075"/>
                <a:ext cx="300900" cy="140875"/>
              </a:xfrm>
              <a:custGeom>
                <a:avLst/>
                <a:gdLst/>
                <a:ahLst/>
                <a:cxnLst/>
                <a:rect l="l" t="t" r="r" b="b"/>
                <a:pathLst>
                  <a:path w="12036" h="5635" extrusionOk="0">
                    <a:moveTo>
                      <a:pt x="105" y="0"/>
                    </a:moveTo>
                    <a:cubicBezTo>
                      <a:pt x="84" y="0"/>
                      <a:pt x="1" y="63"/>
                      <a:pt x="21" y="83"/>
                    </a:cubicBezTo>
                    <a:cubicBezTo>
                      <a:pt x="1857" y="605"/>
                      <a:pt x="3755" y="939"/>
                      <a:pt x="5570" y="1523"/>
                    </a:cubicBezTo>
                    <a:cubicBezTo>
                      <a:pt x="7134" y="2023"/>
                      <a:pt x="8594" y="2774"/>
                      <a:pt x="9866" y="3775"/>
                    </a:cubicBezTo>
                    <a:cubicBezTo>
                      <a:pt x="10596" y="4338"/>
                      <a:pt x="11264" y="4964"/>
                      <a:pt x="11889" y="5632"/>
                    </a:cubicBezTo>
                    <a:cubicBezTo>
                      <a:pt x="11892" y="5634"/>
                      <a:pt x="11895" y="5635"/>
                      <a:pt x="11900" y="5635"/>
                    </a:cubicBezTo>
                    <a:cubicBezTo>
                      <a:pt x="11936" y="5635"/>
                      <a:pt x="12035" y="5567"/>
                      <a:pt x="12035" y="5548"/>
                    </a:cubicBezTo>
                    <a:cubicBezTo>
                      <a:pt x="11013" y="4297"/>
                      <a:pt x="9741" y="3254"/>
                      <a:pt x="8323" y="2482"/>
                    </a:cubicBezTo>
                    <a:cubicBezTo>
                      <a:pt x="7614" y="2086"/>
                      <a:pt x="6884" y="1752"/>
                      <a:pt x="6112" y="1502"/>
                    </a:cubicBezTo>
                    <a:cubicBezTo>
                      <a:pt x="5215" y="1189"/>
                      <a:pt x="4276" y="980"/>
                      <a:pt x="3359" y="751"/>
                    </a:cubicBezTo>
                    <a:cubicBezTo>
                      <a:pt x="2274" y="501"/>
                      <a:pt x="1190" y="229"/>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7"/>
              <p:cNvSpPr/>
              <p:nvPr/>
            </p:nvSpPr>
            <p:spPr>
              <a:xfrm>
                <a:off x="5614175" y="2222375"/>
                <a:ext cx="54250" cy="149150"/>
              </a:xfrm>
              <a:custGeom>
                <a:avLst/>
                <a:gdLst/>
                <a:ahLst/>
                <a:cxnLst/>
                <a:rect l="l" t="t" r="r" b="b"/>
                <a:pathLst>
                  <a:path w="2170" h="5966" extrusionOk="0">
                    <a:moveTo>
                      <a:pt x="1023" y="1"/>
                    </a:moveTo>
                    <a:cubicBezTo>
                      <a:pt x="1002" y="21"/>
                      <a:pt x="897" y="21"/>
                      <a:pt x="856" y="63"/>
                    </a:cubicBezTo>
                    <a:cubicBezTo>
                      <a:pt x="293" y="647"/>
                      <a:pt x="1" y="1461"/>
                      <a:pt x="63" y="2274"/>
                    </a:cubicBezTo>
                    <a:cubicBezTo>
                      <a:pt x="126" y="3150"/>
                      <a:pt x="418" y="4005"/>
                      <a:pt x="960" y="4735"/>
                    </a:cubicBezTo>
                    <a:cubicBezTo>
                      <a:pt x="1106" y="4965"/>
                      <a:pt x="1273" y="5173"/>
                      <a:pt x="1440" y="5382"/>
                    </a:cubicBezTo>
                    <a:cubicBezTo>
                      <a:pt x="1607" y="5611"/>
                      <a:pt x="1794" y="5799"/>
                      <a:pt x="2024" y="5966"/>
                    </a:cubicBezTo>
                    <a:cubicBezTo>
                      <a:pt x="2086" y="5966"/>
                      <a:pt x="2128" y="5945"/>
                      <a:pt x="2170" y="5924"/>
                    </a:cubicBezTo>
                    <a:cubicBezTo>
                      <a:pt x="2107" y="5778"/>
                      <a:pt x="2024" y="5653"/>
                      <a:pt x="1919" y="5570"/>
                    </a:cubicBezTo>
                    <a:lnTo>
                      <a:pt x="1648" y="5215"/>
                    </a:lnTo>
                    <a:cubicBezTo>
                      <a:pt x="1481" y="4965"/>
                      <a:pt x="1294" y="4735"/>
                      <a:pt x="1127" y="4485"/>
                    </a:cubicBezTo>
                    <a:cubicBezTo>
                      <a:pt x="814" y="4005"/>
                      <a:pt x="564" y="3463"/>
                      <a:pt x="418" y="2900"/>
                    </a:cubicBezTo>
                    <a:cubicBezTo>
                      <a:pt x="188" y="1919"/>
                      <a:pt x="293" y="772"/>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7"/>
              <p:cNvSpPr/>
              <p:nvPr/>
            </p:nvSpPr>
            <p:spPr>
              <a:xfrm>
                <a:off x="5466075" y="2180475"/>
                <a:ext cx="130400" cy="113800"/>
              </a:xfrm>
              <a:custGeom>
                <a:avLst/>
                <a:gdLst/>
                <a:ahLst/>
                <a:cxnLst/>
                <a:rect l="l" t="t" r="r" b="b"/>
                <a:pathLst>
                  <a:path w="5216" h="4552" extrusionOk="0">
                    <a:moveTo>
                      <a:pt x="4798" y="0"/>
                    </a:moveTo>
                    <a:cubicBezTo>
                      <a:pt x="4493" y="0"/>
                      <a:pt x="4169" y="132"/>
                      <a:pt x="3901" y="217"/>
                    </a:cubicBezTo>
                    <a:cubicBezTo>
                      <a:pt x="3401" y="363"/>
                      <a:pt x="2921" y="571"/>
                      <a:pt x="2462" y="821"/>
                    </a:cubicBezTo>
                    <a:cubicBezTo>
                      <a:pt x="1544" y="1280"/>
                      <a:pt x="814" y="2010"/>
                      <a:pt x="376" y="2928"/>
                    </a:cubicBezTo>
                    <a:cubicBezTo>
                      <a:pt x="168" y="3429"/>
                      <a:pt x="1" y="4033"/>
                      <a:pt x="210" y="4534"/>
                    </a:cubicBezTo>
                    <a:cubicBezTo>
                      <a:pt x="216" y="4546"/>
                      <a:pt x="238" y="4551"/>
                      <a:pt x="266" y="4551"/>
                    </a:cubicBezTo>
                    <a:cubicBezTo>
                      <a:pt x="335" y="4551"/>
                      <a:pt x="439" y="4522"/>
                      <a:pt x="439" y="4492"/>
                    </a:cubicBezTo>
                    <a:cubicBezTo>
                      <a:pt x="460" y="4221"/>
                      <a:pt x="460" y="3950"/>
                      <a:pt x="481" y="3658"/>
                    </a:cubicBezTo>
                    <a:cubicBezTo>
                      <a:pt x="543" y="3387"/>
                      <a:pt x="606" y="3095"/>
                      <a:pt x="731" y="2845"/>
                    </a:cubicBezTo>
                    <a:cubicBezTo>
                      <a:pt x="960" y="2344"/>
                      <a:pt x="1273" y="1906"/>
                      <a:pt x="1670" y="1531"/>
                    </a:cubicBezTo>
                    <a:cubicBezTo>
                      <a:pt x="2128" y="1155"/>
                      <a:pt x="2629" y="821"/>
                      <a:pt x="3171" y="592"/>
                    </a:cubicBezTo>
                    <a:cubicBezTo>
                      <a:pt x="3422" y="467"/>
                      <a:pt x="3714" y="363"/>
                      <a:pt x="4006" y="258"/>
                    </a:cubicBezTo>
                    <a:cubicBezTo>
                      <a:pt x="4239" y="171"/>
                      <a:pt x="4482" y="63"/>
                      <a:pt x="4722" y="63"/>
                    </a:cubicBezTo>
                    <a:cubicBezTo>
                      <a:pt x="4825" y="63"/>
                      <a:pt x="4927" y="83"/>
                      <a:pt x="5028" y="133"/>
                    </a:cubicBezTo>
                    <a:cubicBezTo>
                      <a:pt x="5044" y="139"/>
                      <a:pt x="5061" y="141"/>
                      <a:pt x="5078" y="141"/>
                    </a:cubicBezTo>
                    <a:cubicBezTo>
                      <a:pt x="5120" y="141"/>
                      <a:pt x="5159" y="124"/>
                      <a:pt x="5189" y="97"/>
                    </a:cubicBezTo>
                    <a:lnTo>
                      <a:pt x="5189" y="97"/>
                    </a:lnTo>
                    <a:cubicBezTo>
                      <a:pt x="5198" y="102"/>
                      <a:pt x="5207" y="107"/>
                      <a:pt x="5215" y="112"/>
                    </a:cubicBezTo>
                    <a:lnTo>
                      <a:pt x="5195" y="91"/>
                    </a:lnTo>
                    <a:cubicBezTo>
                      <a:pt x="5193" y="93"/>
                      <a:pt x="5191" y="95"/>
                      <a:pt x="5189" y="97"/>
                    </a:cubicBezTo>
                    <a:lnTo>
                      <a:pt x="5189" y="97"/>
                    </a:lnTo>
                    <a:cubicBezTo>
                      <a:pt x="5067" y="27"/>
                      <a:pt x="4934" y="0"/>
                      <a:pt x="4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7"/>
              <p:cNvSpPr/>
              <p:nvPr/>
            </p:nvSpPr>
            <p:spPr>
              <a:xfrm>
                <a:off x="5753400" y="2094725"/>
                <a:ext cx="273775" cy="46950"/>
              </a:xfrm>
              <a:custGeom>
                <a:avLst/>
                <a:gdLst/>
                <a:ahLst/>
                <a:cxnLst/>
                <a:rect l="l" t="t" r="r" b="b"/>
                <a:pathLst>
                  <a:path w="10951" h="1878" extrusionOk="0">
                    <a:moveTo>
                      <a:pt x="5908" y="0"/>
                    </a:moveTo>
                    <a:cubicBezTo>
                      <a:pt x="4791" y="0"/>
                      <a:pt x="3683" y="168"/>
                      <a:pt x="2608" y="497"/>
                    </a:cubicBezTo>
                    <a:cubicBezTo>
                      <a:pt x="1732" y="727"/>
                      <a:pt x="856" y="1039"/>
                      <a:pt x="21" y="1415"/>
                    </a:cubicBezTo>
                    <a:cubicBezTo>
                      <a:pt x="1" y="1422"/>
                      <a:pt x="1" y="1424"/>
                      <a:pt x="11" y="1424"/>
                    </a:cubicBezTo>
                    <a:cubicBezTo>
                      <a:pt x="31" y="1424"/>
                      <a:pt x="91" y="1415"/>
                      <a:pt x="105" y="1415"/>
                    </a:cubicBezTo>
                    <a:cubicBezTo>
                      <a:pt x="1607" y="873"/>
                      <a:pt x="3129" y="309"/>
                      <a:pt x="4714" y="142"/>
                    </a:cubicBezTo>
                    <a:cubicBezTo>
                      <a:pt x="5048" y="103"/>
                      <a:pt x="5381" y="83"/>
                      <a:pt x="5713" y="83"/>
                    </a:cubicBezTo>
                    <a:cubicBezTo>
                      <a:pt x="6773" y="83"/>
                      <a:pt x="7818" y="283"/>
                      <a:pt x="8802" y="664"/>
                    </a:cubicBezTo>
                    <a:cubicBezTo>
                      <a:pt x="9157" y="810"/>
                      <a:pt x="9491" y="998"/>
                      <a:pt x="9804" y="1185"/>
                    </a:cubicBezTo>
                    <a:cubicBezTo>
                      <a:pt x="10137" y="1394"/>
                      <a:pt x="10429" y="1644"/>
                      <a:pt x="10742" y="1874"/>
                    </a:cubicBezTo>
                    <a:cubicBezTo>
                      <a:pt x="10745" y="1877"/>
                      <a:pt x="10752" y="1878"/>
                      <a:pt x="10760" y="1878"/>
                    </a:cubicBezTo>
                    <a:cubicBezTo>
                      <a:pt x="10813" y="1878"/>
                      <a:pt x="10951" y="1832"/>
                      <a:pt x="10951" y="1832"/>
                    </a:cubicBezTo>
                    <a:cubicBezTo>
                      <a:pt x="10721" y="1561"/>
                      <a:pt x="10471" y="1352"/>
                      <a:pt x="10179" y="1165"/>
                    </a:cubicBezTo>
                    <a:cubicBezTo>
                      <a:pt x="9887" y="956"/>
                      <a:pt x="9574" y="789"/>
                      <a:pt x="9240" y="643"/>
                    </a:cubicBezTo>
                    <a:cubicBezTo>
                      <a:pt x="8594" y="351"/>
                      <a:pt x="7926" y="163"/>
                      <a:pt x="7238" y="80"/>
                    </a:cubicBezTo>
                    <a:cubicBezTo>
                      <a:pt x="6794" y="27"/>
                      <a:pt x="6350" y="0"/>
                      <a:pt x="5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7"/>
              <p:cNvSpPr/>
              <p:nvPr/>
            </p:nvSpPr>
            <p:spPr>
              <a:xfrm>
                <a:off x="5745700" y="1942350"/>
                <a:ext cx="182400" cy="72175"/>
              </a:xfrm>
              <a:custGeom>
                <a:avLst/>
                <a:gdLst/>
                <a:ahLst/>
                <a:cxnLst/>
                <a:rect l="l" t="t" r="r" b="b"/>
                <a:pathLst>
                  <a:path w="7296" h="2887" extrusionOk="0">
                    <a:moveTo>
                      <a:pt x="6434" y="0"/>
                    </a:moveTo>
                    <a:cubicBezTo>
                      <a:pt x="5693" y="0"/>
                      <a:pt x="4940" y="167"/>
                      <a:pt x="4251" y="377"/>
                    </a:cubicBezTo>
                    <a:cubicBezTo>
                      <a:pt x="3229" y="648"/>
                      <a:pt x="2290" y="1107"/>
                      <a:pt x="1414" y="1691"/>
                    </a:cubicBezTo>
                    <a:cubicBezTo>
                      <a:pt x="955" y="2024"/>
                      <a:pt x="496" y="2379"/>
                      <a:pt x="79" y="2796"/>
                    </a:cubicBezTo>
                    <a:cubicBezTo>
                      <a:pt x="63" y="2812"/>
                      <a:pt x="0" y="2887"/>
                      <a:pt x="6" y="2887"/>
                    </a:cubicBezTo>
                    <a:cubicBezTo>
                      <a:pt x="8" y="2887"/>
                      <a:pt x="17" y="2879"/>
                      <a:pt x="37" y="2859"/>
                    </a:cubicBezTo>
                    <a:cubicBezTo>
                      <a:pt x="1518" y="1461"/>
                      <a:pt x="3416" y="585"/>
                      <a:pt x="5419" y="335"/>
                    </a:cubicBezTo>
                    <a:cubicBezTo>
                      <a:pt x="6003" y="251"/>
                      <a:pt x="6587" y="231"/>
                      <a:pt x="7171" y="189"/>
                    </a:cubicBezTo>
                    <a:cubicBezTo>
                      <a:pt x="7208" y="189"/>
                      <a:pt x="7261" y="91"/>
                      <a:pt x="7287" y="83"/>
                    </a:cubicBezTo>
                    <a:lnTo>
                      <a:pt x="7287" y="83"/>
                    </a:lnTo>
                    <a:cubicBezTo>
                      <a:pt x="7290" y="83"/>
                      <a:pt x="7293" y="84"/>
                      <a:pt x="7296" y="85"/>
                    </a:cubicBezTo>
                    <a:cubicBezTo>
                      <a:pt x="7294" y="83"/>
                      <a:pt x="7292" y="82"/>
                      <a:pt x="7290" y="82"/>
                    </a:cubicBezTo>
                    <a:cubicBezTo>
                      <a:pt x="7289" y="82"/>
                      <a:pt x="7288" y="82"/>
                      <a:pt x="7287" y="83"/>
                    </a:cubicBezTo>
                    <a:lnTo>
                      <a:pt x="7287" y="83"/>
                    </a:lnTo>
                    <a:cubicBezTo>
                      <a:pt x="7008" y="25"/>
                      <a:pt x="6722" y="0"/>
                      <a:pt x="6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7"/>
              <p:cNvSpPr/>
              <p:nvPr/>
            </p:nvSpPr>
            <p:spPr>
              <a:xfrm>
                <a:off x="5468700" y="2122775"/>
                <a:ext cx="78750" cy="22450"/>
              </a:xfrm>
              <a:custGeom>
                <a:avLst/>
                <a:gdLst/>
                <a:ahLst/>
                <a:cxnLst/>
                <a:rect l="l" t="t" r="r" b="b"/>
                <a:pathLst>
                  <a:path w="3150" h="898" extrusionOk="0">
                    <a:moveTo>
                      <a:pt x="851" y="0"/>
                    </a:moveTo>
                    <a:cubicBezTo>
                      <a:pt x="602" y="0"/>
                      <a:pt x="353" y="27"/>
                      <a:pt x="105" y="84"/>
                    </a:cubicBezTo>
                    <a:cubicBezTo>
                      <a:pt x="84" y="84"/>
                      <a:pt x="0" y="189"/>
                      <a:pt x="21" y="189"/>
                    </a:cubicBezTo>
                    <a:cubicBezTo>
                      <a:pt x="522" y="189"/>
                      <a:pt x="1001" y="230"/>
                      <a:pt x="1502" y="335"/>
                    </a:cubicBezTo>
                    <a:cubicBezTo>
                      <a:pt x="1752" y="376"/>
                      <a:pt x="2023" y="460"/>
                      <a:pt x="2253" y="585"/>
                    </a:cubicBezTo>
                    <a:cubicBezTo>
                      <a:pt x="2503" y="668"/>
                      <a:pt x="2712" y="835"/>
                      <a:pt x="2962" y="898"/>
                    </a:cubicBezTo>
                    <a:cubicBezTo>
                      <a:pt x="3004" y="898"/>
                      <a:pt x="3150" y="793"/>
                      <a:pt x="3129" y="773"/>
                    </a:cubicBezTo>
                    <a:cubicBezTo>
                      <a:pt x="2941" y="564"/>
                      <a:pt x="2712" y="439"/>
                      <a:pt x="2441" y="355"/>
                    </a:cubicBezTo>
                    <a:cubicBezTo>
                      <a:pt x="2211" y="251"/>
                      <a:pt x="1961" y="168"/>
                      <a:pt x="1731" y="105"/>
                    </a:cubicBezTo>
                    <a:cubicBezTo>
                      <a:pt x="1438" y="37"/>
                      <a:pt x="1144" y="0"/>
                      <a:pt x="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7"/>
              <p:cNvSpPr/>
              <p:nvPr/>
            </p:nvSpPr>
            <p:spPr>
              <a:xfrm>
                <a:off x="5835800" y="2242725"/>
                <a:ext cx="314975" cy="428125"/>
              </a:xfrm>
              <a:custGeom>
                <a:avLst/>
                <a:gdLst/>
                <a:ahLst/>
                <a:cxnLst/>
                <a:rect l="l" t="t" r="r" b="b"/>
                <a:pathLst>
                  <a:path w="12599" h="17125" extrusionOk="0">
                    <a:moveTo>
                      <a:pt x="0" y="0"/>
                    </a:moveTo>
                    <a:cubicBezTo>
                      <a:pt x="3" y="0"/>
                      <a:pt x="6" y="1"/>
                      <a:pt x="8" y="1"/>
                    </a:cubicBezTo>
                    <a:lnTo>
                      <a:pt x="8" y="1"/>
                    </a:lnTo>
                    <a:cubicBezTo>
                      <a:pt x="6" y="1"/>
                      <a:pt x="3" y="0"/>
                      <a:pt x="0" y="0"/>
                    </a:cubicBezTo>
                    <a:close/>
                    <a:moveTo>
                      <a:pt x="8" y="1"/>
                    </a:moveTo>
                    <a:lnTo>
                      <a:pt x="8" y="1"/>
                    </a:lnTo>
                    <a:cubicBezTo>
                      <a:pt x="45" y="14"/>
                      <a:pt x="66" y="104"/>
                      <a:pt x="104" y="104"/>
                    </a:cubicBezTo>
                    <a:cubicBezTo>
                      <a:pt x="1460" y="438"/>
                      <a:pt x="2858" y="688"/>
                      <a:pt x="4130" y="1293"/>
                    </a:cubicBezTo>
                    <a:cubicBezTo>
                      <a:pt x="5465" y="1919"/>
                      <a:pt x="6528" y="2941"/>
                      <a:pt x="7488" y="4046"/>
                    </a:cubicBezTo>
                    <a:cubicBezTo>
                      <a:pt x="8447" y="5110"/>
                      <a:pt x="9261" y="6299"/>
                      <a:pt x="9907" y="7571"/>
                    </a:cubicBezTo>
                    <a:cubicBezTo>
                      <a:pt x="10575" y="8927"/>
                      <a:pt x="10950" y="10408"/>
                      <a:pt x="11367" y="11847"/>
                    </a:cubicBezTo>
                    <a:cubicBezTo>
                      <a:pt x="11597" y="12681"/>
                      <a:pt x="11826" y="13516"/>
                      <a:pt x="12014" y="14350"/>
                    </a:cubicBezTo>
                    <a:cubicBezTo>
                      <a:pt x="12223" y="15247"/>
                      <a:pt x="12348" y="16123"/>
                      <a:pt x="12494" y="17020"/>
                    </a:cubicBezTo>
                    <a:cubicBezTo>
                      <a:pt x="12494" y="17061"/>
                      <a:pt x="12596" y="17102"/>
                      <a:pt x="12598" y="17123"/>
                    </a:cubicBezTo>
                    <a:lnTo>
                      <a:pt x="12598" y="17123"/>
                    </a:lnTo>
                    <a:cubicBezTo>
                      <a:pt x="12556" y="16310"/>
                      <a:pt x="12431" y="15518"/>
                      <a:pt x="12243" y="14725"/>
                    </a:cubicBezTo>
                    <a:cubicBezTo>
                      <a:pt x="12056" y="13912"/>
                      <a:pt x="11847" y="13119"/>
                      <a:pt x="11618" y="12306"/>
                    </a:cubicBezTo>
                    <a:cubicBezTo>
                      <a:pt x="11201" y="10783"/>
                      <a:pt x="10804" y="9219"/>
                      <a:pt x="10095" y="7801"/>
                    </a:cubicBezTo>
                    <a:cubicBezTo>
                      <a:pt x="9469" y="6549"/>
                      <a:pt x="8698" y="5381"/>
                      <a:pt x="7759" y="4338"/>
                    </a:cubicBezTo>
                    <a:cubicBezTo>
                      <a:pt x="7321" y="3817"/>
                      <a:pt x="6841" y="3296"/>
                      <a:pt x="6341" y="2816"/>
                    </a:cubicBezTo>
                    <a:cubicBezTo>
                      <a:pt x="5819" y="2294"/>
                      <a:pt x="5256" y="1835"/>
                      <a:pt x="4630" y="1439"/>
                    </a:cubicBezTo>
                    <a:cubicBezTo>
                      <a:pt x="3235" y="627"/>
                      <a:pt x="1591" y="272"/>
                      <a:pt x="8" y="1"/>
                    </a:cubicBezTo>
                    <a:close/>
                    <a:moveTo>
                      <a:pt x="12598" y="17123"/>
                    </a:moveTo>
                    <a:cubicBezTo>
                      <a:pt x="12598" y="17124"/>
                      <a:pt x="12598" y="17124"/>
                      <a:pt x="12598" y="17124"/>
                    </a:cubicBezTo>
                    <a:cubicBezTo>
                      <a:pt x="12598" y="17124"/>
                      <a:pt x="12598" y="17124"/>
                      <a:pt x="12598" y="171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7"/>
              <p:cNvSpPr/>
              <p:nvPr/>
            </p:nvSpPr>
            <p:spPr>
              <a:xfrm>
                <a:off x="5396225" y="2466600"/>
                <a:ext cx="587150" cy="766875"/>
              </a:xfrm>
              <a:custGeom>
                <a:avLst/>
                <a:gdLst/>
                <a:ahLst/>
                <a:cxnLst/>
                <a:rect l="l" t="t" r="r" b="b"/>
                <a:pathLst>
                  <a:path w="23486" h="30675" extrusionOk="0">
                    <a:moveTo>
                      <a:pt x="8844" y="21329"/>
                    </a:moveTo>
                    <a:lnTo>
                      <a:pt x="8844" y="21329"/>
                    </a:lnTo>
                    <a:cubicBezTo>
                      <a:pt x="8844" y="21329"/>
                      <a:pt x="8844" y="21330"/>
                      <a:pt x="8844" y="21330"/>
                    </a:cubicBezTo>
                    <a:cubicBezTo>
                      <a:pt x="8844" y="21330"/>
                      <a:pt x="8844" y="21329"/>
                      <a:pt x="8844" y="21329"/>
                    </a:cubicBezTo>
                    <a:close/>
                    <a:moveTo>
                      <a:pt x="11846" y="1"/>
                    </a:moveTo>
                    <a:cubicBezTo>
                      <a:pt x="11573" y="1"/>
                      <a:pt x="11337" y="13"/>
                      <a:pt x="11159" y="35"/>
                    </a:cubicBezTo>
                    <a:cubicBezTo>
                      <a:pt x="10867" y="55"/>
                      <a:pt x="10596" y="139"/>
                      <a:pt x="10325" y="222"/>
                    </a:cubicBezTo>
                    <a:cubicBezTo>
                      <a:pt x="8990" y="723"/>
                      <a:pt x="8135" y="1286"/>
                      <a:pt x="7571" y="2684"/>
                    </a:cubicBezTo>
                    <a:cubicBezTo>
                      <a:pt x="7321" y="3247"/>
                      <a:pt x="6654" y="6104"/>
                      <a:pt x="7488" y="6480"/>
                    </a:cubicBezTo>
                    <a:cubicBezTo>
                      <a:pt x="7121" y="6321"/>
                      <a:pt x="6658" y="6255"/>
                      <a:pt x="6157" y="6255"/>
                    </a:cubicBezTo>
                    <a:cubicBezTo>
                      <a:pt x="4946" y="6255"/>
                      <a:pt x="3510" y="6638"/>
                      <a:pt x="2670" y="7022"/>
                    </a:cubicBezTo>
                    <a:cubicBezTo>
                      <a:pt x="1502" y="7564"/>
                      <a:pt x="584" y="8544"/>
                      <a:pt x="313" y="9838"/>
                    </a:cubicBezTo>
                    <a:cubicBezTo>
                      <a:pt x="125" y="10901"/>
                      <a:pt x="0" y="12403"/>
                      <a:pt x="897" y="13154"/>
                    </a:cubicBezTo>
                    <a:cubicBezTo>
                      <a:pt x="1272" y="12403"/>
                      <a:pt x="1794" y="11757"/>
                      <a:pt x="2399" y="11193"/>
                    </a:cubicBezTo>
                    <a:lnTo>
                      <a:pt x="2399" y="11193"/>
                    </a:lnTo>
                    <a:cubicBezTo>
                      <a:pt x="2128" y="11882"/>
                      <a:pt x="1919" y="12591"/>
                      <a:pt x="1752" y="13321"/>
                    </a:cubicBezTo>
                    <a:cubicBezTo>
                      <a:pt x="1564" y="14197"/>
                      <a:pt x="1502" y="15240"/>
                      <a:pt x="2128" y="15886"/>
                    </a:cubicBezTo>
                    <a:cubicBezTo>
                      <a:pt x="3004" y="16825"/>
                      <a:pt x="4172" y="17659"/>
                      <a:pt x="5110" y="18556"/>
                    </a:cubicBezTo>
                    <a:cubicBezTo>
                      <a:pt x="5673" y="19119"/>
                      <a:pt x="6278" y="19620"/>
                      <a:pt x="6904" y="20100"/>
                    </a:cubicBezTo>
                    <a:cubicBezTo>
                      <a:pt x="7112" y="20266"/>
                      <a:pt x="8833" y="21179"/>
                      <a:pt x="8844" y="21329"/>
                    </a:cubicBezTo>
                    <a:lnTo>
                      <a:pt x="8844" y="21329"/>
                    </a:lnTo>
                    <a:cubicBezTo>
                      <a:pt x="8781" y="19577"/>
                      <a:pt x="8823" y="18326"/>
                      <a:pt x="9824" y="16741"/>
                    </a:cubicBezTo>
                    <a:lnTo>
                      <a:pt x="9824" y="16741"/>
                    </a:lnTo>
                    <a:cubicBezTo>
                      <a:pt x="9407" y="17805"/>
                      <a:pt x="9177" y="18952"/>
                      <a:pt x="9094" y="20100"/>
                    </a:cubicBezTo>
                    <a:cubicBezTo>
                      <a:pt x="9052" y="20454"/>
                      <a:pt x="9094" y="20809"/>
                      <a:pt x="9240" y="21142"/>
                    </a:cubicBezTo>
                    <a:cubicBezTo>
                      <a:pt x="9386" y="21351"/>
                      <a:pt x="9553" y="21518"/>
                      <a:pt x="9741" y="21664"/>
                    </a:cubicBezTo>
                    <a:cubicBezTo>
                      <a:pt x="10742" y="22456"/>
                      <a:pt x="11785" y="23145"/>
                      <a:pt x="12911" y="23750"/>
                    </a:cubicBezTo>
                    <a:cubicBezTo>
                      <a:pt x="13280" y="23963"/>
                      <a:pt x="14842" y="25189"/>
                      <a:pt x="15359" y="25189"/>
                    </a:cubicBezTo>
                    <a:cubicBezTo>
                      <a:pt x="15397" y="25189"/>
                      <a:pt x="15430" y="25182"/>
                      <a:pt x="15456" y="25168"/>
                    </a:cubicBezTo>
                    <a:cubicBezTo>
                      <a:pt x="15581" y="25084"/>
                      <a:pt x="15685" y="24959"/>
                      <a:pt x="15727" y="24813"/>
                    </a:cubicBezTo>
                    <a:cubicBezTo>
                      <a:pt x="15873" y="24396"/>
                      <a:pt x="15998" y="23958"/>
                      <a:pt x="16081" y="23520"/>
                    </a:cubicBezTo>
                    <a:lnTo>
                      <a:pt x="16415" y="21998"/>
                    </a:lnTo>
                    <a:cubicBezTo>
                      <a:pt x="16415" y="23270"/>
                      <a:pt x="16540" y="24500"/>
                      <a:pt x="16478" y="25814"/>
                    </a:cubicBezTo>
                    <a:cubicBezTo>
                      <a:pt x="16394" y="26148"/>
                      <a:pt x="16582" y="26482"/>
                      <a:pt x="16916" y="26586"/>
                    </a:cubicBezTo>
                    <a:cubicBezTo>
                      <a:pt x="18770" y="27566"/>
                      <a:pt x="20334" y="28670"/>
                      <a:pt x="21231" y="30669"/>
                    </a:cubicBezTo>
                    <a:lnTo>
                      <a:pt x="21231" y="30669"/>
                    </a:lnTo>
                    <a:cubicBezTo>
                      <a:pt x="21008" y="30162"/>
                      <a:pt x="21734" y="28336"/>
                      <a:pt x="21859" y="27775"/>
                    </a:cubicBezTo>
                    <a:cubicBezTo>
                      <a:pt x="22213" y="26086"/>
                      <a:pt x="22318" y="24438"/>
                      <a:pt x="21859" y="22769"/>
                    </a:cubicBezTo>
                    <a:cubicBezTo>
                      <a:pt x="21546" y="21539"/>
                      <a:pt x="21045" y="20350"/>
                      <a:pt x="20733" y="19119"/>
                    </a:cubicBezTo>
                    <a:lnTo>
                      <a:pt x="20733" y="19119"/>
                    </a:lnTo>
                    <a:cubicBezTo>
                      <a:pt x="21483" y="19787"/>
                      <a:pt x="22109" y="20579"/>
                      <a:pt x="22589" y="21455"/>
                    </a:cubicBezTo>
                    <a:cubicBezTo>
                      <a:pt x="23486" y="18848"/>
                      <a:pt x="23131" y="15657"/>
                      <a:pt x="22485" y="13029"/>
                    </a:cubicBezTo>
                    <a:cubicBezTo>
                      <a:pt x="22213" y="11965"/>
                      <a:pt x="22047" y="11506"/>
                      <a:pt x="21129" y="10880"/>
                    </a:cubicBezTo>
                    <a:cubicBezTo>
                      <a:pt x="20378" y="10338"/>
                      <a:pt x="19565" y="9921"/>
                      <a:pt x="18688" y="9608"/>
                    </a:cubicBezTo>
                    <a:lnTo>
                      <a:pt x="18688" y="9608"/>
                    </a:lnTo>
                    <a:cubicBezTo>
                      <a:pt x="20107" y="9671"/>
                      <a:pt x="21483" y="9942"/>
                      <a:pt x="22818" y="10380"/>
                    </a:cubicBezTo>
                    <a:cubicBezTo>
                      <a:pt x="22193" y="9379"/>
                      <a:pt x="22067" y="8190"/>
                      <a:pt x="21567" y="7147"/>
                    </a:cubicBezTo>
                    <a:cubicBezTo>
                      <a:pt x="20649" y="5291"/>
                      <a:pt x="19189" y="2600"/>
                      <a:pt x="16957" y="2266"/>
                    </a:cubicBezTo>
                    <a:cubicBezTo>
                      <a:pt x="16446" y="2193"/>
                      <a:pt x="15930" y="2188"/>
                      <a:pt x="15414" y="2188"/>
                    </a:cubicBezTo>
                    <a:cubicBezTo>
                      <a:pt x="15328" y="2188"/>
                      <a:pt x="15242" y="2188"/>
                      <a:pt x="15156" y="2188"/>
                    </a:cubicBezTo>
                    <a:cubicBezTo>
                      <a:pt x="14726" y="2188"/>
                      <a:pt x="14296" y="2185"/>
                      <a:pt x="13870" y="2141"/>
                    </a:cubicBezTo>
                    <a:cubicBezTo>
                      <a:pt x="14434" y="1724"/>
                      <a:pt x="15038" y="1390"/>
                      <a:pt x="15685" y="1140"/>
                    </a:cubicBezTo>
                    <a:cubicBezTo>
                      <a:pt x="15254" y="278"/>
                      <a:pt x="13143" y="1"/>
                      <a:pt x="11846" y="1"/>
                    </a:cubicBezTo>
                    <a:close/>
                    <a:moveTo>
                      <a:pt x="21231" y="30669"/>
                    </a:moveTo>
                    <a:cubicBezTo>
                      <a:pt x="21232" y="30671"/>
                      <a:pt x="21232" y="30673"/>
                      <a:pt x="21233" y="30674"/>
                    </a:cubicBezTo>
                    <a:cubicBezTo>
                      <a:pt x="21232" y="30673"/>
                      <a:pt x="21232" y="30671"/>
                      <a:pt x="21231" y="30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7"/>
              <p:cNvSpPr/>
              <p:nvPr/>
            </p:nvSpPr>
            <p:spPr>
              <a:xfrm>
                <a:off x="5591225" y="2632600"/>
                <a:ext cx="333750" cy="550800"/>
              </a:xfrm>
              <a:custGeom>
                <a:avLst/>
                <a:gdLst/>
                <a:ahLst/>
                <a:cxnLst/>
                <a:rect l="l" t="t" r="r" b="b"/>
                <a:pathLst>
                  <a:path w="13350" h="22032" extrusionOk="0">
                    <a:moveTo>
                      <a:pt x="88" y="1"/>
                    </a:moveTo>
                    <a:cubicBezTo>
                      <a:pt x="61" y="1"/>
                      <a:pt x="17" y="27"/>
                      <a:pt x="1" y="27"/>
                    </a:cubicBezTo>
                    <a:cubicBezTo>
                      <a:pt x="1211" y="841"/>
                      <a:pt x="2316" y="1800"/>
                      <a:pt x="3275" y="2885"/>
                    </a:cubicBezTo>
                    <a:cubicBezTo>
                      <a:pt x="4402" y="4094"/>
                      <a:pt x="5445" y="5388"/>
                      <a:pt x="6383" y="6764"/>
                    </a:cubicBezTo>
                    <a:cubicBezTo>
                      <a:pt x="7322" y="8099"/>
                      <a:pt x="8177" y="9497"/>
                      <a:pt x="8949" y="10936"/>
                    </a:cubicBezTo>
                    <a:cubicBezTo>
                      <a:pt x="9720" y="12396"/>
                      <a:pt x="10409" y="13918"/>
                      <a:pt x="10993" y="15462"/>
                    </a:cubicBezTo>
                    <a:cubicBezTo>
                      <a:pt x="11848" y="17610"/>
                      <a:pt x="12620" y="19800"/>
                      <a:pt x="13245" y="22032"/>
                    </a:cubicBezTo>
                    <a:lnTo>
                      <a:pt x="13350" y="22032"/>
                    </a:lnTo>
                    <a:cubicBezTo>
                      <a:pt x="12787" y="20030"/>
                      <a:pt x="12140" y="18069"/>
                      <a:pt x="11431" y="16129"/>
                    </a:cubicBezTo>
                    <a:cubicBezTo>
                      <a:pt x="10826" y="14523"/>
                      <a:pt x="10158" y="12938"/>
                      <a:pt x="9387" y="11395"/>
                    </a:cubicBezTo>
                    <a:cubicBezTo>
                      <a:pt x="7906" y="8454"/>
                      <a:pt x="6070" y="5742"/>
                      <a:pt x="3901" y="3281"/>
                    </a:cubicBezTo>
                    <a:cubicBezTo>
                      <a:pt x="2817" y="2009"/>
                      <a:pt x="1523" y="903"/>
                      <a:pt x="105" y="6"/>
                    </a:cubicBezTo>
                    <a:cubicBezTo>
                      <a:pt x="101" y="2"/>
                      <a:pt x="95"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7"/>
              <p:cNvSpPr/>
              <p:nvPr/>
            </p:nvSpPr>
            <p:spPr>
              <a:xfrm>
                <a:off x="5579250" y="2735475"/>
                <a:ext cx="46425" cy="227375"/>
              </a:xfrm>
              <a:custGeom>
                <a:avLst/>
                <a:gdLst/>
                <a:ahLst/>
                <a:cxnLst/>
                <a:rect l="l" t="t" r="r" b="b"/>
                <a:pathLst>
                  <a:path w="1857" h="9095" extrusionOk="0">
                    <a:moveTo>
                      <a:pt x="1794" y="0"/>
                    </a:moveTo>
                    <a:cubicBezTo>
                      <a:pt x="1544" y="543"/>
                      <a:pt x="1252" y="1064"/>
                      <a:pt x="897" y="1565"/>
                    </a:cubicBezTo>
                    <a:cubicBezTo>
                      <a:pt x="563" y="2044"/>
                      <a:pt x="313" y="2608"/>
                      <a:pt x="167" y="3192"/>
                    </a:cubicBezTo>
                    <a:cubicBezTo>
                      <a:pt x="21" y="3796"/>
                      <a:pt x="0" y="4401"/>
                      <a:pt x="125" y="5027"/>
                    </a:cubicBezTo>
                    <a:cubicBezTo>
                      <a:pt x="167" y="5319"/>
                      <a:pt x="250" y="5611"/>
                      <a:pt x="355" y="5882"/>
                    </a:cubicBezTo>
                    <a:cubicBezTo>
                      <a:pt x="480" y="6195"/>
                      <a:pt x="626" y="6487"/>
                      <a:pt x="751" y="6800"/>
                    </a:cubicBezTo>
                    <a:cubicBezTo>
                      <a:pt x="1022" y="7530"/>
                      <a:pt x="897" y="8260"/>
                      <a:pt x="814" y="9011"/>
                    </a:cubicBezTo>
                    <a:cubicBezTo>
                      <a:pt x="814" y="9053"/>
                      <a:pt x="980" y="9094"/>
                      <a:pt x="980" y="9094"/>
                    </a:cubicBezTo>
                    <a:cubicBezTo>
                      <a:pt x="1106" y="8448"/>
                      <a:pt x="1085" y="7759"/>
                      <a:pt x="939" y="7113"/>
                    </a:cubicBezTo>
                    <a:cubicBezTo>
                      <a:pt x="772" y="6487"/>
                      <a:pt x="417" y="5945"/>
                      <a:pt x="271" y="5319"/>
                    </a:cubicBezTo>
                    <a:cubicBezTo>
                      <a:pt x="0" y="4109"/>
                      <a:pt x="209" y="2858"/>
                      <a:pt x="855" y="1815"/>
                    </a:cubicBezTo>
                    <a:cubicBezTo>
                      <a:pt x="1210" y="1231"/>
                      <a:pt x="1627" y="689"/>
                      <a:pt x="1856" y="42"/>
                    </a:cubicBezTo>
                    <a:cubicBezTo>
                      <a:pt x="1856" y="42"/>
                      <a:pt x="1794" y="0"/>
                      <a:pt x="1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7"/>
              <p:cNvSpPr/>
              <p:nvPr/>
            </p:nvSpPr>
            <p:spPr>
              <a:xfrm>
                <a:off x="5682475" y="2662350"/>
                <a:ext cx="230000" cy="36125"/>
              </a:xfrm>
              <a:custGeom>
                <a:avLst/>
                <a:gdLst/>
                <a:ahLst/>
                <a:cxnLst/>
                <a:rect l="l" t="t" r="r" b="b"/>
                <a:pathLst>
                  <a:path w="9200" h="1445" extrusionOk="0">
                    <a:moveTo>
                      <a:pt x="4927" y="0"/>
                    </a:moveTo>
                    <a:cubicBezTo>
                      <a:pt x="3976" y="0"/>
                      <a:pt x="3025" y="160"/>
                      <a:pt x="2128" y="464"/>
                    </a:cubicBezTo>
                    <a:cubicBezTo>
                      <a:pt x="1398" y="714"/>
                      <a:pt x="689" y="1027"/>
                      <a:pt x="1" y="1424"/>
                    </a:cubicBezTo>
                    <a:cubicBezTo>
                      <a:pt x="1" y="1424"/>
                      <a:pt x="43" y="1444"/>
                      <a:pt x="63" y="1444"/>
                    </a:cubicBezTo>
                    <a:lnTo>
                      <a:pt x="84" y="1444"/>
                    </a:lnTo>
                    <a:cubicBezTo>
                      <a:pt x="1610" y="645"/>
                      <a:pt x="3349" y="58"/>
                      <a:pt x="5082" y="58"/>
                    </a:cubicBezTo>
                    <a:cubicBezTo>
                      <a:pt x="5836" y="58"/>
                      <a:pt x="6588" y="170"/>
                      <a:pt x="7322" y="422"/>
                    </a:cubicBezTo>
                    <a:cubicBezTo>
                      <a:pt x="7989" y="673"/>
                      <a:pt x="8594" y="1006"/>
                      <a:pt x="9137" y="1424"/>
                    </a:cubicBezTo>
                    <a:cubicBezTo>
                      <a:pt x="9137" y="1424"/>
                      <a:pt x="9162" y="1424"/>
                      <a:pt x="9181" y="1429"/>
                    </a:cubicBezTo>
                    <a:lnTo>
                      <a:pt x="9181" y="1429"/>
                    </a:lnTo>
                    <a:cubicBezTo>
                      <a:pt x="8267" y="667"/>
                      <a:pt x="7168" y="213"/>
                      <a:pt x="5987" y="68"/>
                    </a:cubicBezTo>
                    <a:cubicBezTo>
                      <a:pt x="5636" y="23"/>
                      <a:pt x="5282" y="0"/>
                      <a:pt x="4927" y="0"/>
                    </a:cubicBezTo>
                    <a:close/>
                    <a:moveTo>
                      <a:pt x="9181" y="1429"/>
                    </a:moveTo>
                    <a:cubicBezTo>
                      <a:pt x="9187" y="1434"/>
                      <a:pt x="9193" y="1439"/>
                      <a:pt x="9199" y="1444"/>
                    </a:cubicBezTo>
                    <a:cubicBezTo>
                      <a:pt x="9199" y="1437"/>
                      <a:pt x="9191" y="1432"/>
                      <a:pt x="9181" y="14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7"/>
              <p:cNvSpPr/>
              <p:nvPr/>
            </p:nvSpPr>
            <p:spPr>
              <a:xfrm>
                <a:off x="5774775" y="2826200"/>
                <a:ext cx="168975" cy="165325"/>
              </a:xfrm>
              <a:custGeom>
                <a:avLst/>
                <a:gdLst/>
                <a:ahLst/>
                <a:cxnLst/>
                <a:rect l="l" t="t" r="r" b="b"/>
                <a:pathLst>
                  <a:path w="6759" h="6613" extrusionOk="0">
                    <a:moveTo>
                      <a:pt x="1" y="1"/>
                    </a:moveTo>
                    <a:cubicBezTo>
                      <a:pt x="1" y="1"/>
                      <a:pt x="22" y="21"/>
                      <a:pt x="22" y="21"/>
                    </a:cubicBezTo>
                    <a:cubicBezTo>
                      <a:pt x="1252" y="251"/>
                      <a:pt x="2420" y="793"/>
                      <a:pt x="3380" y="1607"/>
                    </a:cubicBezTo>
                    <a:cubicBezTo>
                      <a:pt x="4360" y="2441"/>
                      <a:pt x="5153" y="3463"/>
                      <a:pt x="5757" y="4589"/>
                    </a:cubicBezTo>
                    <a:cubicBezTo>
                      <a:pt x="6112" y="5236"/>
                      <a:pt x="6425" y="5903"/>
                      <a:pt x="6717" y="6592"/>
                    </a:cubicBezTo>
                    <a:lnTo>
                      <a:pt x="6759" y="6612"/>
                    </a:lnTo>
                    <a:cubicBezTo>
                      <a:pt x="5883" y="4193"/>
                      <a:pt x="4318" y="1836"/>
                      <a:pt x="1982" y="647"/>
                    </a:cubicBezTo>
                    <a:cubicBezTo>
                      <a:pt x="1356" y="313"/>
                      <a:pt x="689"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7"/>
              <p:cNvSpPr/>
              <p:nvPr/>
            </p:nvSpPr>
            <p:spPr>
              <a:xfrm>
                <a:off x="5815975" y="2923200"/>
                <a:ext cx="16200" cy="165825"/>
              </a:xfrm>
              <a:custGeom>
                <a:avLst/>
                <a:gdLst/>
                <a:ahLst/>
                <a:cxnLst/>
                <a:rect l="l" t="t" r="r" b="b"/>
                <a:pathLst>
                  <a:path w="648" h="6633" extrusionOk="0">
                    <a:moveTo>
                      <a:pt x="397" y="0"/>
                    </a:moveTo>
                    <a:cubicBezTo>
                      <a:pt x="397" y="0"/>
                      <a:pt x="334" y="42"/>
                      <a:pt x="334" y="63"/>
                    </a:cubicBezTo>
                    <a:cubicBezTo>
                      <a:pt x="626" y="2232"/>
                      <a:pt x="376" y="4484"/>
                      <a:pt x="0" y="6633"/>
                    </a:cubicBezTo>
                    <a:cubicBezTo>
                      <a:pt x="0" y="6633"/>
                      <a:pt x="42" y="6612"/>
                      <a:pt x="42" y="6591"/>
                    </a:cubicBezTo>
                    <a:cubicBezTo>
                      <a:pt x="292" y="5506"/>
                      <a:pt x="459" y="4401"/>
                      <a:pt x="564" y="3275"/>
                    </a:cubicBezTo>
                    <a:cubicBezTo>
                      <a:pt x="647" y="2190"/>
                      <a:pt x="584" y="1085"/>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7"/>
              <p:cNvSpPr/>
              <p:nvPr/>
            </p:nvSpPr>
            <p:spPr>
              <a:xfrm>
                <a:off x="5707525" y="2777700"/>
                <a:ext cx="31300" cy="247725"/>
              </a:xfrm>
              <a:custGeom>
                <a:avLst/>
                <a:gdLst/>
                <a:ahLst/>
                <a:cxnLst/>
                <a:rect l="l" t="t" r="r" b="b"/>
                <a:pathLst>
                  <a:path w="1252" h="9909" extrusionOk="0">
                    <a:moveTo>
                      <a:pt x="521" y="1"/>
                    </a:moveTo>
                    <a:cubicBezTo>
                      <a:pt x="167" y="1273"/>
                      <a:pt x="0" y="2587"/>
                      <a:pt x="0" y="3922"/>
                    </a:cubicBezTo>
                    <a:cubicBezTo>
                      <a:pt x="0" y="5215"/>
                      <a:pt x="146" y="6529"/>
                      <a:pt x="459" y="7802"/>
                    </a:cubicBezTo>
                    <a:cubicBezTo>
                      <a:pt x="542" y="8156"/>
                      <a:pt x="647" y="8511"/>
                      <a:pt x="772" y="8865"/>
                    </a:cubicBezTo>
                    <a:cubicBezTo>
                      <a:pt x="897" y="9220"/>
                      <a:pt x="1043" y="9574"/>
                      <a:pt x="1210" y="9908"/>
                    </a:cubicBezTo>
                    <a:lnTo>
                      <a:pt x="1252" y="9908"/>
                    </a:lnTo>
                    <a:cubicBezTo>
                      <a:pt x="1147" y="9595"/>
                      <a:pt x="1022" y="9282"/>
                      <a:pt x="918" y="8970"/>
                    </a:cubicBezTo>
                    <a:cubicBezTo>
                      <a:pt x="834" y="8657"/>
                      <a:pt x="730" y="8344"/>
                      <a:pt x="647" y="8031"/>
                    </a:cubicBezTo>
                    <a:cubicBezTo>
                      <a:pt x="459" y="7384"/>
                      <a:pt x="334" y="6738"/>
                      <a:pt x="229" y="6091"/>
                    </a:cubicBezTo>
                    <a:cubicBezTo>
                      <a:pt x="42" y="4798"/>
                      <a:pt x="21" y="3484"/>
                      <a:pt x="188" y="2191"/>
                    </a:cubicBezTo>
                    <a:cubicBezTo>
                      <a:pt x="271" y="1440"/>
                      <a:pt x="396" y="710"/>
                      <a:pt x="584" y="1"/>
                    </a:cubicBezTo>
                    <a:lnTo>
                      <a:pt x="584" y="1"/>
                    </a:lnTo>
                    <a:cubicBezTo>
                      <a:pt x="584" y="1"/>
                      <a:pt x="521" y="1"/>
                      <a:pt x="521" y="22"/>
                    </a:cubicBezTo>
                    <a:lnTo>
                      <a:pt x="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7"/>
              <p:cNvSpPr/>
              <p:nvPr/>
            </p:nvSpPr>
            <p:spPr>
              <a:xfrm>
                <a:off x="5459825" y="2716175"/>
                <a:ext cx="119950" cy="113700"/>
              </a:xfrm>
              <a:custGeom>
                <a:avLst/>
                <a:gdLst/>
                <a:ahLst/>
                <a:cxnLst/>
                <a:rect l="l" t="t" r="r" b="b"/>
                <a:pathLst>
                  <a:path w="4798" h="4548" extrusionOk="0">
                    <a:moveTo>
                      <a:pt x="4798" y="1"/>
                    </a:moveTo>
                    <a:lnTo>
                      <a:pt x="4798" y="1"/>
                    </a:lnTo>
                    <a:cubicBezTo>
                      <a:pt x="4381" y="84"/>
                      <a:pt x="3964" y="230"/>
                      <a:pt x="3588" y="418"/>
                    </a:cubicBezTo>
                    <a:cubicBezTo>
                      <a:pt x="3150" y="626"/>
                      <a:pt x="2712" y="835"/>
                      <a:pt x="2295" y="1085"/>
                    </a:cubicBezTo>
                    <a:cubicBezTo>
                      <a:pt x="1461" y="1544"/>
                      <a:pt x="668" y="2149"/>
                      <a:pt x="272" y="3025"/>
                    </a:cubicBezTo>
                    <a:cubicBezTo>
                      <a:pt x="168" y="3275"/>
                      <a:pt x="84" y="3526"/>
                      <a:pt x="63" y="3776"/>
                    </a:cubicBezTo>
                    <a:cubicBezTo>
                      <a:pt x="1" y="4026"/>
                      <a:pt x="42" y="4297"/>
                      <a:pt x="147" y="4548"/>
                    </a:cubicBezTo>
                    <a:cubicBezTo>
                      <a:pt x="209" y="4527"/>
                      <a:pt x="293" y="4485"/>
                      <a:pt x="355" y="4464"/>
                    </a:cubicBezTo>
                    <a:cubicBezTo>
                      <a:pt x="376" y="4193"/>
                      <a:pt x="355" y="3943"/>
                      <a:pt x="397" y="3651"/>
                    </a:cubicBezTo>
                    <a:cubicBezTo>
                      <a:pt x="439" y="3421"/>
                      <a:pt x="501" y="3192"/>
                      <a:pt x="606" y="2962"/>
                    </a:cubicBezTo>
                    <a:cubicBezTo>
                      <a:pt x="814" y="2483"/>
                      <a:pt x="1127" y="2045"/>
                      <a:pt x="1523" y="1690"/>
                    </a:cubicBezTo>
                    <a:cubicBezTo>
                      <a:pt x="1940" y="1356"/>
                      <a:pt x="2399" y="1043"/>
                      <a:pt x="2879" y="814"/>
                    </a:cubicBezTo>
                    <a:cubicBezTo>
                      <a:pt x="3108" y="689"/>
                      <a:pt x="3338" y="564"/>
                      <a:pt x="3567" y="459"/>
                    </a:cubicBezTo>
                    <a:cubicBezTo>
                      <a:pt x="3922" y="272"/>
                      <a:pt x="4318" y="126"/>
                      <a:pt x="4694" y="42"/>
                    </a:cubicBezTo>
                    <a:cubicBezTo>
                      <a:pt x="4735" y="42"/>
                      <a:pt x="4777" y="21"/>
                      <a:pt x="4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7"/>
              <p:cNvSpPr/>
              <p:nvPr/>
            </p:nvSpPr>
            <p:spPr>
              <a:xfrm>
                <a:off x="5675700" y="2541575"/>
                <a:ext cx="127725" cy="82850"/>
              </a:xfrm>
              <a:custGeom>
                <a:avLst/>
                <a:gdLst/>
                <a:ahLst/>
                <a:cxnLst/>
                <a:rect l="l" t="t" r="r" b="b"/>
                <a:pathLst>
                  <a:path w="5109" h="3314" extrusionOk="0">
                    <a:moveTo>
                      <a:pt x="4714" y="0"/>
                    </a:moveTo>
                    <a:cubicBezTo>
                      <a:pt x="4628" y="0"/>
                      <a:pt x="4540" y="11"/>
                      <a:pt x="4464" y="18"/>
                    </a:cubicBezTo>
                    <a:cubicBezTo>
                      <a:pt x="4214" y="81"/>
                      <a:pt x="3964" y="164"/>
                      <a:pt x="3713" y="289"/>
                    </a:cubicBezTo>
                    <a:cubicBezTo>
                      <a:pt x="3213" y="519"/>
                      <a:pt x="2754" y="790"/>
                      <a:pt x="2295" y="1082"/>
                    </a:cubicBezTo>
                    <a:cubicBezTo>
                      <a:pt x="1419" y="1687"/>
                      <a:pt x="626" y="2459"/>
                      <a:pt x="1" y="3314"/>
                    </a:cubicBezTo>
                    <a:cubicBezTo>
                      <a:pt x="1" y="3314"/>
                      <a:pt x="84" y="3314"/>
                      <a:pt x="84" y="3293"/>
                    </a:cubicBezTo>
                    <a:lnTo>
                      <a:pt x="105" y="3293"/>
                    </a:lnTo>
                    <a:cubicBezTo>
                      <a:pt x="710" y="2521"/>
                      <a:pt x="1440" y="1833"/>
                      <a:pt x="2253" y="1249"/>
                    </a:cubicBezTo>
                    <a:cubicBezTo>
                      <a:pt x="2629" y="978"/>
                      <a:pt x="3046" y="727"/>
                      <a:pt x="3463" y="519"/>
                    </a:cubicBezTo>
                    <a:cubicBezTo>
                      <a:pt x="3672" y="394"/>
                      <a:pt x="3880" y="289"/>
                      <a:pt x="4110" y="206"/>
                    </a:cubicBezTo>
                    <a:cubicBezTo>
                      <a:pt x="4214" y="171"/>
                      <a:pt x="4322" y="154"/>
                      <a:pt x="4431" y="154"/>
                    </a:cubicBezTo>
                    <a:cubicBezTo>
                      <a:pt x="4583" y="154"/>
                      <a:pt x="4736" y="187"/>
                      <a:pt x="4881" y="248"/>
                    </a:cubicBezTo>
                    <a:cubicBezTo>
                      <a:pt x="4884" y="250"/>
                      <a:pt x="4888" y="251"/>
                      <a:pt x="4894" y="251"/>
                    </a:cubicBezTo>
                    <a:cubicBezTo>
                      <a:pt x="4945" y="251"/>
                      <a:pt x="5109" y="183"/>
                      <a:pt x="5090" y="164"/>
                    </a:cubicBezTo>
                    <a:cubicBezTo>
                      <a:pt x="5011" y="32"/>
                      <a:pt x="4864" y="0"/>
                      <a:pt x="4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7"/>
              <p:cNvSpPr/>
              <p:nvPr/>
            </p:nvSpPr>
            <p:spPr>
              <a:xfrm>
                <a:off x="5722125" y="2678125"/>
                <a:ext cx="139750" cy="19825"/>
              </a:xfrm>
              <a:custGeom>
                <a:avLst/>
                <a:gdLst/>
                <a:ahLst/>
                <a:cxnLst/>
                <a:rect l="l" t="t" r="r" b="b"/>
                <a:pathLst>
                  <a:path w="5590" h="793" extrusionOk="0">
                    <a:moveTo>
                      <a:pt x="222" y="570"/>
                    </a:moveTo>
                    <a:lnTo>
                      <a:pt x="222" y="570"/>
                    </a:lnTo>
                    <a:cubicBezTo>
                      <a:pt x="148" y="601"/>
                      <a:pt x="74" y="633"/>
                      <a:pt x="0" y="667"/>
                    </a:cubicBezTo>
                    <a:cubicBezTo>
                      <a:pt x="21" y="667"/>
                      <a:pt x="42" y="647"/>
                      <a:pt x="63" y="647"/>
                    </a:cubicBezTo>
                    <a:cubicBezTo>
                      <a:pt x="115" y="620"/>
                      <a:pt x="169" y="595"/>
                      <a:pt x="222" y="570"/>
                    </a:cubicBezTo>
                    <a:close/>
                    <a:moveTo>
                      <a:pt x="5587" y="706"/>
                    </a:moveTo>
                    <a:cubicBezTo>
                      <a:pt x="5587" y="706"/>
                      <a:pt x="5587" y="706"/>
                      <a:pt x="5586" y="706"/>
                    </a:cubicBezTo>
                    <a:lnTo>
                      <a:pt x="5586" y="706"/>
                    </a:lnTo>
                    <a:cubicBezTo>
                      <a:pt x="5588" y="707"/>
                      <a:pt x="5589" y="708"/>
                      <a:pt x="5590" y="709"/>
                    </a:cubicBezTo>
                    <a:cubicBezTo>
                      <a:pt x="5590" y="707"/>
                      <a:pt x="5589" y="706"/>
                      <a:pt x="5587" y="706"/>
                    </a:cubicBezTo>
                    <a:close/>
                    <a:moveTo>
                      <a:pt x="2858" y="0"/>
                    </a:moveTo>
                    <a:cubicBezTo>
                      <a:pt x="1956" y="0"/>
                      <a:pt x="1054" y="184"/>
                      <a:pt x="222" y="570"/>
                    </a:cubicBezTo>
                    <a:lnTo>
                      <a:pt x="222" y="570"/>
                    </a:lnTo>
                    <a:cubicBezTo>
                      <a:pt x="970" y="258"/>
                      <a:pt x="1762" y="103"/>
                      <a:pt x="2571" y="103"/>
                    </a:cubicBezTo>
                    <a:cubicBezTo>
                      <a:pt x="2618" y="103"/>
                      <a:pt x="2665" y="103"/>
                      <a:pt x="2712" y="104"/>
                    </a:cubicBezTo>
                    <a:cubicBezTo>
                      <a:pt x="3170" y="125"/>
                      <a:pt x="3629" y="188"/>
                      <a:pt x="4088" y="313"/>
                    </a:cubicBezTo>
                    <a:cubicBezTo>
                      <a:pt x="4297" y="355"/>
                      <a:pt x="4526" y="438"/>
                      <a:pt x="4735" y="521"/>
                    </a:cubicBezTo>
                    <a:cubicBezTo>
                      <a:pt x="4964" y="605"/>
                      <a:pt x="5194" y="709"/>
                      <a:pt x="5444" y="793"/>
                    </a:cubicBezTo>
                    <a:cubicBezTo>
                      <a:pt x="5463" y="793"/>
                      <a:pt x="5566" y="708"/>
                      <a:pt x="5586" y="706"/>
                    </a:cubicBezTo>
                    <a:lnTo>
                      <a:pt x="5586" y="706"/>
                    </a:lnTo>
                    <a:cubicBezTo>
                      <a:pt x="5400" y="562"/>
                      <a:pt x="5192" y="438"/>
                      <a:pt x="4964" y="375"/>
                    </a:cubicBezTo>
                    <a:cubicBezTo>
                      <a:pt x="4735" y="292"/>
                      <a:pt x="4505" y="229"/>
                      <a:pt x="4297" y="167"/>
                    </a:cubicBezTo>
                    <a:cubicBezTo>
                      <a:pt x="3817" y="63"/>
                      <a:pt x="3337" y="0"/>
                      <a:pt x="2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7"/>
              <p:cNvSpPr/>
              <p:nvPr/>
            </p:nvSpPr>
            <p:spPr>
              <a:xfrm>
                <a:off x="5590700" y="2798950"/>
                <a:ext cx="21425" cy="152950"/>
              </a:xfrm>
              <a:custGeom>
                <a:avLst/>
                <a:gdLst/>
                <a:ahLst/>
                <a:cxnLst/>
                <a:rect l="l" t="t" r="r" b="b"/>
                <a:pathLst>
                  <a:path w="857" h="6118" extrusionOk="0">
                    <a:moveTo>
                      <a:pt x="387" y="0"/>
                    </a:moveTo>
                    <a:cubicBezTo>
                      <a:pt x="381" y="0"/>
                      <a:pt x="376" y="2"/>
                      <a:pt x="376" y="6"/>
                    </a:cubicBezTo>
                    <a:cubicBezTo>
                      <a:pt x="272" y="235"/>
                      <a:pt x="189" y="486"/>
                      <a:pt x="147" y="757"/>
                    </a:cubicBezTo>
                    <a:cubicBezTo>
                      <a:pt x="84" y="1007"/>
                      <a:pt x="64" y="1257"/>
                      <a:pt x="43" y="1508"/>
                    </a:cubicBezTo>
                    <a:cubicBezTo>
                      <a:pt x="1" y="2008"/>
                      <a:pt x="1" y="2530"/>
                      <a:pt x="64" y="3030"/>
                    </a:cubicBezTo>
                    <a:cubicBezTo>
                      <a:pt x="126" y="3531"/>
                      <a:pt x="210" y="4052"/>
                      <a:pt x="314" y="4553"/>
                    </a:cubicBezTo>
                    <a:cubicBezTo>
                      <a:pt x="397" y="5074"/>
                      <a:pt x="522" y="5596"/>
                      <a:pt x="689" y="6096"/>
                    </a:cubicBezTo>
                    <a:cubicBezTo>
                      <a:pt x="689" y="6117"/>
                      <a:pt x="856" y="6117"/>
                      <a:pt x="856" y="6117"/>
                    </a:cubicBezTo>
                    <a:cubicBezTo>
                      <a:pt x="794" y="5596"/>
                      <a:pt x="627" y="5095"/>
                      <a:pt x="522" y="4595"/>
                    </a:cubicBezTo>
                    <a:cubicBezTo>
                      <a:pt x="418" y="4094"/>
                      <a:pt x="335" y="3573"/>
                      <a:pt x="272" y="3072"/>
                    </a:cubicBezTo>
                    <a:cubicBezTo>
                      <a:pt x="230" y="2551"/>
                      <a:pt x="210" y="2050"/>
                      <a:pt x="251" y="1549"/>
                    </a:cubicBezTo>
                    <a:cubicBezTo>
                      <a:pt x="272" y="1278"/>
                      <a:pt x="293" y="1028"/>
                      <a:pt x="335" y="778"/>
                    </a:cubicBezTo>
                    <a:cubicBezTo>
                      <a:pt x="397" y="527"/>
                      <a:pt x="418" y="277"/>
                      <a:pt x="481" y="27"/>
                    </a:cubicBezTo>
                    <a:cubicBezTo>
                      <a:pt x="481" y="27"/>
                      <a:pt x="414"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7"/>
              <p:cNvSpPr/>
              <p:nvPr/>
            </p:nvSpPr>
            <p:spPr>
              <a:xfrm>
                <a:off x="5807100" y="2827250"/>
                <a:ext cx="2650" cy="550"/>
              </a:xfrm>
              <a:custGeom>
                <a:avLst/>
                <a:gdLst/>
                <a:ahLst/>
                <a:cxnLst/>
                <a:rect l="l" t="t" r="r" b="b"/>
                <a:pathLst>
                  <a:path w="106" h="22" extrusionOk="0">
                    <a:moveTo>
                      <a:pt x="43" y="0"/>
                    </a:moveTo>
                    <a:cubicBezTo>
                      <a:pt x="1" y="0"/>
                      <a:pt x="1" y="21"/>
                      <a:pt x="43" y="21"/>
                    </a:cubicBezTo>
                    <a:cubicBezTo>
                      <a:pt x="63" y="21"/>
                      <a:pt x="105" y="0"/>
                      <a:pt x="43" y="0"/>
                    </a:cubicBezTo>
                    <a:close/>
                  </a:path>
                </a:pathLst>
              </a:custGeom>
              <a:solidFill>
                <a:srgbClr val="8AB2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7"/>
              <p:cNvSpPr/>
              <p:nvPr/>
            </p:nvSpPr>
            <p:spPr>
              <a:xfrm>
                <a:off x="5809900" y="2844225"/>
                <a:ext cx="133850" cy="161375"/>
              </a:xfrm>
              <a:custGeom>
                <a:avLst/>
                <a:gdLst/>
                <a:ahLst/>
                <a:cxnLst/>
                <a:rect l="l" t="t" r="r" b="b"/>
                <a:pathLst>
                  <a:path w="5354" h="6455" extrusionOk="0">
                    <a:moveTo>
                      <a:pt x="7" y="0"/>
                    </a:moveTo>
                    <a:cubicBezTo>
                      <a:pt x="0" y="0"/>
                      <a:pt x="0" y="3"/>
                      <a:pt x="14" y="10"/>
                    </a:cubicBezTo>
                    <a:cubicBezTo>
                      <a:pt x="953" y="385"/>
                      <a:pt x="1662" y="1136"/>
                      <a:pt x="2267" y="1928"/>
                    </a:cubicBezTo>
                    <a:cubicBezTo>
                      <a:pt x="2934" y="2825"/>
                      <a:pt x="3581" y="3764"/>
                      <a:pt x="4165" y="4723"/>
                    </a:cubicBezTo>
                    <a:cubicBezTo>
                      <a:pt x="4498" y="5287"/>
                      <a:pt x="4811" y="5871"/>
                      <a:pt x="5166" y="6434"/>
                    </a:cubicBezTo>
                    <a:cubicBezTo>
                      <a:pt x="5187" y="6455"/>
                      <a:pt x="5354" y="6455"/>
                      <a:pt x="5354" y="6455"/>
                    </a:cubicBezTo>
                    <a:cubicBezTo>
                      <a:pt x="5082" y="5912"/>
                      <a:pt x="4790" y="5391"/>
                      <a:pt x="4457" y="4911"/>
                    </a:cubicBezTo>
                    <a:cubicBezTo>
                      <a:pt x="4165" y="4410"/>
                      <a:pt x="3831" y="3910"/>
                      <a:pt x="3497" y="3409"/>
                    </a:cubicBezTo>
                    <a:cubicBezTo>
                      <a:pt x="2892" y="2512"/>
                      <a:pt x="2267" y="1595"/>
                      <a:pt x="1474" y="865"/>
                    </a:cubicBezTo>
                    <a:cubicBezTo>
                      <a:pt x="1057" y="489"/>
                      <a:pt x="598" y="197"/>
                      <a:pt x="77" y="10"/>
                    </a:cubicBezTo>
                    <a:cubicBezTo>
                      <a:pt x="63" y="10"/>
                      <a:pt x="21" y="0"/>
                      <a:pt x="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7"/>
              <p:cNvSpPr/>
              <p:nvPr/>
            </p:nvSpPr>
            <p:spPr>
              <a:xfrm>
                <a:off x="5711175" y="2831825"/>
                <a:ext cx="25650" cy="167250"/>
              </a:xfrm>
              <a:custGeom>
                <a:avLst/>
                <a:gdLst/>
                <a:ahLst/>
                <a:cxnLst/>
                <a:rect l="l" t="t" r="r" b="b"/>
                <a:pathLst>
                  <a:path w="1026" h="6690" extrusionOk="0">
                    <a:moveTo>
                      <a:pt x="297" y="1"/>
                    </a:moveTo>
                    <a:cubicBezTo>
                      <a:pt x="294" y="1"/>
                      <a:pt x="292" y="2"/>
                      <a:pt x="292" y="5"/>
                    </a:cubicBezTo>
                    <a:cubicBezTo>
                      <a:pt x="63" y="1090"/>
                      <a:pt x="0" y="2216"/>
                      <a:pt x="125" y="3342"/>
                    </a:cubicBezTo>
                    <a:cubicBezTo>
                      <a:pt x="209" y="4468"/>
                      <a:pt x="480" y="5553"/>
                      <a:pt x="897" y="6596"/>
                    </a:cubicBezTo>
                    <a:cubicBezTo>
                      <a:pt x="914" y="6613"/>
                      <a:pt x="1005" y="6689"/>
                      <a:pt x="1022" y="6689"/>
                    </a:cubicBezTo>
                    <a:cubicBezTo>
                      <a:pt x="1025" y="6689"/>
                      <a:pt x="1025" y="6686"/>
                      <a:pt x="1022" y="6679"/>
                    </a:cubicBezTo>
                    <a:cubicBezTo>
                      <a:pt x="855" y="6158"/>
                      <a:pt x="688" y="5616"/>
                      <a:pt x="563" y="5052"/>
                    </a:cubicBezTo>
                    <a:cubicBezTo>
                      <a:pt x="438" y="4531"/>
                      <a:pt x="334" y="3968"/>
                      <a:pt x="292" y="3426"/>
                    </a:cubicBezTo>
                    <a:cubicBezTo>
                      <a:pt x="209" y="2299"/>
                      <a:pt x="229" y="1194"/>
                      <a:pt x="396" y="88"/>
                    </a:cubicBezTo>
                    <a:cubicBezTo>
                      <a:pt x="396" y="52"/>
                      <a:pt x="319" y="1"/>
                      <a:pt x="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7"/>
              <p:cNvSpPr/>
              <p:nvPr/>
            </p:nvSpPr>
            <p:spPr>
              <a:xfrm>
                <a:off x="5818575" y="2992025"/>
                <a:ext cx="20900" cy="129850"/>
              </a:xfrm>
              <a:custGeom>
                <a:avLst/>
                <a:gdLst/>
                <a:ahLst/>
                <a:cxnLst/>
                <a:rect l="l" t="t" r="r" b="b"/>
                <a:pathLst>
                  <a:path w="836" h="5194" extrusionOk="0">
                    <a:moveTo>
                      <a:pt x="668" y="0"/>
                    </a:moveTo>
                    <a:cubicBezTo>
                      <a:pt x="668" y="835"/>
                      <a:pt x="606" y="1690"/>
                      <a:pt x="480" y="2524"/>
                    </a:cubicBezTo>
                    <a:cubicBezTo>
                      <a:pt x="418" y="2941"/>
                      <a:pt x="355" y="3358"/>
                      <a:pt x="272" y="3775"/>
                    </a:cubicBezTo>
                    <a:cubicBezTo>
                      <a:pt x="147" y="4193"/>
                      <a:pt x="63" y="4651"/>
                      <a:pt x="1" y="5110"/>
                    </a:cubicBezTo>
                    <a:cubicBezTo>
                      <a:pt x="1" y="5110"/>
                      <a:pt x="98" y="5175"/>
                      <a:pt x="107" y="5191"/>
                    </a:cubicBezTo>
                    <a:lnTo>
                      <a:pt x="107" y="5191"/>
                    </a:lnTo>
                    <a:cubicBezTo>
                      <a:pt x="314" y="4816"/>
                      <a:pt x="439" y="4400"/>
                      <a:pt x="501" y="3984"/>
                    </a:cubicBezTo>
                    <a:cubicBezTo>
                      <a:pt x="585" y="3567"/>
                      <a:pt x="668" y="3129"/>
                      <a:pt x="710" y="2712"/>
                    </a:cubicBezTo>
                    <a:cubicBezTo>
                      <a:pt x="814" y="1836"/>
                      <a:pt x="835" y="939"/>
                      <a:pt x="772" y="63"/>
                    </a:cubicBezTo>
                    <a:cubicBezTo>
                      <a:pt x="772" y="42"/>
                      <a:pt x="668" y="21"/>
                      <a:pt x="668" y="0"/>
                    </a:cubicBezTo>
                    <a:close/>
                    <a:moveTo>
                      <a:pt x="107" y="5191"/>
                    </a:moveTo>
                    <a:lnTo>
                      <a:pt x="107" y="5191"/>
                    </a:lnTo>
                    <a:cubicBezTo>
                      <a:pt x="106" y="5192"/>
                      <a:pt x="106" y="5193"/>
                      <a:pt x="105" y="5194"/>
                    </a:cubicBezTo>
                    <a:cubicBezTo>
                      <a:pt x="107" y="5194"/>
                      <a:pt x="108" y="5193"/>
                      <a:pt x="107" y="5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7"/>
              <p:cNvSpPr/>
              <p:nvPr/>
            </p:nvSpPr>
            <p:spPr>
              <a:xfrm>
                <a:off x="5845175" y="2928250"/>
                <a:ext cx="82925" cy="259325"/>
              </a:xfrm>
              <a:custGeom>
                <a:avLst/>
                <a:gdLst/>
                <a:ahLst/>
                <a:cxnLst/>
                <a:rect l="l" t="t" r="r" b="b"/>
                <a:pathLst>
                  <a:path w="3317" h="10373" extrusionOk="0">
                    <a:moveTo>
                      <a:pt x="95" y="1"/>
                    </a:moveTo>
                    <a:cubicBezTo>
                      <a:pt x="69" y="1"/>
                      <a:pt x="4" y="31"/>
                      <a:pt x="21" y="48"/>
                    </a:cubicBezTo>
                    <a:lnTo>
                      <a:pt x="0" y="48"/>
                    </a:lnTo>
                    <a:cubicBezTo>
                      <a:pt x="1169" y="2635"/>
                      <a:pt x="2107" y="5284"/>
                      <a:pt x="2816" y="8037"/>
                    </a:cubicBezTo>
                    <a:cubicBezTo>
                      <a:pt x="3004" y="8808"/>
                      <a:pt x="3150" y="9601"/>
                      <a:pt x="3296" y="10373"/>
                    </a:cubicBezTo>
                    <a:cubicBezTo>
                      <a:pt x="3296" y="10373"/>
                      <a:pt x="3317" y="10373"/>
                      <a:pt x="3317" y="10352"/>
                    </a:cubicBezTo>
                    <a:cubicBezTo>
                      <a:pt x="2837" y="7557"/>
                      <a:pt x="2086" y="4825"/>
                      <a:pt x="1085" y="2176"/>
                    </a:cubicBezTo>
                    <a:cubicBezTo>
                      <a:pt x="793" y="1446"/>
                      <a:pt x="459" y="716"/>
                      <a:pt x="105" y="7"/>
                    </a:cubicBezTo>
                    <a:cubicBezTo>
                      <a:pt x="105" y="3"/>
                      <a:pt x="101"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5660575" y="2676550"/>
                <a:ext cx="123100" cy="150425"/>
              </a:xfrm>
              <a:custGeom>
                <a:avLst/>
                <a:gdLst/>
                <a:ahLst/>
                <a:cxnLst/>
                <a:rect l="l" t="t" r="r" b="b"/>
                <a:pathLst>
                  <a:path w="4924" h="6017" extrusionOk="0">
                    <a:moveTo>
                      <a:pt x="1" y="0"/>
                    </a:moveTo>
                    <a:cubicBezTo>
                      <a:pt x="1398" y="1419"/>
                      <a:pt x="2671" y="2962"/>
                      <a:pt x="3797" y="4589"/>
                    </a:cubicBezTo>
                    <a:cubicBezTo>
                      <a:pt x="3943" y="4819"/>
                      <a:pt x="4110" y="5048"/>
                      <a:pt x="4256" y="5277"/>
                    </a:cubicBezTo>
                    <a:cubicBezTo>
                      <a:pt x="4402" y="5549"/>
                      <a:pt x="4590" y="5778"/>
                      <a:pt x="4798" y="6007"/>
                    </a:cubicBezTo>
                    <a:cubicBezTo>
                      <a:pt x="4798" y="6007"/>
                      <a:pt x="4854" y="6017"/>
                      <a:pt x="4891" y="6017"/>
                    </a:cubicBezTo>
                    <a:cubicBezTo>
                      <a:pt x="4909" y="6017"/>
                      <a:pt x="4923" y="6014"/>
                      <a:pt x="4923" y="6007"/>
                    </a:cubicBezTo>
                    <a:cubicBezTo>
                      <a:pt x="4840" y="5799"/>
                      <a:pt x="4736" y="5590"/>
                      <a:pt x="4590" y="5403"/>
                    </a:cubicBezTo>
                    <a:cubicBezTo>
                      <a:pt x="4444" y="5215"/>
                      <a:pt x="4298" y="5006"/>
                      <a:pt x="4172" y="4798"/>
                    </a:cubicBezTo>
                    <a:cubicBezTo>
                      <a:pt x="3860" y="4381"/>
                      <a:pt x="3547" y="3963"/>
                      <a:pt x="3234" y="3567"/>
                    </a:cubicBezTo>
                    <a:cubicBezTo>
                      <a:pt x="2608" y="2775"/>
                      <a:pt x="1941" y="2003"/>
                      <a:pt x="1252" y="1273"/>
                    </a:cubicBezTo>
                    <a:cubicBezTo>
                      <a:pt x="856" y="835"/>
                      <a:pt x="439" y="418"/>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5794600" y="2765275"/>
                <a:ext cx="150875" cy="67350"/>
              </a:xfrm>
              <a:custGeom>
                <a:avLst/>
                <a:gdLst/>
                <a:ahLst/>
                <a:cxnLst/>
                <a:rect l="l" t="t" r="r" b="b"/>
                <a:pathLst>
                  <a:path w="6035" h="2694" extrusionOk="0">
                    <a:moveTo>
                      <a:pt x="715" y="0"/>
                    </a:moveTo>
                    <a:cubicBezTo>
                      <a:pt x="478" y="0"/>
                      <a:pt x="239" y="13"/>
                      <a:pt x="0" y="39"/>
                    </a:cubicBezTo>
                    <a:cubicBezTo>
                      <a:pt x="0" y="39"/>
                      <a:pt x="21" y="102"/>
                      <a:pt x="42" y="102"/>
                    </a:cubicBezTo>
                    <a:cubicBezTo>
                      <a:pt x="135" y="98"/>
                      <a:pt x="228" y="96"/>
                      <a:pt x="321" y="96"/>
                    </a:cubicBezTo>
                    <a:cubicBezTo>
                      <a:pt x="2494" y="96"/>
                      <a:pt x="4566" y="1027"/>
                      <a:pt x="5986" y="2667"/>
                    </a:cubicBezTo>
                    <a:cubicBezTo>
                      <a:pt x="6005" y="2686"/>
                      <a:pt x="6017" y="2693"/>
                      <a:pt x="6022" y="2693"/>
                    </a:cubicBezTo>
                    <a:cubicBezTo>
                      <a:pt x="6034" y="2693"/>
                      <a:pt x="6015" y="2654"/>
                      <a:pt x="5986" y="2625"/>
                    </a:cubicBezTo>
                    <a:cubicBezTo>
                      <a:pt x="4733" y="961"/>
                      <a:pt x="2776" y="0"/>
                      <a:pt x="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7"/>
              <p:cNvSpPr/>
              <p:nvPr/>
            </p:nvSpPr>
            <p:spPr>
              <a:xfrm>
                <a:off x="4875300" y="1583225"/>
                <a:ext cx="661725" cy="800825"/>
              </a:xfrm>
              <a:custGeom>
                <a:avLst/>
                <a:gdLst/>
                <a:ahLst/>
                <a:cxnLst/>
                <a:rect l="l" t="t" r="r" b="b"/>
                <a:pathLst>
                  <a:path w="26469" h="32033" extrusionOk="0">
                    <a:moveTo>
                      <a:pt x="1" y="13949"/>
                    </a:moveTo>
                    <a:cubicBezTo>
                      <a:pt x="0" y="13949"/>
                      <a:pt x="0" y="13949"/>
                      <a:pt x="0" y="13949"/>
                    </a:cubicBezTo>
                    <a:cubicBezTo>
                      <a:pt x="0" y="13949"/>
                      <a:pt x="0" y="13949"/>
                      <a:pt x="1" y="13949"/>
                    </a:cubicBezTo>
                    <a:close/>
                    <a:moveTo>
                      <a:pt x="11631" y="1"/>
                    </a:moveTo>
                    <a:cubicBezTo>
                      <a:pt x="11208" y="1"/>
                      <a:pt x="10783" y="28"/>
                      <a:pt x="10366" y="79"/>
                    </a:cubicBezTo>
                    <a:cubicBezTo>
                      <a:pt x="10033" y="120"/>
                      <a:pt x="9699" y="225"/>
                      <a:pt x="9365" y="225"/>
                    </a:cubicBezTo>
                    <a:cubicBezTo>
                      <a:pt x="9308" y="221"/>
                      <a:pt x="9251" y="219"/>
                      <a:pt x="9194" y="219"/>
                    </a:cubicBezTo>
                    <a:cubicBezTo>
                      <a:pt x="8917" y="219"/>
                      <a:pt x="8641" y="260"/>
                      <a:pt x="8364" y="329"/>
                    </a:cubicBezTo>
                    <a:cubicBezTo>
                      <a:pt x="8030" y="454"/>
                      <a:pt x="7718" y="600"/>
                      <a:pt x="7384" y="704"/>
                    </a:cubicBezTo>
                    <a:cubicBezTo>
                      <a:pt x="7050" y="746"/>
                      <a:pt x="6758" y="892"/>
                      <a:pt x="6487" y="1080"/>
                    </a:cubicBezTo>
                    <a:cubicBezTo>
                      <a:pt x="6643" y="1064"/>
                      <a:pt x="6801" y="1056"/>
                      <a:pt x="6960" y="1056"/>
                    </a:cubicBezTo>
                    <a:cubicBezTo>
                      <a:pt x="7435" y="1056"/>
                      <a:pt x="7916" y="1127"/>
                      <a:pt x="8385" y="1268"/>
                    </a:cubicBezTo>
                    <a:cubicBezTo>
                      <a:pt x="8698" y="1351"/>
                      <a:pt x="8990" y="1476"/>
                      <a:pt x="9282" y="1664"/>
                    </a:cubicBezTo>
                    <a:cubicBezTo>
                      <a:pt x="9449" y="1789"/>
                      <a:pt x="9574" y="2060"/>
                      <a:pt x="9741" y="2164"/>
                    </a:cubicBezTo>
                    <a:cubicBezTo>
                      <a:pt x="9428" y="1998"/>
                      <a:pt x="9073" y="1893"/>
                      <a:pt x="8698" y="1893"/>
                    </a:cubicBezTo>
                    <a:cubicBezTo>
                      <a:pt x="8209" y="1863"/>
                      <a:pt x="7721" y="1843"/>
                      <a:pt x="7232" y="1843"/>
                    </a:cubicBezTo>
                    <a:cubicBezTo>
                      <a:pt x="7053" y="1843"/>
                      <a:pt x="6874" y="1846"/>
                      <a:pt x="6696" y="1852"/>
                    </a:cubicBezTo>
                    <a:lnTo>
                      <a:pt x="6591" y="1852"/>
                    </a:lnTo>
                    <a:cubicBezTo>
                      <a:pt x="4255" y="1893"/>
                      <a:pt x="2545" y="4980"/>
                      <a:pt x="1690" y="6857"/>
                    </a:cubicBezTo>
                    <a:cubicBezTo>
                      <a:pt x="1189" y="7984"/>
                      <a:pt x="793" y="9152"/>
                      <a:pt x="522" y="10361"/>
                    </a:cubicBezTo>
                    <a:cubicBezTo>
                      <a:pt x="397" y="10966"/>
                      <a:pt x="292" y="11571"/>
                      <a:pt x="188" y="12197"/>
                    </a:cubicBezTo>
                    <a:cubicBezTo>
                      <a:pt x="167" y="12447"/>
                      <a:pt x="167" y="13822"/>
                      <a:pt x="1" y="13949"/>
                    </a:cubicBezTo>
                    <a:lnTo>
                      <a:pt x="1" y="13949"/>
                    </a:lnTo>
                    <a:cubicBezTo>
                      <a:pt x="689" y="13427"/>
                      <a:pt x="1377" y="12969"/>
                      <a:pt x="2107" y="12531"/>
                    </a:cubicBezTo>
                    <a:cubicBezTo>
                      <a:pt x="2482" y="12259"/>
                      <a:pt x="2899" y="12072"/>
                      <a:pt x="3358" y="12009"/>
                    </a:cubicBezTo>
                    <a:lnTo>
                      <a:pt x="3358" y="12009"/>
                    </a:lnTo>
                    <a:cubicBezTo>
                      <a:pt x="2774" y="12489"/>
                      <a:pt x="2253" y="13052"/>
                      <a:pt x="1773" y="13636"/>
                    </a:cubicBezTo>
                    <a:cubicBezTo>
                      <a:pt x="230" y="15597"/>
                      <a:pt x="84" y="18725"/>
                      <a:pt x="251" y="21103"/>
                    </a:cubicBezTo>
                    <a:cubicBezTo>
                      <a:pt x="999" y="20562"/>
                      <a:pt x="1810" y="20001"/>
                      <a:pt x="2725" y="19832"/>
                    </a:cubicBezTo>
                    <a:lnTo>
                      <a:pt x="2725" y="19832"/>
                    </a:lnTo>
                    <a:cubicBezTo>
                      <a:pt x="2017" y="19966"/>
                      <a:pt x="1209" y="21355"/>
                      <a:pt x="918" y="21917"/>
                    </a:cubicBezTo>
                    <a:cubicBezTo>
                      <a:pt x="459" y="22772"/>
                      <a:pt x="209" y="23710"/>
                      <a:pt x="188" y="24691"/>
                    </a:cubicBezTo>
                    <a:cubicBezTo>
                      <a:pt x="146" y="25608"/>
                      <a:pt x="397" y="26484"/>
                      <a:pt x="397" y="27381"/>
                    </a:cubicBezTo>
                    <a:cubicBezTo>
                      <a:pt x="459" y="28758"/>
                      <a:pt x="584" y="30134"/>
                      <a:pt x="814" y="31469"/>
                    </a:cubicBezTo>
                    <a:cubicBezTo>
                      <a:pt x="814" y="31532"/>
                      <a:pt x="897" y="32032"/>
                      <a:pt x="897" y="32032"/>
                    </a:cubicBezTo>
                    <a:cubicBezTo>
                      <a:pt x="3212" y="31740"/>
                      <a:pt x="5423" y="30948"/>
                      <a:pt x="7405" y="29738"/>
                    </a:cubicBezTo>
                    <a:cubicBezTo>
                      <a:pt x="8302" y="29196"/>
                      <a:pt x="9428" y="28528"/>
                      <a:pt x="10074" y="27715"/>
                    </a:cubicBezTo>
                    <a:cubicBezTo>
                      <a:pt x="10909" y="26714"/>
                      <a:pt x="10930" y="25483"/>
                      <a:pt x="11117" y="24273"/>
                    </a:cubicBezTo>
                    <a:lnTo>
                      <a:pt x="11117" y="24273"/>
                    </a:lnTo>
                    <a:cubicBezTo>
                      <a:pt x="11639" y="25754"/>
                      <a:pt x="11117" y="27757"/>
                      <a:pt x="10450" y="29112"/>
                    </a:cubicBezTo>
                    <a:cubicBezTo>
                      <a:pt x="10575" y="28862"/>
                      <a:pt x="11576" y="28737"/>
                      <a:pt x="11827" y="28653"/>
                    </a:cubicBezTo>
                    <a:cubicBezTo>
                      <a:pt x="12327" y="28487"/>
                      <a:pt x="12828" y="28361"/>
                      <a:pt x="13328" y="28174"/>
                    </a:cubicBezTo>
                    <a:cubicBezTo>
                      <a:pt x="14309" y="27798"/>
                      <a:pt x="15226" y="27339"/>
                      <a:pt x="16102" y="26776"/>
                    </a:cubicBezTo>
                    <a:cubicBezTo>
                      <a:pt x="17187" y="26088"/>
                      <a:pt x="18876" y="25024"/>
                      <a:pt x="19356" y="23794"/>
                    </a:cubicBezTo>
                    <a:cubicBezTo>
                      <a:pt x="19961" y="22292"/>
                      <a:pt x="20003" y="20602"/>
                      <a:pt x="19460" y="19059"/>
                    </a:cubicBezTo>
                    <a:cubicBezTo>
                      <a:pt x="19335" y="18746"/>
                      <a:pt x="19210" y="18412"/>
                      <a:pt x="19127" y="18079"/>
                    </a:cubicBezTo>
                    <a:cubicBezTo>
                      <a:pt x="19043" y="17745"/>
                      <a:pt x="19085" y="17370"/>
                      <a:pt x="19252" y="17078"/>
                    </a:cubicBezTo>
                    <a:lnTo>
                      <a:pt x="19252" y="17078"/>
                    </a:lnTo>
                    <a:cubicBezTo>
                      <a:pt x="19148" y="17662"/>
                      <a:pt x="19419" y="18225"/>
                      <a:pt x="19627" y="18788"/>
                    </a:cubicBezTo>
                    <a:cubicBezTo>
                      <a:pt x="20065" y="19852"/>
                      <a:pt x="20357" y="20957"/>
                      <a:pt x="20524" y="22083"/>
                    </a:cubicBezTo>
                    <a:cubicBezTo>
                      <a:pt x="20592" y="22598"/>
                      <a:pt x="20703" y="22980"/>
                      <a:pt x="20962" y="22980"/>
                    </a:cubicBezTo>
                    <a:cubicBezTo>
                      <a:pt x="21101" y="22980"/>
                      <a:pt x="21284" y="22868"/>
                      <a:pt x="21525" y="22605"/>
                    </a:cubicBezTo>
                    <a:cubicBezTo>
                      <a:pt x="22798" y="21249"/>
                      <a:pt x="23966" y="19914"/>
                      <a:pt x="24800" y="18225"/>
                    </a:cubicBezTo>
                    <a:cubicBezTo>
                      <a:pt x="25551" y="16702"/>
                      <a:pt x="26260" y="14783"/>
                      <a:pt x="26260" y="13052"/>
                    </a:cubicBezTo>
                    <a:cubicBezTo>
                      <a:pt x="26469" y="10883"/>
                      <a:pt x="26114" y="8526"/>
                      <a:pt x="24633" y="6920"/>
                    </a:cubicBezTo>
                    <a:cubicBezTo>
                      <a:pt x="23878" y="6097"/>
                      <a:pt x="22793" y="5786"/>
                      <a:pt x="21685" y="5786"/>
                    </a:cubicBezTo>
                    <a:cubicBezTo>
                      <a:pt x="20744" y="5786"/>
                      <a:pt x="19787" y="6010"/>
                      <a:pt x="19002" y="6336"/>
                    </a:cubicBezTo>
                    <a:cubicBezTo>
                      <a:pt x="19106" y="4897"/>
                      <a:pt x="17521" y="2269"/>
                      <a:pt x="16353" y="1455"/>
                    </a:cubicBezTo>
                    <a:cubicBezTo>
                      <a:pt x="15205" y="642"/>
                      <a:pt x="13850" y="141"/>
                      <a:pt x="12452" y="37"/>
                    </a:cubicBezTo>
                    <a:cubicBezTo>
                      <a:pt x="12181" y="12"/>
                      <a:pt x="11906" y="1"/>
                      <a:pt x="1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7"/>
              <p:cNvSpPr/>
              <p:nvPr/>
            </p:nvSpPr>
            <p:spPr>
              <a:xfrm>
                <a:off x="4952475" y="1754125"/>
                <a:ext cx="376500" cy="489125"/>
              </a:xfrm>
              <a:custGeom>
                <a:avLst/>
                <a:gdLst/>
                <a:ahLst/>
                <a:cxnLst/>
                <a:rect l="l" t="t" r="r" b="b"/>
                <a:pathLst>
                  <a:path w="15060" h="19565" extrusionOk="0">
                    <a:moveTo>
                      <a:pt x="15059" y="21"/>
                    </a:moveTo>
                    <a:lnTo>
                      <a:pt x="15059" y="21"/>
                    </a:lnTo>
                    <a:cubicBezTo>
                      <a:pt x="15057" y="23"/>
                      <a:pt x="15055" y="24"/>
                      <a:pt x="15054" y="25"/>
                    </a:cubicBezTo>
                    <a:lnTo>
                      <a:pt x="15054" y="25"/>
                    </a:lnTo>
                    <a:cubicBezTo>
                      <a:pt x="15056" y="24"/>
                      <a:pt x="15058" y="23"/>
                      <a:pt x="15059" y="21"/>
                    </a:cubicBezTo>
                    <a:close/>
                    <a:moveTo>
                      <a:pt x="14913" y="1"/>
                    </a:moveTo>
                    <a:cubicBezTo>
                      <a:pt x="14517" y="209"/>
                      <a:pt x="14121" y="397"/>
                      <a:pt x="13745" y="626"/>
                    </a:cubicBezTo>
                    <a:cubicBezTo>
                      <a:pt x="13349" y="856"/>
                      <a:pt x="13036" y="1064"/>
                      <a:pt x="12702" y="1294"/>
                    </a:cubicBezTo>
                    <a:cubicBezTo>
                      <a:pt x="12014" y="1773"/>
                      <a:pt x="11347" y="2253"/>
                      <a:pt x="10700" y="2775"/>
                    </a:cubicBezTo>
                    <a:cubicBezTo>
                      <a:pt x="9428" y="3797"/>
                      <a:pt x="8239" y="4923"/>
                      <a:pt x="7133" y="6154"/>
                    </a:cubicBezTo>
                    <a:cubicBezTo>
                      <a:pt x="4923" y="8573"/>
                      <a:pt x="3129" y="11347"/>
                      <a:pt x="1773" y="14351"/>
                    </a:cubicBezTo>
                    <a:cubicBezTo>
                      <a:pt x="1001" y="16019"/>
                      <a:pt x="417" y="17771"/>
                      <a:pt x="0" y="19565"/>
                    </a:cubicBezTo>
                    <a:lnTo>
                      <a:pt x="63" y="19565"/>
                    </a:lnTo>
                    <a:cubicBezTo>
                      <a:pt x="501" y="17959"/>
                      <a:pt x="1043" y="16395"/>
                      <a:pt x="1690" y="14872"/>
                    </a:cubicBezTo>
                    <a:cubicBezTo>
                      <a:pt x="2357" y="13349"/>
                      <a:pt x="3150" y="11910"/>
                      <a:pt x="4047" y="10513"/>
                    </a:cubicBezTo>
                    <a:cubicBezTo>
                      <a:pt x="5819" y="7739"/>
                      <a:pt x="8051" y="5257"/>
                      <a:pt x="10596" y="3150"/>
                    </a:cubicBezTo>
                    <a:cubicBezTo>
                      <a:pt x="11305" y="2587"/>
                      <a:pt x="12035" y="2024"/>
                      <a:pt x="12786" y="1502"/>
                    </a:cubicBezTo>
                    <a:cubicBezTo>
                      <a:pt x="13182" y="1252"/>
                      <a:pt x="13578" y="981"/>
                      <a:pt x="13954" y="751"/>
                    </a:cubicBezTo>
                    <a:cubicBezTo>
                      <a:pt x="14348" y="502"/>
                      <a:pt x="14680" y="274"/>
                      <a:pt x="15054" y="25"/>
                    </a:cubicBezTo>
                    <a:lnTo>
                      <a:pt x="15054" y="25"/>
                    </a:lnTo>
                    <a:cubicBezTo>
                      <a:pt x="15050" y="27"/>
                      <a:pt x="15046" y="27"/>
                      <a:pt x="15041" y="27"/>
                    </a:cubicBezTo>
                    <a:cubicBezTo>
                      <a:pt x="15021" y="27"/>
                      <a:pt x="14990" y="15"/>
                      <a:pt x="14963" y="15"/>
                    </a:cubicBezTo>
                    <a:cubicBezTo>
                      <a:pt x="14953" y="15"/>
                      <a:pt x="14943" y="17"/>
                      <a:pt x="14934" y="21"/>
                    </a:cubicBezTo>
                    <a:lnTo>
                      <a:pt x="149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941000" y="2289650"/>
                <a:ext cx="1575" cy="25"/>
              </a:xfrm>
              <a:custGeom>
                <a:avLst/>
                <a:gdLst/>
                <a:ahLst/>
                <a:cxnLst/>
                <a:rect l="l" t="t" r="r" b="b"/>
                <a:pathLst>
                  <a:path w="63" h="1" extrusionOk="0">
                    <a:moveTo>
                      <a:pt x="63" y="0"/>
                    </a:moveTo>
                    <a:lnTo>
                      <a:pt x="0" y="0"/>
                    </a:lnTo>
                    <a:close/>
                  </a:path>
                </a:pathLst>
              </a:custGeom>
              <a:solidFill>
                <a:srgbClr val="60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126625" y="1898225"/>
                <a:ext cx="68325" cy="363800"/>
              </a:xfrm>
              <a:custGeom>
                <a:avLst/>
                <a:gdLst/>
                <a:ahLst/>
                <a:cxnLst/>
                <a:rect l="l" t="t" r="r" b="b"/>
                <a:pathLst>
                  <a:path w="2733" h="14552" extrusionOk="0">
                    <a:moveTo>
                      <a:pt x="1578" y="0"/>
                    </a:moveTo>
                    <a:cubicBezTo>
                      <a:pt x="1574" y="0"/>
                      <a:pt x="1576" y="4"/>
                      <a:pt x="1586" y="14"/>
                    </a:cubicBezTo>
                    <a:cubicBezTo>
                      <a:pt x="2003" y="661"/>
                      <a:pt x="2316" y="1391"/>
                      <a:pt x="2441" y="2162"/>
                    </a:cubicBezTo>
                    <a:cubicBezTo>
                      <a:pt x="2545" y="3059"/>
                      <a:pt x="2545" y="3956"/>
                      <a:pt x="2441" y="4853"/>
                    </a:cubicBezTo>
                    <a:cubicBezTo>
                      <a:pt x="2295" y="6980"/>
                      <a:pt x="1878" y="9087"/>
                      <a:pt x="1252" y="11131"/>
                    </a:cubicBezTo>
                    <a:cubicBezTo>
                      <a:pt x="897" y="12278"/>
                      <a:pt x="480" y="13405"/>
                      <a:pt x="1" y="14489"/>
                    </a:cubicBezTo>
                    <a:cubicBezTo>
                      <a:pt x="1" y="14510"/>
                      <a:pt x="63" y="14552"/>
                      <a:pt x="63" y="14552"/>
                    </a:cubicBezTo>
                    <a:cubicBezTo>
                      <a:pt x="522" y="13592"/>
                      <a:pt x="939" y="12591"/>
                      <a:pt x="1315" y="11590"/>
                    </a:cubicBezTo>
                    <a:cubicBezTo>
                      <a:pt x="1648" y="10568"/>
                      <a:pt x="1920" y="9567"/>
                      <a:pt x="2128" y="8524"/>
                    </a:cubicBezTo>
                    <a:cubicBezTo>
                      <a:pt x="2358" y="7460"/>
                      <a:pt x="2504" y="6396"/>
                      <a:pt x="2608" y="5333"/>
                    </a:cubicBezTo>
                    <a:cubicBezTo>
                      <a:pt x="2712" y="4373"/>
                      <a:pt x="2733" y="3414"/>
                      <a:pt x="2650" y="2454"/>
                    </a:cubicBezTo>
                    <a:cubicBezTo>
                      <a:pt x="2524" y="1578"/>
                      <a:pt x="2128" y="807"/>
                      <a:pt x="1648" y="56"/>
                    </a:cubicBezTo>
                    <a:cubicBezTo>
                      <a:pt x="1648" y="40"/>
                      <a:pt x="1588"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5326350" y="1862075"/>
                <a:ext cx="45375" cy="279500"/>
              </a:xfrm>
              <a:custGeom>
                <a:avLst/>
                <a:gdLst/>
                <a:ahLst/>
                <a:cxnLst/>
                <a:rect l="l" t="t" r="r" b="b"/>
                <a:pathLst>
                  <a:path w="1815" h="11180" extrusionOk="0">
                    <a:moveTo>
                      <a:pt x="0" y="0"/>
                    </a:moveTo>
                    <a:cubicBezTo>
                      <a:pt x="605" y="1335"/>
                      <a:pt x="1043" y="2753"/>
                      <a:pt x="1293" y="4192"/>
                    </a:cubicBezTo>
                    <a:cubicBezTo>
                      <a:pt x="1544" y="5652"/>
                      <a:pt x="1690" y="7133"/>
                      <a:pt x="1731" y="8635"/>
                    </a:cubicBezTo>
                    <a:cubicBezTo>
                      <a:pt x="1752" y="9469"/>
                      <a:pt x="1752" y="10325"/>
                      <a:pt x="1752" y="11180"/>
                    </a:cubicBezTo>
                    <a:lnTo>
                      <a:pt x="1815" y="11180"/>
                    </a:lnTo>
                    <a:cubicBezTo>
                      <a:pt x="1815" y="9699"/>
                      <a:pt x="1815" y="8197"/>
                      <a:pt x="1731" y="6716"/>
                    </a:cubicBezTo>
                    <a:cubicBezTo>
                      <a:pt x="1669" y="5256"/>
                      <a:pt x="1460" y="3796"/>
                      <a:pt x="1085" y="2357"/>
                    </a:cubicBezTo>
                    <a:cubicBezTo>
                      <a:pt x="855" y="1564"/>
                      <a:pt x="542" y="772"/>
                      <a:pt x="167" y="21"/>
                    </a:cubicBezTo>
                    <a:cubicBezTo>
                      <a:pt x="159" y="6"/>
                      <a:pt x="137" y="1"/>
                      <a:pt x="112" y="1"/>
                    </a:cubicBezTo>
                    <a:cubicBezTo>
                      <a:pt x="84" y="1"/>
                      <a:pt x="51" y="6"/>
                      <a:pt x="28" y="6"/>
                    </a:cubicBezTo>
                    <a:cubicBezTo>
                      <a:pt x="15" y="6"/>
                      <a:pt x="5" y="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4927425" y="1794775"/>
                <a:ext cx="275875" cy="100775"/>
              </a:xfrm>
              <a:custGeom>
                <a:avLst/>
                <a:gdLst/>
                <a:ahLst/>
                <a:cxnLst/>
                <a:rect l="l" t="t" r="r" b="b"/>
                <a:pathLst>
                  <a:path w="11035" h="4031" extrusionOk="0">
                    <a:moveTo>
                      <a:pt x="9174" y="1"/>
                    </a:moveTo>
                    <a:cubicBezTo>
                      <a:pt x="8133" y="1"/>
                      <a:pt x="7091" y="154"/>
                      <a:pt x="6091" y="460"/>
                    </a:cubicBezTo>
                    <a:cubicBezTo>
                      <a:pt x="4694" y="982"/>
                      <a:pt x="3338" y="1649"/>
                      <a:pt x="2087" y="2463"/>
                    </a:cubicBezTo>
                    <a:cubicBezTo>
                      <a:pt x="1357" y="2921"/>
                      <a:pt x="606" y="3339"/>
                      <a:pt x="1" y="3964"/>
                    </a:cubicBezTo>
                    <a:cubicBezTo>
                      <a:pt x="1" y="3964"/>
                      <a:pt x="50" y="4030"/>
                      <a:pt x="76" y="4030"/>
                    </a:cubicBezTo>
                    <a:cubicBezTo>
                      <a:pt x="79" y="4030"/>
                      <a:pt x="82" y="4029"/>
                      <a:pt x="84" y="4027"/>
                    </a:cubicBezTo>
                    <a:lnTo>
                      <a:pt x="105" y="4027"/>
                    </a:lnTo>
                    <a:cubicBezTo>
                      <a:pt x="668" y="3526"/>
                      <a:pt x="1273" y="3109"/>
                      <a:pt x="1941" y="2755"/>
                    </a:cubicBezTo>
                    <a:cubicBezTo>
                      <a:pt x="2608" y="2358"/>
                      <a:pt x="3276" y="1962"/>
                      <a:pt x="3964" y="1587"/>
                    </a:cubicBezTo>
                    <a:cubicBezTo>
                      <a:pt x="5299" y="857"/>
                      <a:pt x="6738" y="377"/>
                      <a:pt x="8240" y="189"/>
                    </a:cubicBezTo>
                    <a:cubicBezTo>
                      <a:pt x="8521" y="165"/>
                      <a:pt x="8795" y="155"/>
                      <a:pt x="9066" y="155"/>
                    </a:cubicBezTo>
                    <a:cubicBezTo>
                      <a:pt x="9257" y="155"/>
                      <a:pt x="9447" y="160"/>
                      <a:pt x="9637" y="168"/>
                    </a:cubicBezTo>
                    <a:cubicBezTo>
                      <a:pt x="10096" y="189"/>
                      <a:pt x="10555" y="231"/>
                      <a:pt x="11014" y="231"/>
                    </a:cubicBezTo>
                    <a:cubicBezTo>
                      <a:pt x="11035" y="231"/>
                      <a:pt x="10951" y="147"/>
                      <a:pt x="10930" y="147"/>
                    </a:cubicBezTo>
                    <a:cubicBezTo>
                      <a:pt x="10350" y="50"/>
                      <a:pt x="9762" y="1"/>
                      <a:pt x="9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4936650" y="1913175"/>
                <a:ext cx="184275" cy="125075"/>
              </a:xfrm>
              <a:custGeom>
                <a:avLst/>
                <a:gdLst/>
                <a:ahLst/>
                <a:cxnLst/>
                <a:rect l="l" t="t" r="r" b="b"/>
                <a:pathLst>
                  <a:path w="7371" h="5003" extrusionOk="0">
                    <a:moveTo>
                      <a:pt x="7370" y="0"/>
                    </a:moveTo>
                    <a:cubicBezTo>
                      <a:pt x="5055" y="542"/>
                      <a:pt x="2927" y="1731"/>
                      <a:pt x="1280" y="3462"/>
                    </a:cubicBezTo>
                    <a:cubicBezTo>
                      <a:pt x="821" y="3921"/>
                      <a:pt x="383" y="4443"/>
                      <a:pt x="7" y="4985"/>
                    </a:cubicBezTo>
                    <a:cubicBezTo>
                      <a:pt x="1" y="4998"/>
                      <a:pt x="3" y="5003"/>
                      <a:pt x="8" y="5003"/>
                    </a:cubicBezTo>
                    <a:cubicBezTo>
                      <a:pt x="19" y="5003"/>
                      <a:pt x="49" y="4979"/>
                      <a:pt x="49" y="4964"/>
                    </a:cubicBezTo>
                    <a:cubicBezTo>
                      <a:pt x="1426" y="3066"/>
                      <a:pt x="3282" y="1585"/>
                      <a:pt x="5430" y="688"/>
                    </a:cubicBezTo>
                    <a:cubicBezTo>
                      <a:pt x="6035" y="438"/>
                      <a:pt x="6661" y="250"/>
                      <a:pt x="7287" y="84"/>
                    </a:cubicBezTo>
                    <a:cubicBezTo>
                      <a:pt x="7328" y="84"/>
                      <a:pt x="7370" y="0"/>
                      <a:pt x="7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5362850" y="1771550"/>
                <a:ext cx="108475" cy="59775"/>
              </a:xfrm>
              <a:custGeom>
                <a:avLst/>
                <a:gdLst/>
                <a:ahLst/>
                <a:cxnLst/>
                <a:rect l="l" t="t" r="r" b="b"/>
                <a:pathLst>
                  <a:path w="4339" h="2391" extrusionOk="0">
                    <a:moveTo>
                      <a:pt x="806" y="1"/>
                    </a:moveTo>
                    <a:cubicBezTo>
                      <a:pt x="562" y="1"/>
                      <a:pt x="320" y="25"/>
                      <a:pt x="84" y="75"/>
                    </a:cubicBezTo>
                    <a:cubicBezTo>
                      <a:pt x="42" y="75"/>
                      <a:pt x="0" y="159"/>
                      <a:pt x="0" y="159"/>
                    </a:cubicBezTo>
                    <a:cubicBezTo>
                      <a:pt x="140" y="145"/>
                      <a:pt x="281" y="138"/>
                      <a:pt x="421" y="138"/>
                    </a:cubicBezTo>
                    <a:cubicBezTo>
                      <a:pt x="1119" y="138"/>
                      <a:pt x="1816" y="309"/>
                      <a:pt x="2440" y="638"/>
                    </a:cubicBezTo>
                    <a:cubicBezTo>
                      <a:pt x="3191" y="1056"/>
                      <a:pt x="3796" y="1660"/>
                      <a:pt x="4234" y="2390"/>
                    </a:cubicBezTo>
                    <a:cubicBezTo>
                      <a:pt x="4234" y="2390"/>
                      <a:pt x="4339" y="2349"/>
                      <a:pt x="4318" y="2307"/>
                    </a:cubicBezTo>
                    <a:cubicBezTo>
                      <a:pt x="3816" y="893"/>
                      <a:pt x="2285" y="1"/>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17250" y="1688525"/>
                <a:ext cx="140575" cy="62850"/>
              </a:xfrm>
              <a:custGeom>
                <a:avLst/>
                <a:gdLst/>
                <a:ahLst/>
                <a:cxnLst/>
                <a:rect l="l" t="t" r="r" b="b"/>
                <a:pathLst>
                  <a:path w="5623" h="2514" extrusionOk="0">
                    <a:moveTo>
                      <a:pt x="385" y="1"/>
                    </a:moveTo>
                    <a:cubicBezTo>
                      <a:pt x="257" y="1"/>
                      <a:pt x="129" y="6"/>
                      <a:pt x="0" y="17"/>
                    </a:cubicBezTo>
                    <a:cubicBezTo>
                      <a:pt x="0" y="17"/>
                      <a:pt x="63" y="80"/>
                      <a:pt x="104" y="80"/>
                    </a:cubicBezTo>
                    <a:cubicBezTo>
                      <a:pt x="605" y="80"/>
                      <a:pt x="1126" y="122"/>
                      <a:pt x="1627" y="226"/>
                    </a:cubicBezTo>
                    <a:cubicBezTo>
                      <a:pt x="2128" y="309"/>
                      <a:pt x="2607" y="455"/>
                      <a:pt x="3066" y="664"/>
                    </a:cubicBezTo>
                    <a:cubicBezTo>
                      <a:pt x="4005" y="1081"/>
                      <a:pt x="4860" y="1686"/>
                      <a:pt x="5527" y="2458"/>
                    </a:cubicBezTo>
                    <a:cubicBezTo>
                      <a:pt x="5543" y="2474"/>
                      <a:pt x="5607" y="2513"/>
                      <a:pt x="5619" y="2513"/>
                    </a:cubicBezTo>
                    <a:cubicBezTo>
                      <a:pt x="5623" y="2513"/>
                      <a:pt x="5621" y="2509"/>
                      <a:pt x="5611" y="2499"/>
                    </a:cubicBezTo>
                    <a:cubicBezTo>
                      <a:pt x="4526" y="1227"/>
                      <a:pt x="3045" y="393"/>
                      <a:pt x="1418" y="101"/>
                    </a:cubicBezTo>
                    <a:cubicBezTo>
                      <a:pt x="1083" y="40"/>
                      <a:pt x="735"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139675" y="1944450"/>
                <a:ext cx="37025" cy="185325"/>
              </a:xfrm>
              <a:custGeom>
                <a:avLst/>
                <a:gdLst/>
                <a:ahLst/>
                <a:cxnLst/>
                <a:rect l="l" t="t" r="r" b="b"/>
                <a:pathLst>
                  <a:path w="1481" h="7413" extrusionOk="0">
                    <a:moveTo>
                      <a:pt x="918" y="1"/>
                    </a:moveTo>
                    <a:lnTo>
                      <a:pt x="918" y="1"/>
                    </a:lnTo>
                    <a:cubicBezTo>
                      <a:pt x="1231" y="1189"/>
                      <a:pt x="1272" y="2441"/>
                      <a:pt x="1022" y="3671"/>
                    </a:cubicBezTo>
                    <a:cubicBezTo>
                      <a:pt x="897" y="4276"/>
                      <a:pt x="751" y="4881"/>
                      <a:pt x="563" y="5465"/>
                    </a:cubicBezTo>
                    <a:cubicBezTo>
                      <a:pt x="480" y="5778"/>
                      <a:pt x="375" y="6070"/>
                      <a:pt x="271" y="6362"/>
                    </a:cubicBezTo>
                    <a:cubicBezTo>
                      <a:pt x="229" y="6508"/>
                      <a:pt x="167" y="6675"/>
                      <a:pt x="125" y="6821"/>
                    </a:cubicBezTo>
                    <a:cubicBezTo>
                      <a:pt x="63" y="6967"/>
                      <a:pt x="21" y="7113"/>
                      <a:pt x="0" y="7259"/>
                    </a:cubicBezTo>
                    <a:cubicBezTo>
                      <a:pt x="0" y="7296"/>
                      <a:pt x="128" y="7412"/>
                      <a:pt x="174" y="7412"/>
                    </a:cubicBezTo>
                    <a:cubicBezTo>
                      <a:pt x="180" y="7412"/>
                      <a:pt x="185" y="7410"/>
                      <a:pt x="188" y="7405"/>
                    </a:cubicBezTo>
                    <a:cubicBezTo>
                      <a:pt x="271" y="7280"/>
                      <a:pt x="334" y="7113"/>
                      <a:pt x="375" y="6967"/>
                    </a:cubicBezTo>
                    <a:cubicBezTo>
                      <a:pt x="417" y="6800"/>
                      <a:pt x="480" y="6654"/>
                      <a:pt x="521" y="6487"/>
                    </a:cubicBezTo>
                    <a:cubicBezTo>
                      <a:pt x="626" y="6195"/>
                      <a:pt x="730" y="5903"/>
                      <a:pt x="814" y="5590"/>
                    </a:cubicBezTo>
                    <a:cubicBezTo>
                      <a:pt x="1001" y="4985"/>
                      <a:pt x="1147" y="4381"/>
                      <a:pt x="1252" y="3755"/>
                    </a:cubicBezTo>
                    <a:cubicBezTo>
                      <a:pt x="1481" y="2545"/>
                      <a:pt x="1418" y="1315"/>
                      <a:pt x="1085" y="126"/>
                    </a:cubicBezTo>
                    <a:cubicBezTo>
                      <a:pt x="1064" y="63"/>
                      <a:pt x="918"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299225" y="1837275"/>
                <a:ext cx="53725" cy="340425"/>
              </a:xfrm>
              <a:custGeom>
                <a:avLst/>
                <a:gdLst/>
                <a:ahLst/>
                <a:cxnLst/>
                <a:rect l="l" t="t" r="r" b="b"/>
                <a:pathLst>
                  <a:path w="2149" h="13617" extrusionOk="0">
                    <a:moveTo>
                      <a:pt x="239" y="1"/>
                    </a:moveTo>
                    <a:cubicBezTo>
                      <a:pt x="166" y="1"/>
                      <a:pt x="0" y="65"/>
                      <a:pt x="0" y="116"/>
                    </a:cubicBezTo>
                    <a:lnTo>
                      <a:pt x="21" y="116"/>
                    </a:lnTo>
                    <a:cubicBezTo>
                      <a:pt x="251" y="992"/>
                      <a:pt x="501" y="1847"/>
                      <a:pt x="731" y="2723"/>
                    </a:cubicBezTo>
                    <a:cubicBezTo>
                      <a:pt x="960" y="3599"/>
                      <a:pt x="1127" y="4454"/>
                      <a:pt x="1294" y="5330"/>
                    </a:cubicBezTo>
                    <a:cubicBezTo>
                      <a:pt x="1586" y="7082"/>
                      <a:pt x="1753" y="8876"/>
                      <a:pt x="1794" y="10649"/>
                    </a:cubicBezTo>
                    <a:lnTo>
                      <a:pt x="1794" y="12109"/>
                    </a:lnTo>
                    <a:cubicBezTo>
                      <a:pt x="1794" y="12359"/>
                      <a:pt x="1773" y="12610"/>
                      <a:pt x="1773" y="12860"/>
                    </a:cubicBezTo>
                    <a:cubicBezTo>
                      <a:pt x="1732" y="13110"/>
                      <a:pt x="1753" y="13361"/>
                      <a:pt x="1815" y="13611"/>
                    </a:cubicBezTo>
                    <a:cubicBezTo>
                      <a:pt x="1815" y="13615"/>
                      <a:pt x="1820" y="13616"/>
                      <a:pt x="1828" y="13616"/>
                    </a:cubicBezTo>
                    <a:cubicBezTo>
                      <a:pt x="1864" y="13616"/>
                      <a:pt x="1961" y="13582"/>
                      <a:pt x="1961" y="13548"/>
                    </a:cubicBezTo>
                    <a:cubicBezTo>
                      <a:pt x="2086" y="13131"/>
                      <a:pt x="2149" y="12672"/>
                      <a:pt x="2128" y="12234"/>
                    </a:cubicBezTo>
                    <a:cubicBezTo>
                      <a:pt x="2149" y="11775"/>
                      <a:pt x="2149" y="11337"/>
                      <a:pt x="2149" y="10879"/>
                    </a:cubicBezTo>
                    <a:cubicBezTo>
                      <a:pt x="2149" y="9982"/>
                      <a:pt x="2107" y="9085"/>
                      <a:pt x="2045" y="8188"/>
                    </a:cubicBezTo>
                    <a:cubicBezTo>
                      <a:pt x="1899" y="6415"/>
                      <a:pt x="1607" y="4642"/>
                      <a:pt x="1189" y="2911"/>
                    </a:cubicBezTo>
                    <a:cubicBezTo>
                      <a:pt x="939" y="1910"/>
                      <a:pt x="647" y="950"/>
                      <a:pt x="272" y="12"/>
                    </a:cubicBezTo>
                    <a:cubicBezTo>
                      <a:pt x="268" y="4"/>
                      <a:pt x="256" y="1"/>
                      <a:pt x="2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352175" y="1784575"/>
                <a:ext cx="124375" cy="140425"/>
              </a:xfrm>
              <a:custGeom>
                <a:avLst/>
                <a:gdLst/>
                <a:ahLst/>
                <a:cxnLst/>
                <a:rect l="l" t="t" r="r" b="b"/>
                <a:pathLst>
                  <a:path w="4975" h="5617" extrusionOk="0">
                    <a:moveTo>
                      <a:pt x="77" y="1"/>
                    </a:moveTo>
                    <a:cubicBezTo>
                      <a:pt x="26" y="1"/>
                      <a:pt x="1" y="15"/>
                      <a:pt x="93" y="55"/>
                    </a:cubicBezTo>
                    <a:lnTo>
                      <a:pt x="114" y="55"/>
                    </a:lnTo>
                    <a:cubicBezTo>
                      <a:pt x="1866" y="847"/>
                      <a:pt x="3285" y="2245"/>
                      <a:pt x="4119" y="3997"/>
                    </a:cubicBezTo>
                    <a:cubicBezTo>
                      <a:pt x="4244" y="4247"/>
                      <a:pt x="4348" y="4477"/>
                      <a:pt x="4453" y="4727"/>
                    </a:cubicBezTo>
                    <a:cubicBezTo>
                      <a:pt x="4536" y="4977"/>
                      <a:pt x="4661" y="5290"/>
                      <a:pt x="4766" y="5540"/>
                    </a:cubicBezTo>
                    <a:cubicBezTo>
                      <a:pt x="4782" y="5572"/>
                      <a:pt x="4896" y="5617"/>
                      <a:pt x="4948" y="5617"/>
                    </a:cubicBezTo>
                    <a:cubicBezTo>
                      <a:pt x="4964" y="5617"/>
                      <a:pt x="4974" y="5613"/>
                      <a:pt x="4974" y="5603"/>
                    </a:cubicBezTo>
                    <a:cubicBezTo>
                      <a:pt x="4953" y="5374"/>
                      <a:pt x="4912" y="5144"/>
                      <a:pt x="4849" y="4936"/>
                    </a:cubicBezTo>
                    <a:cubicBezTo>
                      <a:pt x="4766" y="4685"/>
                      <a:pt x="4682" y="4456"/>
                      <a:pt x="4578" y="4247"/>
                    </a:cubicBezTo>
                    <a:cubicBezTo>
                      <a:pt x="4369" y="3788"/>
                      <a:pt x="4119" y="3350"/>
                      <a:pt x="3827" y="2933"/>
                    </a:cubicBezTo>
                    <a:cubicBezTo>
                      <a:pt x="3243" y="2099"/>
                      <a:pt x="2513" y="1390"/>
                      <a:pt x="1679" y="827"/>
                    </a:cubicBezTo>
                    <a:cubicBezTo>
                      <a:pt x="1220" y="514"/>
                      <a:pt x="698" y="243"/>
                      <a:pt x="177" y="13"/>
                    </a:cubicBezTo>
                    <a:cubicBezTo>
                      <a:pt x="146" y="6"/>
                      <a:pt x="107"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7"/>
              <p:cNvSpPr/>
              <p:nvPr/>
            </p:nvSpPr>
            <p:spPr>
              <a:xfrm>
                <a:off x="5148575" y="1805175"/>
                <a:ext cx="140725" cy="104375"/>
              </a:xfrm>
              <a:custGeom>
                <a:avLst/>
                <a:gdLst/>
                <a:ahLst/>
                <a:cxnLst/>
                <a:rect l="l" t="t" r="r" b="b"/>
                <a:pathLst>
                  <a:path w="5629" h="4175" extrusionOk="0">
                    <a:moveTo>
                      <a:pt x="5473" y="1"/>
                    </a:moveTo>
                    <a:cubicBezTo>
                      <a:pt x="5469" y="1"/>
                      <a:pt x="5466" y="1"/>
                      <a:pt x="5463" y="3"/>
                    </a:cubicBezTo>
                    <a:cubicBezTo>
                      <a:pt x="5192" y="107"/>
                      <a:pt x="4942" y="253"/>
                      <a:pt x="4692" y="420"/>
                    </a:cubicBezTo>
                    <a:cubicBezTo>
                      <a:pt x="4462" y="566"/>
                      <a:pt x="4233" y="733"/>
                      <a:pt x="3982" y="899"/>
                    </a:cubicBezTo>
                    <a:cubicBezTo>
                      <a:pt x="3524" y="1212"/>
                      <a:pt x="3065" y="1546"/>
                      <a:pt x="2627" y="1880"/>
                    </a:cubicBezTo>
                    <a:cubicBezTo>
                      <a:pt x="1709" y="2547"/>
                      <a:pt x="833" y="3277"/>
                      <a:pt x="19" y="4028"/>
                    </a:cubicBezTo>
                    <a:cubicBezTo>
                      <a:pt x="0" y="4047"/>
                      <a:pt x="88" y="4156"/>
                      <a:pt x="118" y="4156"/>
                    </a:cubicBezTo>
                    <a:cubicBezTo>
                      <a:pt x="120" y="4156"/>
                      <a:pt x="122" y="4155"/>
                      <a:pt x="124" y="4153"/>
                    </a:cubicBezTo>
                    <a:lnTo>
                      <a:pt x="124" y="4153"/>
                    </a:lnTo>
                    <a:lnTo>
                      <a:pt x="103" y="4174"/>
                    </a:lnTo>
                    <a:cubicBezTo>
                      <a:pt x="1021" y="3486"/>
                      <a:pt x="1938" y="2818"/>
                      <a:pt x="2835" y="2151"/>
                    </a:cubicBezTo>
                    <a:cubicBezTo>
                      <a:pt x="3294" y="1817"/>
                      <a:pt x="3753" y="1483"/>
                      <a:pt x="4212" y="1171"/>
                    </a:cubicBezTo>
                    <a:cubicBezTo>
                      <a:pt x="4462" y="1004"/>
                      <a:pt x="4692" y="858"/>
                      <a:pt x="4921" y="691"/>
                    </a:cubicBezTo>
                    <a:cubicBezTo>
                      <a:pt x="5171" y="545"/>
                      <a:pt x="5401" y="357"/>
                      <a:pt x="5609" y="169"/>
                    </a:cubicBezTo>
                    <a:cubicBezTo>
                      <a:pt x="5629" y="130"/>
                      <a:pt x="5521" y="1"/>
                      <a:pt x="54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7"/>
              <p:cNvSpPr/>
              <p:nvPr/>
            </p:nvSpPr>
            <p:spPr>
              <a:xfrm>
                <a:off x="4896675" y="2041450"/>
                <a:ext cx="66775" cy="80325"/>
              </a:xfrm>
              <a:custGeom>
                <a:avLst/>
                <a:gdLst/>
                <a:ahLst/>
                <a:cxnLst/>
                <a:rect l="l" t="t" r="r" b="b"/>
                <a:pathLst>
                  <a:path w="2671" h="3213" extrusionOk="0">
                    <a:moveTo>
                      <a:pt x="2670" y="0"/>
                    </a:moveTo>
                    <a:cubicBezTo>
                      <a:pt x="2664" y="0"/>
                      <a:pt x="2657" y="2"/>
                      <a:pt x="2650" y="6"/>
                    </a:cubicBezTo>
                    <a:lnTo>
                      <a:pt x="2650" y="6"/>
                    </a:lnTo>
                    <a:cubicBezTo>
                      <a:pt x="2656" y="4"/>
                      <a:pt x="2663" y="2"/>
                      <a:pt x="2670" y="0"/>
                    </a:cubicBezTo>
                    <a:close/>
                    <a:moveTo>
                      <a:pt x="2650" y="6"/>
                    </a:moveTo>
                    <a:lnTo>
                      <a:pt x="2650" y="6"/>
                    </a:lnTo>
                    <a:cubicBezTo>
                      <a:pt x="2511" y="48"/>
                      <a:pt x="2372" y="108"/>
                      <a:pt x="2253" y="188"/>
                    </a:cubicBezTo>
                    <a:cubicBezTo>
                      <a:pt x="2086" y="271"/>
                      <a:pt x="1940" y="355"/>
                      <a:pt x="1794" y="480"/>
                    </a:cubicBezTo>
                    <a:cubicBezTo>
                      <a:pt x="1481" y="688"/>
                      <a:pt x="1189" y="959"/>
                      <a:pt x="939" y="1231"/>
                    </a:cubicBezTo>
                    <a:cubicBezTo>
                      <a:pt x="419" y="1771"/>
                      <a:pt x="86" y="2457"/>
                      <a:pt x="1" y="3205"/>
                    </a:cubicBezTo>
                    <a:lnTo>
                      <a:pt x="1" y="3205"/>
                    </a:lnTo>
                    <a:cubicBezTo>
                      <a:pt x="14" y="3146"/>
                      <a:pt x="189" y="3105"/>
                      <a:pt x="209" y="3045"/>
                    </a:cubicBezTo>
                    <a:lnTo>
                      <a:pt x="209" y="3066"/>
                    </a:lnTo>
                    <a:cubicBezTo>
                      <a:pt x="355" y="2440"/>
                      <a:pt x="605" y="1856"/>
                      <a:pt x="960" y="1356"/>
                    </a:cubicBezTo>
                    <a:cubicBezTo>
                      <a:pt x="1148" y="1085"/>
                      <a:pt x="1356" y="855"/>
                      <a:pt x="1606" y="647"/>
                    </a:cubicBezTo>
                    <a:cubicBezTo>
                      <a:pt x="1878" y="438"/>
                      <a:pt x="2190" y="271"/>
                      <a:pt x="2503" y="125"/>
                    </a:cubicBezTo>
                    <a:cubicBezTo>
                      <a:pt x="2539" y="107"/>
                      <a:pt x="2605" y="28"/>
                      <a:pt x="2650" y="6"/>
                    </a:cubicBezTo>
                    <a:close/>
                    <a:moveTo>
                      <a:pt x="1" y="3205"/>
                    </a:moveTo>
                    <a:cubicBezTo>
                      <a:pt x="1" y="3207"/>
                      <a:pt x="0" y="3210"/>
                      <a:pt x="0" y="3212"/>
                    </a:cubicBezTo>
                    <a:cubicBezTo>
                      <a:pt x="1" y="3210"/>
                      <a:pt x="1" y="3207"/>
                      <a:pt x="1" y="32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4918575" y="1846550"/>
                <a:ext cx="194000" cy="91525"/>
              </a:xfrm>
              <a:custGeom>
                <a:avLst/>
                <a:gdLst/>
                <a:ahLst/>
                <a:cxnLst/>
                <a:rect l="l" t="t" r="r" b="b"/>
                <a:pathLst>
                  <a:path w="7760" h="3661" extrusionOk="0">
                    <a:moveTo>
                      <a:pt x="1" y="3643"/>
                    </a:moveTo>
                    <a:lnTo>
                      <a:pt x="1" y="3643"/>
                    </a:lnTo>
                    <a:cubicBezTo>
                      <a:pt x="1" y="3644"/>
                      <a:pt x="0" y="3645"/>
                      <a:pt x="0" y="3645"/>
                    </a:cubicBezTo>
                    <a:cubicBezTo>
                      <a:pt x="1" y="3645"/>
                      <a:pt x="1" y="3644"/>
                      <a:pt x="1" y="3643"/>
                    </a:cubicBezTo>
                    <a:close/>
                    <a:moveTo>
                      <a:pt x="7561" y="1"/>
                    </a:moveTo>
                    <a:cubicBezTo>
                      <a:pt x="7514" y="1"/>
                      <a:pt x="7467" y="6"/>
                      <a:pt x="7426" y="16"/>
                    </a:cubicBezTo>
                    <a:cubicBezTo>
                      <a:pt x="6279" y="141"/>
                      <a:pt x="5152" y="454"/>
                      <a:pt x="4109" y="955"/>
                    </a:cubicBezTo>
                    <a:cubicBezTo>
                      <a:pt x="3567" y="1184"/>
                      <a:pt x="3046" y="1455"/>
                      <a:pt x="2524" y="1726"/>
                    </a:cubicBezTo>
                    <a:cubicBezTo>
                      <a:pt x="2044" y="1998"/>
                      <a:pt x="1565" y="2227"/>
                      <a:pt x="1106" y="2519"/>
                    </a:cubicBezTo>
                    <a:cubicBezTo>
                      <a:pt x="627" y="2769"/>
                      <a:pt x="231" y="3164"/>
                      <a:pt x="1" y="3643"/>
                    </a:cubicBezTo>
                    <a:lnTo>
                      <a:pt x="1" y="3643"/>
                    </a:lnTo>
                    <a:cubicBezTo>
                      <a:pt x="3" y="3642"/>
                      <a:pt x="7" y="3641"/>
                      <a:pt x="13" y="3641"/>
                    </a:cubicBezTo>
                    <a:cubicBezTo>
                      <a:pt x="45" y="3641"/>
                      <a:pt x="128" y="3660"/>
                      <a:pt x="182" y="3660"/>
                    </a:cubicBezTo>
                    <a:cubicBezTo>
                      <a:pt x="206" y="3660"/>
                      <a:pt x="224" y="3656"/>
                      <a:pt x="230" y="3645"/>
                    </a:cubicBezTo>
                    <a:cubicBezTo>
                      <a:pt x="751" y="2749"/>
                      <a:pt x="1794" y="2311"/>
                      <a:pt x="2670" y="1852"/>
                    </a:cubicBezTo>
                    <a:cubicBezTo>
                      <a:pt x="3650" y="1288"/>
                      <a:pt x="4693" y="830"/>
                      <a:pt x="5778" y="454"/>
                    </a:cubicBezTo>
                    <a:cubicBezTo>
                      <a:pt x="6404" y="246"/>
                      <a:pt x="7029" y="100"/>
                      <a:pt x="7697" y="37"/>
                    </a:cubicBezTo>
                    <a:cubicBezTo>
                      <a:pt x="7759" y="37"/>
                      <a:pt x="7739" y="37"/>
                      <a:pt x="7697" y="16"/>
                    </a:cubicBezTo>
                    <a:cubicBezTo>
                      <a:pt x="7655" y="6"/>
                      <a:pt x="7608" y="1"/>
                      <a:pt x="7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788200" y="2776000"/>
                <a:ext cx="363475" cy="539850"/>
              </a:xfrm>
              <a:custGeom>
                <a:avLst/>
                <a:gdLst/>
                <a:ahLst/>
                <a:cxnLst/>
                <a:rect l="l" t="t" r="r" b="b"/>
                <a:pathLst>
                  <a:path w="14539" h="21594" extrusionOk="0">
                    <a:moveTo>
                      <a:pt x="5685" y="0"/>
                    </a:moveTo>
                    <a:cubicBezTo>
                      <a:pt x="5600" y="0"/>
                      <a:pt x="5513" y="2"/>
                      <a:pt x="5424" y="6"/>
                    </a:cubicBezTo>
                    <a:cubicBezTo>
                      <a:pt x="5236" y="6"/>
                      <a:pt x="5049" y="27"/>
                      <a:pt x="4861" y="90"/>
                    </a:cubicBezTo>
                    <a:cubicBezTo>
                      <a:pt x="3192" y="507"/>
                      <a:pt x="1607" y="2447"/>
                      <a:pt x="940" y="3823"/>
                    </a:cubicBezTo>
                    <a:cubicBezTo>
                      <a:pt x="481" y="4845"/>
                      <a:pt x="189" y="5930"/>
                      <a:pt x="105" y="7035"/>
                    </a:cubicBezTo>
                    <a:cubicBezTo>
                      <a:pt x="22" y="7807"/>
                      <a:pt x="1" y="8579"/>
                      <a:pt x="64" y="9350"/>
                    </a:cubicBezTo>
                    <a:lnTo>
                      <a:pt x="1770" y="8580"/>
                    </a:lnTo>
                    <a:lnTo>
                      <a:pt x="1770" y="8580"/>
                    </a:lnTo>
                    <a:cubicBezTo>
                      <a:pt x="1396" y="8752"/>
                      <a:pt x="1064" y="9727"/>
                      <a:pt x="940" y="10080"/>
                    </a:cubicBezTo>
                    <a:cubicBezTo>
                      <a:pt x="418" y="11770"/>
                      <a:pt x="1190" y="13730"/>
                      <a:pt x="1982" y="15190"/>
                    </a:cubicBezTo>
                    <a:cubicBezTo>
                      <a:pt x="2400" y="14314"/>
                      <a:pt x="2963" y="13501"/>
                      <a:pt x="3630" y="12813"/>
                    </a:cubicBezTo>
                    <a:lnTo>
                      <a:pt x="3630" y="12813"/>
                    </a:lnTo>
                    <a:lnTo>
                      <a:pt x="3025" y="14565"/>
                    </a:lnTo>
                    <a:cubicBezTo>
                      <a:pt x="2671" y="15524"/>
                      <a:pt x="2358" y="16651"/>
                      <a:pt x="2921" y="17506"/>
                    </a:cubicBezTo>
                    <a:cubicBezTo>
                      <a:pt x="3150" y="17819"/>
                      <a:pt x="3422" y="18090"/>
                      <a:pt x="3735" y="18361"/>
                    </a:cubicBezTo>
                    <a:cubicBezTo>
                      <a:pt x="4631" y="19237"/>
                      <a:pt x="5341" y="20530"/>
                      <a:pt x="6050" y="21594"/>
                    </a:cubicBezTo>
                    <a:cubicBezTo>
                      <a:pt x="5779" y="21177"/>
                      <a:pt x="6467" y="19758"/>
                      <a:pt x="6634" y="19362"/>
                    </a:cubicBezTo>
                    <a:cubicBezTo>
                      <a:pt x="7030" y="18549"/>
                      <a:pt x="7176" y="18131"/>
                      <a:pt x="6842" y="17214"/>
                    </a:cubicBezTo>
                    <a:lnTo>
                      <a:pt x="6175" y="15316"/>
                    </a:lnTo>
                    <a:lnTo>
                      <a:pt x="6175" y="15316"/>
                    </a:lnTo>
                    <a:cubicBezTo>
                      <a:pt x="6696" y="16025"/>
                      <a:pt x="7280" y="16671"/>
                      <a:pt x="7906" y="17297"/>
                    </a:cubicBezTo>
                    <a:cubicBezTo>
                      <a:pt x="7927" y="17318"/>
                      <a:pt x="7948" y="17318"/>
                      <a:pt x="7989" y="17339"/>
                    </a:cubicBezTo>
                    <a:cubicBezTo>
                      <a:pt x="8031" y="17339"/>
                      <a:pt x="8052" y="17318"/>
                      <a:pt x="8094" y="17297"/>
                    </a:cubicBezTo>
                    <a:cubicBezTo>
                      <a:pt x="8553" y="16838"/>
                      <a:pt x="8761" y="16192"/>
                      <a:pt x="9178" y="15691"/>
                    </a:cubicBezTo>
                    <a:cubicBezTo>
                      <a:pt x="9721" y="15065"/>
                      <a:pt x="10159" y="14377"/>
                      <a:pt x="10513" y="13647"/>
                    </a:cubicBezTo>
                    <a:cubicBezTo>
                      <a:pt x="11035" y="12375"/>
                      <a:pt x="9784" y="11437"/>
                      <a:pt x="9637" y="10227"/>
                    </a:cubicBezTo>
                    <a:lnTo>
                      <a:pt x="9637" y="10227"/>
                    </a:lnTo>
                    <a:cubicBezTo>
                      <a:pt x="9662" y="10417"/>
                      <a:pt x="10743" y="11061"/>
                      <a:pt x="10910" y="11311"/>
                    </a:cubicBezTo>
                    <a:cubicBezTo>
                      <a:pt x="11202" y="11749"/>
                      <a:pt x="11327" y="12187"/>
                      <a:pt x="11723" y="12562"/>
                    </a:cubicBezTo>
                    <a:cubicBezTo>
                      <a:pt x="12432" y="11958"/>
                      <a:pt x="12662" y="11040"/>
                      <a:pt x="13058" y="10206"/>
                    </a:cubicBezTo>
                    <a:cubicBezTo>
                      <a:pt x="13579" y="9121"/>
                      <a:pt x="13976" y="7974"/>
                      <a:pt x="14226" y="6785"/>
                    </a:cubicBezTo>
                    <a:cubicBezTo>
                      <a:pt x="14434" y="5888"/>
                      <a:pt x="14539" y="4908"/>
                      <a:pt x="14226" y="4032"/>
                    </a:cubicBezTo>
                    <a:cubicBezTo>
                      <a:pt x="13871" y="2989"/>
                      <a:pt x="12933" y="2426"/>
                      <a:pt x="11848" y="2363"/>
                    </a:cubicBezTo>
                    <a:cubicBezTo>
                      <a:pt x="11762" y="2357"/>
                      <a:pt x="11668" y="2354"/>
                      <a:pt x="11569" y="2354"/>
                    </a:cubicBezTo>
                    <a:cubicBezTo>
                      <a:pt x="10664" y="2354"/>
                      <a:pt x="9302" y="2615"/>
                      <a:pt x="8719" y="3197"/>
                    </a:cubicBezTo>
                    <a:cubicBezTo>
                      <a:pt x="9158" y="2759"/>
                      <a:pt x="8031" y="1133"/>
                      <a:pt x="7739" y="841"/>
                    </a:cubicBezTo>
                    <a:cubicBezTo>
                      <a:pt x="7115" y="197"/>
                      <a:pt x="6508" y="0"/>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23275" y="2862075"/>
                <a:ext cx="80325" cy="422650"/>
              </a:xfrm>
              <a:custGeom>
                <a:avLst/>
                <a:gdLst/>
                <a:ahLst/>
                <a:cxnLst/>
                <a:rect l="l" t="t" r="r" b="b"/>
                <a:pathLst>
                  <a:path w="3213" h="16906" extrusionOk="0">
                    <a:moveTo>
                      <a:pt x="3160" y="0"/>
                    </a:moveTo>
                    <a:cubicBezTo>
                      <a:pt x="3156" y="0"/>
                      <a:pt x="3153" y="2"/>
                      <a:pt x="3150" y="5"/>
                    </a:cubicBezTo>
                    <a:cubicBezTo>
                      <a:pt x="1898" y="1590"/>
                      <a:pt x="1252" y="3613"/>
                      <a:pt x="772" y="5553"/>
                    </a:cubicBezTo>
                    <a:cubicBezTo>
                      <a:pt x="522" y="6596"/>
                      <a:pt x="313" y="7659"/>
                      <a:pt x="188" y="8723"/>
                    </a:cubicBezTo>
                    <a:cubicBezTo>
                      <a:pt x="42" y="9829"/>
                      <a:pt x="0" y="10913"/>
                      <a:pt x="0" y="12019"/>
                    </a:cubicBezTo>
                    <a:cubicBezTo>
                      <a:pt x="0" y="13646"/>
                      <a:pt x="63" y="15252"/>
                      <a:pt x="230" y="16878"/>
                    </a:cubicBezTo>
                    <a:cubicBezTo>
                      <a:pt x="230" y="16878"/>
                      <a:pt x="256" y="16905"/>
                      <a:pt x="267" y="16905"/>
                    </a:cubicBezTo>
                    <a:cubicBezTo>
                      <a:pt x="270" y="16905"/>
                      <a:pt x="271" y="16903"/>
                      <a:pt x="271" y="16899"/>
                    </a:cubicBezTo>
                    <a:cubicBezTo>
                      <a:pt x="146" y="15481"/>
                      <a:pt x="84" y="14063"/>
                      <a:pt x="84" y="12624"/>
                    </a:cubicBezTo>
                    <a:cubicBezTo>
                      <a:pt x="63" y="11476"/>
                      <a:pt x="104" y="10329"/>
                      <a:pt x="230" y="9182"/>
                    </a:cubicBezTo>
                    <a:cubicBezTo>
                      <a:pt x="459" y="7055"/>
                      <a:pt x="960" y="4948"/>
                      <a:pt x="1731" y="2925"/>
                    </a:cubicBezTo>
                    <a:cubicBezTo>
                      <a:pt x="2107" y="1903"/>
                      <a:pt x="2586" y="943"/>
                      <a:pt x="3212" y="46"/>
                    </a:cubicBezTo>
                    <a:cubicBezTo>
                      <a:pt x="3212" y="46"/>
                      <a:pt x="3182" y="0"/>
                      <a:pt x="3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5006175" y="2933100"/>
                <a:ext cx="71450" cy="135600"/>
              </a:xfrm>
              <a:custGeom>
                <a:avLst/>
                <a:gdLst/>
                <a:ahLst/>
                <a:cxnLst/>
                <a:rect l="l" t="t" r="r" b="b"/>
                <a:pathLst>
                  <a:path w="2858" h="5424" extrusionOk="0">
                    <a:moveTo>
                      <a:pt x="0" y="0"/>
                    </a:moveTo>
                    <a:cubicBezTo>
                      <a:pt x="334" y="376"/>
                      <a:pt x="793" y="626"/>
                      <a:pt x="1189" y="939"/>
                    </a:cubicBezTo>
                    <a:cubicBezTo>
                      <a:pt x="1815" y="1460"/>
                      <a:pt x="2211" y="2190"/>
                      <a:pt x="2274" y="3004"/>
                    </a:cubicBezTo>
                    <a:cubicBezTo>
                      <a:pt x="2295" y="3254"/>
                      <a:pt x="2295" y="3525"/>
                      <a:pt x="2274" y="3776"/>
                    </a:cubicBezTo>
                    <a:cubicBezTo>
                      <a:pt x="2274" y="4339"/>
                      <a:pt x="2441" y="4902"/>
                      <a:pt x="2754" y="5382"/>
                    </a:cubicBezTo>
                    <a:cubicBezTo>
                      <a:pt x="2775" y="5402"/>
                      <a:pt x="2858" y="5423"/>
                      <a:pt x="2858" y="5423"/>
                    </a:cubicBezTo>
                    <a:cubicBezTo>
                      <a:pt x="2712" y="5173"/>
                      <a:pt x="2587" y="4902"/>
                      <a:pt x="2462" y="4652"/>
                    </a:cubicBezTo>
                    <a:cubicBezTo>
                      <a:pt x="2378" y="4339"/>
                      <a:pt x="2337" y="4026"/>
                      <a:pt x="2357" y="3713"/>
                    </a:cubicBezTo>
                    <a:cubicBezTo>
                      <a:pt x="2399" y="3192"/>
                      <a:pt x="2337" y="2691"/>
                      <a:pt x="2149" y="2211"/>
                    </a:cubicBezTo>
                    <a:cubicBezTo>
                      <a:pt x="1961" y="1752"/>
                      <a:pt x="1690" y="1356"/>
                      <a:pt x="1315" y="1043"/>
                    </a:cubicBezTo>
                    <a:cubicBezTo>
                      <a:pt x="918" y="689"/>
                      <a:pt x="418" y="438"/>
                      <a:pt x="42" y="21"/>
                    </a:cubicBezTo>
                    <a:cubicBezTo>
                      <a:pt x="42" y="21"/>
                      <a:pt x="1"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4818450" y="2921050"/>
                <a:ext cx="142900" cy="59000"/>
              </a:xfrm>
              <a:custGeom>
                <a:avLst/>
                <a:gdLst/>
                <a:ahLst/>
                <a:cxnLst/>
                <a:rect l="l" t="t" r="r" b="b"/>
                <a:pathLst>
                  <a:path w="5716" h="2360" extrusionOk="0">
                    <a:moveTo>
                      <a:pt x="4593" y="0"/>
                    </a:moveTo>
                    <a:cubicBezTo>
                      <a:pt x="3775" y="0"/>
                      <a:pt x="2958" y="145"/>
                      <a:pt x="2191" y="420"/>
                    </a:cubicBezTo>
                    <a:cubicBezTo>
                      <a:pt x="1231" y="753"/>
                      <a:pt x="460" y="1442"/>
                      <a:pt x="1" y="2318"/>
                    </a:cubicBezTo>
                    <a:lnTo>
                      <a:pt x="42" y="2360"/>
                    </a:lnTo>
                    <a:cubicBezTo>
                      <a:pt x="585" y="1525"/>
                      <a:pt x="1377" y="879"/>
                      <a:pt x="2295" y="503"/>
                    </a:cubicBezTo>
                    <a:cubicBezTo>
                      <a:pt x="3082" y="216"/>
                      <a:pt x="3924" y="60"/>
                      <a:pt x="4766" y="60"/>
                    </a:cubicBezTo>
                    <a:cubicBezTo>
                      <a:pt x="5084" y="60"/>
                      <a:pt x="5401" y="82"/>
                      <a:pt x="5716" y="128"/>
                    </a:cubicBezTo>
                    <a:cubicBezTo>
                      <a:pt x="5716" y="128"/>
                      <a:pt x="5695" y="107"/>
                      <a:pt x="5674" y="86"/>
                    </a:cubicBezTo>
                    <a:cubicBezTo>
                      <a:pt x="5316" y="29"/>
                      <a:pt x="4955" y="0"/>
                      <a:pt x="4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7"/>
              <p:cNvSpPr/>
              <p:nvPr/>
            </p:nvSpPr>
            <p:spPr>
              <a:xfrm>
                <a:off x="4868000" y="3025900"/>
                <a:ext cx="67800" cy="143425"/>
              </a:xfrm>
              <a:custGeom>
                <a:avLst/>
                <a:gdLst/>
                <a:ahLst/>
                <a:cxnLst/>
                <a:rect l="l" t="t" r="r" b="b"/>
                <a:pathLst>
                  <a:path w="2712" h="5737" extrusionOk="0">
                    <a:moveTo>
                      <a:pt x="2691" y="1"/>
                    </a:moveTo>
                    <a:cubicBezTo>
                      <a:pt x="709" y="1148"/>
                      <a:pt x="0" y="3588"/>
                      <a:pt x="104" y="5737"/>
                    </a:cubicBezTo>
                    <a:lnTo>
                      <a:pt x="125" y="5737"/>
                    </a:lnTo>
                    <a:cubicBezTo>
                      <a:pt x="188" y="4548"/>
                      <a:pt x="292" y="3359"/>
                      <a:pt x="793" y="2274"/>
                    </a:cubicBezTo>
                    <a:cubicBezTo>
                      <a:pt x="1189" y="1336"/>
                      <a:pt x="1857" y="543"/>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7"/>
              <p:cNvSpPr/>
              <p:nvPr/>
            </p:nvSpPr>
            <p:spPr>
              <a:xfrm>
                <a:off x="4927425" y="3098175"/>
                <a:ext cx="46450" cy="101100"/>
              </a:xfrm>
              <a:custGeom>
                <a:avLst/>
                <a:gdLst/>
                <a:ahLst/>
                <a:cxnLst/>
                <a:rect l="l" t="t" r="r" b="b"/>
                <a:pathLst>
                  <a:path w="1858" h="4044" extrusionOk="0">
                    <a:moveTo>
                      <a:pt x="10" y="1"/>
                    </a:moveTo>
                    <a:cubicBezTo>
                      <a:pt x="5" y="1"/>
                      <a:pt x="1" y="3"/>
                      <a:pt x="1" y="9"/>
                    </a:cubicBezTo>
                    <a:cubicBezTo>
                      <a:pt x="314" y="1469"/>
                      <a:pt x="1023" y="2783"/>
                      <a:pt x="1836" y="4035"/>
                    </a:cubicBezTo>
                    <a:cubicBezTo>
                      <a:pt x="1836" y="4035"/>
                      <a:pt x="1846" y="4044"/>
                      <a:pt x="1852" y="4044"/>
                    </a:cubicBezTo>
                    <a:cubicBezTo>
                      <a:pt x="1855" y="4044"/>
                      <a:pt x="1857" y="4042"/>
                      <a:pt x="1857" y="4035"/>
                    </a:cubicBezTo>
                    <a:cubicBezTo>
                      <a:pt x="1065" y="2783"/>
                      <a:pt x="376" y="1469"/>
                      <a:pt x="43" y="30"/>
                    </a:cubicBezTo>
                    <a:cubicBezTo>
                      <a:pt x="43" y="15"/>
                      <a:pt x="22"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4956125" y="2982625"/>
                <a:ext cx="51650" cy="158025"/>
              </a:xfrm>
              <a:custGeom>
                <a:avLst/>
                <a:gdLst/>
                <a:ahLst/>
                <a:cxnLst/>
                <a:rect l="l" t="t" r="r" b="b"/>
                <a:pathLst>
                  <a:path w="2066" h="6321" extrusionOk="0">
                    <a:moveTo>
                      <a:pt x="0" y="1"/>
                    </a:moveTo>
                    <a:cubicBezTo>
                      <a:pt x="668" y="919"/>
                      <a:pt x="1189" y="1941"/>
                      <a:pt x="1523" y="3025"/>
                    </a:cubicBezTo>
                    <a:cubicBezTo>
                      <a:pt x="1690" y="3547"/>
                      <a:pt x="1815" y="4089"/>
                      <a:pt x="1877" y="4631"/>
                    </a:cubicBezTo>
                    <a:cubicBezTo>
                      <a:pt x="1919" y="4923"/>
                      <a:pt x="1940" y="5194"/>
                      <a:pt x="1961" y="5465"/>
                    </a:cubicBezTo>
                    <a:cubicBezTo>
                      <a:pt x="1982" y="5737"/>
                      <a:pt x="1982" y="6049"/>
                      <a:pt x="2002" y="6321"/>
                    </a:cubicBezTo>
                    <a:lnTo>
                      <a:pt x="2023" y="6321"/>
                    </a:lnTo>
                    <a:cubicBezTo>
                      <a:pt x="2065" y="6029"/>
                      <a:pt x="2065" y="5737"/>
                      <a:pt x="2023" y="5445"/>
                    </a:cubicBezTo>
                    <a:cubicBezTo>
                      <a:pt x="2023" y="5173"/>
                      <a:pt x="1982" y="4881"/>
                      <a:pt x="1940" y="4610"/>
                    </a:cubicBezTo>
                    <a:cubicBezTo>
                      <a:pt x="1856" y="4047"/>
                      <a:pt x="1710" y="3505"/>
                      <a:pt x="1544" y="2963"/>
                    </a:cubicBezTo>
                    <a:cubicBezTo>
                      <a:pt x="1210" y="1899"/>
                      <a:pt x="709" y="898"/>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5029950" y="2908425"/>
                <a:ext cx="100350" cy="44650"/>
              </a:xfrm>
              <a:custGeom>
                <a:avLst/>
                <a:gdLst/>
                <a:ahLst/>
                <a:cxnLst/>
                <a:rect l="l" t="t" r="r" b="b"/>
                <a:pathLst>
                  <a:path w="4014" h="1786" extrusionOk="0">
                    <a:moveTo>
                      <a:pt x="69" y="66"/>
                    </a:moveTo>
                    <a:cubicBezTo>
                      <a:pt x="56" y="67"/>
                      <a:pt x="43" y="68"/>
                      <a:pt x="30" y="70"/>
                    </a:cubicBezTo>
                    <a:lnTo>
                      <a:pt x="30" y="74"/>
                    </a:lnTo>
                    <a:lnTo>
                      <a:pt x="30" y="74"/>
                    </a:lnTo>
                    <a:cubicBezTo>
                      <a:pt x="37" y="71"/>
                      <a:pt x="45" y="70"/>
                      <a:pt x="51" y="70"/>
                    </a:cubicBezTo>
                    <a:cubicBezTo>
                      <a:pt x="57" y="68"/>
                      <a:pt x="63" y="67"/>
                      <a:pt x="69" y="66"/>
                    </a:cubicBezTo>
                    <a:close/>
                    <a:moveTo>
                      <a:pt x="30" y="74"/>
                    </a:moveTo>
                    <a:cubicBezTo>
                      <a:pt x="13" y="80"/>
                      <a:pt x="0" y="90"/>
                      <a:pt x="30" y="90"/>
                    </a:cubicBezTo>
                    <a:lnTo>
                      <a:pt x="30" y="74"/>
                    </a:lnTo>
                    <a:close/>
                    <a:moveTo>
                      <a:pt x="797" y="0"/>
                    </a:moveTo>
                    <a:cubicBezTo>
                      <a:pt x="553" y="0"/>
                      <a:pt x="308" y="20"/>
                      <a:pt x="69" y="66"/>
                    </a:cubicBezTo>
                    <a:lnTo>
                      <a:pt x="69" y="66"/>
                    </a:lnTo>
                    <a:cubicBezTo>
                      <a:pt x="237" y="51"/>
                      <a:pt x="406" y="42"/>
                      <a:pt x="573" y="42"/>
                    </a:cubicBezTo>
                    <a:cubicBezTo>
                      <a:pt x="827" y="42"/>
                      <a:pt x="1079" y="62"/>
                      <a:pt x="1323" y="111"/>
                    </a:cubicBezTo>
                    <a:cubicBezTo>
                      <a:pt x="1719" y="153"/>
                      <a:pt x="2116" y="236"/>
                      <a:pt x="2491" y="382"/>
                    </a:cubicBezTo>
                    <a:cubicBezTo>
                      <a:pt x="2804" y="487"/>
                      <a:pt x="3096" y="674"/>
                      <a:pt x="3346" y="925"/>
                    </a:cubicBezTo>
                    <a:cubicBezTo>
                      <a:pt x="3471" y="1050"/>
                      <a:pt x="3576" y="1175"/>
                      <a:pt x="3659" y="1321"/>
                    </a:cubicBezTo>
                    <a:cubicBezTo>
                      <a:pt x="3742" y="1467"/>
                      <a:pt x="3784" y="1634"/>
                      <a:pt x="3868" y="1780"/>
                    </a:cubicBezTo>
                    <a:cubicBezTo>
                      <a:pt x="3868" y="1784"/>
                      <a:pt x="3873" y="1786"/>
                      <a:pt x="3882" y="1786"/>
                    </a:cubicBezTo>
                    <a:cubicBezTo>
                      <a:pt x="3918" y="1786"/>
                      <a:pt x="4014" y="1755"/>
                      <a:pt x="4014" y="1738"/>
                    </a:cubicBezTo>
                    <a:cubicBezTo>
                      <a:pt x="3993" y="1363"/>
                      <a:pt x="3826" y="1008"/>
                      <a:pt x="3534" y="779"/>
                    </a:cubicBezTo>
                    <a:cubicBezTo>
                      <a:pt x="3263" y="528"/>
                      <a:pt x="2929" y="341"/>
                      <a:pt x="2595" y="236"/>
                    </a:cubicBezTo>
                    <a:cubicBezTo>
                      <a:pt x="2178" y="132"/>
                      <a:pt x="1761" y="49"/>
                      <a:pt x="1323" y="28"/>
                    </a:cubicBezTo>
                    <a:cubicBezTo>
                      <a:pt x="1150" y="11"/>
                      <a:pt x="974"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4850275" y="2849925"/>
                <a:ext cx="97525" cy="27400"/>
              </a:xfrm>
              <a:custGeom>
                <a:avLst/>
                <a:gdLst/>
                <a:ahLst/>
                <a:cxnLst/>
                <a:rect l="l" t="t" r="r" b="b"/>
                <a:pathLst>
                  <a:path w="3901" h="1096" extrusionOk="0">
                    <a:moveTo>
                      <a:pt x="524" y="0"/>
                    </a:moveTo>
                    <a:cubicBezTo>
                      <a:pt x="307" y="0"/>
                      <a:pt x="62" y="45"/>
                      <a:pt x="0" y="261"/>
                    </a:cubicBezTo>
                    <a:cubicBezTo>
                      <a:pt x="0" y="299"/>
                      <a:pt x="69" y="389"/>
                      <a:pt x="97" y="389"/>
                    </a:cubicBezTo>
                    <a:cubicBezTo>
                      <a:pt x="100" y="389"/>
                      <a:pt x="102" y="388"/>
                      <a:pt x="104" y="386"/>
                    </a:cubicBezTo>
                    <a:cubicBezTo>
                      <a:pt x="209" y="324"/>
                      <a:pt x="313" y="261"/>
                      <a:pt x="438" y="220"/>
                    </a:cubicBezTo>
                    <a:cubicBezTo>
                      <a:pt x="524" y="195"/>
                      <a:pt x="616" y="185"/>
                      <a:pt x="712" y="185"/>
                    </a:cubicBezTo>
                    <a:cubicBezTo>
                      <a:pt x="780" y="185"/>
                      <a:pt x="849" y="190"/>
                      <a:pt x="918" y="199"/>
                    </a:cubicBezTo>
                    <a:cubicBezTo>
                      <a:pt x="1252" y="220"/>
                      <a:pt x="1606" y="261"/>
                      <a:pt x="1961" y="345"/>
                    </a:cubicBezTo>
                    <a:cubicBezTo>
                      <a:pt x="2628" y="491"/>
                      <a:pt x="3296" y="741"/>
                      <a:pt x="3900" y="1096"/>
                    </a:cubicBezTo>
                    <a:cubicBezTo>
                      <a:pt x="3900" y="1096"/>
                      <a:pt x="3880" y="1054"/>
                      <a:pt x="3859" y="1033"/>
                    </a:cubicBezTo>
                    <a:cubicBezTo>
                      <a:pt x="3233" y="637"/>
                      <a:pt x="2545" y="345"/>
                      <a:pt x="1815" y="178"/>
                    </a:cubicBezTo>
                    <a:cubicBezTo>
                      <a:pt x="1460" y="74"/>
                      <a:pt x="1106" y="32"/>
                      <a:pt x="730" y="11"/>
                    </a:cubicBezTo>
                    <a:cubicBezTo>
                      <a:pt x="671" y="6"/>
                      <a:pt x="599"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7"/>
              <p:cNvSpPr/>
              <p:nvPr/>
            </p:nvSpPr>
            <p:spPr>
              <a:xfrm>
                <a:off x="4849225" y="2930500"/>
                <a:ext cx="86575" cy="36000"/>
              </a:xfrm>
              <a:custGeom>
                <a:avLst/>
                <a:gdLst/>
                <a:ahLst/>
                <a:cxnLst/>
                <a:rect l="l" t="t" r="r" b="b"/>
                <a:pathLst>
                  <a:path w="3463" h="1440" extrusionOk="0">
                    <a:moveTo>
                      <a:pt x="3421" y="0"/>
                    </a:moveTo>
                    <a:lnTo>
                      <a:pt x="3421" y="21"/>
                    </a:lnTo>
                    <a:cubicBezTo>
                      <a:pt x="3287" y="8"/>
                      <a:pt x="3152" y="1"/>
                      <a:pt x="3016" y="1"/>
                    </a:cubicBezTo>
                    <a:cubicBezTo>
                      <a:pt x="2520" y="1"/>
                      <a:pt x="2019" y="91"/>
                      <a:pt x="1544" y="271"/>
                    </a:cubicBezTo>
                    <a:cubicBezTo>
                      <a:pt x="1252" y="396"/>
                      <a:pt x="960" y="542"/>
                      <a:pt x="709" y="730"/>
                    </a:cubicBezTo>
                    <a:cubicBezTo>
                      <a:pt x="417" y="897"/>
                      <a:pt x="188" y="1126"/>
                      <a:pt x="0" y="1398"/>
                    </a:cubicBezTo>
                    <a:cubicBezTo>
                      <a:pt x="0" y="1398"/>
                      <a:pt x="105" y="1439"/>
                      <a:pt x="105" y="1439"/>
                    </a:cubicBezTo>
                    <a:cubicBezTo>
                      <a:pt x="376" y="1252"/>
                      <a:pt x="584" y="1001"/>
                      <a:pt x="835" y="813"/>
                    </a:cubicBezTo>
                    <a:cubicBezTo>
                      <a:pt x="1085" y="626"/>
                      <a:pt x="1356" y="480"/>
                      <a:pt x="1648" y="355"/>
                    </a:cubicBezTo>
                    <a:cubicBezTo>
                      <a:pt x="2131" y="140"/>
                      <a:pt x="2659" y="33"/>
                      <a:pt x="3195" y="33"/>
                    </a:cubicBezTo>
                    <a:cubicBezTo>
                      <a:pt x="3284" y="33"/>
                      <a:pt x="3373" y="36"/>
                      <a:pt x="3463" y="42"/>
                    </a:cubicBezTo>
                    <a:cubicBezTo>
                      <a:pt x="3463" y="42"/>
                      <a:pt x="3442" y="21"/>
                      <a:pt x="34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7"/>
              <p:cNvSpPr/>
              <p:nvPr/>
            </p:nvSpPr>
            <p:spPr>
              <a:xfrm>
                <a:off x="5035725" y="2966225"/>
                <a:ext cx="34100" cy="97775"/>
              </a:xfrm>
              <a:custGeom>
                <a:avLst/>
                <a:gdLst/>
                <a:ahLst/>
                <a:cxnLst/>
                <a:rect l="l" t="t" r="r" b="b"/>
                <a:pathLst>
                  <a:path w="1364" h="3911" extrusionOk="0">
                    <a:moveTo>
                      <a:pt x="14" y="1"/>
                    </a:moveTo>
                    <a:cubicBezTo>
                      <a:pt x="5" y="1"/>
                      <a:pt x="0" y="3"/>
                      <a:pt x="7" y="10"/>
                    </a:cubicBezTo>
                    <a:lnTo>
                      <a:pt x="7" y="31"/>
                    </a:lnTo>
                    <a:cubicBezTo>
                      <a:pt x="404" y="573"/>
                      <a:pt x="696" y="1178"/>
                      <a:pt x="883" y="1846"/>
                    </a:cubicBezTo>
                    <a:cubicBezTo>
                      <a:pt x="967" y="2159"/>
                      <a:pt x="1029" y="2492"/>
                      <a:pt x="1092" y="2826"/>
                    </a:cubicBezTo>
                    <a:cubicBezTo>
                      <a:pt x="1155" y="3181"/>
                      <a:pt x="1175" y="3535"/>
                      <a:pt x="1259" y="3869"/>
                    </a:cubicBezTo>
                    <a:cubicBezTo>
                      <a:pt x="1259" y="3890"/>
                      <a:pt x="1363" y="3911"/>
                      <a:pt x="1363" y="3911"/>
                    </a:cubicBezTo>
                    <a:cubicBezTo>
                      <a:pt x="1342" y="3556"/>
                      <a:pt x="1301" y="3243"/>
                      <a:pt x="1238" y="2909"/>
                    </a:cubicBezTo>
                    <a:cubicBezTo>
                      <a:pt x="1175" y="2555"/>
                      <a:pt x="1092" y="2200"/>
                      <a:pt x="1009" y="1846"/>
                    </a:cubicBezTo>
                    <a:cubicBezTo>
                      <a:pt x="842" y="1178"/>
                      <a:pt x="508" y="553"/>
                      <a:pt x="70" y="10"/>
                    </a:cubicBezTo>
                    <a:cubicBezTo>
                      <a:pt x="70" y="10"/>
                      <a:pt x="33"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914400" y="3034775"/>
                <a:ext cx="550" cy="25"/>
              </a:xfrm>
              <a:custGeom>
                <a:avLst/>
                <a:gdLst/>
                <a:ahLst/>
                <a:cxnLst/>
                <a:rect l="l" t="t" r="r" b="b"/>
                <a:pathLst>
                  <a:path w="22" h="1" extrusionOk="0">
                    <a:moveTo>
                      <a:pt x="21" y="1"/>
                    </a:moveTo>
                    <a:lnTo>
                      <a:pt x="1" y="1"/>
                    </a:lnTo>
                    <a:close/>
                  </a:path>
                </a:pathLst>
              </a:custGeom>
              <a:solidFill>
                <a:srgbClr val="8AB2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7"/>
              <p:cNvSpPr/>
              <p:nvPr/>
            </p:nvSpPr>
            <p:spPr>
              <a:xfrm>
                <a:off x="4873200" y="3045725"/>
                <a:ext cx="44350" cy="132475"/>
              </a:xfrm>
              <a:custGeom>
                <a:avLst/>
                <a:gdLst/>
                <a:ahLst/>
                <a:cxnLst/>
                <a:rect l="l" t="t" r="r" b="b"/>
                <a:pathLst>
                  <a:path w="1774" h="5299" extrusionOk="0">
                    <a:moveTo>
                      <a:pt x="1732" y="1"/>
                    </a:moveTo>
                    <a:cubicBezTo>
                      <a:pt x="1065" y="564"/>
                      <a:pt x="814" y="1440"/>
                      <a:pt x="606" y="2253"/>
                    </a:cubicBezTo>
                    <a:cubicBezTo>
                      <a:pt x="481" y="2733"/>
                      <a:pt x="355" y="3233"/>
                      <a:pt x="272" y="3734"/>
                    </a:cubicBezTo>
                    <a:cubicBezTo>
                      <a:pt x="147" y="4235"/>
                      <a:pt x="43" y="4756"/>
                      <a:pt x="1" y="5298"/>
                    </a:cubicBezTo>
                    <a:lnTo>
                      <a:pt x="147" y="5298"/>
                    </a:lnTo>
                    <a:cubicBezTo>
                      <a:pt x="251" y="4798"/>
                      <a:pt x="293" y="4297"/>
                      <a:pt x="376" y="3797"/>
                    </a:cubicBezTo>
                    <a:cubicBezTo>
                      <a:pt x="481" y="3296"/>
                      <a:pt x="585" y="2816"/>
                      <a:pt x="710" y="2316"/>
                    </a:cubicBezTo>
                    <a:cubicBezTo>
                      <a:pt x="919" y="1502"/>
                      <a:pt x="1148" y="647"/>
                      <a:pt x="1774" y="21"/>
                    </a:cubicBezTo>
                    <a:lnTo>
                      <a:pt x="1711" y="21"/>
                    </a:lnTo>
                    <a:lnTo>
                      <a:pt x="17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7"/>
              <p:cNvSpPr/>
              <p:nvPr/>
            </p:nvSpPr>
            <p:spPr>
              <a:xfrm>
                <a:off x="4970100" y="3015900"/>
                <a:ext cx="32975" cy="108175"/>
              </a:xfrm>
              <a:custGeom>
                <a:avLst/>
                <a:gdLst/>
                <a:ahLst/>
                <a:cxnLst/>
                <a:rect l="l" t="t" r="r" b="b"/>
                <a:pathLst>
                  <a:path w="1319" h="4327" extrusionOk="0">
                    <a:moveTo>
                      <a:pt x="1" y="0"/>
                    </a:moveTo>
                    <a:cubicBezTo>
                      <a:pt x="0" y="0"/>
                      <a:pt x="1" y="2"/>
                      <a:pt x="4" y="5"/>
                    </a:cubicBezTo>
                    <a:cubicBezTo>
                      <a:pt x="380" y="651"/>
                      <a:pt x="672" y="1319"/>
                      <a:pt x="880" y="2028"/>
                    </a:cubicBezTo>
                    <a:cubicBezTo>
                      <a:pt x="964" y="2382"/>
                      <a:pt x="1047" y="2716"/>
                      <a:pt x="1110" y="3071"/>
                    </a:cubicBezTo>
                    <a:cubicBezTo>
                      <a:pt x="1151" y="3467"/>
                      <a:pt x="1172" y="3863"/>
                      <a:pt x="1214" y="4260"/>
                    </a:cubicBezTo>
                    <a:cubicBezTo>
                      <a:pt x="1214" y="4278"/>
                      <a:pt x="1276" y="4326"/>
                      <a:pt x="1293" y="4326"/>
                    </a:cubicBezTo>
                    <a:cubicBezTo>
                      <a:pt x="1296" y="4326"/>
                      <a:pt x="1297" y="4325"/>
                      <a:pt x="1297" y="4322"/>
                    </a:cubicBezTo>
                    <a:cubicBezTo>
                      <a:pt x="1318" y="3571"/>
                      <a:pt x="1214" y="2800"/>
                      <a:pt x="985" y="2090"/>
                    </a:cubicBezTo>
                    <a:cubicBezTo>
                      <a:pt x="776" y="1360"/>
                      <a:pt x="463" y="672"/>
                      <a:pt x="67" y="46"/>
                    </a:cubicBezTo>
                    <a:cubicBezTo>
                      <a:pt x="67" y="46"/>
                      <a:pt x="6"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4936300" y="3143750"/>
                <a:ext cx="43825" cy="76675"/>
              </a:xfrm>
              <a:custGeom>
                <a:avLst/>
                <a:gdLst/>
                <a:ahLst/>
                <a:cxnLst/>
                <a:rect l="l" t="t" r="r" b="b"/>
                <a:pathLst>
                  <a:path w="1753" h="3067" extrusionOk="0">
                    <a:moveTo>
                      <a:pt x="1" y="1"/>
                    </a:moveTo>
                    <a:lnTo>
                      <a:pt x="1" y="1"/>
                    </a:lnTo>
                    <a:cubicBezTo>
                      <a:pt x="188" y="543"/>
                      <a:pt x="418" y="1064"/>
                      <a:pt x="689" y="1565"/>
                    </a:cubicBezTo>
                    <a:cubicBezTo>
                      <a:pt x="960" y="2087"/>
                      <a:pt x="1273" y="2587"/>
                      <a:pt x="1669" y="3025"/>
                    </a:cubicBezTo>
                    <a:cubicBezTo>
                      <a:pt x="1690" y="3046"/>
                      <a:pt x="1732" y="3046"/>
                      <a:pt x="1753" y="3067"/>
                    </a:cubicBezTo>
                    <a:cubicBezTo>
                      <a:pt x="1607" y="2858"/>
                      <a:pt x="1461" y="2650"/>
                      <a:pt x="1315" y="2441"/>
                    </a:cubicBezTo>
                    <a:cubicBezTo>
                      <a:pt x="1148" y="2191"/>
                      <a:pt x="981" y="1920"/>
                      <a:pt x="835" y="1649"/>
                    </a:cubicBezTo>
                    <a:cubicBezTo>
                      <a:pt x="543" y="1127"/>
                      <a:pt x="293" y="606"/>
                      <a:pt x="84" y="42"/>
                    </a:cubicBezTo>
                    <a:cubicBezTo>
                      <a:pt x="84" y="22"/>
                      <a:pt x="21"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4910750" y="3106725"/>
                <a:ext cx="17750" cy="180975"/>
              </a:xfrm>
              <a:custGeom>
                <a:avLst/>
                <a:gdLst/>
                <a:ahLst/>
                <a:cxnLst/>
                <a:rect l="l" t="t" r="r" b="b"/>
                <a:pathLst>
                  <a:path w="710" h="7239" extrusionOk="0">
                    <a:moveTo>
                      <a:pt x="167" y="1"/>
                    </a:moveTo>
                    <a:lnTo>
                      <a:pt x="167" y="1"/>
                    </a:lnTo>
                    <a:cubicBezTo>
                      <a:pt x="1" y="2420"/>
                      <a:pt x="188" y="4861"/>
                      <a:pt x="689" y="7238"/>
                    </a:cubicBezTo>
                    <a:lnTo>
                      <a:pt x="710" y="7238"/>
                    </a:lnTo>
                    <a:cubicBezTo>
                      <a:pt x="251" y="4861"/>
                      <a:pt x="84" y="2441"/>
                      <a:pt x="230" y="22"/>
                    </a:cubicBezTo>
                    <a:cubicBezTo>
                      <a:pt x="230" y="1"/>
                      <a:pt x="167"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924300" y="2906500"/>
                <a:ext cx="54775" cy="119950"/>
              </a:xfrm>
              <a:custGeom>
                <a:avLst/>
                <a:gdLst/>
                <a:ahLst/>
                <a:cxnLst/>
                <a:rect l="l" t="t" r="r" b="b"/>
                <a:pathLst>
                  <a:path w="2191" h="4798" extrusionOk="0">
                    <a:moveTo>
                      <a:pt x="2191" y="1"/>
                    </a:moveTo>
                    <a:cubicBezTo>
                      <a:pt x="1586" y="668"/>
                      <a:pt x="1106" y="1440"/>
                      <a:pt x="773" y="2274"/>
                    </a:cubicBezTo>
                    <a:cubicBezTo>
                      <a:pt x="606" y="2691"/>
                      <a:pt x="460" y="3129"/>
                      <a:pt x="335" y="3546"/>
                    </a:cubicBezTo>
                    <a:cubicBezTo>
                      <a:pt x="272" y="3734"/>
                      <a:pt x="209" y="3943"/>
                      <a:pt x="147" y="4130"/>
                    </a:cubicBezTo>
                    <a:cubicBezTo>
                      <a:pt x="63" y="4339"/>
                      <a:pt x="22" y="4568"/>
                      <a:pt x="1" y="4798"/>
                    </a:cubicBezTo>
                    <a:lnTo>
                      <a:pt x="84" y="4798"/>
                    </a:lnTo>
                    <a:cubicBezTo>
                      <a:pt x="168" y="4589"/>
                      <a:pt x="251" y="4381"/>
                      <a:pt x="293" y="4172"/>
                    </a:cubicBezTo>
                    <a:cubicBezTo>
                      <a:pt x="355" y="3964"/>
                      <a:pt x="418" y="3755"/>
                      <a:pt x="460" y="3567"/>
                    </a:cubicBezTo>
                    <a:cubicBezTo>
                      <a:pt x="585" y="3129"/>
                      <a:pt x="731" y="2691"/>
                      <a:pt x="898" y="2253"/>
                    </a:cubicBezTo>
                    <a:cubicBezTo>
                      <a:pt x="1169" y="1419"/>
                      <a:pt x="1607" y="668"/>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829925" y="2993575"/>
                <a:ext cx="78775" cy="77200"/>
              </a:xfrm>
              <a:custGeom>
                <a:avLst/>
                <a:gdLst/>
                <a:ahLst/>
                <a:cxnLst/>
                <a:rect l="l" t="t" r="r" b="b"/>
                <a:pathLst>
                  <a:path w="3151" h="3088" extrusionOk="0">
                    <a:moveTo>
                      <a:pt x="3108" y="1"/>
                    </a:moveTo>
                    <a:cubicBezTo>
                      <a:pt x="1669" y="418"/>
                      <a:pt x="355" y="1523"/>
                      <a:pt x="1" y="3046"/>
                    </a:cubicBezTo>
                    <a:cubicBezTo>
                      <a:pt x="1" y="3046"/>
                      <a:pt x="105" y="3088"/>
                      <a:pt x="105" y="3088"/>
                    </a:cubicBezTo>
                    <a:cubicBezTo>
                      <a:pt x="689" y="1732"/>
                      <a:pt x="1711" y="522"/>
                      <a:pt x="3150" y="22"/>
                    </a:cubicBezTo>
                    <a:cubicBezTo>
                      <a:pt x="3150" y="22"/>
                      <a:pt x="3129" y="1"/>
                      <a:pt x="3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5108975" y="3220750"/>
                <a:ext cx="430125" cy="61475"/>
              </a:xfrm>
              <a:custGeom>
                <a:avLst/>
                <a:gdLst/>
                <a:ahLst/>
                <a:cxnLst/>
                <a:rect l="l" t="t" r="r" b="b"/>
                <a:pathLst>
                  <a:path w="17205" h="2459" extrusionOk="0">
                    <a:moveTo>
                      <a:pt x="206" y="0"/>
                    </a:moveTo>
                    <a:cubicBezTo>
                      <a:pt x="91" y="0"/>
                      <a:pt x="0" y="157"/>
                      <a:pt x="102" y="258"/>
                    </a:cubicBezTo>
                    <a:cubicBezTo>
                      <a:pt x="477" y="592"/>
                      <a:pt x="915" y="863"/>
                      <a:pt x="1395" y="1009"/>
                    </a:cubicBezTo>
                    <a:cubicBezTo>
                      <a:pt x="1916" y="1217"/>
                      <a:pt x="2459" y="1405"/>
                      <a:pt x="2980" y="1551"/>
                    </a:cubicBezTo>
                    <a:cubicBezTo>
                      <a:pt x="4065" y="1864"/>
                      <a:pt x="5149" y="2073"/>
                      <a:pt x="6255" y="2219"/>
                    </a:cubicBezTo>
                    <a:cubicBezTo>
                      <a:pt x="7586" y="2379"/>
                      <a:pt x="8924" y="2459"/>
                      <a:pt x="10261" y="2459"/>
                    </a:cubicBezTo>
                    <a:cubicBezTo>
                      <a:pt x="11187" y="2459"/>
                      <a:pt x="12112" y="2421"/>
                      <a:pt x="13033" y="2344"/>
                    </a:cubicBezTo>
                    <a:cubicBezTo>
                      <a:pt x="14327" y="2260"/>
                      <a:pt x="15620" y="2156"/>
                      <a:pt x="16892" y="2010"/>
                    </a:cubicBezTo>
                    <a:cubicBezTo>
                      <a:pt x="17193" y="1990"/>
                      <a:pt x="17205" y="1528"/>
                      <a:pt x="16928" y="1528"/>
                    </a:cubicBezTo>
                    <a:cubicBezTo>
                      <a:pt x="16917" y="1528"/>
                      <a:pt x="16905" y="1529"/>
                      <a:pt x="16892" y="1530"/>
                    </a:cubicBezTo>
                    <a:cubicBezTo>
                      <a:pt x="14534" y="1733"/>
                      <a:pt x="12152" y="1967"/>
                      <a:pt x="9781" y="1967"/>
                    </a:cubicBezTo>
                    <a:cubicBezTo>
                      <a:pt x="7769" y="1967"/>
                      <a:pt x="5766" y="1799"/>
                      <a:pt x="3794" y="1301"/>
                    </a:cubicBezTo>
                    <a:cubicBezTo>
                      <a:pt x="2584" y="1030"/>
                      <a:pt x="1395" y="592"/>
                      <a:pt x="289" y="29"/>
                    </a:cubicBezTo>
                    <a:cubicBezTo>
                      <a:pt x="262" y="9"/>
                      <a:pt x="233"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554725" y="3219375"/>
                <a:ext cx="159075" cy="44850"/>
              </a:xfrm>
              <a:custGeom>
                <a:avLst/>
                <a:gdLst/>
                <a:ahLst/>
                <a:cxnLst/>
                <a:rect l="l" t="t" r="r" b="b"/>
                <a:pathLst>
                  <a:path w="6363" h="1794" extrusionOk="0">
                    <a:moveTo>
                      <a:pt x="6154" y="0"/>
                    </a:moveTo>
                    <a:cubicBezTo>
                      <a:pt x="5924" y="21"/>
                      <a:pt x="5716" y="104"/>
                      <a:pt x="5570" y="271"/>
                    </a:cubicBezTo>
                    <a:cubicBezTo>
                      <a:pt x="5340" y="417"/>
                      <a:pt x="5132" y="563"/>
                      <a:pt x="4902" y="688"/>
                    </a:cubicBezTo>
                    <a:cubicBezTo>
                      <a:pt x="4443" y="960"/>
                      <a:pt x="3964" y="1147"/>
                      <a:pt x="3442" y="1231"/>
                    </a:cubicBezTo>
                    <a:cubicBezTo>
                      <a:pt x="2358" y="1418"/>
                      <a:pt x="1252" y="1523"/>
                      <a:pt x="147" y="1585"/>
                    </a:cubicBezTo>
                    <a:cubicBezTo>
                      <a:pt x="1" y="1585"/>
                      <a:pt x="1" y="1794"/>
                      <a:pt x="147" y="1794"/>
                    </a:cubicBezTo>
                    <a:cubicBezTo>
                      <a:pt x="1273" y="1794"/>
                      <a:pt x="2399" y="1710"/>
                      <a:pt x="3526" y="1564"/>
                    </a:cubicBezTo>
                    <a:cubicBezTo>
                      <a:pt x="4047" y="1481"/>
                      <a:pt x="4548" y="1335"/>
                      <a:pt x="5027" y="1106"/>
                    </a:cubicBezTo>
                    <a:cubicBezTo>
                      <a:pt x="5257" y="1001"/>
                      <a:pt x="5486" y="876"/>
                      <a:pt x="5716" y="751"/>
                    </a:cubicBezTo>
                    <a:cubicBezTo>
                      <a:pt x="5924" y="605"/>
                      <a:pt x="6216" y="501"/>
                      <a:pt x="6300" y="250"/>
                    </a:cubicBezTo>
                    <a:cubicBezTo>
                      <a:pt x="6362" y="125"/>
                      <a:pt x="6279" y="0"/>
                      <a:pt x="6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266550" y="4058975"/>
                <a:ext cx="311675" cy="41225"/>
              </a:xfrm>
              <a:custGeom>
                <a:avLst/>
                <a:gdLst/>
                <a:ahLst/>
                <a:cxnLst/>
                <a:rect l="l" t="t" r="r" b="b"/>
                <a:pathLst>
                  <a:path w="12467" h="1649" extrusionOk="0">
                    <a:moveTo>
                      <a:pt x="12095" y="1"/>
                    </a:moveTo>
                    <a:cubicBezTo>
                      <a:pt x="11900" y="1"/>
                      <a:pt x="11749" y="99"/>
                      <a:pt x="11528" y="184"/>
                    </a:cubicBezTo>
                    <a:cubicBezTo>
                      <a:pt x="11277" y="289"/>
                      <a:pt x="11090" y="351"/>
                      <a:pt x="10881" y="435"/>
                    </a:cubicBezTo>
                    <a:cubicBezTo>
                      <a:pt x="10401" y="602"/>
                      <a:pt x="9922" y="706"/>
                      <a:pt x="9421" y="810"/>
                    </a:cubicBezTo>
                    <a:cubicBezTo>
                      <a:pt x="8637" y="944"/>
                      <a:pt x="7826" y="1010"/>
                      <a:pt x="7020" y="1010"/>
                    </a:cubicBezTo>
                    <a:cubicBezTo>
                      <a:pt x="6819" y="1010"/>
                      <a:pt x="6618" y="1006"/>
                      <a:pt x="6418" y="998"/>
                    </a:cubicBezTo>
                    <a:cubicBezTo>
                      <a:pt x="5416" y="956"/>
                      <a:pt x="4415" y="852"/>
                      <a:pt x="3435" y="727"/>
                    </a:cubicBezTo>
                    <a:cubicBezTo>
                      <a:pt x="2392" y="602"/>
                      <a:pt x="1287" y="560"/>
                      <a:pt x="244" y="351"/>
                    </a:cubicBezTo>
                    <a:cubicBezTo>
                      <a:pt x="237" y="350"/>
                      <a:pt x="230" y="350"/>
                      <a:pt x="223" y="350"/>
                    </a:cubicBezTo>
                    <a:cubicBezTo>
                      <a:pt x="88" y="350"/>
                      <a:pt x="0" y="542"/>
                      <a:pt x="139" y="602"/>
                    </a:cubicBezTo>
                    <a:cubicBezTo>
                      <a:pt x="1141" y="1040"/>
                      <a:pt x="2225" y="1206"/>
                      <a:pt x="3310" y="1352"/>
                    </a:cubicBezTo>
                    <a:cubicBezTo>
                      <a:pt x="4353" y="1498"/>
                      <a:pt x="5375" y="1582"/>
                      <a:pt x="6418" y="1644"/>
                    </a:cubicBezTo>
                    <a:cubicBezTo>
                      <a:pt x="6543" y="1647"/>
                      <a:pt x="6670" y="1648"/>
                      <a:pt x="6796" y="1648"/>
                    </a:cubicBezTo>
                    <a:cubicBezTo>
                      <a:pt x="7696" y="1648"/>
                      <a:pt x="8606" y="1582"/>
                      <a:pt x="9484" y="1436"/>
                    </a:cubicBezTo>
                    <a:cubicBezTo>
                      <a:pt x="10005" y="1352"/>
                      <a:pt x="10547" y="1227"/>
                      <a:pt x="11048" y="1060"/>
                    </a:cubicBezTo>
                    <a:cubicBezTo>
                      <a:pt x="11319" y="977"/>
                      <a:pt x="11569" y="873"/>
                      <a:pt x="11820" y="768"/>
                    </a:cubicBezTo>
                    <a:cubicBezTo>
                      <a:pt x="12070" y="664"/>
                      <a:pt x="12258" y="622"/>
                      <a:pt x="12383" y="393"/>
                    </a:cubicBezTo>
                    <a:cubicBezTo>
                      <a:pt x="12466" y="247"/>
                      <a:pt x="12383" y="59"/>
                      <a:pt x="12237" y="18"/>
                    </a:cubicBezTo>
                    <a:cubicBezTo>
                      <a:pt x="12187" y="6"/>
                      <a:pt x="12140" y="1"/>
                      <a:pt x="120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141225" y="3415425"/>
                <a:ext cx="512375" cy="58275"/>
              </a:xfrm>
              <a:custGeom>
                <a:avLst/>
                <a:gdLst/>
                <a:ahLst/>
                <a:cxnLst/>
                <a:rect l="l" t="t" r="r" b="b"/>
                <a:pathLst>
                  <a:path w="20495" h="2331" extrusionOk="0">
                    <a:moveTo>
                      <a:pt x="251" y="1"/>
                    </a:moveTo>
                    <a:cubicBezTo>
                      <a:pt x="84" y="1"/>
                      <a:pt x="1" y="209"/>
                      <a:pt x="126" y="313"/>
                    </a:cubicBezTo>
                    <a:cubicBezTo>
                      <a:pt x="355" y="501"/>
                      <a:pt x="605" y="626"/>
                      <a:pt x="877" y="689"/>
                    </a:cubicBezTo>
                    <a:cubicBezTo>
                      <a:pt x="1231" y="814"/>
                      <a:pt x="1565" y="939"/>
                      <a:pt x="1920" y="1043"/>
                    </a:cubicBezTo>
                    <a:cubicBezTo>
                      <a:pt x="2566" y="1231"/>
                      <a:pt x="3234" y="1419"/>
                      <a:pt x="3901" y="1586"/>
                    </a:cubicBezTo>
                    <a:cubicBezTo>
                      <a:pt x="6067" y="2084"/>
                      <a:pt x="8277" y="2331"/>
                      <a:pt x="10490" y="2331"/>
                    </a:cubicBezTo>
                    <a:cubicBezTo>
                      <a:pt x="12263" y="2331"/>
                      <a:pt x="14037" y="2172"/>
                      <a:pt x="15790" y="1857"/>
                    </a:cubicBezTo>
                    <a:cubicBezTo>
                      <a:pt x="17292" y="1586"/>
                      <a:pt x="18773" y="1189"/>
                      <a:pt x="20212" y="647"/>
                    </a:cubicBezTo>
                    <a:cubicBezTo>
                      <a:pt x="20494" y="553"/>
                      <a:pt x="20420" y="153"/>
                      <a:pt x="20172" y="153"/>
                    </a:cubicBezTo>
                    <a:cubicBezTo>
                      <a:pt x="20145" y="153"/>
                      <a:pt x="20117" y="157"/>
                      <a:pt x="20087" y="167"/>
                    </a:cubicBezTo>
                    <a:cubicBezTo>
                      <a:pt x="17563" y="1002"/>
                      <a:pt x="14976" y="1544"/>
                      <a:pt x="12328" y="1753"/>
                    </a:cubicBezTo>
                    <a:cubicBezTo>
                      <a:pt x="11713" y="1792"/>
                      <a:pt x="11099" y="1811"/>
                      <a:pt x="10486" y="1811"/>
                    </a:cubicBezTo>
                    <a:cubicBezTo>
                      <a:pt x="8475" y="1811"/>
                      <a:pt x="6472" y="1600"/>
                      <a:pt x="4506" y="1169"/>
                    </a:cubicBezTo>
                    <a:cubicBezTo>
                      <a:pt x="3797" y="1023"/>
                      <a:pt x="3088" y="835"/>
                      <a:pt x="2399" y="626"/>
                    </a:cubicBezTo>
                    <a:cubicBezTo>
                      <a:pt x="2024" y="522"/>
                      <a:pt x="1669" y="418"/>
                      <a:pt x="1294" y="293"/>
                    </a:cubicBezTo>
                    <a:cubicBezTo>
                      <a:pt x="960" y="147"/>
                      <a:pt x="626" y="42"/>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117775" y="3486900"/>
                <a:ext cx="26600" cy="118750"/>
              </a:xfrm>
              <a:custGeom>
                <a:avLst/>
                <a:gdLst/>
                <a:ahLst/>
                <a:cxnLst/>
                <a:rect l="l" t="t" r="r" b="b"/>
                <a:pathLst>
                  <a:path w="1064" h="4750" extrusionOk="0">
                    <a:moveTo>
                      <a:pt x="552" y="0"/>
                    </a:moveTo>
                    <a:cubicBezTo>
                      <a:pt x="482" y="0"/>
                      <a:pt x="410" y="27"/>
                      <a:pt x="355" y="82"/>
                    </a:cubicBezTo>
                    <a:cubicBezTo>
                      <a:pt x="229" y="228"/>
                      <a:pt x="125" y="395"/>
                      <a:pt x="83" y="562"/>
                    </a:cubicBezTo>
                    <a:cubicBezTo>
                      <a:pt x="21" y="771"/>
                      <a:pt x="0" y="979"/>
                      <a:pt x="21" y="1188"/>
                    </a:cubicBezTo>
                    <a:cubicBezTo>
                      <a:pt x="0" y="1584"/>
                      <a:pt x="0" y="1980"/>
                      <a:pt x="0" y="2377"/>
                    </a:cubicBezTo>
                    <a:cubicBezTo>
                      <a:pt x="0" y="2794"/>
                      <a:pt x="42" y="3190"/>
                      <a:pt x="83" y="3586"/>
                    </a:cubicBezTo>
                    <a:cubicBezTo>
                      <a:pt x="125" y="3774"/>
                      <a:pt x="167" y="3962"/>
                      <a:pt x="229" y="4150"/>
                    </a:cubicBezTo>
                    <a:cubicBezTo>
                      <a:pt x="250" y="4337"/>
                      <a:pt x="313" y="4525"/>
                      <a:pt x="459" y="4671"/>
                    </a:cubicBezTo>
                    <a:cubicBezTo>
                      <a:pt x="511" y="4723"/>
                      <a:pt x="579" y="4749"/>
                      <a:pt x="647" y="4749"/>
                    </a:cubicBezTo>
                    <a:cubicBezTo>
                      <a:pt x="714" y="4749"/>
                      <a:pt x="782" y="4723"/>
                      <a:pt x="834" y="4671"/>
                    </a:cubicBezTo>
                    <a:cubicBezTo>
                      <a:pt x="939" y="4525"/>
                      <a:pt x="980" y="4337"/>
                      <a:pt x="980" y="4150"/>
                    </a:cubicBezTo>
                    <a:cubicBezTo>
                      <a:pt x="1001" y="3962"/>
                      <a:pt x="1043" y="3774"/>
                      <a:pt x="1043" y="3586"/>
                    </a:cubicBezTo>
                    <a:cubicBezTo>
                      <a:pt x="1064" y="3190"/>
                      <a:pt x="1064" y="2815"/>
                      <a:pt x="1043" y="2418"/>
                    </a:cubicBezTo>
                    <a:cubicBezTo>
                      <a:pt x="1022" y="2043"/>
                      <a:pt x="1022" y="1647"/>
                      <a:pt x="1022" y="1271"/>
                    </a:cubicBezTo>
                    <a:cubicBezTo>
                      <a:pt x="1022" y="875"/>
                      <a:pt x="1022" y="500"/>
                      <a:pt x="772" y="124"/>
                    </a:cubicBezTo>
                    <a:cubicBezTo>
                      <a:pt x="725" y="43"/>
                      <a:pt x="640"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5127150" y="3640650"/>
                <a:ext cx="81375" cy="295325"/>
              </a:xfrm>
              <a:custGeom>
                <a:avLst/>
                <a:gdLst/>
                <a:ahLst/>
                <a:cxnLst/>
                <a:rect l="l" t="t" r="r" b="b"/>
                <a:pathLst>
                  <a:path w="3255" h="11813" extrusionOk="0">
                    <a:moveTo>
                      <a:pt x="502" y="1"/>
                    </a:moveTo>
                    <a:cubicBezTo>
                      <a:pt x="381" y="1"/>
                      <a:pt x="267" y="56"/>
                      <a:pt x="209" y="190"/>
                    </a:cubicBezTo>
                    <a:cubicBezTo>
                      <a:pt x="0" y="669"/>
                      <a:pt x="42" y="1191"/>
                      <a:pt x="105" y="1733"/>
                    </a:cubicBezTo>
                    <a:cubicBezTo>
                      <a:pt x="167" y="2255"/>
                      <a:pt x="230" y="2713"/>
                      <a:pt x="292" y="3214"/>
                    </a:cubicBezTo>
                    <a:cubicBezTo>
                      <a:pt x="438" y="4215"/>
                      <a:pt x="605" y="5237"/>
                      <a:pt x="814" y="6217"/>
                    </a:cubicBezTo>
                    <a:cubicBezTo>
                      <a:pt x="1022" y="7219"/>
                      <a:pt x="1273" y="8199"/>
                      <a:pt x="1544" y="9138"/>
                    </a:cubicBezTo>
                    <a:cubicBezTo>
                      <a:pt x="1815" y="10076"/>
                      <a:pt x="2086" y="11015"/>
                      <a:pt x="2775" y="11745"/>
                    </a:cubicBezTo>
                    <a:cubicBezTo>
                      <a:pt x="2822" y="11792"/>
                      <a:pt x="2879" y="11813"/>
                      <a:pt x="2936" y="11813"/>
                    </a:cubicBezTo>
                    <a:cubicBezTo>
                      <a:pt x="3056" y="11813"/>
                      <a:pt x="3171" y="11719"/>
                      <a:pt x="3171" y="11578"/>
                    </a:cubicBezTo>
                    <a:cubicBezTo>
                      <a:pt x="3254" y="10639"/>
                      <a:pt x="2941" y="9742"/>
                      <a:pt x="2670" y="8846"/>
                    </a:cubicBezTo>
                    <a:cubicBezTo>
                      <a:pt x="2420" y="7886"/>
                      <a:pt x="2170" y="6927"/>
                      <a:pt x="1961" y="5967"/>
                    </a:cubicBezTo>
                    <a:cubicBezTo>
                      <a:pt x="1753" y="5008"/>
                      <a:pt x="1586" y="4048"/>
                      <a:pt x="1440" y="3110"/>
                    </a:cubicBezTo>
                    <a:cubicBezTo>
                      <a:pt x="1356" y="2630"/>
                      <a:pt x="1294" y="2150"/>
                      <a:pt x="1231" y="1671"/>
                    </a:cubicBezTo>
                    <a:cubicBezTo>
                      <a:pt x="1168" y="1170"/>
                      <a:pt x="1168" y="628"/>
                      <a:pt x="876" y="190"/>
                    </a:cubicBezTo>
                    <a:cubicBezTo>
                      <a:pt x="798" y="77"/>
                      <a:pt x="645"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6" name="Google Shape;2196;p27"/>
          <p:cNvGrpSpPr/>
          <p:nvPr/>
        </p:nvGrpSpPr>
        <p:grpSpPr>
          <a:xfrm>
            <a:off x="8477676" y="3811853"/>
            <a:ext cx="1079326" cy="928537"/>
            <a:chOff x="717241" y="3868426"/>
            <a:chExt cx="1024515" cy="881299"/>
          </a:xfrm>
        </p:grpSpPr>
        <p:sp>
          <p:nvSpPr>
            <p:cNvPr id="2197" name="Google Shape;2197;p27"/>
            <p:cNvSpPr/>
            <p:nvPr/>
          </p:nvSpPr>
          <p:spPr>
            <a:xfrm>
              <a:off x="717250" y="4648925"/>
              <a:ext cx="1024500" cy="10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27"/>
            <p:cNvGrpSpPr/>
            <p:nvPr/>
          </p:nvGrpSpPr>
          <p:grpSpPr>
            <a:xfrm rot="-120611">
              <a:off x="731136" y="3885658"/>
              <a:ext cx="996726" cy="809720"/>
              <a:chOff x="7760931" y="2997007"/>
              <a:chExt cx="1235411" cy="1003624"/>
            </a:xfrm>
          </p:grpSpPr>
          <p:sp>
            <p:nvSpPr>
              <p:cNvPr id="2199" name="Google Shape;2199;p27"/>
              <p:cNvSpPr/>
              <p:nvPr/>
            </p:nvSpPr>
            <p:spPr>
              <a:xfrm>
                <a:off x="7765913" y="3161537"/>
                <a:ext cx="1230429" cy="839093"/>
              </a:xfrm>
              <a:custGeom>
                <a:avLst/>
                <a:gdLst/>
                <a:ahLst/>
                <a:cxnLst/>
                <a:rect l="l" t="t" r="r" b="b"/>
                <a:pathLst>
                  <a:path w="9879" h="6737" extrusionOk="0">
                    <a:moveTo>
                      <a:pt x="8703" y="1"/>
                    </a:moveTo>
                    <a:lnTo>
                      <a:pt x="1585" y="106"/>
                    </a:lnTo>
                    <a:cubicBezTo>
                      <a:pt x="1577" y="106"/>
                      <a:pt x="1569" y="106"/>
                      <a:pt x="1560" y="106"/>
                    </a:cubicBezTo>
                    <a:cubicBezTo>
                      <a:pt x="1004" y="106"/>
                      <a:pt x="555" y="550"/>
                      <a:pt x="542" y="1110"/>
                    </a:cubicBezTo>
                    <a:lnTo>
                      <a:pt x="13" y="5178"/>
                    </a:lnTo>
                    <a:cubicBezTo>
                      <a:pt x="0" y="5746"/>
                      <a:pt x="819" y="6512"/>
                      <a:pt x="1400" y="6525"/>
                    </a:cubicBezTo>
                    <a:lnTo>
                      <a:pt x="8664" y="6736"/>
                    </a:lnTo>
                    <a:cubicBezTo>
                      <a:pt x="8672" y="6736"/>
                      <a:pt x="8680" y="6736"/>
                      <a:pt x="8688" y="6736"/>
                    </a:cubicBezTo>
                    <a:cubicBezTo>
                      <a:pt x="9245" y="6736"/>
                      <a:pt x="9707" y="6292"/>
                      <a:pt x="9720" y="5732"/>
                    </a:cubicBezTo>
                    <a:lnTo>
                      <a:pt x="9865" y="1374"/>
                    </a:lnTo>
                    <a:cubicBezTo>
                      <a:pt x="9879" y="806"/>
                      <a:pt x="9271" y="14"/>
                      <a:pt x="8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7760931" y="3125418"/>
                <a:ext cx="1184471" cy="825891"/>
              </a:xfrm>
              <a:custGeom>
                <a:avLst/>
                <a:gdLst/>
                <a:ahLst/>
                <a:cxnLst/>
                <a:rect l="l" t="t" r="r" b="b"/>
                <a:pathLst>
                  <a:path w="9510" h="6631" extrusionOk="0">
                    <a:moveTo>
                      <a:pt x="1191" y="0"/>
                    </a:moveTo>
                    <a:cubicBezTo>
                      <a:pt x="634" y="0"/>
                      <a:pt x="185" y="444"/>
                      <a:pt x="172" y="1004"/>
                    </a:cubicBezTo>
                    <a:lnTo>
                      <a:pt x="14" y="5362"/>
                    </a:lnTo>
                    <a:cubicBezTo>
                      <a:pt x="0" y="5930"/>
                      <a:pt x="449" y="6392"/>
                      <a:pt x="1031" y="6405"/>
                    </a:cubicBezTo>
                    <a:lnTo>
                      <a:pt x="8294" y="6630"/>
                    </a:lnTo>
                    <a:cubicBezTo>
                      <a:pt x="8302" y="6630"/>
                      <a:pt x="8310" y="6630"/>
                      <a:pt x="8319" y="6630"/>
                    </a:cubicBezTo>
                    <a:cubicBezTo>
                      <a:pt x="8875" y="6630"/>
                      <a:pt x="9324" y="6186"/>
                      <a:pt x="9337" y="5626"/>
                    </a:cubicBezTo>
                    <a:lnTo>
                      <a:pt x="9496" y="1268"/>
                    </a:lnTo>
                    <a:cubicBezTo>
                      <a:pt x="9509" y="700"/>
                      <a:pt x="9060" y="225"/>
                      <a:pt x="8479" y="212"/>
                    </a:cubicBezTo>
                    <a:lnTo>
                      <a:pt x="1215" y="0"/>
                    </a:lnTo>
                    <a:cubicBezTo>
                      <a:pt x="1207" y="0"/>
                      <a:pt x="1199"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7775753" y="3125418"/>
                <a:ext cx="1169649" cy="516758"/>
              </a:xfrm>
              <a:custGeom>
                <a:avLst/>
                <a:gdLst/>
                <a:ahLst/>
                <a:cxnLst/>
                <a:rect l="l" t="t" r="r" b="b"/>
                <a:pathLst>
                  <a:path w="9391" h="4149" extrusionOk="0">
                    <a:moveTo>
                      <a:pt x="1090" y="0"/>
                    </a:moveTo>
                    <a:cubicBezTo>
                      <a:pt x="530" y="0"/>
                      <a:pt x="53" y="550"/>
                      <a:pt x="40" y="1255"/>
                    </a:cubicBezTo>
                    <a:lnTo>
                      <a:pt x="14" y="2615"/>
                    </a:lnTo>
                    <a:cubicBezTo>
                      <a:pt x="0" y="3328"/>
                      <a:pt x="436" y="3909"/>
                      <a:pt x="1017" y="3923"/>
                    </a:cubicBezTo>
                    <a:lnTo>
                      <a:pt x="8281" y="4147"/>
                    </a:lnTo>
                    <a:cubicBezTo>
                      <a:pt x="8294" y="4148"/>
                      <a:pt x="8306" y="4148"/>
                      <a:pt x="8319" y="4148"/>
                    </a:cubicBezTo>
                    <a:cubicBezTo>
                      <a:pt x="8870" y="4148"/>
                      <a:pt x="9324" y="3590"/>
                      <a:pt x="9337" y="2893"/>
                    </a:cubicBezTo>
                    <a:lnTo>
                      <a:pt x="9364" y="1532"/>
                    </a:lnTo>
                    <a:cubicBezTo>
                      <a:pt x="9390" y="819"/>
                      <a:pt x="8941" y="238"/>
                      <a:pt x="8373" y="225"/>
                    </a:cubicBezTo>
                    <a:lnTo>
                      <a:pt x="1110" y="0"/>
                    </a:lnTo>
                    <a:cubicBezTo>
                      <a:pt x="1103" y="0"/>
                      <a:pt x="1096" y="0"/>
                      <a:pt x="1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8201714" y="2997007"/>
                <a:ext cx="350484" cy="176238"/>
              </a:xfrm>
              <a:custGeom>
                <a:avLst/>
                <a:gdLst/>
                <a:ahLst/>
                <a:cxnLst/>
                <a:rect l="l" t="t" r="r" b="b"/>
                <a:pathLst>
                  <a:path w="2814" h="1415" extrusionOk="0">
                    <a:moveTo>
                      <a:pt x="1403" y="1"/>
                    </a:moveTo>
                    <a:cubicBezTo>
                      <a:pt x="635" y="1"/>
                      <a:pt x="14" y="617"/>
                      <a:pt x="1" y="1388"/>
                    </a:cubicBezTo>
                    <a:lnTo>
                      <a:pt x="582" y="1414"/>
                    </a:lnTo>
                    <a:cubicBezTo>
                      <a:pt x="569" y="960"/>
                      <a:pt x="939" y="582"/>
                      <a:pt x="1391" y="582"/>
                    </a:cubicBezTo>
                    <a:cubicBezTo>
                      <a:pt x="1398" y="582"/>
                      <a:pt x="1406" y="582"/>
                      <a:pt x="1414" y="582"/>
                    </a:cubicBezTo>
                    <a:cubicBezTo>
                      <a:pt x="1876" y="582"/>
                      <a:pt x="2246" y="965"/>
                      <a:pt x="2246" y="1414"/>
                    </a:cubicBezTo>
                    <a:lnTo>
                      <a:pt x="2814" y="1414"/>
                    </a:lnTo>
                    <a:cubicBezTo>
                      <a:pt x="2814" y="648"/>
                      <a:pt x="2193" y="14"/>
                      <a:pt x="1427" y="1"/>
                    </a:cubicBezTo>
                    <a:cubicBezTo>
                      <a:pt x="1419" y="1"/>
                      <a:pt x="1411" y="1"/>
                      <a:pt x="1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8226375" y="3319218"/>
                <a:ext cx="309382" cy="120440"/>
              </a:xfrm>
              <a:custGeom>
                <a:avLst/>
                <a:gdLst/>
                <a:ahLst/>
                <a:cxnLst/>
                <a:rect l="l" t="t" r="r" b="b"/>
                <a:pathLst>
                  <a:path w="2484" h="967" extrusionOk="0">
                    <a:moveTo>
                      <a:pt x="288" y="1"/>
                    </a:moveTo>
                    <a:cubicBezTo>
                      <a:pt x="136" y="1"/>
                      <a:pt x="14" y="64"/>
                      <a:pt x="14" y="161"/>
                    </a:cubicBezTo>
                    <a:lnTo>
                      <a:pt x="1" y="716"/>
                    </a:lnTo>
                    <a:cubicBezTo>
                      <a:pt x="1" y="821"/>
                      <a:pt x="133" y="901"/>
                      <a:pt x="305" y="901"/>
                    </a:cubicBezTo>
                    <a:lnTo>
                      <a:pt x="2154" y="967"/>
                    </a:lnTo>
                    <a:cubicBezTo>
                      <a:pt x="2325" y="967"/>
                      <a:pt x="2457" y="888"/>
                      <a:pt x="2471" y="795"/>
                    </a:cubicBezTo>
                    <a:lnTo>
                      <a:pt x="2484" y="240"/>
                    </a:lnTo>
                    <a:cubicBezTo>
                      <a:pt x="2484" y="148"/>
                      <a:pt x="2352" y="55"/>
                      <a:pt x="2180" y="55"/>
                    </a:cubicBezTo>
                    <a:lnTo>
                      <a:pt x="331" y="3"/>
                    </a:lnTo>
                    <a:cubicBezTo>
                      <a:pt x="316" y="2"/>
                      <a:pt x="30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7936921" y="3122055"/>
                <a:ext cx="90548" cy="635080"/>
              </a:xfrm>
              <a:custGeom>
                <a:avLst/>
                <a:gdLst/>
                <a:ahLst/>
                <a:cxnLst/>
                <a:rect l="l" t="t" r="r" b="b"/>
                <a:pathLst>
                  <a:path w="727" h="5099" extrusionOk="0">
                    <a:moveTo>
                      <a:pt x="384" y="1"/>
                    </a:moveTo>
                    <a:cubicBezTo>
                      <a:pt x="251" y="1"/>
                      <a:pt x="146" y="107"/>
                      <a:pt x="146" y="239"/>
                    </a:cubicBezTo>
                    <a:lnTo>
                      <a:pt x="14" y="4861"/>
                    </a:lnTo>
                    <a:cubicBezTo>
                      <a:pt x="1" y="4980"/>
                      <a:pt x="106" y="5085"/>
                      <a:pt x="238" y="5099"/>
                    </a:cubicBezTo>
                    <a:lnTo>
                      <a:pt x="357" y="5099"/>
                    </a:lnTo>
                    <a:cubicBezTo>
                      <a:pt x="476" y="5099"/>
                      <a:pt x="582" y="4993"/>
                      <a:pt x="595" y="4861"/>
                    </a:cubicBezTo>
                    <a:lnTo>
                      <a:pt x="714" y="239"/>
                    </a:lnTo>
                    <a:cubicBezTo>
                      <a:pt x="727" y="120"/>
                      <a:pt x="621" y="14"/>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8739645" y="3143477"/>
                <a:ext cx="88929" cy="633586"/>
              </a:xfrm>
              <a:custGeom>
                <a:avLst/>
                <a:gdLst/>
                <a:ahLst/>
                <a:cxnLst/>
                <a:rect l="l" t="t" r="r" b="b"/>
                <a:pathLst>
                  <a:path w="714" h="5087" extrusionOk="0">
                    <a:moveTo>
                      <a:pt x="370" y="1"/>
                    </a:moveTo>
                    <a:cubicBezTo>
                      <a:pt x="238" y="1"/>
                      <a:pt x="132" y="93"/>
                      <a:pt x="132" y="225"/>
                    </a:cubicBezTo>
                    <a:lnTo>
                      <a:pt x="0" y="4847"/>
                    </a:lnTo>
                    <a:cubicBezTo>
                      <a:pt x="0" y="4979"/>
                      <a:pt x="93" y="5085"/>
                      <a:pt x="225" y="5085"/>
                    </a:cubicBezTo>
                    <a:lnTo>
                      <a:pt x="344" y="5085"/>
                    </a:lnTo>
                    <a:cubicBezTo>
                      <a:pt x="351" y="5086"/>
                      <a:pt x="359" y="5086"/>
                      <a:pt x="366" y="5086"/>
                    </a:cubicBezTo>
                    <a:cubicBezTo>
                      <a:pt x="487" y="5086"/>
                      <a:pt x="581" y="4985"/>
                      <a:pt x="581" y="4861"/>
                    </a:cubicBezTo>
                    <a:lnTo>
                      <a:pt x="714" y="238"/>
                    </a:lnTo>
                    <a:cubicBezTo>
                      <a:pt x="714" y="106"/>
                      <a:pt x="621"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7920480" y="3608796"/>
                <a:ext cx="123429" cy="39731"/>
              </a:xfrm>
              <a:custGeom>
                <a:avLst/>
                <a:gdLst/>
                <a:ahLst/>
                <a:cxnLst/>
                <a:rect l="l" t="t" r="r" b="b"/>
                <a:pathLst>
                  <a:path w="991" h="319" extrusionOk="0">
                    <a:moveTo>
                      <a:pt x="141" y="1"/>
                    </a:moveTo>
                    <a:cubicBezTo>
                      <a:pt x="68" y="1"/>
                      <a:pt x="0" y="74"/>
                      <a:pt x="0" y="147"/>
                    </a:cubicBezTo>
                    <a:cubicBezTo>
                      <a:pt x="0" y="227"/>
                      <a:pt x="67" y="306"/>
                      <a:pt x="159" y="306"/>
                    </a:cubicBezTo>
                    <a:lnTo>
                      <a:pt x="833" y="319"/>
                    </a:lnTo>
                    <a:cubicBezTo>
                      <a:pt x="925" y="319"/>
                      <a:pt x="991" y="253"/>
                      <a:pt x="991" y="160"/>
                    </a:cubicBezTo>
                    <a:cubicBezTo>
                      <a:pt x="991" y="81"/>
                      <a:pt x="925" y="15"/>
                      <a:pt x="846" y="15"/>
                    </a:cubicBezTo>
                    <a:lnTo>
                      <a:pt x="159" y="2"/>
                    </a:lnTo>
                    <a:cubicBezTo>
                      <a:pt x="153" y="1"/>
                      <a:pt x="147"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7"/>
              <p:cNvSpPr/>
              <p:nvPr/>
            </p:nvSpPr>
            <p:spPr>
              <a:xfrm>
                <a:off x="8714984" y="3640183"/>
                <a:ext cx="123429" cy="39607"/>
              </a:xfrm>
              <a:custGeom>
                <a:avLst/>
                <a:gdLst/>
                <a:ahLst/>
                <a:cxnLst/>
                <a:rect l="l" t="t" r="r" b="b"/>
                <a:pathLst>
                  <a:path w="991" h="318" extrusionOk="0">
                    <a:moveTo>
                      <a:pt x="159" y="1"/>
                    </a:moveTo>
                    <a:cubicBezTo>
                      <a:pt x="66" y="1"/>
                      <a:pt x="0" y="67"/>
                      <a:pt x="0" y="146"/>
                    </a:cubicBezTo>
                    <a:cubicBezTo>
                      <a:pt x="0" y="225"/>
                      <a:pt x="66" y="305"/>
                      <a:pt x="146" y="305"/>
                    </a:cubicBezTo>
                    <a:lnTo>
                      <a:pt x="832" y="318"/>
                    </a:lnTo>
                    <a:cubicBezTo>
                      <a:pt x="925" y="318"/>
                      <a:pt x="991" y="252"/>
                      <a:pt x="991" y="173"/>
                    </a:cubicBezTo>
                    <a:cubicBezTo>
                      <a:pt x="991" y="80"/>
                      <a:pt x="925" y="14"/>
                      <a:pt x="845" y="14"/>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7"/>
              <p:cNvSpPr/>
              <p:nvPr/>
            </p:nvSpPr>
            <p:spPr>
              <a:xfrm>
                <a:off x="8303720" y="3556236"/>
                <a:ext cx="174495" cy="146720"/>
              </a:xfrm>
              <a:custGeom>
                <a:avLst/>
                <a:gdLst/>
                <a:ahLst/>
                <a:cxnLst/>
                <a:rect l="l" t="t" r="r" b="b"/>
                <a:pathLst>
                  <a:path w="1401" h="1178" extrusionOk="0">
                    <a:moveTo>
                      <a:pt x="412" y="1"/>
                    </a:moveTo>
                    <a:cubicBezTo>
                      <a:pt x="199" y="1"/>
                      <a:pt x="27" y="168"/>
                      <a:pt x="14" y="371"/>
                    </a:cubicBezTo>
                    <a:lnTo>
                      <a:pt x="1" y="741"/>
                    </a:lnTo>
                    <a:cubicBezTo>
                      <a:pt x="1" y="952"/>
                      <a:pt x="159" y="1137"/>
                      <a:pt x="384" y="1150"/>
                    </a:cubicBezTo>
                    <a:lnTo>
                      <a:pt x="965" y="1177"/>
                    </a:lnTo>
                    <a:cubicBezTo>
                      <a:pt x="972" y="1177"/>
                      <a:pt x="980" y="1177"/>
                      <a:pt x="988" y="1177"/>
                    </a:cubicBezTo>
                    <a:cubicBezTo>
                      <a:pt x="1189" y="1177"/>
                      <a:pt x="1361" y="1010"/>
                      <a:pt x="1374" y="794"/>
                    </a:cubicBezTo>
                    <a:lnTo>
                      <a:pt x="1387" y="424"/>
                    </a:lnTo>
                    <a:cubicBezTo>
                      <a:pt x="1401" y="213"/>
                      <a:pt x="1229" y="28"/>
                      <a:pt x="1004" y="15"/>
                    </a:cubicBezTo>
                    <a:lnTo>
                      <a:pt x="436" y="1"/>
                    </a:lnTo>
                    <a:cubicBezTo>
                      <a:pt x="428" y="1"/>
                      <a:pt x="420" y="1"/>
                      <a:pt x="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422"/>
        <p:cNvGrpSpPr/>
        <p:nvPr/>
      </p:nvGrpSpPr>
      <p:grpSpPr>
        <a:xfrm>
          <a:off x="0" y="0"/>
          <a:ext cx="0" cy="0"/>
          <a:chOff x="0" y="0"/>
          <a:chExt cx="0" cy="0"/>
        </a:xfrm>
      </p:grpSpPr>
      <p:sp>
        <p:nvSpPr>
          <p:cNvPr id="2423" name="Google Shape;2423;p32"/>
          <p:cNvSpPr txBox="1">
            <a:spLocks noGrp="1"/>
          </p:cNvSpPr>
          <p:nvPr>
            <p:ph type="subTitle" idx="1"/>
          </p:nvPr>
        </p:nvSpPr>
        <p:spPr>
          <a:xfrm>
            <a:off x="825100" y="2120275"/>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24" name="Google Shape;2424;p32"/>
          <p:cNvSpPr txBox="1">
            <a:spLocks noGrp="1"/>
          </p:cNvSpPr>
          <p:nvPr>
            <p:ph type="subTitle" idx="2"/>
          </p:nvPr>
        </p:nvSpPr>
        <p:spPr>
          <a:xfrm>
            <a:off x="3475500" y="2120275"/>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25" name="Google Shape;2425;p32"/>
          <p:cNvSpPr txBox="1">
            <a:spLocks noGrp="1"/>
          </p:cNvSpPr>
          <p:nvPr>
            <p:ph type="subTitle" idx="3"/>
          </p:nvPr>
        </p:nvSpPr>
        <p:spPr>
          <a:xfrm>
            <a:off x="6125900" y="2120275"/>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6" name="Google Shape;2426;p32"/>
          <p:cNvSpPr txBox="1">
            <a:spLocks noGrp="1"/>
          </p:cNvSpPr>
          <p:nvPr>
            <p:ph type="subTitle" idx="4"/>
          </p:nvPr>
        </p:nvSpPr>
        <p:spPr>
          <a:xfrm>
            <a:off x="825100" y="3774900"/>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27" name="Google Shape;2427;p32"/>
          <p:cNvSpPr txBox="1">
            <a:spLocks noGrp="1"/>
          </p:cNvSpPr>
          <p:nvPr>
            <p:ph type="subTitle" idx="5"/>
          </p:nvPr>
        </p:nvSpPr>
        <p:spPr>
          <a:xfrm>
            <a:off x="6125900" y="3774900"/>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28" name="Google Shape;2428;p32"/>
          <p:cNvSpPr txBox="1">
            <a:spLocks noGrp="1"/>
          </p:cNvSpPr>
          <p:nvPr>
            <p:ph type="subTitle" idx="6"/>
          </p:nvPr>
        </p:nvSpPr>
        <p:spPr>
          <a:xfrm>
            <a:off x="1035250" y="1679925"/>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29" name="Google Shape;2429;p32"/>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2"/>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2"/>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2432" name="Google Shape;2432;p32"/>
          <p:cNvGrpSpPr/>
          <p:nvPr/>
        </p:nvGrpSpPr>
        <p:grpSpPr>
          <a:xfrm>
            <a:off x="2936544" y="-329546"/>
            <a:ext cx="2934233" cy="708308"/>
            <a:chOff x="2375925" y="3297600"/>
            <a:chExt cx="735950" cy="177650"/>
          </a:xfrm>
        </p:grpSpPr>
        <p:sp>
          <p:nvSpPr>
            <p:cNvPr id="2433" name="Google Shape;2433;p32"/>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2"/>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2"/>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2"/>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2"/>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2"/>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32"/>
          <p:cNvGrpSpPr/>
          <p:nvPr/>
        </p:nvGrpSpPr>
        <p:grpSpPr>
          <a:xfrm>
            <a:off x="-178494" y="4189232"/>
            <a:ext cx="776332" cy="720587"/>
            <a:chOff x="-102294" y="3884432"/>
            <a:chExt cx="776332" cy="720587"/>
          </a:xfrm>
        </p:grpSpPr>
        <p:sp>
          <p:nvSpPr>
            <p:cNvPr id="2440" name="Google Shape;2440;p32"/>
            <p:cNvSpPr/>
            <p:nvPr/>
          </p:nvSpPr>
          <p:spPr>
            <a:xfrm>
              <a:off x="112455" y="45097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2"/>
            <p:cNvSpPr/>
            <p:nvPr/>
          </p:nvSpPr>
          <p:spPr>
            <a:xfrm>
              <a:off x="158250" y="3892522"/>
              <a:ext cx="26129" cy="18922"/>
            </a:xfrm>
            <a:custGeom>
              <a:avLst/>
              <a:gdLst/>
              <a:ahLst/>
              <a:cxnLst/>
              <a:rect l="l" t="t" r="r" b="b"/>
              <a:pathLst>
                <a:path w="562" h="407" extrusionOk="0">
                  <a:moveTo>
                    <a:pt x="156" y="1"/>
                  </a:moveTo>
                  <a:lnTo>
                    <a:pt x="271" y="252"/>
                  </a:lnTo>
                  <a:lnTo>
                    <a:pt x="1" y="406"/>
                  </a:lnTo>
                  <a:lnTo>
                    <a:pt x="1" y="406"/>
                  </a:lnTo>
                  <a:lnTo>
                    <a:pt x="561" y="368"/>
                  </a:lnTo>
                  <a:lnTo>
                    <a:pt x="484" y="213"/>
                  </a:lnTo>
                  <a:lnTo>
                    <a:pt x="156"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2"/>
            <p:cNvSpPr/>
            <p:nvPr/>
          </p:nvSpPr>
          <p:spPr>
            <a:xfrm>
              <a:off x="232824" y="3914978"/>
              <a:ext cx="106979" cy="43192"/>
            </a:xfrm>
            <a:custGeom>
              <a:avLst/>
              <a:gdLst/>
              <a:ahLst/>
              <a:cxnLst/>
              <a:rect l="l" t="t" r="r" b="b"/>
              <a:pathLst>
                <a:path w="2301" h="929" extrusionOk="0">
                  <a:moveTo>
                    <a:pt x="2300" y="1"/>
                  </a:moveTo>
                  <a:lnTo>
                    <a:pt x="1508" y="426"/>
                  </a:lnTo>
                  <a:lnTo>
                    <a:pt x="697" y="426"/>
                  </a:lnTo>
                  <a:lnTo>
                    <a:pt x="1" y="658"/>
                  </a:lnTo>
                  <a:lnTo>
                    <a:pt x="909" y="928"/>
                  </a:lnTo>
                  <a:lnTo>
                    <a:pt x="1354" y="754"/>
                  </a:lnTo>
                  <a:lnTo>
                    <a:pt x="2223" y="97"/>
                  </a:lnTo>
                  <a:lnTo>
                    <a:pt x="2300"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2"/>
            <p:cNvSpPr/>
            <p:nvPr/>
          </p:nvSpPr>
          <p:spPr>
            <a:xfrm>
              <a:off x="-39389" y="3902425"/>
              <a:ext cx="25199" cy="18876"/>
            </a:xfrm>
            <a:custGeom>
              <a:avLst/>
              <a:gdLst/>
              <a:ahLst/>
              <a:cxnLst/>
              <a:rect l="l" t="t" r="r" b="b"/>
              <a:pathLst>
                <a:path w="542" h="406" extrusionOk="0">
                  <a:moveTo>
                    <a:pt x="136" y="0"/>
                  </a:moveTo>
                  <a:lnTo>
                    <a:pt x="271" y="251"/>
                  </a:lnTo>
                  <a:lnTo>
                    <a:pt x="1" y="406"/>
                  </a:lnTo>
                  <a:lnTo>
                    <a:pt x="542" y="387"/>
                  </a:lnTo>
                  <a:lnTo>
                    <a:pt x="484" y="213"/>
                  </a:lnTo>
                  <a:lnTo>
                    <a:pt x="136"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2"/>
            <p:cNvSpPr/>
            <p:nvPr/>
          </p:nvSpPr>
          <p:spPr>
            <a:xfrm>
              <a:off x="35185" y="3924881"/>
              <a:ext cx="106979" cy="44075"/>
            </a:xfrm>
            <a:custGeom>
              <a:avLst/>
              <a:gdLst/>
              <a:ahLst/>
              <a:cxnLst/>
              <a:rect l="l" t="t" r="r" b="b"/>
              <a:pathLst>
                <a:path w="2301" h="948" extrusionOk="0">
                  <a:moveTo>
                    <a:pt x="2300" y="0"/>
                  </a:moveTo>
                  <a:lnTo>
                    <a:pt x="1508" y="425"/>
                  </a:lnTo>
                  <a:lnTo>
                    <a:pt x="696" y="425"/>
                  </a:lnTo>
                  <a:lnTo>
                    <a:pt x="0" y="677"/>
                  </a:lnTo>
                  <a:lnTo>
                    <a:pt x="909" y="947"/>
                  </a:lnTo>
                  <a:lnTo>
                    <a:pt x="1353" y="754"/>
                  </a:lnTo>
                  <a:lnTo>
                    <a:pt x="2223" y="116"/>
                  </a:lnTo>
                  <a:lnTo>
                    <a:pt x="2300"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2"/>
            <p:cNvSpPr/>
            <p:nvPr/>
          </p:nvSpPr>
          <p:spPr>
            <a:xfrm>
              <a:off x="-102294" y="3884432"/>
              <a:ext cx="584969" cy="720587"/>
            </a:xfrm>
            <a:custGeom>
              <a:avLst/>
              <a:gdLst/>
              <a:ahLst/>
              <a:cxnLst/>
              <a:rect l="l" t="t" r="r" b="b"/>
              <a:pathLst>
                <a:path w="12582" h="15499" extrusionOk="0">
                  <a:moveTo>
                    <a:pt x="1" y="1"/>
                  </a:moveTo>
                  <a:lnTo>
                    <a:pt x="1991" y="15499"/>
                  </a:lnTo>
                  <a:lnTo>
                    <a:pt x="9740" y="15499"/>
                  </a:lnTo>
                  <a:lnTo>
                    <a:pt x="12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2"/>
            <p:cNvSpPr/>
            <p:nvPr/>
          </p:nvSpPr>
          <p:spPr>
            <a:xfrm>
              <a:off x="307398" y="3884432"/>
              <a:ext cx="175277" cy="720587"/>
            </a:xfrm>
            <a:custGeom>
              <a:avLst/>
              <a:gdLst/>
              <a:ahLst/>
              <a:cxnLst/>
              <a:rect l="l" t="t" r="r" b="b"/>
              <a:pathLst>
                <a:path w="3770" h="15499" extrusionOk="0">
                  <a:moveTo>
                    <a:pt x="580" y="1"/>
                  </a:moveTo>
                  <a:lnTo>
                    <a:pt x="1" y="15499"/>
                  </a:lnTo>
                  <a:lnTo>
                    <a:pt x="928" y="15499"/>
                  </a:lnTo>
                  <a:lnTo>
                    <a:pt x="3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7" name="Google Shape;2447;p32"/>
          <p:cNvGrpSpPr/>
          <p:nvPr/>
        </p:nvGrpSpPr>
        <p:grpSpPr>
          <a:xfrm>
            <a:off x="8596720" y="2765541"/>
            <a:ext cx="1133441" cy="1842956"/>
            <a:chOff x="-668855" y="2961316"/>
            <a:chExt cx="1133441" cy="1842956"/>
          </a:xfrm>
        </p:grpSpPr>
        <p:sp>
          <p:nvSpPr>
            <p:cNvPr id="2448" name="Google Shape;2448;p32"/>
            <p:cNvSpPr/>
            <p:nvPr/>
          </p:nvSpPr>
          <p:spPr>
            <a:xfrm>
              <a:off x="-481719" y="4765328"/>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9" name="Google Shape;2449;p32"/>
            <p:cNvGrpSpPr/>
            <p:nvPr/>
          </p:nvGrpSpPr>
          <p:grpSpPr>
            <a:xfrm>
              <a:off x="-668855" y="2961316"/>
              <a:ext cx="1133441" cy="1830531"/>
              <a:chOff x="-668855" y="2961316"/>
              <a:chExt cx="1133441" cy="1830531"/>
            </a:xfrm>
          </p:grpSpPr>
          <p:sp>
            <p:nvSpPr>
              <p:cNvPr id="2450" name="Google Shape;2450;p32"/>
              <p:cNvSpPr/>
              <p:nvPr/>
            </p:nvSpPr>
            <p:spPr>
              <a:xfrm>
                <a:off x="-548811" y="3395139"/>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2"/>
              <p:cNvSpPr/>
              <p:nvPr/>
            </p:nvSpPr>
            <p:spPr>
              <a:xfrm>
                <a:off x="-538014" y="3531721"/>
                <a:ext cx="91940" cy="45584"/>
              </a:xfrm>
              <a:custGeom>
                <a:avLst/>
                <a:gdLst/>
                <a:ahLst/>
                <a:cxnLst/>
                <a:rect l="l" t="t" r="r" b="b"/>
                <a:pathLst>
                  <a:path w="2146" h="1064" extrusionOk="0">
                    <a:moveTo>
                      <a:pt x="0" y="1"/>
                    </a:moveTo>
                    <a:lnTo>
                      <a:pt x="77" y="1064"/>
                    </a:lnTo>
                    <a:lnTo>
                      <a:pt x="2126" y="542"/>
                    </a:lnTo>
                    <a:lnTo>
                      <a:pt x="2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2" name="Google Shape;2452;p32"/>
              <p:cNvGrpSpPr/>
              <p:nvPr/>
            </p:nvGrpSpPr>
            <p:grpSpPr>
              <a:xfrm>
                <a:off x="-668855" y="2961316"/>
                <a:ext cx="1133441" cy="1830531"/>
                <a:chOff x="4722745" y="2927241"/>
                <a:chExt cx="1133441" cy="1830531"/>
              </a:xfrm>
            </p:grpSpPr>
            <p:sp>
              <p:nvSpPr>
                <p:cNvPr id="2453" name="Google Shape;2453;p32"/>
                <p:cNvSpPr/>
                <p:nvPr/>
              </p:nvSpPr>
              <p:spPr>
                <a:xfrm>
                  <a:off x="4841975" y="336187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2"/>
                <p:cNvSpPr/>
                <p:nvPr/>
              </p:nvSpPr>
              <p:spPr>
                <a:xfrm>
                  <a:off x="5523343" y="336106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2"/>
                <p:cNvSpPr/>
                <p:nvPr/>
              </p:nvSpPr>
              <p:spPr>
                <a:xfrm>
                  <a:off x="5522529" y="336187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2"/>
                <p:cNvSpPr/>
                <p:nvPr/>
              </p:nvSpPr>
              <p:spPr>
                <a:xfrm>
                  <a:off x="5534096" y="3497646"/>
                  <a:ext cx="91940" cy="45584"/>
                </a:xfrm>
                <a:custGeom>
                  <a:avLst/>
                  <a:gdLst/>
                  <a:ahLst/>
                  <a:cxnLst/>
                  <a:rect l="l" t="t" r="r" b="b"/>
                  <a:pathLst>
                    <a:path w="2146" h="1064" extrusionOk="0">
                      <a:moveTo>
                        <a:pt x="1" y="1"/>
                      </a:moveTo>
                      <a:lnTo>
                        <a:pt x="78" y="1064"/>
                      </a:lnTo>
                      <a:lnTo>
                        <a:pt x="2126" y="542"/>
                      </a:lnTo>
                      <a:lnTo>
                        <a:pt x="2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2"/>
                <p:cNvSpPr/>
                <p:nvPr/>
              </p:nvSpPr>
              <p:spPr>
                <a:xfrm>
                  <a:off x="5441385" y="391904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2"/>
                <p:cNvSpPr/>
                <p:nvPr/>
              </p:nvSpPr>
              <p:spPr>
                <a:xfrm>
                  <a:off x="5441385" y="391990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2"/>
                <p:cNvSpPr/>
                <p:nvPr/>
              </p:nvSpPr>
              <p:spPr>
                <a:xfrm>
                  <a:off x="4869309" y="391904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2"/>
                <p:cNvSpPr/>
                <p:nvPr/>
              </p:nvSpPr>
              <p:spPr>
                <a:xfrm>
                  <a:off x="4868452" y="391990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2"/>
                <p:cNvSpPr/>
                <p:nvPr/>
              </p:nvSpPr>
              <p:spPr>
                <a:xfrm>
                  <a:off x="5036523" y="391904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2"/>
                <p:cNvSpPr/>
                <p:nvPr/>
              </p:nvSpPr>
              <p:spPr>
                <a:xfrm>
                  <a:off x="5035709" y="391990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2"/>
                <p:cNvSpPr/>
                <p:nvPr/>
              </p:nvSpPr>
              <p:spPr>
                <a:xfrm>
                  <a:off x="5695527" y="391904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2"/>
                <p:cNvSpPr/>
                <p:nvPr/>
              </p:nvSpPr>
              <p:spPr>
                <a:xfrm>
                  <a:off x="5694713" y="391990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2"/>
                <p:cNvSpPr/>
                <p:nvPr/>
              </p:nvSpPr>
              <p:spPr>
                <a:xfrm>
                  <a:off x="4722745" y="292724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2"/>
                <p:cNvSpPr/>
                <p:nvPr/>
              </p:nvSpPr>
              <p:spPr>
                <a:xfrm>
                  <a:off x="4722745" y="292724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2"/>
                <p:cNvSpPr/>
                <p:nvPr/>
              </p:nvSpPr>
              <p:spPr>
                <a:xfrm>
                  <a:off x="4776555" y="385529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8" name="Google Shape;2468;p32"/>
              <p:cNvSpPr/>
              <p:nvPr/>
            </p:nvSpPr>
            <p:spPr>
              <a:xfrm>
                <a:off x="-615045" y="3890184"/>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2"/>
              <p:cNvSpPr/>
              <p:nvPr/>
            </p:nvSpPr>
            <p:spPr>
              <a:xfrm>
                <a:off x="52270"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2"/>
              <p:cNvSpPr/>
              <p:nvPr/>
            </p:nvSpPr>
            <p:spPr>
              <a:xfrm>
                <a:off x="-520663" y="3994549"/>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2"/>
              <p:cNvSpPr/>
              <p:nvPr/>
            </p:nvSpPr>
            <p:spPr>
              <a:xfrm>
                <a:off x="-352592" y="4016056"/>
                <a:ext cx="103550" cy="45584"/>
              </a:xfrm>
              <a:custGeom>
                <a:avLst/>
                <a:gdLst/>
                <a:ahLst/>
                <a:cxnLst/>
                <a:rect l="l" t="t" r="r" b="b"/>
                <a:pathLst>
                  <a:path w="2417" h="1064" extrusionOk="0">
                    <a:moveTo>
                      <a:pt x="1" y="1"/>
                    </a:moveTo>
                    <a:lnTo>
                      <a:pt x="5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2"/>
              <p:cNvSpPr/>
              <p:nvPr/>
            </p:nvSpPr>
            <p:spPr>
              <a:xfrm>
                <a:off x="304783"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2"/>
              <p:cNvSpPr/>
              <p:nvPr/>
            </p:nvSpPr>
            <p:spPr>
              <a:xfrm>
                <a:off x="-614188" y="3971371"/>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74" name="Google Shape;2474;p32"/>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5" name="Google Shape;2475;p32"/>
          <p:cNvSpPr txBox="1">
            <a:spLocks noGrp="1"/>
          </p:cNvSpPr>
          <p:nvPr>
            <p:ph type="subTitle" idx="7"/>
          </p:nvPr>
        </p:nvSpPr>
        <p:spPr>
          <a:xfrm>
            <a:off x="3685650" y="1679925"/>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76" name="Google Shape;2476;p32"/>
          <p:cNvSpPr txBox="1">
            <a:spLocks noGrp="1"/>
          </p:cNvSpPr>
          <p:nvPr>
            <p:ph type="subTitle" idx="8"/>
          </p:nvPr>
        </p:nvSpPr>
        <p:spPr>
          <a:xfrm>
            <a:off x="6336050" y="1679925"/>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77" name="Google Shape;2477;p32"/>
          <p:cNvSpPr txBox="1">
            <a:spLocks noGrp="1"/>
          </p:cNvSpPr>
          <p:nvPr>
            <p:ph type="subTitle" idx="9"/>
          </p:nvPr>
        </p:nvSpPr>
        <p:spPr>
          <a:xfrm>
            <a:off x="1035250" y="3330075"/>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78" name="Google Shape;2478;p32"/>
          <p:cNvSpPr txBox="1">
            <a:spLocks noGrp="1"/>
          </p:cNvSpPr>
          <p:nvPr>
            <p:ph type="subTitle" idx="13"/>
          </p:nvPr>
        </p:nvSpPr>
        <p:spPr>
          <a:xfrm>
            <a:off x="3685650" y="3331100"/>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79" name="Google Shape;2479;p32"/>
          <p:cNvSpPr txBox="1">
            <a:spLocks noGrp="1"/>
          </p:cNvSpPr>
          <p:nvPr>
            <p:ph type="subTitle" idx="14"/>
          </p:nvPr>
        </p:nvSpPr>
        <p:spPr>
          <a:xfrm>
            <a:off x="6336050" y="3330075"/>
            <a:ext cx="1772700" cy="324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400"/>
              <a:buFont typeface="Balsamiq Sans"/>
              <a:buNone/>
              <a:defRPr sz="1800" b="1">
                <a:solidFill>
                  <a:schemeClr val="lt1"/>
                </a:solidFill>
                <a:latin typeface="Balsamiq Sans"/>
                <a:ea typeface="Balsamiq Sans"/>
                <a:cs typeface="Balsamiq Sans"/>
                <a:sym typeface="Balsamiq Sans"/>
              </a:defRPr>
            </a:lvl1pPr>
            <a:lvl2pPr lvl="1"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2pPr>
            <a:lvl3pPr lvl="2"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3pPr>
            <a:lvl4pPr lvl="3"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4pPr>
            <a:lvl5pPr lvl="4"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5pPr>
            <a:lvl6pPr lvl="5"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6pPr>
            <a:lvl7pPr lvl="6"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7pPr>
            <a:lvl8pPr lvl="7"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8pPr>
            <a:lvl9pPr lvl="8" algn="ctr" rtl="0">
              <a:lnSpc>
                <a:spcPct val="100000"/>
              </a:lnSpc>
              <a:spcBef>
                <a:spcPts val="0"/>
              </a:spcBef>
              <a:spcAft>
                <a:spcPts val="0"/>
              </a:spcAft>
              <a:buClr>
                <a:schemeClr val="lt2"/>
              </a:buClr>
              <a:buSzPts val="2400"/>
              <a:buFont typeface="Balsamiq Sans"/>
              <a:buNone/>
              <a:defRPr sz="2400" b="1">
                <a:solidFill>
                  <a:schemeClr val="lt2"/>
                </a:solidFill>
                <a:latin typeface="Balsamiq Sans"/>
                <a:ea typeface="Balsamiq Sans"/>
                <a:cs typeface="Balsamiq Sans"/>
                <a:sym typeface="Balsamiq Sans"/>
              </a:defRPr>
            </a:lvl9pPr>
          </a:lstStyle>
          <a:p>
            <a:endParaRPr/>
          </a:p>
        </p:txBody>
      </p:sp>
      <p:sp>
        <p:nvSpPr>
          <p:cNvPr id="2480" name="Google Shape;2480;p32"/>
          <p:cNvSpPr txBox="1">
            <a:spLocks noGrp="1"/>
          </p:cNvSpPr>
          <p:nvPr>
            <p:ph type="subTitle" idx="15"/>
          </p:nvPr>
        </p:nvSpPr>
        <p:spPr>
          <a:xfrm>
            <a:off x="3475500" y="3774900"/>
            <a:ext cx="2193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2642"/>
        <p:cNvGrpSpPr/>
        <p:nvPr/>
      </p:nvGrpSpPr>
      <p:grpSpPr>
        <a:xfrm>
          <a:off x="0" y="0"/>
          <a:ext cx="0" cy="0"/>
          <a:chOff x="0" y="0"/>
          <a:chExt cx="0" cy="0"/>
        </a:xfrm>
      </p:grpSpPr>
      <p:sp>
        <p:nvSpPr>
          <p:cNvPr id="2643" name="Google Shape;2643;p37"/>
          <p:cNvSpPr/>
          <p:nvPr/>
        </p:nvSpPr>
        <p:spPr>
          <a:xfrm>
            <a:off x="325" y="4039400"/>
            <a:ext cx="9200404" cy="1138194"/>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7"/>
          <p:cNvSpPr/>
          <p:nvPr/>
        </p:nvSpPr>
        <p:spPr>
          <a:xfrm>
            <a:off x="-175" y="0"/>
            <a:ext cx="9143979" cy="902450"/>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2645" name="Google Shape;2645;p37"/>
          <p:cNvGrpSpPr/>
          <p:nvPr/>
        </p:nvGrpSpPr>
        <p:grpSpPr>
          <a:xfrm>
            <a:off x="2936544" y="-329546"/>
            <a:ext cx="2934233" cy="708308"/>
            <a:chOff x="2375925" y="3297600"/>
            <a:chExt cx="735950" cy="177650"/>
          </a:xfrm>
        </p:grpSpPr>
        <p:sp>
          <p:nvSpPr>
            <p:cNvPr id="2646" name="Google Shape;2646;p3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2" name="Google Shape;2652;p37"/>
          <p:cNvSpPr/>
          <p:nvPr/>
        </p:nvSpPr>
        <p:spPr>
          <a:xfrm flipH="1">
            <a:off x="275" y="4673900"/>
            <a:ext cx="9200400" cy="503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7"/>
          <p:cNvSpPr txBox="1">
            <a:spLocks noGrp="1"/>
          </p:cNvSpPr>
          <p:nvPr>
            <p:ph type="title"/>
          </p:nvPr>
        </p:nvSpPr>
        <p:spPr>
          <a:xfrm>
            <a:off x="1660963" y="2188413"/>
            <a:ext cx="2390100" cy="34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4" name="Google Shape;2654;p37"/>
          <p:cNvSpPr txBox="1">
            <a:spLocks noGrp="1"/>
          </p:cNvSpPr>
          <p:nvPr>
            <p:ph type="title" idx="2" hasCustomPrompt="1"/>
          </p:nvPr>
        </p:nvSpPr>
        <p:spPr>
          <a:xfrm>
            <a:off x="1431263" y="1185150"/>
            <a:ext cx="2849400" cy="6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55" name="Google Shape;2655;p37"/>
          <p:cNvSpPr txBox="1">
            <a:spLocks noGrp="1"/>
          </p:cNvSpPr>
          <p:nvPr>
            <p:ph type="subTitle" idx="1"/>
          </p:nvPr>
        </p:nvSpPr>
        <p:spPr>
          <a:xfrm>
            <a:off x="1431325" y="3380888"/>
            <a:ext cx="2849400" cy="5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56" name="Google Shape;2656;p37"/>
          <p:cNvGrpSpPr/>
          <p:nvPr/>
        </p:nvGrpSpPr>
        <p:grpSpPr>
          <a:xfrm>
            <a:off x="7079785" y="908822"/>
            <a:ext cx="3491058" cy="3699690"/>
            <a:chOff x="7079785" y="908822"/>
            <a:chExt cx="3491058" cy="3699690"/>
          </a:xfrm>
        </p:grpSpPr>
        <p:sp>
          <p:nvSpPr>
            <p:cNvPr id="2657" name="Google Shape;2657;p37"/>
            <p:cNvSpPr/>
            <p:nvPr/>
          </p:nvSpPr>
          <p:spPr>
            <a:xfrm>
              <a:off x="7079785" y="434988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7"/>
            <p:cNvSpPr/>
            <p:nvPr/>
          </p:nvSpPr>
          <p:spPr>
            <a:xfrm flipH="1">
              <a:off x="7451909" y="908822"/>
              <a:ext cx="1478916" cy="3430361"/>
            </a:xfrm>
            <a:custGeom>
              <a:avLst/>
              <a:gdLst/>
              <a:ahLst/>
              <a:cxnLst/>
              <a:rect l="l" t="t" r="r" b="b"/>
              <a:pathLst>
                <a:path w="53122" h="123217" extrusionOk="0">
                  <a:moveTo>
                    <a:pt x="6049" y="1"/>
                  </a:moveTo>
                  <a:cubicBezTo>
                    <a:pt x="2713" y="1"/>
                    <a:pt x="1" y="2677"/>
                    <a:pt x="1" y="6013"/>
                  </a:cubicBezTo>
                  <a:lnTo>
                    <a:pt x="1" y="117204"/>
                  </a:lnTo>
                  <a:cubicBezTo>
                    <a:pt x="1" y="120540"/>
                    <a:pt x="2713" y="123216"/>
                    <a:pt x="6049" y="123216"/>
                  </a:cubicBezTo>
                  <a:lnTo>
                    <a:pt x="47109" y="123216"/>
                  </a:lnTo>
                  <a:cubicBezTo>
                    <a:pt x="50445" y="123216"/>
                    <a:pt x="53121" y="120540"/>
                    <a:pt x="53121" y="117204"/>
                  </a:cubicBezTo>
                  <a:lnTo>
                    <a:pt x="53121" y="6013"/>
                  </a:lnTo>
                  <a:cubicBezTo>
                    <a:pt x="53121" y="2677"/>
                    <a:pt x="50445" y="1"/>
                    <a:pt x="47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7"/>
            <p:cNvSpPr/>
            <p:nvPr/>
          </p:nvSpPr>
          <p:spPr>
            <a:xfrm flipH="1">
              <a:off x="7162067" y="908822"/>
              <a:ext cx="1478889" cy="3430361"/>
            </a:xfrm>
            <a:custGeom>
              <a:avLst/>
              <a:gdLst/>
              <a:ahLst/>
              <a:cxnLst/>
              <a:rect l="l" t="t" r="r" b="b"/>
              <a:pathLst>
                <a:path w="53121" h="123217" extrusionOk="0">
                  <a:moveTo>
                    <a:pt x="6012" y="1"/>
                  </a:moveTo>
                  <a:cubicBezTo>
                    <a:pt x="2676" y="1"/>
                    <a:pt x="0" y="2677"/>
                    <a:pt x="0" y="6013"/>
                  </a:cubicBezTo>
                  <a:lnTo>
                    <a:pt x="0" y="117204"/>
                  </a:lnTo>
                  <a:cubicBezTo>
                    <a:pt x="0" y="120540"/>
                    <a:pt x="2676" y="123216"/>
                    <a:pt x="6012" y="123216"/>
                  </a:cubicBezTo>
                  <a:lnTo>
                    <a:pt x="47072" y="123216"/>
                  </a:lnTo>
                  <a:cubicBezTo>
                    <a:pt x="50408" y="123216"/>
                    <a:pt x="53121" y="120540"/>
                    <a:pt x="53121" y="117204"/>
                  </a:cubicBezTo>
                  <a:lnTo>
                    <a:pt x="53121" y="6013"/>
                  </a:lnTo>
                  <a:cubicBezTo>
                    <a:pt x="53121" y="2677"/>
                    <a:pt x="50408" y="1"/>
                    <a:pt x="47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7"/>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rgbClr val="D6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7"/>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7"/>
            <p:cNvSpPr/>
            <p:nvPr/>
          </p:nvSpPr>
          <p:spPr>
            <a:xfrm flipH="1">
              <a:off x="7213098" y="959852"/>
              <a:ext cx="406241" cy="3328300"/>
            </a:xfrm>
            <a:custGeom>
              <a:avLst/>
              <a:gdLst/>
              <a:ahLst/>
              <a:cxnLst/>
              <a:rect l="l" t="t" r="r" b="b"/>
              <a:pathLst>
                <a:path w="14592" h="119551" extrusionOk="0">
                  <a:moveTo>
                    <a:pt x="1" y="1"/>
                  </a:moveTo>
                  <a:cubicBezTo>
                    <a:pt x="2310" y="1"/>
                    <a:pt x="4180" y="1871"/>
                    <a:pt x="4180" y="4180"/>
                  </a:cubicBezTo>
                  <a:lnTo>
                    <a:pt x="4180" y="115371"/>
                  </a:lnTo>
                  <a:cubicBezTo>
                    <a:pt x="4180" y="117680"/>
                    <a:pt x="2310" y="119550"/>
                    <a:pt x="1" y="119550"/>
                  </a:cubicBezTo>
                  <a:lnTo>
                    <a:pt x="10376" y="119550"/>
                  </a:lnTo>
                  <a:cubicBezTo>
                    <a:pt x="12685" y="119550"/>
                    <a:pt x="14592" y="117680"/>
                    <a:pt x="14592" y="115371"/>
                  </a:cubicBezTo>
                  <a:lnTo>
                    <a:pt x="14592" y="4180"/>
                  </a:lnTo>
                  <a:cubicBezTo>
                    <a:pt x="14592" y="1871"/>
                    <a:pt x="12685" y="1"/>
                    <a:pt x="10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7"/>
            <p:cNvSpPr/>
            <p:nvPr/>
          </p:nvSpPr>
          <p:spPr>
            <a:xfrm flipH="1">
              <a:off x="7246784" y="1525283"/>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7"/>
            <p:cNvSpPr/>
            <p:nvPr/>
          </p:nvSpPr>
          <p:spPr>
            <a:xfrm flipH="1">
              <a:off x="7246784" y="1563062"/>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7"/>
            <p:cNvSpPr/>
            <p:nvPr/>
          </p:nvSpPr>
          <p:spPr>
            <a:xfrm flipH="1">
              <a:off x="7502940" y="1563062"/>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7"/>
            <p:cNvSpPr/>
            <p:nvPr/>
          </p:nvSpPr>
          <p:spPr>
            <a:xfrm flipH="1">
              <a:off x="7246784" y="2936799"/>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7"/>
            <p:cNvSpPr/>
            <p:nvPr/>
          </p:nvSpPr>
          <p:spPr>
            <a:xfrm flipH="1">
              <a:off x="7246784" y="2975580"/>
              <a:ext cx="256184" cy="153120"/>
            </a:xfrm>
            <a:custGeom>
              <a:avLst/>
              <a:gdLst/>
              <a:ahLst/>
              <a:cxnLst/>
              <a:rect l="l" t="t" r="r" b="b"/>
              <a:pathLst>
                <a:path w="9202" h="5500" extrusionOk="0">
                  <a:moveTo>
                    <a:pt x="0" y="1"/>
                  </a:moveTo>
                  <a:lnTo>
                    <a:pt x="0" y="5500"/>
                  </a:lnTo>
                  <a:lnTo>
                    <a:pt x="9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7"/>
            <p:cNvSpPr/>
            <p:nvPr/>
          </p:nvSpPr>
          <p:spPr>
            <a:xfrm flipH="1">
              <a:off x="7502940" y="2974578"/>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7"/>
            <p:cNvSpPr/>
            <p:nvPr/>
          </p:nvSpPr>
          <p:spPr>
            <a:xfrm flipH="1">
              <a:off x="7246784" y="3457323"/>
              <a:ext cx="1343141" cy="830829"/>
            </a:xfrm>
            <a:custGeom>
              <a:avLst/>
              <a:gdLst/>
              <a:ahLst/>
              <a:cxnLst/>
              <a:rect l="l" t="t" r="r" b="b"/>
              <a:pathLst>
                <a:path w="48245" h="29843" extrusionOk="0">
                  <a:moveTo>
                    <a:pt x="0" y="1"/>
                  </a:moveTo>
                  <a:lnTo>
                    <a:pt x="0" y="25736"/>
                  </a:lnTo>
                  <a:cubicBezTo>
                    <a:pt x="0" y="28009"/>
                    <a:pt x="1833" y="29842"/>
                    <a:pt x="4106" y="29842"/>
                  </a:cubicBezTo>
                  <a:lnTo>
                    <a:pt x="44139" y="29842"/>
                  </a:lnTo>
                  <a:cubicBezTo>
                    <a:pt x="46412" y="29842"/>
                    <a:pt x="48245" y="28009"/>
                    <a:pt x="48245" y="25736"/>
                  </a:cubicBez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7"/>
            <p:cNvSpPr/>
            <p:nvPr/>
          </p:nvSpPr>
          <p:spPr>
            <a:xfrm flipH="1">
              <a:off x="7246784" y="3457323"/>
              <a:ext cx="1343141" cy="38809"/>
            </a:xfrm>
            <a:custGeom>
              <a:avLst/>
              <a:gdLst/>
              <a:ahLst/>
              <a:cxnLst/>
              <a:rect l="l" t="t" r="r" b="b"/>
              <a:pathLst>
                <a:path w="48245" h="1394" extrusionOk="0">
                  <a:moveTo>
                    <a:pt x="0" y="1"/>
                  </a:moveTo>
                  <a:lnTo>
                    <a:pt x="0" y="1394"/>
                  </a:lnTo>
                  <a:lnTo>
                    <a:pt x="48245" y="1394"/>
                  </a:lnTo>
                  <a:lnTo>
                    <a:pt x="48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7"/>
            <p:cNvSpPr/>
            <p:nvPr/>
          </p:nvSpPr>
          <p:spPr>
            <a:xfrm flipH="1">
              <a:off x="7246784" y="3496104"/>
              <a:ext cx="1343141" cy="17372"/>
            </a:xfrm>
            <a:custGeom>
              <a:avLst/>
              <a:gdLst/>
              <a:ahLst/>
              <a:cxnLst/>
              <a:rect l="l" t="t" r="r" b="b"/>
              <a:pathLst>
                <a:path w="48245" h="624" extrusionOk="0">
                  <a:moveTo>
                    <a:pt x="0" y="1"/>
                  </a:moveTo>
                  <a:lnTo>
                    <a:pt x="0" y="624"/>
                  </a:lnTo>
                  <a:lnTo>
                    <a:pt x="48245" y="624"/>
                  </a:lnTo>
                  <a:lnTo>
                    <a:pt x="48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7"/>
            <p:cNvSpPr/>
            <p:nvPr/>
          </p:nvSpPr>
          <p:spPr>
            <a:xfrm flipH="1">
              <a:off x="7918341" y="3496132"/>
              <a:ext cx="1141" cy="785938"/>
            </a:xfrm>
            <a:custGeom>
              <a:avLst/>
              <a:gdLst/>
              <a:ahLst/>
              <a:cxnLst/>
              <a:rect l="l" t="t" r="r" b="b"/>
              <a:pathLst>
                <a:path w="1" h="27937" fill="none" extrusionOk="0">
                  <a:moveTo>
                    <a:pt x="0" y="27936"/>
                  </a:moveTo>
                  <a:lnTo>
                    <a:pt x="0" y="1"/>
                  </a:lnTo>
                </a:path>
              </a:pathLst>
            </a:custGeom>
            <a:noFill/>
            <a:ln w="11925" cap="flat" cmpd="sng">
              <a:solidFill>
                <a:schemeClr val="accent5"/>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7"/>
            <p:cNvSpPr/>
            <p:nvPr/>
          </p:nvSpPr>
          <p:spPr>
            <a:xfrm flipH="1">
              <a:off x="7855060" y="3768602"/>
              <a:ext cx="25557" cy="233772"/>
            </a:xfrm>
            <a:custGeom>
              <a:avLst/>
              <a:gdLst/>
              <a:ahLst/>
              <a:cxnLst/>
              <a:rect l="l" t="t" r="r" b="b"/>
              <a:pathLst>
                <a:path w="918" h="8397" extrusionOk="0">
                  <a:moveTo>
                    <a:pt x="441" y="1"/>
                  </a:moveTo>
                  <a:cubicBezTo>
                    <a:pt x="184" y="1"/>
                    <a:pt x="1" y="221"/>
                    <a:pt x="1" y="478"/>
                  </a:cubicBezTo>
                  <a:lnTo>
                    <a:pt x="1" y="7956"/>
                  </a:lnTo>
                  <a:cubicBezTo>
                    <a:pt x="1" y="8213"/>
                    <a:pt x="184" y="8396"/>
                    <a:pt x="441" y="8396"/>
                  </a:cubicBezTo>
                  <a:cubicBezTo>
                    <a:pt x="697" y="8396"/>
                    <a:pt x="917" y="8213"/>
                    <a:pt x="917" y="7956"/>
                  </a:cubicBezTo>
                  <a:lnTo>
                    <a:pt x="917" y="478"/>
                  </a:lnTo>
                  <a:cubicBezTo>
                    <a:pt x="917" y="221"/>
                    <a:pt x="697"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7"/>
            <p:cNvSpPr/>
            <p:nvPr/>
          </p:nvSpPr>
          <p:spPr>
            <a:xfrm flipH="1">
              <a:off x="7981621" y="3768602"/>
              <a:ext cx="25529" cy="233772"/>
            </a:xfrm>
            <a:custGeom>
              <a:avLst/>
              <a:gdLst/>
              <a:ahLst/>
              <a:cxnLst/>
              <a:rect l="l" t="t" r="r" b="b"/>
              <a:pathLst>
                <a:path w="917" h="8397" extrusionOk="0">
                  <a:moveTo>
                    <a:pt x="477" y="1"/>
                  </a:moveTo>
                  <a:cubicBezTo>
                    <a:pt x="220" y="1"/>
                    <a:pt x="0" y="221"/>
                    <a:pt x="0" y="478"/>
                  </a:cubicBezTo>
                  <a:lnTo>
                    <a:pt x="0" y="7956"/>
                  </a:lnTo>
                  <a:cubicBezTo>
                    <a:pt x="0" y="8213"/>
                    <a:pt x="220" y="8396"/>
                    <a:pt x="477" y="8396"/>
                  </a:cubicBezTo>
                  <a:cubicBezTo>
                    <a:pt x="733" y="8396"/>
                    <a:pt x="917" y="8213"/>
                    <a:pt x="917" y="7956"/>
                  </a:cubicBezTo>
                  <a:lnTo>
                    <a:pt x="917" y="478"/>
                  </a:lnTo>
                  <a:cubicBezTo>
                    <a:pt x="917" y="221"/>
                    <a:pt x="733"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7"/>
            <p:cNvSpPr/>
            <p:nvPr/>
          </p:nvSpPr>
          <p:spPr>
            <a:xfrm flipH="1">
              <a:off x="7842811" y="3756380"/>
              <a:ext cx="25557" cy="233745"/>
            </a:xfrm>
            <a:custGeom>
              <a:avLst/>
              <a:gdLst/>
              <a:ahLst/>
              <a:cxnLst/>
              <a:rect l="l" t="t" r="r" b="b"/>
              <a:pathLst>
                <a:path w="918" h="8396" extrusionOk="0">
                  <a:moveTo>
                    <a:pt x="477" y="0"/>
                  </a:moveTo>
                  <a:cubicBezTo>
                    <a:pt x="221" y="0"/>
                    <a:pt x="1" y="183"/>
                    <a:pt x="1" y="440"/>
                  </a:cubicBezTo>
                  <a:lnTo>
                    <a:pt x="1" y="7919"/>
                  </a:lnTo>
                  <a:cubicBezTo>
                    <a:pt x="1" y="8175"/>
                    <a:pt x="221" y="8395"/>
                    <a:pt x="477" y="8395"/>
                  </a:cubicBezTo>
                  <a:cubicBezTo>
                    <a:pt x="697" y="8395"/>
                    <a:pt x="917" y="8175"/>
                    <a:pt x="917" y="7919"/>
                  </a:cubicBezTo>
                  <a:lnTo>
                    <a:pt x="917" y="440"/>
                  </a:lnTo>
                  <a:cubicBezTo>
                    <a:pt x="917" y="183"/>
                    <a:pt x="69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7"/>
            <p:cNvSpPr/>
            <p:nvPr/>
          </p:nvSpPr>
          <p:spPr>
            <a:xfrm flipH="1">
              <a:off x="7968341" y="3756380"/>
              <a:ext cx="25557" cy="233745"/>
            </a:xfrm>
            <a:custGeom>
              <a:avLst/>
              <a:gdLst/>
              <a:ahLst/>
              <a:cxnLst/>
              <a:rect l="l" t="t" r="r" b="b"/>
              <a:pathLst>
                <a:path w="918" h="8396" extrusionOk="0">
                  <a:moveTo>
                    <a:pt x="441" y="0"/>
                  </a:moveTo>
                  <a:cubicBezTo>
                    <a:pt x="184" y="0"/>
                    <a:pt x="1" y="183"/>
                    <a:pt x="1" y="440"/>
                  </a:cubicBezTo>
                  <a:lnTo>
                    <a:pt x="1" y="7919"/>
                  </a:lnTo>
                  <a:cubicBezTo>
                    <a:pt x="1" y="8175"/>
                    <a:pt x="184" y="8395"/>
                    <a:pt x="441" y="8395"/>
                  </a:cubicBezTo>
                  <a:cubicBezTo>
                    <a:pt x="697" y="8395"/>
                    <a:pt x="917" y="8175"/>
                    <a:pt x="917" y="7919"/>
                  </a:cubicBezTo>
                  <a:lnTo>
                    <a:pt x="917" y="440"/>
                  </a:lnTo>
                  <a:cubicBezTo>
                    <a:pt x="917" y="183"/>
                    <a:pt x="697" y="0"/>
                    <a:pt x="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7"/>
            <p:cNvSpPr/>
            <p:nvPr/>
          </p:nvSpPr>
          <p:spPr>
            <a:xfrm flipH="1">
              <a:off x="7312097" y="4339155"/>
              <a:ext cx="169434" cy="139840"/>
            </a:xfrm>
            <a:custGeom>
              <a:avLst/>
              <a:gdLst/>
              <a:ahLst/>
              <a:cxnLst/>
              <a:rect l="l" t="t" r="r" b="b"/>
              <a:pathLst>
                <a:path w="6086" h="5023" extrusionOk="0">
                  <a:moveTo>
                    <a:pt x="0" y="0"/>
                  </a:moveTo>
                  <a:lnTo>
                    <a:pt x="3079" y="5022"/>
                  </a:lnTo>
                  <a:lnTo>
                    <a:pt x="6086" y="5022"/>
                  </a:lnTo>
                  <a:lnTo>
                    <a:pt x="4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7"/>
            <p:cNvSpPr/>
            <p:nvPr/>
          </p:nvSpPr>
          <p:spPr>
            <a:xfrm flipH="1">
              <a:off x="7600937" y="4339155"/>
              <a:ext cx="169434" cy="139840"/>
            </a:xfrm>
            <a:custGeom>
              <a:avLst/>
              <a:gdLst/>
              <a:ahLst/>
              <a:cxnLst/>
              <a:rect l="l" t="t" r="r" b="b"/>
              <a:pathLst>
                <a:path w="6086" h="5023" extrusionOk="0">
                  <a:moveTo>
                    <a:pt x="0" y="0"/>
                  </a:moveTo>
                  <a:lnTo>
                    <a:pt x="3043" y="5022"/>
                  </a:lnTo>
                  <a:lnTo>
                    <a:pt x="6086" y="5022"/>
                  </a:lnTo>
                  <a:lnTo>
                    <a:pt x="44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7"/>
            <p:cNvSpPr/>
            <p:nvPr/>
          </p:nvSpPr>
          <p:spPr>
            <a:xfrm flipH="1">
              <a:off x="7340661" y="4339155"/>
              <a:ext cx="140870" cy="51059"/>
            </a:xfrm>
            <a:custGeom>
              <a:avLst/>
              <a:gdLst/>
              <a:ahLst/>
              <a:cxnLst/>
              <a:rect l="l" t="t" r="r" b="b"/>
              <a:pathLst>
                <a:path w="5060" h="1834" extrusionOk="0">
                  <a:moveTo>
                    <a:pt x="0" y="0"/>
                  </a:moveTo>
                  <a:lnTo>
                    <a:pt x="1100" y="1833"/>
                  </a:lnTo>
                  <a:lnTo>
                    <a:pt x="5059" y="1833"/>
                  </a:lnTo>
                  <a:lnTo>
                    <a:pt x="4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7"/>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rgbClr val="EEC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7"/>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7"/>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7"/>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7"/>
            <p:cNvSpPr/>
            <p:nvPr/>
          </p:nvSpPr>
          <p:spPr>
            <a:xfrm flipH="1">
              <a:off x="8611334" y="4339155"/>
              <a:ext cx="169462" cy="139840"/>
            </a:xfrm>
            <a:custGeom>
              <a:avLst/>
              <a:gdLst/>
              <a:ahLst/>
              <a:cxnLst/>
              <a:rect l="l" t="t" r="r" b="b"/>
              <a:pathLst>
                <a:path w="6087" h="5023" extrusionOk="0">
                  <a:moveTo>
                    <a:pt x="1614" y="0"/>
                  </a:moveTo>
                  <a:lnTo>
                    <a:pt x="1" y="5022"/>
                  </a:lnTo>
                  <a:lnTo>
                    <a:pt x="3007" y="5022"/>
                  </a:lnTo>
                  <a:lnTo>
                    <a:pt x="60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5" name="Google Shape;2685;p37"/>
            <p:cNvGrpSpPr/>
            <p:nvPr/>
          </p:nvGrpSpPr>
          <p:grpSpPr>
            <a:xfrm flipH="1">
              <a:off x="7399420" y="1088976"/>
              <a:ext cx="1190312" cy="437061"/>
              <a:chOff x="7183950" y="745675"/>
              <a:chExt cx="836775" cy="450950"/>
            </a:xfrm>
          </p:grpSpPr>
          <p:sp>
            <p:nvSpPr>
              <p:cNvPr id="2686" name="Google Shape;2686;p37"/>
              <p:cNvSpPr/>
              <p:nvPr/>
            </p:nvSpPr>
            <p:spPr>
              <a:xfrm>
                <a:off x="7644950" y="745675"/>
                <a:ext cx="285975" cy="450950"/>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7"/>
              <p:cNvSpPr/>
              <p:nvPr/>
            </p:nvSpPr>
            <p:spPr>
              <a:xfrm>
                <a:off x="7578950" y="756675"/>
                <a:ext cx="183325" cy="439950"/>
              </a:xfrm>
              <a:custGeom>
                <a:avLst/>
                <a:gdLst/>
                <a:ahLst/>
                <a:cxnLst/>
                <a:rect l="l" t="t" r="r" b="b"/>
                <a:pathLst>
                  <a:path w="7333" h="17598" extrusionOk="0">
                    <a:moveTo>
                      <a:pt x="37" y="1"/>
                    </a:moveTo>
                    <a:lnTo>
                      <a:pt x="1" y="17598"/>
                    </a:lnTo>
                    <a:lnTo>
                      <a:pt x="6380" y="17598"/>
                    </a:lnTo>
                    <a:lnTo>
                      <a:pt x="7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7"/>
              <p:cNvSpPr/>
              <p:nvPr/>
            </p:nvSpPr>
            <p:spPr>
              <a:xfrm>
                <a:off x="7264600" y="756675"/>
                <a:ext cx="183325" cy="439950"/>
              </a:xfrm>
              <a:custGeom>
                <a:avLst/>
                <a:gdLst/>
                <a:ahLst/>
                <a:cxnLst/>
                <a:rect l="l" t="t" r="r" b="b"/>
                <a:pathLst>
                  <a:path w="7333" h="17598" extrusionOk="0">
                    <a:moveTo>
                      <a:pt x="0" y="1"/>
                    </a:moveTo>
                    <a:lnTo>
                      <a:pt x="0" y="17598"/>
                    </a:lnTo>
                    <a:lnTo>
                      <a:pt x="6379" y="17598"/>
                    </a:lnTo>
                    <a:lnTo>
                      <a:pt x="73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7"/>
              <p:cNvSpPr/>
              <p:nvPr/>
            </p:nvSpPr>
            <p:spPr>
              <a:xfrm>
                <a:off x="7183950" y="820825"/>
                <a:ext cx="193400" cy="375800"/>
              </a:xfrm>
              <a:custGeom>
                <a:avLst/>
                <a:gdLst/>
                <a:ahLst/>
                <a:cxnLst/>
                <a:rect l="l" t="t" r="r" b="b"/>
                <a:pathLst>
                  <a:path w="7736" h="15032" extrusionOk="0">
                    <a:moveTo>
                      <a:pt x="0" y="1"/>
                    </a:moveTo>
                    <a:lnTo>
                      <a:pt x="0" y="15032"/>
                    </a:lnTo>
                    <a:lnTo>
                      <a:pt x="7296" y="15032"/>
                    </a:lnTo>
                    <a:lnTo>
                      <a:pt x="7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7"/>
              <p:cNvSpPr/>
              <p:nvPr/>
            </p:nvSpPr>
            <p:spPr>
              <a:xfrm>
                <a:off x="7366325" y="820825"/>
                <a:ext cx="57775" cy="375800"/>
              </a:xfrm>
              <a:custGeom>
                <a:avLst/>
                <a:gdLst/>
                <a:ahLst/>
                <a:cxnLst/>
                <a:rect l="l" t="t" r="r" b="b"/>
                <a:pathLst>
                  <a:path w="2311" h="15032" extrusionOk="0">
                    <a:moveTo>
                      <a:pt x="1" y="1"/>
                    </a:moveTo>
                    <a:lnTo>
                      <a:pt x="1" y="15032"/>
                    </a:lnTo>
                    <a:lnTo>
                      <a:pt x="2310" y="15032"/>
                    </a:lnTo>
                    <a:lnTo>
                      <a:pt x="2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7"/>
              <p:cNvSpPr/>
              <p:nvPr/>
            </p:nvSpPr>
            <p:spPr>
              <a:xfrm>
                <a:off x="7366325" y="956475"/>
                <a:ext cx="57775" cy="200750"/>
              </a:xfrm>
              <a:custGeom>
                <a:avLst/>
                <a:gdLst/>
                <a:ahLst/>
                <a:cxnLst/>
                <a:rect l="l" t="t" r="r" b="b"/>
                <a:pathLst>
                  <a:path w="2311" h="8030" extrusionOk="0">
                    <a:moveTo>
                      <a:pt x="1" y="1"/>
                    </a:moveTo>
                    <a:lnTo>
                      <a:pt x="1" y="8029"/>
                    </a:lnTo>
                    <a:lnTo>
                      <a:pt x="2310" y="8029"/>
                    </a:lnTo>
                    <a:lnTo>
                      <a:pt x="2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7"/>
              <p:cNvSpPr/>
              <p:nvPr/>
            </p:nvSpPr>
            <p:spPr>
              <a:xfrm>
                <a:off x="7424075" y="756675"/>
                <a:ext cx="88925" cy="43995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7"/>
              <p:cNvSpPr/>
              <p:nvPr/>
            </p:nvSpPr>
            <p:spPr>
              <a:xfrm>
                <a:off x="7424075" y="795175"/>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7"/>
              <p:cNvSpPr/>
              <p:nvPr/>
            </p:nvSpPr>
            <p:spPr>
              <a:xfrm>
                <a:off x="7424075" y="1132450"/>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7"/>
              <p:cNvSpPr/>
              <p:nvPr/>
            </p:nvSpPr>
            <p:spPr>
              <a:xfrm>
                <a:off x="7446975" y="876750"/>
                <a:ext cx="43100" cy="200725"/>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7"/>
              <p:cNvSpPr/>
              <p:nvPr/>
            </p:nvSpPr>
            <p:spPr>
              <a:xfrm>
                <a:off x="7608275" y="804350"/>
                <a:ext cx="62350" cy="392275"/>
              </a:xfrm>
              <a:custGeom>
                <a:avLst/>
                <a:gdLst/>
                <a:ahLst/>
                <a:cxnLst/>
                <a:rect l="l" t="t" r="r" b="b"/>
                <a:pathLst>
                  <a:path w="2494" h="15691" extrusionOk="0">
                    <a:moveTo>
                      <a:pt x="1" y="0"/>
                    </a:moveTo>
                    <a:lnTo>
                      <a:pt x="1" y="15691"/>
                    </a:lnTo>
                    <a:lnTo>
                      <a:pt x="2494" y="15691"/>
                    </a:lnTo>
                    <a:lnTo>
                      <a:pt x="2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7"/>
              <p:cNvSpPr/>
              <p:nvPr/>
            </p:nvSpPr>
            <p:spPr>
              <a:xfrm>
                <a:off x="7608275" y="909750"/>
                <a:ext cx="62350" cy="176900"/>
              </a:xfrm>
              <a:custGeom>
                <a:avLst/>
                <a:gdLst/>
                <a:ahLst/>
                <a:cxnLst/>
                <a:rect l="l" t="t" r="r" b="b"/>
                <a:pathLst>
                  <a:path w="2494" h="7076" extrusionOk="0">
                    <a:moveTo>
                      <a:pt x="1" y="0"/>
                    </a:moveTo>
                    <a:lnTo>
                      <a:pt x="1" y="7075"/>
                    </a:lnTo>
                    <a:lnTo>
                      <a:pt x="2494" y="7075"/>
                    </a:lnTo>
                    <a:lnTo>
                      <a:pt x="24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7"/>
              <p:cNvSpPr/>
              <p:nvPr/>
            </p:nvSpPr>
            <p:spPr>
              <a:xfrm>
                <a:off x="7512975" y="783250"/>
                <a:ext cx="98075" cy="413375"/>
              </a:xfrm>
              <a:custGeom>
                <a:avLst/>
                <a:gdLst/>
                <a:ahLst/>
                <a:cxnLst/>
                <a:rect l="l" t="t" r="r" b="b"/>
                <a:pathLst>
                  <a:path w="3923" h="16535" extrusionOk="0">
                    <a:moveTo>
                      <a:pt x="0" y="1"/>
                    </a:moveTo>
                    <a:lnTo>
                      <a:pt x="0" y="16535"/>
                    </a:lnTo>
                    <a:lnTo>
                      <a:pt x="3923" y="16535"/>
                    </a:lnTo>
                    <a:lnTo>
                      <a:pt x="39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7"/>
              <p:cNvSpPr/>
              <p:nvPr/>
            </p:nvSpPr>
            <p:spPr>
              <a:xfrm>
                <a:off x="7512975" y="837325"/>
                <a:ext cx="98075" cy="25700"/>
              </a:xfrm>
              <a:custGeom>
                <a:avLst/>
                <a:gdLst/>
                <a:ahLst/>
                <a:cxnLst/>
                <a:rect l="l" t="t" r="r" b="b"/>
                <a:pathLst>
                  <a:path w="3923" h="1028" extrusionOk="0">
                    <a:moveTo>
                      <a:pt x="0" y="1"/>
                    </a:moveTo>
                    <a:lnTo>
                      <a:pt x="0" y="1027"/>
                    </a:lnTo>
                    <a:lnTo>
                      <a:pt x="3923" y="1027"/>
                    </a:lnTo>
                    <a:lnTo>
                      <a:pt x="3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7"/>
              <p:cNvSpPr/>
              <p:nvPr/>
            </p:nvSpPr>
            <p:spPr>
              <a:xfrm>
                <a:off x="7737500" y="756675"/>
                <a:ext cx="98100" cy="439950"/>
              </a:xfrm>
              <a:custGeom>
                <a:avLst/>
                <a:gdLst/>
                <a:ahLst/>
                <a:cxnLst/>
                <a:rect l="l" t="t" r="r" b="b"/>
                <a:pathLst>
                  <a:path w="3924" h="17598" extrusionOk="0">
                    <a:moveTo>
                      <a:pt x="1" y="1"/>
                    </a:moveTo>
                    <a:lnTo>
                      <a:pt x="1" y="17598"/>
                    </a:lnTo>
                    <a:lnTo>
                      <a:pt x="3924" y="17598"/>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7"/>
              <p:cNvSpPr/>
              <p:nvPr/>
            </p:nvSpPr>
            <p:spPr>
              <a:xfrm>
                <a:off x="7738425" y="795175"/>
                <a:ext cx="97175" cy="25675"/>
              </a:xfrm>
              <a:custGeom>
                <a:avLst/>
                <a:gdLst/>
                <a:ahLst/>
                <a:cxnLst/>
                <a:rect l="l" t="t" r="r" b="b"/>
                <a:pathLst>
                  <a:path w="3887" h="1027" extrusionOk="0">
                    <a:moveTo>
                      <a:pt x="1" y="0"/>
                    </a:moveTo>
                    <a:lnTo>
                      <a:pt x="1" y="1027"/>
                    </a:lnTo>
                    <a:lnTo>
                      <a:pt x="3887" y="1027"/>
                    </a:lnTo>
                    <a:lnTo>
                      <a:pt x="3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7"/>
              <p:cNvSpPr/>
              <p:nvPr/>
            </p:nvSpPr>
            <p:spPr>
              <a:xfrm>
                <a:off x="7737500" y="1132450"/>
                <a:ext cx="98100" cy="25675"/>
              </a:xfrm>
              <a:custGeom>
                <a:avLst/>
                <a:gdLst/>
                <a:ahLst/>
                <a:cxnLst/>
                <a:rect l="l" t="t" r="r" b="b"/>
                <a:pathLst>
                  <a:path w="3924" h="1027" extrusionOk="0">
                    <a:moveTo>
                      <a:pt x="1" y="0"/>
                    </a:moveTo>
                    <a:lnTo>
                      <a:pt x="1" y="1027"/>
                    </a:lnTo>
                    <a:lnTo>
                      <a:pt x="3924" y="1027"/>
                    </a:lnTo>
                    <a:lnTo>
                      <a:pt x="3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7"/>
              <p:cNvSpPr/>
              <p:nvPr/>
            </p:nvSpPr>
            <p:spPr>
              <a:xfrm>
                <a:off x="7761350" y="876750"/>
                <a:ext cx="51350" cy="200725"/>
              </a:xfrm>
              <a:custGeom>
                <a:avLst/>
                <a:gdLst/>
                <a:ahLst/>
                <a:cxnLst/>
                <a:rect l="l" t="t" r="r" b="b"/>
                <a:pathLst>
                  <a:path w="2054" h="8029" extrusionOk="0">
                    <a:moveTo>
                      <a:pt x="0" y="0"/>
                    </a:moveTo>
                    <a:lnTo>
                      <a:pt x="0" y="8029"/>
                    </a:lnTo>
                    <a:lnTo>
                      <a:pt x="2053" y="8029"/>
                    </a:lnTo>
                    <a:lnTo>
                      <a:pt x="20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7"/>
              <p:cNvSpPr/>
              <p:nvPr/>
            </p:nvSpPr>
            <p:spPr>
              <a:xfrm>
                <a:off x="7835575" y="745675"/>
                <a:ext cx="185150" cy="450950"/>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7"/>
              <p:cNvSpPr/>
              <p:nvPr/>
            </p:nvSpPr>
            <p:spPr>
              <a:xfrm>
                <a:off x="7843825" y="784175"/>
                <a:ext cx="100850" cy="44925"/>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7"/>
              <p:cNvSpPr/>
              <p:nvPr/>
            </p:nvSpPr>
            <p:spPr>
              <a:xfrm>
                <a:off x="7912575" y="1114125"/>
                <a:ext cx="100825" cy="44925"/>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7"/>
              <p:cNvSpPr/>
              <p:nvPr/>
            </p:nvSpPr>
            <p:spPr>
              <a:xfrm>
                <a:off x="7882325" y="868500"/>
                <a:ext cx="91675" cy="20715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7"/>
              <p:cNvSpPr/>
              <p:nvPr/>
            </p:nvSpPr>
            <p:spPr>
              <a:xfrm>
                <a:off x="7678863" y="882250"/>
                <a:ext cx="67850" cy="314375"/>
              </a:xfrm>
              <a:custGeom>
                <a:avLst/>
                <a:gdLst/>
                <a:ahLst/>
                <a:cxnLst/>
                <a:rect l="l" t="t" r="r" b="b"/>
                <a:pathLst>
                  <a:path w="2714" h="12575" extrusionOk="0">
                    <a:moveTo>
                      <a:pt x="1" y="0"/>
                    </a:moveTo>
                    <a:lnTo>
                      <a:pt x="1" y="12575"/>
                    </a:lnTo>
                    <a:lnTo>
                      <a:pt x="2714" y="12575"/>
                    </a:lnTo>
                    <a:lnTo>
                      <a:pt x="27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9" name="Google Shape;2709;p37"/>
            <p:cNvSpPr/>
            <p:nvPr/>
          </p:nvSpPr>
          <p:spPr>
            <a:xfrm flipH="1">
              <a:off x="8248005" y="2189524"/>
              <a:ext cx="82185" cy="194567"/>
            </a:xfrm>
            <a:custGeom>
              <a:avLst/>
              <a:gdLst/>
              <a:ahLst/>
              <a:cxnLst/>
              <a:rect l="l" t="t" r="r" b="b"/>
              <a:pathLst>
                <a:path w="2311" h="8030" extrusionOk="0">
                  <a:moveTo>
                    <a:pt x="1" y="1"/>
                  </a:moveTo>
                  <a:lnTo>
                    <a:pt x="1" y="8029"/>
                  </a:lnTo>
                  <a:lnTo>
                    <a:pt x="2310" y="8029"/>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7"/>
            <p:cNvSpPr/>
            <p:nvPr/>
          </p:nvSpPr>
          <p:spPr>
            <a:xfrm flipH="1">
              <a:off x="8121545" y="2360079"/>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7"/>
            <p:cNvSpPr/>
            <p:nvPr/>
          </p:nvSpPr>
          <p:spPr>
            <a:xfrm flipH="1">
              <a:off x="7507487" y="2022531"/>
              <a:ext cx="143459" cy="43541"/>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37"/>
            <p:cNvGrpSpPr/>
            <p:nvPr/>
          </p:nvGrpSpPr>
          <p:grpSpPr>
            <a:xfrm>
              <a:off x="7246784" y="1909017"/>
              <a:ext cx="1343141" cy="628234"/>
              <a:chOff x="7246784" y="1909017"/>
              <a:chExt cx="1343141" cy="628234"/>
            </a:xfrm>
          </p:grpSpPr>
          <p:sp>
            <p:nvSpPr>
              <p:cNvPr id="2713" name="Google Shape;2713;p37"/>
              <p:cNvSpPr/>
              <p:nvPr/>
            </p:nvSpPr>
            <p:spPr>
              <a:xfrm flipH="1">
                <a:off x="7246784" y="2346227"/>
                <a:ext cx="1343141" cy="37779"/>
              </a:xfrm>
              <a:custGeom>
                <a:avLst/>
                <a:gdLst/>
                <a:ahLst/>
                <a:cxnLst/>
                <a:rect l="l" t="t" r="r" b="b"/>
                <a:pathLst>
                  <a:path w="48245" h="1357" extrusionOk="0">
                    <a:moveTo>
                      <a:pt x="0" y="0"/>
                    </a:moveTo>
                    <a:lnTo>
                      <a:pt x="0" y="1357"/>
                    </a:lnTo>
                    <a:lnTo>
                      <a:pt x="48245" y="1357"/>
                    </a:lnTo>
                    <a:lnTo>
                      <a:pt x="48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7"/>
              <p:cNvSpPr/>
              <p:nvPr/>
            </p:nvSpPr>
            <p:spPr>
              <a:xfrm flipH="1">
                <a:off x="7502940" y="2383978"/>
                <a:ext cx="1086985" cy="153120"/>
              </a:xfrm>
              <a:custGeom>
                <a:avLst/>
                <a:gdLst/>
                <a:ahLst/>
                <a:cxnLst/>
                <a:rect l="l" t="t" r="r" b="b"/>
                <a:pathLst>
                  <a:path w="39044" h="5500" extrusionOk="0">
                    <a:moveTo>
                      <a:pt x="0" y="1"/>
                    </a:moveTo>
                    <a:lnTo>
                      <a:pt x="0" y="5500"/>
                    </a:lnTo>
                    <a:lnTo>
                      <a:pt x="39043" y="5500"/>
                    </a:lnTo>
                    <a:lnTo>
                      <a:pt x="39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7"/>
              <p:cNvSpPr/>
              <p:nvPr/>
            </p:nvSpPr>
            <p:spPr>
              <a:xfrm flipH="1">
                <a:off x="7246784" y="2384131"/>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7"/>
              <p:cNvSpPr/>
              <p:nvPr/>
            </p:nvSpPr>
            <p:spPr>
              <a:xfrm flipH="1">
                <a:off x="7527046" y="1909017"/>
                <a:ext cx="406799" cy="437061"/>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7"/>
              <p:cNvSpPr/>
              <p:nvPr/>
            </p:nvSpPr>
            <p:spPr>
              <a:xfrm flipH="1">
                <a:off x="7766951" y="1919678"/>
                <a:ext cx="260780" cy="426400"/>
              </a:xfrm>
              <a:custGeom>
                <a:avLst/>
                <a:gdLst/>
                <a:ahLst/>
                <a:cxnLst/>
                <a:rect l="l" t="t" r="r" b="b"/>
                <a:pathLst>
                  <a:path w="7333" h="17598" extrusionOk="0">
                    <a:moveTo>
                      <a:pt x="37" y="1"/>
                    </a:moveTo>
                    <a:lnTo>
                      <a:pt x="1" y="17598"/>
                    </a:lnTo>
                    <a:lnTo>
                      <a:pt x="6380" y="17598"/>
                    </a:lnTo>
                    <a:lnTo>
                      <a:pt x="7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7"/>
              <p:cNvSpPr/>
              <p:nvPr/>
            </p:nvSpPr>
            <p:spPr>
              <a:xfrm flipH="1">
                <a:off x="8214114" y="1919678"/>
                <a:ext cx="260780" cy="426400"/>
              </a:xfrm>
              <a:custGeom>
                <a:avLst/>
                <a:gdLst/>
                <a:ahLst/>
                <a:cxnLst/>
                <a:rect l="l" t="t" r="r" b="b"/>
                <a:pathLst>
                  <a:path w="7333" h="17598" extrusionOk="0">
                    <a:moveTo>
                      <a:pt x="0" y="1"/>
                    </a:moveTo>
                    <a:lnTo>
                      <a:pt x="0" y="17598"/>
                    </a:lnTo>
                    <a:lnTo>
                      <a:pt x="6379" y="17598"/>
                    </a:lnTo>
                    <a:lnTo>
                      <a:pt x="7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7"/>
              <p:cNvSpPr/>
              <p:nvPr/>
            </p:nvSpPr>
            <p:spPr>
              <a:xfrm flipH="1">
                <a:off x="8314507" y="1981852"/>
                <a:ext cx="275112" cy="364225"/>
              </a:xfrm>
              <a:custGeom>
                <a:avLst/>
                <a:gdLst/>
                <a:ahLst/>
                <a:cxnLst/>
                <a:rect l="l" t="t" r="r" b="b"/>
                <a:pathLst>
                  <a:path w="7736" h="15032" extrusionOk="0">
                    <a:moveTo>
                      <a:pt x="0" y="1"/>
                    </a:moveTo>
                    <a:lnTo>
                      <a:pt x="0" y="15032"/>
                    </a:lnTo>
                    <a:lnTo>
                      <a:pt x="7296" y="15032"/>
                    </a:lnTo>
                    <a:lnTo>
                      <a:pt x="77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7"/>
              <p:cNvSpPr/>
              <p:nvPr/>
            </p:nvSpPr>
            <p:spPr>
              <a:xfrm flipH="1">
                <a:off x="8248005" y="1981852"/>
                <a:ext cx="82185" cy="364225"/>
              </a:xfrm>
              <a:custGeom>
                <a:avLst/>
                <a:gdLst/>
                <a:ahLst/>
                <a:cxnLst/>
                <a:rect l="l" t="t" r="r" b="b"/>
                <a:pathLst>
                  <a:path w="2311" h="15032" extrusionOk="0">
                    <a:moveTo>
                      <a:pt x="1" y="1"/>
                    </a:moveTo>
                    <a:lnTo>
                      <a:pt x="1" y="15032"/>
                    </a:lnTo>
                    <a:lnTo>
                      <a:pt x="2310" y="15032"/>
                    </a:lnTo>
                    <a:lnTo>
                      <a:pt x="23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7"/>
              <p:cNvSpPr/>
              <p:nvPr/>
            </p:nvSpPr>
            <p:spPr>
              <a:xfrm flipH="1">
                <a:off x="8121545" y="1919678"/>
                <a:ext cx="126496" cy="42640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7"/>
              <p:cNvSpPr/>
              <p:nvPr/>
            </p:nvSpPr>
            <p:spPr>
              <a:xfrm flipH="1">
                <a:off x="8121545" y="1956992"/>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7"/>
              <p:cNvSpPr/>
              <p:nvPr/>
            </p:nvSpPr>
            <p:spPr>
              <a:xfrm flipH="1">
                <a:off x="8154155" y="2036055"/>
                <a:ext cx="61310" cy="194543"/>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7"/>
              <p:cNvSpPr/>
              <p:nvPr/>
            </p:nvSpPr>
            <p:spPr>
              <a:xfrm flipH="1">
                <a:off x="7897323" y="1965885"/>
                <a:ext cx="88693" cy="380193"/>
              </a:xfrm>
              <a:custGeom>
                <a:avLst/>
                <a:gdLst/>
                <a:ahLst/>
                <a:cxnLst/>
                <a:rect l="l" t="t" r="r" b="b"/>
                <a:pathLst>
                  <a:path w="2494" h="15691" extrusionOk="0">
                    <a:moveTo>
                      <a:pt x="1" y="0"/>
                    </a:moveTo>
                    <a:lnTo>
                      <a:pt x="1" y="15691"/>
                    </a:lnTo>
                    <a:lnTo>
                      <a:pt x="2494" y="15691"/>
                    </a:lnTo>
                    <a:lnTo>
                      <a:pt x="2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7"/>
              <p:cNvSpPr/>
              <p:nvPr/>
            </p:nvSpPr>
            <p:spPr>
              <a:xfrm flipH="1">
                <a:off x="7897323" y="2068038"/>
                <a:ext cx="88693" cy="171451"/>
              </a:xfrm>
              <a:custGeom>
                <a:avLst/>
                <a:gdLst/>
                <a:ahLst/>
                <a:cxnLst/>
                <a:rect l="l" t="t" r="r" b="b"/>
                <a:pathLst>
                  <a:path w="2494" h="7076" extrusionOk="0">
                    <a:moveTo>
                      <a:pt x="1" y="0"/>
                    </a:moveTo>
                    <a:lnTo>
                      <a:pt x="1" y="7075"/>
                    </a:lnTo>
                    <a:lnTo>
                      <a:pt x="2494" y="7075"/>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7"/>
              <p:cNvSpPr/>
              <p:nvPr/>
            </p:nvSpPr>
            <p:spPr>
              <a:xfrm flipH="1">
                <a:off x="7982068" y="1945435"/>
                <a:ext cx="139512" cy="400643"/>
              </a:xfrm>
              <a:custGeom>
                <a:avLst/>
                <a:gdLst/>
                <a:ahLst/>
                <a:cxnLst/>
                <a:rect l="l" t="t" r="r" b="b"/>
                <a:pathLst>
                  <a:path w="3923" h="16535" extrusionOk="0">
                    <a:moveTo>
                      <a:pt x="0" y="1"/>
                    </a:moveTo>
                    <a:lnTo>
                      <a:pt x="0" y="16535"/>
                    </a:lnTo>
                    <a:lnTo>
                      <a:pt x="3923" y="16535"/>
                    </a:lnTo>
                    <a:lnTo>
                      <a:pt x="39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7"/>
              <p:cNvSpPr/>
              <p:nvPr/>
            </p:nvSpPr>
            <p:spPr>
              <a:xfrm flipH="1">
                <a:off x="7982068" y="1997844"/>
                <a:ext cx="139512" cy="24908"/>
              </a:xfrm>
              <a:custGeom>
                <a:avLst/>
                <a:gdLst/>
                <a:ahLst/>
                <a:cxnLst/>
                <a:rect l="l" t="t" r="r" b="b"/>
                <a:pathLst>
                  <a:path w="3923" h="1028" extrusionOk="0">
                    <a:moveTo>
                      <a:pt x="0" y="1"/>
                    </a:moveTo>
                    <a:lnTo>
                      <a:pt x="0" y="1027"/>
                    </a:lnTo>
                    <a:lnTo>
                      <a:pt x="3923" y="1027"/>
                    </a:lnTo>
                    <a:lnTo>
                      <a:pt x="3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7"/>
              <p:cNvSpPr/>
              <p:nvPr/>
            </p:nvSpPr>
            <p:spPr>
              <a:xfrm flipH="1">
                <a:off x="7662646" y="1919678"/>
                <a:ext cx="139547" cy="426400"/>
              </a:xfrm>
              <a:custGeom>
                <a:avLst/>
                <a:gdLst/>
                <a:ahLst/>
                <a:cxnLst/>
                <a:rect l="l" t="t" r="r" b="b"/>
                <a:pathLst>
                  <a:path w="3924" h="17598" extrusionOk="0">
                    <a:moveTo>
                      <a:pt x="1" y="1"/>
                    </a:moveTo>
                    <a:lnTo>
                      <a:pt x="1" y="17598"/>
                    </a:lnTo>
                    <a:lnTo>
                      <a:pt x="3924" y="17598"/>
                    </a:lnTo>
                    <a:lnTo>
                      <a:pt x="39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7"/>
              <p:cNvSpPr/>
              <p:nvPr/>
            </p:nvSpPr>
            <p:spPr>
              <a:xfrm flipH="1">
                <a:off x="7662646" y="1956992"/>
                <a:ext cx="138231" cy="24884"/>
              </a:xfrm>
              <a:custGeom>
                <a:avLst/>
                <a:gdLst/>
                <a:ahLst/>
                <a:cxnLst/>
                <a:rect l="l" t="t" r="r" b="b"/>
                <a:pathLst>
                  <a:path w="3887" h="1027" extrusionOk="0">
                    <a:moveTo>
                      <a:pt x="1" y="0"/>
                    </a:moveTo>
                    <a:lnTo>
                      <a:pt x="1" y="1027"/>
                    </a:lnTo>
                    <a:lnTo>
                      <a:pt x="3887" y="1027"/>
                    </a:lnTo>
                    <a:lnTo>
                      <a:pt x="3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7"/>
              <p:cNvSpPr/>
              <p:nvPr/>
            </p:nvSpPr>
            <p:spPr>
              <a:xfrm flipH="1">
                <a:off x="7662646" y="2283879"/>
                <a:ext cx="139547" cy="24884"/>
              </a:xfrm>
              <a:custGeom>
                <a:avLst/>
                <a:gdLst/>
                <a:ahLst/>
                <a:cxnLst/>
                <a:rect l="l" t="t" r="r" b="b"/>
                <a:pathLst>
                  <a:path w="3924" h="1027" extrusionOk="0">
                    <a:moveTo>
                      <a:pt x="1" y="0"/>
                    </a:moveTo>
                    <a:lnTo>
                      <a:pt x="1" y="1027"/>
                    </a:lnTo>
                    <a:lnTo>
                      <a:pt x="3924" y="1027"/>
                    </a:lnTo>
                    <a:lnTo>
                      <a:pt x="3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7"/>
              <p:cNvSpPr/>
              <p:nvPr/>
            </p:nvSpPr>
            <p:spPr>
              <a:xfrm flipH="1">
                <a:off x="7695221" y="2036055"/>
                <a:ext cx="73045" cy="194543"/>
              </a:xfrm>
              <a:custGeom>
                <a:avLst/>
                <a:gdLst/>
                <a:ahLst/>
                <a:cxnLst/>
                <a:rect l="l" t="t" r="r" b="b"/>
                <a:pathLst>
                  <a:path w="2054" h="8029" extrusionOk="0">
                    <a:moveTo>
                      <a:pt x="0" y="0"/>
                    </a:moveTo>
                    <a:lnTo>
                      <a:pt x="0" y="8029"/>
                    </a:lnTo>
                    <a:lnTo>
                      <a:pt x="2053" y="8029"/>
                    </a:lnTo>
                    <a:lnTo>
                      <a:pt x="2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7"/>
              <p:cNvSpPr/>
              <p:nvPr/>
            </p:nvSpPr>
            <p:spPr>
              <a:xfrm flipH="1">
                <a:off x="7399306" y="1909017"/>
                <a:ext cx="263376" cy="437061"/>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7"/>
              <p:cNvSpPr/>
              <p:nvPr/>
            </p:nvSpPr>
            <p:spPr>
              <a:xfrm flipH="1">
                <a:off x="7409726" y="2266119"/>
                <a:ext cx="143424" cy="43541"/>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7"/>
              <p:cNvSpPr/>
              <p:nvPr/>
            </p:nvSpPr>
            <p:spPr>
              <a:xfrm flipH="1">
                <a:off x="7465772" y="2028059"/>
                <a:ext cx="130408" cy="20077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7"/>
              <p:cNvSpPr/>
              <p:nvPr/>
            </p:nvSpPr>
            <p:spPr>
              <a:xfrm flipH="1">
                <a:off x="7789089" y="2041385"/>
                <a:ext cx="96517" cy="304692"/>
              </a:xfrm>
              <a:custGeom>
                <a:avLst/>
                <a:gdLst/>
                <a:ahLst/>
                <a:cxnLst/>
                <a:rect l="l" t="t" r="r" b="b"/>
                <a:pathLst>
                  <a:path w="2714" h="12575" extrusionOk="0">
                    <a:moveTo>
                      <a:pt x="1" y="0"/>
                    </a:moveTo>
                    <a:lnTo>
                      <a:pt x="1" y="12575"/>
                    </a:lnTo>
                    <a:lnTo>
                      <a:pt x="2714" y="12575"/>
                    </a:lnTo>
                    <a:lnTo>
                      <a:pt x="2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7"/>
            <p:cNvGrpSpPr/>
            <p:nvPr/>
          </p:nvGrpSpPr>
          <p:grpSpPr>
            <a:xfrm>
              <a:off x="7430969" y="2591991"/>
              <a:ext cx="984368" cy="344707"/>
              <a:chOff x="937650" y="3222250"/>
              <a:chExt cx="895450" cy="355625"/>
            </a:xfrm>
          </p:grpSpPr>
          <p:sp>
            <p:nvSpPr>
              <p:cNvPr id="2737" name="Google Shape;2737;p37"/>
              <p:cNvSpPr/>
              <p:nvPr/>
            </p:nvSpPr>
            <p:spPr>
              <a:xfrm>
                <a:off x="1077875" y="3235100"/>
                <a:ext cx="220000" cy="342775"/>
              </a:xfrm>
              <a:custGeom>
                <a:avLst/>
                <a:gdLst/>
                <a:ahLst/>
                <a:cxnLst/>
                <a:rect l="l" t="t" r="r" b="b"/>
                <a:pathLst>
                  <a:path w="8800" h="13711" extrusionOk="0">
                    <a:moveTo>
                      <a:pt x="4363" y="0"/>
                    </a:moveTo>
                    <a:lnTo>
                      <a:pt x="1541" y="37"/>
                    </a:lnTo>
                    <a:cubicBezTo>
                      <a:pt x="1467" y="37"/>
                      <a:pt x="1431" y="110"/>
                      <a:pt x="1431" y="183"/>
                    </a:cubicBezTo>
                    <a:lnTo>
                      <a:pt x="1431" y="293"/>
                    </a:lnTo>
                    <a:cubicBezTo>
                      <a:pt x="1101" y="477"/>
                      <a:pt x="1467" y="697"/>
                      <a:pt x="1467" y="697"/>
                    </a:cubicBezTo>
                    <a:lnTo>
                      <a:pt x="1467" y="1173"/>
                    </a:lnTo>
                    <a:cubicBezTo>
                      <a:pt x="1137" y="1320"/>
                      <a:pt x="1137" y="1796"/>
                      <a:pt x="1467" y="1980"/>
                    </a:cubicBezTo>
                    <a:cubicBezTo>
                      <a:pt x="551" y="2713"/>
                      <a:pt x="1" y="3849"/>
                      <a:pt x="38" y="5059"/>
                    </a:cubicBezTo>
                    <a:cubicBezTo>
                      <a:pt x="38" y="6929"/>
                      <a:pt x="258" y="12208"/>
                      <a:pt x="441" y="13711"/>
                    </a:cubicBezTo>
                    <a:lnTo>
                      <a:pt x="8506" y="13711"/>
                    </a:lnTo>
                    <a:cubicBezTo>
                      <a:pt x="8653" y="12355"/>
                      <a:pt x="8799" y="6892"/>
                      <a:pt x="8763" y="4986"/>
                    </a:cubicBezTo>
                    <a:cubicBezTo>
                      <a:pt x="8763" y="3776"/>
                      <a:pt x="8249" y="2640"/>
                      <a:pt x="7296" y="1906"/>
                    </a:cubicBezTo>
                    <a:cubicBezTo>
                      <a:pt x="7626" y="1760"/>
                      <a:pt x="7626" y="1283"/>
                      <a:pt x="7296" y="1100"/>
                    </a:cubicBezTo>
                    <a:lnTo>
                      <a:pt x="7296" y="660"/>
                    </a:lnTo>
                    <a:cubicBezTo>
                      <a:pt x="7296" y="660"/>
                      <a:pt x="7626" y="440"/>
                      <a:pt x="7333" y="220"/>
                    </a:cubicBezTo>
                    <a:lnTo>
                      <a:pt x="7333" y="110"/>
                    </a:lnTo>
                    <a:cubicBezTo>
                      <a:pt x="7333" y="37"/>
                      <a:pt x="7260" y="0"/>
                      <a:pt x="7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7"/>
              <p:cNvSpPr/>
              <p:nvPr/>
            </p:nvSpPr>
            <p:spPr>
              <a:xfrm>
                <a:off x="1098975" y="3222250"/>
                <a:ext cx="176900" cy="33025"/>
              </a:xfrm>
              <a:custGeom>
                <a:avLst/>
                <a:gdLst/>
                <a:ahLst/>
                <a:cxnLst/>
                <a:rect l="l" t="t" r="r" b="b"/>
                <a:pathLst>
                  <a:path w="7076" h="1321" extrusionOk="0">
                    <a:moveTo>
                      <a:pt x="257" y="1"/>
                    </a:moveTo>
                    <a:lnTo>
                      <a:pt x="0" y="1321"/>
                    </a:lnTo>
                    <a:lnTo>
                      <a:pt x="7076" y="1321"/>
                    </a:lnTo>
                    <a:lnTo>
                      <a:pt x="68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7"/>
              <p:cNvSpPr/>
              <p:nvPr/>
            </p:nvSpPr>
            <p:spPr>
              <a:xfrm>
                <a:off x="937650" y="3313000"/>
                <a:ext cx="219075" cy="264875"/>
              </a:xfrm>
              <a:custGeom>
                <a:avLst/>
                <a:gdLst/>
                <a:ahLst/>
                <a:cxnLst/>
                <a:rect l="l" t="t" r="r" b="b"/>
                <a:pathLst>
                  <a:path w="8763" h="10595" extrusionOk="0">
                    <a:moveTo>
                      <a:pt x="7150" y="0"/>
                    </a:moveTo>
                    <a:lnTo>
                      <a:pt x="4363" y="37"/>
                    </a:lnTo>
                    <a:lnTo>
                      <a:pt x="1541" y="37"/>
                    </a:lnTo>
                    <a:cubicBezTo>
                      <a:pt x="1467" y="37"/>
                      <a:pt x="1394" y="110"/>
                      <a:pt x="1394" y="183"/>
                    </a:cubicBezTo>
                    <a:lnTo>
                      <a:pt x="1394" y="293"/>
                    </a:lnTo>
                    <a:cubicBezTo>
                      <a:pt x="1101" y="477"/>
                      <a:pt x="1431" y="697"/>
                      <a:pt x="1431" y="697"/>
                    </a:cubicBezTo>
                    <a:lnTo>
                      <a:pt x="1431" y="1137"/>
                    </a:lnTo>
                    <a:cubicBezTo>
                      <a:pt x="1101" y="1320"/>
                      <a:pt x="1101" y="1797"/>
                      <a:pt x="1431" y="1980"/>
                    </a:cubicBezTo>
                    <a:cubicBezTo>
                      <a:pt x="514" y="2713"/>
                      <a:pt x="1" y="3849"/>
                      <a:pt x="1" y="5059"/>
                    </a:cubicBezTo>
                    <a:cubicBezTo>
                      <a:pt x="1" y="6929"/>
                      <a:pt x="1504" y="9092"/>
                      <a:pt x="1651" y="10595"/>
                    </a:cubicBezTo>
                    <a:lnTo>
                      <a:pt x="6930" y="10595"/>
                    </a:lnTo>
                    <a:cubicBezTo>
                      <a:pt x="7076" y="9239"/>
                      <a:pt x="8763" y="6892"/>
                      <a:pt x="8726" y="4986"/>
                    </a:cubicBezTo>
                    <a:cubicBezTo>
                      <a:pt x="8763" y="3776"/>
                      <a:pt x="8213" y="2676"/>
                      <a:pt x="7260" y="1906"/>
                    </a:cubicBezTo>
                    <a:cubicBezTo>
                      <a:pt x="7590" y="1760"/>
                      <a:pt x="7590" y="1283"/>
                      <a:pt x="7260" y="1100"/>
                    </a:cubicBezTo>
                    <a:lnTo>
                      <a:pt x="7260" y="660"/>
                    </a:lnTo>
                    <a:cubicBezTo>
                      <a:pt x="7260" y="660"/>
                      <a:pt x="7626" y="440"/>
                      <a:pt x="7296" y="257"/>
                    </a:cubicBezTo>
                    <a:lnTo>
                      <a:pt x="7296" y="110"/>
                    </a:lnTo>
                    <a:cubicBezTo>
                      <a:pt x="7296" y="37"/>
                      <a:pt x="7223" y="0"/>
                      <a:pt x="7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7"/>
              <p:cNvSpPr/>
              <p:nvPr/>
            </p:nvSpPr>
            <p:spPr>
              <a:xfrm>
                <a:off x="957825" y="3300150"/>
                <a:ext cx="176900" cy="33950"/>
              </a:xfrm>
              <a:custGeom>
                <a:avLst/>
                <a:gdLst/>
                <a:ahLst/>
                <a:cxnLst/>
                <a:rect l="l" t="t" r="r" b="b"/>
                <a:pathLst>
                  <a:path w="7076" h="1358" extrusionOk="0">
                    <a:moveTo>
                      <a:pt x="257" y="1"/>
                    </a:moveTo>
                    <a:lnTo>
                      <a:pt x="0" y="1357"/>
                    </a:lnTo>
                    <a:lnTo>
                      <a:pt x="7076" y="1357"/>
                    </a:lnTo>
                    <a:lnTo>
                      <a:pt x="68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7"/>
              <p:cNvSpPr/>
              <p:nvPr/>
            </p:nvSpPr>
            <p:spPr>
              <a:xfrm>
                <a:off x="1390425" y="3280000"/>
                <a:ext cx="191575" cy="297875"/>
              </a:xfrm>
              <a:custGeom>
                <a:avLst/>
                <a:gdLst/>
                <a:ahLst/>
                <a:cxnLst/>
                <a:rect l="l" t="t" r="r" b="b"/>
                <a:pathLst>
                  <a:path w="7663" h="11915" extrusionOk="0">
                    <a:moveTo>
                      <a:pt x="6232" y="0"/>
                    </a:moveTo>
                    <a:lnTo>
                      <a:pt x="3776" y="37"/>
                    </a:lnTo>
                    <a:lnTo>
                      <a:pt x="1320" y="37"/>
                    </a:lnTo>
                    <a:cubicBezTo>
                      <a:pt x="1283" y="37"/>
                      <a:pt x="1210" y="74"/>
                      <a:pt x="1210" y="147"/>
                    </a:cubicBezTo>
                    <a:lnTo>
                      <a:pt x="1210" y="257"/>
                    </a:lnTo>
                    <a:cubicBezTo>
                      <a:pt x="953" y="440"/>
                      <a:pt x="1246" y="624"/>
                      <a:pt x="1246" y="624"/>
                    </a:cubicBezTo>
                    <a:lnTo>
                      <a:pt x="1246" y="990"/>
                    </a:lnTo>
                    <a:cubicBezTo>
                      <a:pt x="953" y="1100"/>
                      <a:pt x="953" y="1577"/>
                      <a:pt x="1246" y="1687"/>
                    </a:cubicBezTo>
                    <a:cubicBezTo>
                      <a:pt x="440" y="2347"/>
                      <a:pt x="0" y="3373"/>
                      <a:pt x="37" y="4400"/>
                    </a:cubicBezTo>
                    <a:cubicBezTo>
                      <a:pt x="37" y="6013"/>
                      <a:pt x="257" y="10632"/>
                      <a:pt x="403" y="11915"/>
                    </a:cubicBezTo>
                    <a:lnTo>
                      <a:pt x="7405" y="11915"/>
                    </a:lnTo>
                    <a:cubicBezTo>
                      <a:pt x="7515" y="10705"/>
                      <a:pt x="7662" y="5976"/>
                      <a:pt x="7625" y="4326"/>
                    </a:cubicBezTo>
                    <a:cubicBezTo>
                      <a:pt x="7625" y="3300"/>
                      <a:pt x="7149" y="2310"/>
                      <a:pt x="6342" y="1687"/>
                    </a:cubicBezTo>
                    <a:cubicBezTo>
                      <a:pt x="6636" y="1540"/>
                      <a:pt x="6636" y="1100"/>
                      <a:pt x="6342" y="954"/>
                    </a:cubicBezTo>
                    <a:lnTo>
                      <a:pt x="6342" y="587"/>
                    </a:lnTo>
                    <a:cubicBezTo>
                      <a:pt x="6342" y="587"/>
                      <a:pt x="6636" y="404"/>
                      <a:pt x="6342" y="220"/>
                    </a:cubicBezTo>
                    <a:lnTo>
                      <a:pt x="6342" y="110"/>
                    </a:lnTo>
                    <a:cubicBezTo>
                      <a:pt x="6342" y="74"/>
                      <a:pt x="6306" y="0"/>
                      <a:pt x="6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7"/>
              <p:cNvSpPr/>
              <p:nvPr/>
            </p:nvSpPr>
            <p:spPr>
              <a:xfrm>
                <a:off x="1408750" y="3269000"/>
                <a:ext cx="153075" cy="29350"/>
              </a:xfrm>
              <a:custGeom>
                <a:avLst/>
                <a:gdLst/>
                <a:ahLst/>
                <a:cxnLst/>
                <a:rect l="l" t="t" r="r" b="b"/>
                <a:pathLst>
                  <a:path w="6123" h="1174" extrusionOk="0">
                    <a:moveTo>
                      <a:pt x="220" y="0"/>
                    </a:moveTo>
                    <a:lnTo>
                      <a:pt x="0" y="1174"/>
                    </a:lnTo>
                    <a:lnTo>
                      <a:pt x="6123" y="1174"/>
                    </a:lnTo>
                    <a:lnTo>
                      <a:pt x="5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7"/>
              <p:cNvSpPr/>
              <p:nvPr/>
            </p:nvSpPr>
            <p:spPr>
              <a:xfrm>
                <a:off x="1250200" y="3390900"/>
                <a:ext cx="220900" cy="186975"/>
              </a:xfrm>
              <a:custGeom>
                <a:avLst/>
                <a:gdLst/>
                <a:ahLst/>
                <a:cxnLst/>
                <a:rect l="l" t="t" r="r" b="b"/>
                <a:pathLst>
                  <a:path w="8836" h="7479" extrusionOk="0">
                    <a:moveTo>
                      <a:pt x="7185" y="0"/>
                    </a:moveTo>
                    <a:lnTo>
                      <a:pt x="4363" y="37"/>
                    </a:lnTo>
                    <a:lnTo>
                      <a:pt x="1540" y="37"/>
                    </a:lnTo>
                    <a:cubicBezTo>
                      <a:pt x="1466" y="74"/>
                      <a:pt x="1430" y="110"/>
                      <a:pt x="1430" y="184"/>
                    </a:cubicBezTo>
                    <a:lnTo>
                      <a:pt x="1430" y="294"/>
                    </a:lnTo>
                    <a:cubicBezTo>
                      <a:pt x="1100" y="514"/>
                      <a:pt x="1466" y="697"/>
                      <a:pt x="1466" y="697"/>
                    </a:cubicBezTo>
                    <a:lnTo>
                      <a:pt x="1466" y="1173"/>
                    </a:lnTo>
                    <a:cubicBezTo>
                      <a:pt x="1137" y="1357"/>
                      <a:pt x="1137" y="1797"/>
                      <a:pt x="1466" y="1980"/>
                    </a:cubicBezTo>
                    <a:cubicBezTo>
                      <a:pt x="513" y="2750"/>
                      <a:pt x="0" y="3886"/>
                      <a:pt x="37" y="5059"/>
                    </a:cubicBezTo>
                    <a:cubicBezTo>
                      <a:pt x="37" y="6929"/>
                      <a:pt x="257" y="5976"/>
                      <a:pt x="440" y="7479"/>
                    </a:cubicBezTo>
                    <a:lnTo>
                      <a:pt x="8542" y="7479"/>
                    </a:lnTo>
                    <a:cubicBezTo>
                      <a:pt x="8652" y="6123"/>
                      <a:pt x="8835" y="6892"/>
                      <a:pt x="8762" y="4986"/>
                    </a:cubicBezTo>
                    <a:cubicBezTo>
                      <a:pt x="8762" y="3813"/>
                      <a:pt x="8249" y="2676"/>
                      <a:pt x="7295" y="1943"/>
                    </a:cubicBezTo>
                    <a:cubicBezTo>
                      <a:pt x="7625" y="1760"/>
                      <a:pt x="7625" y="1283"/>
                      <a:pt x="7295" y="1137"/>
                    </a:cubicBezTo>
                    <a:lnTo>
                      <a:pt x="7295" y="660"/>
                    </a:lnTo>
                    <a:cubicBezTo>
                      <a:pt x="7295" y="660"/>
                      <a:pt x="7662" y="440"/>
                      <a:pt x="7332" y="257"/>
                    </a:cubicBezTo>
                    <a:lnTo>
                      <a:pt x="7332" y="147"/>
                    </a:lnTo>
                    <a:cubicBezTo>
                      <a:pt x="7332" y="74"/>
                      <a:pt x="7259" y="0"/>
                      <a:pt x="71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7"/>
              <p:cNvSpPr/>
              <p:nvPr/>
            </p:nvSpPr>
            <p:spPr>
              <a:xfrm>
                <a:off x="1271275" y="3378075"/>
                <a:ext cx="176900" cy="33925"/>
              </a:xfrm>
              <a:custGeom>
                <a:avLst/>
                <a:gdLst/>
                <a:ahLst/>
                <a:cxnLst/>
                <a:rect l="l" t="t" r="r" b="b"/>
                <a:pathLst>
                  <a:path w="7076" h="1357" extrusionOk="0">
                    <a:moveTo>
                      <a:pt x="257" y="0"/>
                    </a:moveTo>
                    <a:lnTo>
                      <a:pt x="0" y="1356"/>
                    </a:lnTo>
                    <a:lnTo>
                      <a:pt x="7076"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7"/>
              <p:cNvSpPr/>
              <p:nvPr/>
            </p:nvSpPr>
            <p:spPr>
              <a:xfrm>
                <a:off x="1613125" y="3390900"/>
                <a:ext cx="219975" cy="186975"/>
              </a:xfrm>
              <a:custGeom>
                <a:avLst/>
                <a:gdLst/>
                <a:ahLst/>
                <a:cxnLst/>
                <a:rect l="l" t="t" r="r" b="b"/>
                <a:pathLst>
                  <a:path w="8799" h="7479" extrusionOk="0">
                    <a:moveTo>
                      <a:pt x="7149" y="0"/>
                    </a:moveTo>
                    <a:lnTo>
                      <a:pt x="4363" y="37"/>
                    </a:lnTo>
                    <a:lnTo>
                      <a:pt x="1540" y="37"/>
                    </a:lnTo>
                    <a:cubicBezTo>
                      <a:pt x="1467" y="74"/>
                      <a:pt x="1394" y="110"/>
                      <a:pt x="1394" y="184"/>
                    </a:cubicBezTo>
                    <a:lnTo>
                      <a:pt x="1394" y="294"/>
                    </a:lnTo>
                    <a:cubicBezTo>
                      <a:pt x="1064" y="514"/>
                      <a:pt x="1430" y="697"/>
                      <a:pt x="1430" y="697"/>
                    </a:cubicBezTo>
                    <a:lnTo>
                      <a:pt x="1430" y="1173"/>
                    </a:lnTo>
                    <a:cubicBezTo>
                      <a:pt x="1100" y="1357"/>
                      <a:pt x="1100" y="1797"/>
                      <a:pt x="1430" y="1980"/>
                    </a:cubicBezTo>
                    <a:cubicBezTo>
                      <a:pt x="514" y="2750"/>
                      <a:pt x="0" y="3886"/>
                      <a:pt x="37" y="5059"/>
                    </a:cubicBezTo>
                    <a:cubicBezTo>
                      <a:pt x="37" y="6929"/>
                      <a:pt x="257" y="5976"/>
                      <a:pt x="404" y="7479"/>
                    </a:cubicBezTo>
                    <a:lnTo>
                      <a:pt x="8506" y="7479"/>
                    </a:lnTo>
                    <a:cubicBezTo>
                      <a:pt x="8652" y="6123"/>
                      <a:pt x="8799" y="6892"/>
                      <a:pt x="8726" y="4986"/>
                    </a:cubicBezTo>
                    <a:cubicBezTo>
                      <a:pt x="8762" y="3813"/>
                      <a:pt x="8212" y="2676"/>
                      <a:pt x="7259" y="1943"/>
                    </a:cubicBezTo>
                    <a:cubicBezTo>
                      <a:pt x="7589" y="1760"/>
                      <a:pt x="7589" y="1283"/>
                      <a:pt x="7259" y="1137"/>
                    </a:cubicBezTo>
                    <a:lnTo>
                      <a:pt x="7259" y="660"/>
                    </a:lnTo>
                    <a:cubicBezTo>
                      <a:pt x="7259" y="660"/>
                      <a:pt x="7626" y="440"/>
                      <a:pt x="7296" y="257"/>
                    </a:cubicBezTo>
                    <a:lnTo>
                      <a:pt x="7296" y="147"/>
                    </a:lnTo>
                    <a:cubicBezTo>
                      <a:pt x="7296" y="74"/>
                      <a:pt x="7223" y="0"/>
                      <a:pt x="7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7"/>
              <p:cNvSpPr/>
              <p:nvPr/>
            </p:nvSpPr>
            <p:spPr>
              <a:xfrm>
                <a:off x="1633300" y="3378075"/>
                <a:ext cx="176900" cy="33925"/>
              </a:xfrm>
              <a:custGeom>
                <a:avLst/>
                <a:gdLst/>
                <a:ahLst/>
                <a:cxnLst/>
                <a:rect l="l" t="t" r="r" b="b"/>
                <a:pathLst>
                  <a:path w="7076" h="1357" extrusionOk="0">
                    <a:moveTo>
                      <a:pt x="257" y="0"/>
                    </a:moveTo>
                    <a:lnTo>
                      <a:pt x="0" y="1356"/>
                    </a:lnTo>
                    <a:lnTo>
                      <a:pt x="7075"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7"/>
              <p:cNvSpPr/>
              <p:nvPr/>
            </p:nvSpPr>
            <p:spPr>
              <a:xfrm>
                <a:off x="1503150" y="3337725"/>
                <a:ext cx="199825" cy="240150"/>
              </a:xfrm>
              <a:custGeom>
                <a:avLst/>
                <a:gdLst/>
                <a:ahLst/>
                <a:cxnLst/>
                <a:rect l="l" t="t" r="r" b="b"/>
                <a:pathLst>
                  <a:path w="7993" h="9606" extrusionOk="0">
                    <a:moveTo>
                      <a:pt x="6489" y="1"/>
                    </a:moveTo>
                    <a:lnTo>
                      <a:pt x="3960" y="38"/>
                    </a:lnTo>
                    <a:lnTo>
                      <a:pt x="1393" y="74"/>
                    </a:lnTo>
                    <a:cubicBezTo>
                      <a:pt x="1320" y="74"/>
                      <a:pt x="1283" y="111"/>
                      <a:pt x="1283" y="184"/>
                    </a:cubicBezTo>
                    <a:lnTo>
                      <a:pt x="1283" y="294"/>
                    </a:lnTo>
                    <a:cubicBezTo>
                      <a:pt x="990" y="441"/>
                      <a:pt x="1320" y="661"/>
                      <a:pt x="1320" y="661"/>
                    </a:cubicBezTo>
                    <a:lnTo>
                      <a:pt x="1320" y="1064"/>
                    </a:lnTo>
                    <a:cubicBezTo>
                      <a:pt x="953" y="1174"/>
                      <a:pt x="953" y="1651"/>
                      <a:pt x="1320" y="1797"/>
                    </a:cubicBezTo>
                    <a:cubicBezTo>
                      <a:pt x="477" y="2494"/>
                      <a:pt x="0" y="3520"/>
                      <a:pt x="37" y="4584"/>
                    </a:cubicBezTo>
                    <a:cubicBezTo>
                      <a:pt x="37" y="6270"/>
                      <a:pt x="1357" y="8250"/>
                      <a:pt x="1503" y="9606"/>
                    </a:cubicBezTo>
                    <a:lnTo>
                      <a:pt x="6306" y="9606"/>
                    </a:lnTo>
                    <a:cubicBezTo>
                      <a:pt x="6452" y="8360"/>
                      <a:pt x="7992" y="6233"/>
                      <a:pt x="7956" y="4510"/>
                    </a:cubicBezTo>
                    <a:cubicBezTo>
                      <a:pt x="7956" y="3447"/>
                      <a:pt x="7479" y="2421"/>
                      <a:pt x="6636" y="1761"/>
                    </a:cubicBezTo>
                    <a:cubicBezTo>
                      <a:pt x="6966" y="1614"/>
                      <a:pt x="6966" y="1137"/>
                      <a:pt x="6636" y="991"/>
                    </a:cubicBezTo>
                    <a:lnTo>
                      <a:pt x="6636" y="588"/>
                    </a:lnTo>
                    <a:cubicBezTo>
                      <a:pt x="6636" y="588"/>
                      <a:pt x="6929" y="404"/>
                      <a:pt x="6636" y="221"/>
                    </a:cubicBezTo>
                    <a:lnTo>
                      <a:pt x="6636" y="111"/>
                    </a:lnTo>
                    <a:cubicBezTo>
                      <a:pt x="6636" y="74"/>
                      <a:pt x="6562" y="1"/>
                      <a:pt x="6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7"/>
              <p:cNvSpPr/>
              <p:nvPr/>
            </p:nvSpPr>
            <p:spPr>
              <a:xfrm>
                <a:off x="1522400" y="3325825"/>
                <a:ext cx="160400" cy="30275"/>
              </a:xfrm>
              <a:custGeom>
                <a:avLst/>
                <a:gdLst/>
                <a:ahLst/>
                <a:cxnLst/>
                <a:rect l="l" t="t" r="r" b="b"/>
                <a:pathLst>
                  <a:path w="6416" h="1211" extrusionOk="0">
                    <a:moveTo>
                      <a:pt x="257" y="0"/>
                    </a:moveTo>
                    <a:lnTo>
                      <a:pt x="0" y="1210"/>
                    </a:lnTo>
                    <a:lnTo>
                      <a:pt x="6416" y="1210"/>
                    </a:lnTo>
                    <a:lnTo>
                      <a:pt x="6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9" name="Google Shape;2749;p37"/>
            <p:cNvGrpSpPr/>
            <p:nvPr/>
          </p:nvGrpSpPr>
          <p:grpSpPr>
            <a:xfrm>
              <a:off x="7620410" y="3258750"/>
              <a:ext cx="605526" cy="208200"/>
              <a:chOff x="7138068" y="2592629"/>
              <a:chExt cx="701246" cy="232678"/>
            </a:xfrm>
          </p:grpSpPr>
          <p:sp>
            <p:nvSpPr>
              <p:cNvPr id="2750" name="Google Shape;2750;p37"/>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7"/>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7"/>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7"/>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7"/>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7"/>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7"/>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7"/>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7"/>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7"/>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CUSTOM_3_1_1">
    <p:spTree>
      <p:nvGrpSpPr>
        <p:cNvPr id="1" name="Shape 2774"/>
        <p:cNvGrpSpPr/>
        <p:nvPr/>
      </p:nvGrpSpPr>
      <p:grpSpPr>
        <a:xfrm>
          <a:off x="0" y="0"/>
          <a:ext cx="0" cy="0"/>
          <a:chOff x="0" y="0"/>
          <a:chExt cx="0" cy="0"/>
        </a:xfrm>
      </p:grpSpPr>
      <p:sp>
        <p:nvSpPr>
          <p:cNvPr id="2775" name="Google Shape;2775;p39"/>
          <p:cNvSpPr/>
          <p:nvPr/>
        </p:nvSpPr>
        <p:spPr>
          <a:xfrm>
            <a:off x="325" y="4039400"/>
            <a:ext cx="9200404" cy="1138194"/>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175" y="0"/>
            <a:ext cx="9143979" cy="902450"/>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2777" name="Google Shape;2777;p39"/>
          <p:cNvGrpSpPr/>
          <p:nvPr/>
        </p:nvGrpSpPr>
        <p:grpSpPr>
          <a:xfrm>
            <a:off x="2936544" y="-329546"/>
            <a:ext cx="2934233" cy="708308"/>
            <a:chOff x="2375925" y="3297600"/>
            <a:chExt cx="735950" cy="177650"/>
          </a:xfrm>
        </p:grpSpPr>
        <p:sp>
          <p:nvSpPr>
            <p:cNvPr id="2778" name="Google Shape;2778;p39"/>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4" name="Google Shape;2784;p39"/>
          <p:cNvSpPr/>
          <p:nvPr/>
        </p:nvSpPr>
        <p:spPr>
          <a:xfrm flipH="1">
            <a:off x="275" y="4673900"/>
            <a:ext cx="9200400" cy="503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txBox="1">
            <a:spLocks noGrp="1"/>
          </p:cNvSpPr>
          <p:nvPr>
            <p:ph type="title"/>
          </p:nvPr>
        </p:nvSpPr>
        <p:spPr>
          <a:xfrm>
            <a:off x="5131175" y="2188425"/>
            <a:ext cx="2849400" cy="34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86" name="Google Shape;2786;p39"/>
          <p:cNvSpPr txBox="1">
            <a:spLocks noGrp="1"/>
          </p:cNvSpPr>
          <p:nvPr>
            <p:ph type="title" idx="2" hasCustomPrompt="1"/>
          </p:nvPr>
        </p:nvSpPr>
        <p:spPr>
          <a:xfrm>
            <a:off x="5131125" y="1185150"/>
            <a:ext cx="2849400" cy="6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87" name="Google Shape;2787;p39"/>
          <p:cNvSpPr txBox="1">
            <a:spLocks noGrp="1"/>
          </p:cNvSpPr>
          <p:nvPr>
            <p:ph type="subTitle" idx="1"/>
          </p:nvPr>
        </p:nvSpPr>
        <p:spPr>
          <a:xfrm>
            <a:off x="5131150" y="3380888"/>
            <a:ext cx="2849400" cy="5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88" name="Google Shape;2788;p39"/>
          <p:cNvGrpSpPr/>
          <p:nvPr/>
        </p:nvGrpSpPr>
        <p:grpSpPr>
          <a:xfrm>
            <a:off x="8597288" y="1762300"/>
            <a:ext cx="1123200" cy="2789500"/>
            <a:chOff x="7280950" y="1859275"/>
            <a:chExt cx="1123200" cy="2789500"/>
          </a:xfrm>
        </p:grpSpPr>
        <p:sp>
          <p:nvSpPr>
            <p:cNvPr id="2789" name="Google Shape;2789;p39"/>
            <p:cNvSpPr/>
            <p:nvPr/>
          </p:nvSpPr>
          <p:spPr>
            <a:xfrm>
              <a:off x="7426500" y="4427250"/>
              <a:ext cx="793050" cy="221525"/>
            </a:xfrm>
            <a:custGeom>
              <a:avLst/>
              <a:gdLst/>
              <a:ahLst/>
              <a:cxnLst/>
              <a:rect l="l" t="t" r="r" b="b"/>
              <a:pathLst>
                <a:path w="31722" h="8861" extrusionOk="0">
                  <a:moveTo>
                    <a:pt x="15875" y="0"/>
                  </a:moveTo>
                  <a:cubicBezTo>
                    <a:pt x="7100" y="0"/>
                    <a:pt x="0" y="1988"/>
                    <a:pt x="0" y="4431"/>
                  </a:cubicBezTo>
                  <a:cubicBezTo>
                    <a:pt x="0" y="6873"/>
                    <a:pt x="7100" y="8861"/>
                    <a:pt x="15875" y="8861"/>
                  </a:cubicBezTo>
                  <a:cubicBezTo>
                    <a:pt x="24622" y="8861"/>
                    <a:pt x="31722" y="6873"/>
                    <a:pt x="31722" y="4431"/>
                  </a:cubicBezTo>
                  <a:cubicBezTo>
                    <a:pt x="31722" y="1988"/>
                    <a:pt x="24622" y="0"/>
                    <a:pt x="15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7448500" y="3988375"/>
              <a:ext cx="719225" cy="576900"/>
            </a:xfrm>
            <a:custGeom>
              <a:avLst/>
              <a:gdLst/>
              <a:ahLst/>
              <a:cxnLst/>
              <a:rect l="l" t="t" r="r" b="b"/>
              <a:pathLst>
                <a:path w="28769" h="23076" extrusionOk="0">
                  <a:moveTo>
                    <a:pt x="401" y="1"/>
                  </a:moveTo>
                  <a:cubicBezTo>
                    <a:pt x="382" y="1"/>
                    <a:pt x="362" y="2"/>
                    <a:pt x="341" y="5"/>
                  </a:cubicBezTo>
                  <a:cubicBezTo>
                    <a:pt x="114" y="62"/>
                    <a:pt x="1" y="260"/>
                    <a:pt x="57" y="544"/>
                  </a:cubicBezTo>
                  <a:cubicBezTo>
                    <a:pt x="86" y="885"/>
                    <a:pt x="143" y="1254"/>
                    <a:pt x="228" y="1595"/>
                  </a:cubicBezTo>
                  <a:cubicBezTo>
                    <a:pt x="512" y="2703"/>
                    <a:pt x="796" y="3810"/>
                    <a:pt x="1080" y="4946"/>
                  </a:cubicBezTo>
                  <a:cubicBezTo>
                    <a:pt x="2358" y="9944"/>
                    <a:pt x="3664" y="14943"/>
                    <a:pt x="4942" y="19941"/>
                  </a:cubicBezTo>
                  <a:cubicBezTo>
                    <a:pt x="4999" y="20140"/>
                    <a:pt x="5084" y="20310"/>
                    <a:pt x="5141" y="20480"/>
                  </a:cubicBezTo>
                  <a:cubicBezTo>
                    <a:pt x="5226" y="20764"/>
                    <a:pt x="5396" y="20963"/>
                    <a:pt x="5652" y="21105"/>
                  </a:cubicBezTo>
                  <a:cubicBezTo>
                    <a:pt x="6050" y="21332"/>
                    <a:pt x="6476" y="21531"/>
                    <a:pt x="6930" y="21645"/>
                  </a:cubicBezTo>
                  <a:cubicBezTo>
                    <a:pt x="9563" y="22486"/>
                    <a:pt x="12223" y="23068"/>
                    <a:pt x="14834" y="23068"/>
                  </a:cubicBezTo>
                  <a:cubicBezTo>
                    <a:pt x="14954" y="23068"/>
                    <a:pt x="15074" y="23067"/>
                    <a:pt x="15194" y="23065"/>
                  </a:cubicBezTo>
                  <a:cubicBezTo>
                    <a:pt x="15420" y="23072"/>
                    <a:pt x="15645" y="23075"/>
                    <a:pt x="15870" y="23075"/>
                  </a:cubicBezTo>
                  <a:cubicBezTo>
                    <a:pt x="17462" y="23075"/>
                    <a:pt x="19048" y="22898"/>
                    <a:pt x="20590" y="22525"/>
                  </a:cubicBezTo>
                  <a:cubicBezTo>
                    <a:pt x="21726" y="22241"/>
                    <a:pt x="22833" y="21787"/>
                    <a:pt x="23827" y="21190"/>
                  </a:cubicBezTo>
                  <a:cubicBezTo>
                    <a:pt x="24395" y="20821"/>
                    <a:pt x="24850" y="20367"/>
                    <a:pt x="24907" y="19628"/>
                  </a:cubicBezTo>
                  <a:cubicBezTo>
                    <a:pt x="24907" y="19572"/>
                    <a:pt x="24907" y="19515"/>
                    <a:pt x="24935" y="19458"/>
                  </a:cubicBezTo>
                  <a:cubicBezTo>
                    <a:pt x="25730" y="15624"/>
                    <a:pt x="26525" y="11762"/>
                    <a:pt x="27349" y="7900"/>
                  </a:cubicBezTo>
                  <a:cubicBezTo>
                    <a:pt x="27803" y="5741"/>
                    <a:pt x="28258" y="3555"/>
                    <a:pt x="28684" y="1368"/>
                  </a:cubicBezTo>
                  <a:cubicBezTo>
                    <a:pt x="28740" y="1084"/>
                    <a:pt x="28769" y="772"/>
                    <a:pt x="28740" y="488"/>
                  </a:cubicBezTo>
                  <a:cubicBezTo>
                    <a:pt x="28769" y="346"/>
                    <a:pt x="28655" y="204"/>
                    <a:pt x="28513" y="204"/>
                  </a:cubicBezTo>
                  <a:cubicBezTo>
                    <a:pt x="28494" y="199"/>
                    <a:pt x="28474" y="196"/>
                    <a:pt x="28455" y="196"/>
                  </a:cubicBezTo>
                  <a:cubicBezTo>
                    <a:pt x="28362" y="196"/>
                    <a:pt x="28276" y="252"/>
                    <a:pt x="28229" y="346"/>
                  </a:cubicBezTo>
                  <a:cubicBezTo>
                    <a:pt x="28030" y="715"/>
                    <a:pt x="27661" y="970"/>
                    <a:pt x="27235" y="970"/>
                  </a:cubicBezTo>
                  <a:cubicBezTo>
                    <a:pt x="27036" y="999"/>
                    <a:pt x="26866" y="1056"/>
                    <a:pt x="26696" y="1141"/>
                  </a:cubicBezTo>
                  <a:cubicBezTo>
                    <a:pt x="25333" y="1595"/>
                    <a:pt x="23941" y="1879"/>
                    <a:pt x="22521" y="1993"/>
                  </a:cubicBezTo>
                  <a:cubicBezTo>
                    <a:pt x="21328" y="2106"/>
                    <a:pt x="20164" y="2248"/>
                    <a:pt x="18943" y="2362"/>
                  </a:cubicBezTo>
                  <a:cubicBezTo>
                    <a:pt x="17693" y="2504"/>
                    <a:pt x="16472" y="2646"/>
                    <a:pt x="15251" y="2646"/>
                  </a:cubicBezTo>
                  <a:lnTo>
                    <a:pt x="12695" y="2646"/>
                  </a:lnTo>
                  <a:cubicBezTo>
                    <a:pt x="11502" y="2646"/>
                    <a:pt x="10309" y="2532"/>
                    <a:pt x="9117" y="2334"/>
                  </a:cubicBezTo>
                  <a:cubicBezTo>
                    <a:pt x="8350" y="2248"/>
                    <a:pt x="7612" y="2106"/>
                    <a:pt x="6845" y="1993"/>
                  </a:cubicBezTo>
                  <a:cubicBezTo>
                    <a:pt x="5851" y="1851"/>
                    <a:pt x="4828" y="1709"/>
                    <a:pt x="3835" y="1567"/>
                  </a:cubicBezTo>
                  <a:cubicBezTo>
                    <a:pt x="3636" y="1510"/>
                    <a:pt x="3430" y="1482"/>
                    <a:pt x="3227" y="1482"/>
                  </a:cubicBezTo>
                  <a:cubicBezTo>
                    <a:pt x="3025" y="1482"/>
                    <a:pt x="2826" y="1510"/>
                    <a:pt x="2642" y="1567"/>
                  </a:cubicBezTo>
                  <a:cubicBezTo>
                    <a:pt x="2557" y="1609"/>
                    <a:pt x="2471" y="1631"/>
                    <a:pt x="2390" y="1631"/>
                  </a:cubicBezTo>
                  <a:cubicBezTo>
                    <a:pt x="2308" y="1631"/>
                    <a:pt x="2230" y="1609"/>
                    <a:pt x="2159" y="1567"/>
                  </a:cubicBezTo>
                  <a:cubicBezTo>
                    <a:pt x="1903" y="1510"/>
                    <a:pt x="1676" y="1425"/>
                    <a:pt x="1449" y="1340"/>
                  </a:cubicBezTo>
                  <a:cubicBezTo>
                    <a:pt x="1222" y="1283"/>
                    <a:pt x="1051" y="1112"/>
                    <a:pt x="995" y="914"/>
                  </a:cubicBezTo>
                  <a:cubicBezTo>
                    <a:pt x="938" y="686"/>
                    <a:pt x="881" y="488"/>
                    <a:pt x="796" y="289"/>
                  </a:cubicBezTo>
                  <a:cubicBezTo>
                    <a:pt x="719" y="110"/>
                    <a:pt x="57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7368975" y="3711475"/>
              <a:ext cx="881125" cy="367325"/>
            </a:xfrm>
            <a:custGeom>
              <a:avLst/>
              <a:gdLst/>
              <a:ahLst/>
              <a:cxnLst/>
              <a:rect l="l" t="t" r="r" b="b"/>
              <a:pathLst>
                <a:path w="35245" h="14693" extrusionOk="0">
                  <a:moveTo>
                    <a:pt x="15437" y="655"/>
                  </a:moveTo>
                  <a:cubicBezTo>
                    <a:pt x="17070" y="655"/>
                    <a:pt x="18702" y="698"/>
                    <a:pt x="20335" y="772"/>
                  </a:cubicBezTo>
                  <a:cubicBezTo>
                    <a:pt x="22209" y="857"/>
                    <a:pt x="24112" y="999"/>
                    <a:pt x="25986" y="1198"/>
                  </a:cubicBezTo>
                  <a:cubicBezTo>
                    <a:pt x="27548" y="1368"/>
                    <a:pt x="29138" y="1596"/>
                    <a:pt x="30672" y="1908"/>
                  </a:cubicBezTo>
                  <a:cubicBezTo>
                    <a:pt x="31637" y="2078"/>
                    <a:pt x="32546" y="2362"/>
                    <a:pt x="33427" y="2703"/>
                  </a:cubicBezTo>
                  <a:cubicBezTo>
                    <a:pt x="33767" y="2817"/>
                    <a:pt x="34080" y="3016"/>
                    <a:pt x="34335" y="3271"/>
                  </a:cubicBezTo>
                  <a:cubicBezTo>
                    <a:pt x="34449" y="3356"/>
                    <a:pt x="34449" y="3527"/>
                    <a:pt x="34335" y="3640"/>
                  </a:cubicBezTo>
                  <a:cubicBezTo>
                    <a:pt x="34137" y="3811"/>
                    <a:pt x="33909" y="3953"/>
                    <a:pt x="33654" y="4066"/>
                  </a:cubicBezTo>
                  <a:cubicBezTo>
                    <a:pt x="32972" y="4322"/>
                    <a:pt x="32291" y="4521"/>
                    <a:pt x="31609" y="4634"/>
                  </a:cubicBezTo>
                  <a:cubicBezTo>
                    <a:pt x="30246" y="4890"/>
                    <a:pt x="28883" y="5089"/>
                    <a:pt x="27520" y="5202"/>
                  </a:cubicBezTo>
                  <a:cubicBezTo>
                    <a:pt x="24935" y="5401"/>
                    <a:pt x="22294" y="5515"/>
                    <a:pt x="19710" y="5515"/>
                  </a:cubicBezTo>
                  <a:cubicBezTo>
                    <a:pt x="16842" y="5515"/>
                    <a:pt x="14030" y="5373"/>
                    <a:pt x="11219" y="5174"/>
                  </a:cubicBezTo>
                  <a:cubicBezTo>
                    <a:pt x="9429" y="5060"/>
                    <a:pt x="7669" y="4833"/>
                    <a:pt x="5908" y="4521"/>
                  </a:cubicBezTo>
                  <a:cubicBezTo>
                    <a:pt x="4630" y="4294"/>
                    <a:pt x="3352" y="3981"/>
                    <a:pt x="2103" y="3555"/>
                  </a:cubicBezTo>
                  <a:cubicBezTo>
                    <a:pt x="1677" y="3442"/>
                    <a:pt x="1279" y="3214"/>
                    <a:pt x="967" y="2959"/>
                  </a:cubicBezTo>
                  <a:cubicBezTo>
                    <a:pt x="825" y="2845"/>
                    <a:pt x="825" y="2618"/>
                    <a:pt x="967" y="2504"/>
                  </a:cubicBezTo>
                  <a:cubicBezTo>
                    <a:pt x="1194" y="2334"/>
                    <a:pt x="1449" y="2164"/>
                    <a:pt x="1733" y="2078"/>
                  </a:cubicBezTo>
                  <a:cubicBezTo>
                    <a:pt x="2500" y="1794"/>
                    <a:pt x="3295" y="1567"/>
                    <a:pt x="4119" y="1454"/>
                  </a:cubicBezTo>
                  <a:cubicBezTo>
                    <a:pt x="6391" y="1084"/>
                    <a:pt x="8663" y="857"/>
                    <a:pt x="10963" y="772"/>
                  </a:cubicBezTo>
                  <a:cubicBezTo>
                    <a:pt x="12454" y="691"/>
                    <a:pt x="13946" y="655"/>
                    <a:pt x="15437" y="655"/>
                  </a:cubicBezTo>
                  <a:close/>
                  <a:moveTo>
                    <a:pt x="15256" y="0"/>
                  </a:moveTo>
                  <a:cubicBezTo>
                    <a:pt x="11962" y="0"/>
                    <a:pt x="8661" y="191"/>
                    <a:pt x="5397" y="602"/>
                  </a:cubicBezTo>
                  <a:cubicBezTo>
                    <a:pt x="4147" y="744"/>
                    <a:pt x="2954" y="999"/>
                    <a:pt x="1790" y="1397"/>
                  </a:cubicBezTo>
                  <a:cubicBezTo>
                    <a:pt x="1393" y="1510"/>
                    <a:pt x="1023" y="1681"/>
                    <a:pt x="683" y="1908"/>
                  </a:cubicBezTo>
                  <a:cubicBezTo>
                    <a:pt x="228" y="2220"/>
                    <a:pt x="1" y="2788"/>
                    <a:pt x="115" y="3328"/>
                  </a:cubicBezTo>
                  <a:cubicBezTo>
                    <a:pt x="143" y="3555"/>
                    <a:pt x="171" y="3726"/>
                    <a:pt x="228" y="3896"/>
                  </a:cubicBezTo>
                  <a:cubicBezTo>
                    <a:pt x="626" y="5515"/>
                    <a:pt x="995" y="7162"/>
                    <a:pt x="1393" y="8781"/>
                  </a:cubicBezTo>
                  <a:cubicBezTo>
                    <a:pt x="1449" y="8923"/>
                    <a:pt x="1478" y="9093"/>
                    <a:pt x="1478" y="9263"/>
                  </a:cubicBezTo>
                  <a:cubicBezTo>
                    <a:pt x="1506" y="9831"/>
                    <a:pt x="1648" y="10399"/>
                    <a:pt x="1932" y="10910"/>
                  </a:cubicBezTo>
                  <a:cubicBezTo>
                    <a:pt x="2131" y="11507"/>
                    <a:pt x="2642" y="11961"/>
                    <a:pt x="3238" y="12160"/>
                  </a:cubicBezTo>
                  <a:cubicBezTo>
                    <a:pt x="4062" y="12416"/>
                    <a:pt x="4857" y="12700"/>
                    <a:pt x="5681" y="12927"/>
                  </a:cubicBezTo>
                  <a:cubicBezTo>
                    <a:pt x="7669" y="13438"/>
                    <a:pt x="9713" y="13836"/>
                    <a:pt x="11787" y="14120"/>
                  </a:cubicBezTo>
                  <a:cubicBezTo>
                    <a:pt x="14257" y="14489"/>
                    <a:pt x="16728" y="14602"/>
                    <a:pt x="18517" y="14688"/>
                  </a:cubicBezTo>
                  <a:cubicBezTo>
                    <a:pt x="18751" y="14691"/>
                    <a:pt x="18986" y="14693"/>
                    <a:pt x="19220" y="14693"/>
                  </a:cubicBezTo>
                  <a:cubicBezTo>
                    <a:pt x="20860" y="14693"/>
                    <a:pt x="22500" y="14606"/>
                    <a:pt x="24140" y="14432"/>
                  </a:cubicBezTo>
                  <a:cubicBezTo>
                    <a:pt x="26327" y="14176"/>
                    <a:pt x="28514" y="13665"/>
                    <a:pt x="30587" y="12927"/>
                  </a:cubicBezTo>
                  <a:cubicBezTo>
                    <a:pt x="31240" y="12671"/>
                    <a:pt x="31836" y="12387"/>
                    <a:pt x="32433" y="12046"/>
                  </a:cubicBezTo>
                  <a:cubicBezTo>
                    <a:pt x="33029" y="11677"/>
                    <a:pt x="33455" y="11109"/>
                    <a:pt x="33625" y="10456"/>
                  </a:cubicBezTo>
                  <a:cubicBezTo>
                    <a:pt x="33995" y="9093"/>
                    <a:pt x="34392" y="7758"/>
                    <a:pt x="34733" y="6395"/>
                  </a:cubicBezTo>
                  <a:cubicBezTo>
                    <a:pt x="34960" y="5628"/>
                    <a:pt x="35074" y="4805"/>
                    <a:pt x="35159" y="3981"/>
                  </a:cubicBezTo>
                  <a:cubicBezTo>
                    <a:pt x="35244" y="3300"/>
                    <a:pt x="34875" y="2646"/>
                    <a:pt x="34250" y="2391"/>
                  </a:cubicBezTo>
                  <a:cubicBezTo>
                    <a:pt x="34023" y="2277"/>
                    <a:pt x="33796" y="2164"/>
                    <a:pt x="33569" y="2078"/>
                  </a:cubicBezTo>
                  <a:cubicBezTo>
                    <a:pt x="33057" y="1908"/>
                    <a:pt x="32546" y="1738"/>
                    <a:pt x="32007" y="1596"/>
                  </a:cubicBezTo>
                  <a:cubicBezTo>
                    <a:pt x="29678" y="1028"/>
                    <a:pt x="27292" y="658"/>
                    <a:pt x="24878" y="460"/>
                  </a:cubicBezTo>
                  <a:cubicBezTo>
                    <a:pt x="22493" y="204"/>
                    <a:pt x="20079" y="90"/>
                    <a:pt x="17665" y="34"/>
                  </a:cubicBezTo>
                  <a:cubicBezTo>
                    <a:pt x="16863" y="11"/>
                    <a:pt x="16060" y="0"/>
                    <a:pt x="15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7389575" y="3727650"/>
              <a:ext cx="840625" cy="121700"/>
            </a:xfrm>
            <a:custGeom>
              <a:avLst/>
              <a:gdLst/>
              <a:ahLst/>
              <a:cxnLst/>
              <a:rect l="l" t="t" r="r" b="b"/>
              <a:pathLst>
                <a:path w="33625" h="4868" extrusionOk="0">
                  <a:moveTo>
                    <a:pt x="14595" y="1"/>
                  </a:moveTo>
                  <a:cubicBezTo>
                    <a:pt x="13119" y="1"/>
                    <a:pt x="11643" y="30"/>
                    <a:pt x="10167" y="97"/>
                  </a:cubicBezTo>
                  <a:cubicBezTo>
                    <a:pt x="7867" y="182"/>
                    <a:pt x="5567" y="409"/>
                    <a:pt x="3295" y="778"/>
                  </a:cubicBezTo>
                  <a:cubicBezTo>
                    <a:pt x="2500" y="920"/>
                    <a:pt x="1704" y="1119"/>
                    <a:pt x="938" y="1403"/>
                  </a:cubicBezTo>
                  <a:cubicBezTo>
                    <a:pt x="625" y="1517"/>
                    <a:pt x="370" y="1659"/>
                    <a:pt x="143" y="1857"/>
                  </a:cubicBezTo>
                  <a:cubicBezTo>
                    <a:pt x="1" y="1971"/>
                    <a:pt x="1" y="2170"/>
                    <a:pt x="143" y="2283"/>
                  </a:cubicBezTo>
                  <a:cubicBezTo>
                    <a:pt x="483" y="2567"/>
                    <a:pt x="881" y="2766"/>
                    <a:pt x="1307" y="2908"/>
                  </a:cubicBezTo>
                  <a:cubicBezTo>
                    <a:pt x="2528" y="3306"/>
                    <a:pt x="3806" y="3618"/>
                    <a:pt x="5084" y="3845"/>
                  </a:cubicBezTo>
                  <a:cubicBezTo>
                    <a:pt x="6845" y="4158"/>
                    <a:pt x="8605" y="4385"/>
                    <a:pt x="10366" y="4498"/>
                  </a:cubicBezTo>
                  <a:cubicBezTo>
                    <a:pt x="13206" y="4726"/>
                    <a:pt x="16018" y="4868"/>
                    <a:pt x="18886" y="4868"/>
                  </a:cubicBezTo>
                  <a:cubicBezTo>
                    <a:pt x="21470" y="4868"/>
                    <a:pt x="24111" y="4754"/>
                    <a:pt x="26724" y="4527"/>
                  </a:cubicBezTo>
                  <a:cubicBezTo>
                    <a:pt x="28087" y="4413"/>
                    <a:pt x="29450" y="4243"/>
                    <a:pt x="30785" y="3987"/>
                  </a:cubicBezTo>
                  <a:cubicBezTo>
                    <a:pt x="31495" y="3845"/>
                    <a:pt x="32177" y="3647"/>
                    <a:pt x="32830" y="3391"/>
                  </a:cubicBezTo>
                  <a:cubicBezTo>
                    <a:pt x="33114" y="3306"/>
                    <a:pt x="33341" y="3164"/>
                    <a:pt x="33540" y="2965"/>
                  </a:cubicBezTo>
                  <a:cubicBezTo>
                    <a:pt x="33625" y="2880"/>
                    <a:pt x="33625" y="2709"/>
                    <a:pt x="33540" y="2596"/>
                  </a:cubicBezTo>
                  <a:cubicBezTo>
                    <a:pt x="33284" y="2369"/>
                    <a:pt x="32972" y="2170"/>
                    <a:pt x="32631" y="2056"/>
                  </a:cubicBezTo>
                  <a:cubicBezTo>
                    <a:pt x="31751" y="1687"/>
                    <a:pt x="30813" y="1431"/>
                    <a:pt x="29876" y="1261"/>
                  </a:cubicBezTo>
                  <a:cubicBezTo>
                    <a:pt x="28314" y="920"/>
                    <a:pt x="26752" y="721"/>
                    <a:pt x="25190" y="551"/>
                  </a:cubicBezTo>
                  <a:cubicBezTo>
                    <a:pt x="23288" y="324"/>
                    <a:pt x="21413" y="182"/>
                    <a:pt x="19539" y="97"/>
                  </a:cubicBezTo>
                  <a:cubicBezTo>
                    <a:pt x="17891" y="37"/>
                    <a:pt x="16243" y="1"/>
                    <a:pt x="14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7443525" y="3781775"/>
              <a:ext cx="734150" cy="67575"/>
            </a:xfrm>
            <a:custGeom>
              <a:avLst/>
              <a:gdLst/>
              <a:ahLst/>
              <a:cxnLst/>
              <a:rect l="l" t="t" r="r" b="b"/>
              <a:pathLst>
                <a:path w="29366" h="2703" extrusionOk="0">
                  <a:moveTo>
                    <a:pt x="12484" y="1"/>
                  </a:moveTo>
                  <a:cubicBezTo>
                    <a:pt x="10992" y="1"/>
                    <a:pt x="9501" y="37"/>
                    <a:pt x="8009" y="118"/>
                  </a:cubicBezTo>
                  <a:cubicBezTo>
                    <a:pt x="5709" y="175"/>
                    <a:pt x="3409" y="431"/>
                    <a:pt x="1137" y="800"/>
                  </a:cubicBezTo>
                  <a:cubicBezTo>
                    <a:pt x="768" y="857"/>
                    <a:pt x="370" y="942"/>
                    <a:pt x="1" y="1027"/>
                  </a:cubicBezTo>
                  <a:cubicBezTo>
                    <a:pt x="966" y="1311"/>
                    <a:pt x="1960" y="1510"/>
                    <a:pt x="2954" y="1709"/>
                  </a:cubicBezTo>
                  <a:cubicBezTo>
                    <a:pt x="4687" y="2021"/>
                    <a:pt x="6476" y="2220"/>
                    <a:pt x="8237" y="2333"/>
                  </a:cubicBezTo>
                  <a:cubicBezTo>
                    <a:pt x="11048" y="2561"/>
                    <a:pt x="13860" y="2703"/>
                    <a:pt x="16756" y="2703"/>
                  </a:cubicBezTo>
                  <a:cubicBezTo>
                    <a:pt x="19341" y="2703"/>
                    <a:pt x="21953" y="2589"/>
                    <a:pt x="24566" y="2390"/>
                  </a:cubicBezTo>
                  <a:cubicBezTo>
                    <a:pt x="25929" y="2277"/>
                    <a:pt x="27292" y="2078"/>
                    <a:pt x="28627" y="1822"/>
                  </a:cubicBezTo>
                  <a:cubicBezTo>
                    <a:pt x="28883" y="1766"/>
                    <a:pt x="29138" y="1709"/>
                    <a:pt x="29365" y="1652"/>
                  </a:cubicBezTo>
                  <a:cubicBezTo>
                    <a:pt x="28826" y="1510"/>
                    <a:pt x="28286" y="1368"/>
                    <a:pt x="27718" y="1254"/>
                  </a:cubicBezTo>
                  <a:cubicBezTo>
                    <a:pt x="26156" y="942"/>
                    <a:pt x="24594" y="715"/>
                    <a:pt x="23004" y="544"/>
                  </a:cubicBezTo>
                  <a:cubicBezTo>
                    <a:pt x="21130" y="346"/>
                    <a:pt x="19255" y="175"/>
                    <a:pt x="17381" y="118"/>
                  </a:cubicBezTo>
                  <a:cubicBezTo>
                    <a:pt x="15749" y="44"/>
                    <a:pt x="14116" y="1"/>
                    <a:pt x="12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7280950" y="2061108"/>
              <a:ext cx="415350" cy="1746802"/>
            </a:xfrm>
            <a:custGeom>
              <a:avLst/>
              <a:gdLst/>
              <a:ahLst/>
              <a:cxnLst/>
              <a:rect l="l" t="t" r="r" b="b"/>
              <a:pathLst>
                <a:path w="16614" h="72943" extrusionOk="0">
                  <a:moveTo>
                    <a:pt x="4277" y="1"/>
                  </a:moveTo>
                  <a:cubicBezTo>
                    <a:pt x="4253" y="1"/>
                    <a:pt x="4228" y="3"/>
                    <a:pt x="4204" y="6"/>
                  </a:cubicBezTo>
                  <a:cubicBezTo>
                    <a:pt x="4005" y="6"/>
                    <a:pt x="3834" y="148"/>
                    <a:pt x="3778" y="318"/>
                  </a:cubicBezTo>
                  <a:cubicBezTo>
                    <a:pt x="3721" y="517"/>
                    <a:pt x="3664" y="688"/>
                    <a:pt x="3664" y="886"/>
                  </a:cubicBezTo>
                  <a:cubicBezTo>
                    <a:pt x="3607" y="1369"/>
                    <a:pt x="3607" y="1880"/>
                    <a:pt x="3550" y="2363"/>
                  </a:cubicBezTo>
                  <a:cubicBezTo>
                    <a:pt x="3323" y="4550"/>
                    <a:pt x="3011" y="6765"/>
                    <a:pt x="2613" y="8923"/>
                  </a:cubicBezTo>
                  <a:cubicBezTo>
                    <a:pt x="2159" y="11224"/>
                    <a:pt x="1676" y="13496"/>
                    <a:pt x="1307" y="15796"/>
                  </a:cubicBezTo>
                  <a:cubicBezTo>
                    <a:pt x="625" y="19999"/>
                    <a:pt x="199" y="24259"/>
                    <a:pt x="86" y="28519"/>
                  </a:cubicBezTo>
                  <a:cubicBezTo>
                    <a:pt x="1" y="31216"/>
                    <a:pt x="285" y="33886"/>
                    <a:pt x="938" y="36499"/>
                  </a:cubicBezTo>
                  <a:cubicBezTo>
                    <a:pt x="1676" y="39651"/>
                    <a:pt x="2613" y="42775"/>
                    <a:pt x="3749" y="45842"/>
                  </a:cubicBezTo>
                  <a:cubicBezTo>
                    <a:pt x="5254" y="49960"/>
                    <a:pt x="6277" y="54220"/>
                    <a:pt x="7299" y="58479"/>
                  </a:cubicBezTo>
                  <a:cubicBezTo>
                    <a:pt x="7924" y="61546"/>
                    <a:pt x="8776" y="64585"/>
                    <a:pt x="9770" y="67567"/>
                  </a:cubicBezTo>
                  <a:cubicBezTo>
                    <a:pt x="10054" y="68334"/>
                    <a:pt x="10281" y="69129"/>
                    <a:pt x="10451" y="69924"/>
                  </a:cubicBezTo>
                  <a:cubicBezTo>
                    <a:pt x="10537" y="70379"/>
                    <a:pt x="10622" y="70833"/>
                    <a:pt x="10735" y="71287"/>
                  </a:cubicBezTo>
                  <a:cubicBezTo>
                    <a:pt x="10821" y="71656"/>
                    <a:pt x="10934" y="71997"/>
                    <a:pt x="11048" y="72310"/>
                  </a:cubicBezTo>
                  <a:cubicBezTo>
                    <a:pt x="11177" y="72696"/>
                    <a:pt x="11516" y="72942"/>
                    <a:pt x="11896" y="72942"/>
                  </a:cubicBezTo>
                  <a:cubicBezTo>
                    <a:pt x="11934" y="72942"/>
                    <a:pt x="11974" y="72940"/>
                    <a:pt x="12013" y="72934"/>
                  </a:cubicBezTo>
                  <a:cubicBezTo>
                    <a:pt x="12127" y="72934"/>
                    <a:pt x="12212" y="72906"/>
                    <a:pt x="12326" y="72878"/>
                  </a:cubicBezTo>
                  <a:cubicBezTo>
                    <a:pt x="12491" y="72887"/>
                    <a:pt x="12657" y="72892"/>
                    <a:pt x="12822" y="72892"/>
                  </a:cubicBezTo>
                  <a:cubicBezTo>
                    <a:pt x="13649" y="72892"/>
                    <a:pt x="14470" y="72773"/>
                    <a:pt x="15251" y="72537"/>
                  </a:cubicBezTo>
                  <a:lnTo>
                    <a:pt x="15080" y="71188"/>
                  </a:lnTo>
                  <a:lnTo>
                    <a:pt x="15080" y="71188"/>
                  </a:lnTo>
                  <a:cubicBezTo>
                    <a:pt x="15137" y="71635"/>
                    <a:pt x="15194" y="72082"/>
                    <a:pt x="15251" y="72537"/>
                  </a:cubicBezTo>
                  <a:cubicBezTo>
                    <a:pt x="16160" y="72224"/>
                    <a:pt x="16330" y="72054"/>
                    <a:pt x="16330" y="71145"/>
                  </a:cubicBezTo>
                  <a:lnTo>
                    <a:pt x="16330" y="69243"/>
                  </a:lnTo>
                  <a:cubicBezTo>
                    <a:pt x="16273" y="67652"/>
                    <a:pt x="16245" y="66033"/>
                    <a:pt x="16330" y="64415"/>
                  </a:cubicBezTo>
                  <a:cubicBezTo>
                    <a:pt x="16358" y="63023"/>
                    <a:pt x="16387" y="61603"/>
                    <a:pt x="16415" y="60212"/>
                  </a:cubicBezTo>
                  <a:lnTo>
                    <a:pt x="16415" y="56605"/>
                  </a:lnTo>
                  <a:cubicBezTo>
                    <a:pt x="16415" y="54134"/>
                    <a:pt x="16529" y="51692"/>
                    <a:pt x="16444" y="49221"/>
                  </a:cubicBezTo>
                  <a:cubicBezTo>
                    <a:pt x="16415" y="48199"/>
                    <a:pt x="16415" y="47205"/>
                    <a:pt x="16444" y="46183"/>
                  </a:cubicBezTo>
                  <a:cubicBezTo>
                    <a:pt x="16444" y="44195"/>
                    <a:pt x="16500" y="42178"/>
                    <a:pt x="16500" y="40190"/>
                  </a:cubicBezTo>
                  <a:cubicBezTo>
                    <a:pt x="16500" y="39168"/>
                    <a:pt x="16500" y="38174"/>
                    <a:pt x="16529" y="37152"/>
                  </a:cubicBezTo>
                  <a:cubicBezTo>
                    <a:pt x="16614" y="34426"/>
                    <a:pt x="16415" y="31671"/>
                    <a:pt x="15989" y="28973"/>
                  </a:cubicBezTo>
                  <a:cubicBezTo>
                    <a:pt x="15506" y="26303"/>
                    <a:pt x="14882" y="23662"/>
                    <a:pt x="14058" y="21078"/>
                  </a:cubicBezTo>
                  <a:cubicBezTo>
                    <a:pt x="12865" y="17244"/>
                    <a:pt x="11246" y="13581"/>
                    <a:pt x="9202" y="10173"/>
                  </a:cubicBezTo>
                  <a:cubicBezTo>
                    <a:pt x="7327" y="7219"/>
                    <a:pt x="5879" y="4039"/>
                    <a:pt x="4857" y="716"/>
                  </a:cubicBezTo>
                  <a:cubicBezTo>
                    <a:pt x="4800" y="546"/>
                    <a:pt x="4743" y="404"/>
                    <a:pt x="4686" y="262"/>
                  </a:cubicBezTo>
                  <a:cubicBezTo>
                    <a:pt x="4587" y="88"/>
                    <a:pt x="4444" y="1"/>
                    <a:pt x="4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7280950" y="2061108"/>
              <a:ext cx="414650" cy="1746802"/>
            </a:xfrm>
            <a:custGeom>
              <a:avLst/>
              <a:gdLst/>
              <a:ahLst/>
              <a:cxnLst/>
              <a:rect l="l" t="t" r="r" b="b"/>
              <a:pathLst>
                <a:path w="16586" h="72943" extrusionOk="0">
                  <a:moveTo>
                    <a:pt x="4277" y="1"/>
                  </a:moveTo>
                  <a:cubicBezTo>
                    <a:pt x="4253" y="1"/>
                    <a:pt x="4228" y="3"/>
                    <a:pt x="4204" y="6"/>
                  </a:cubicBezTo>
                  <a:cubicBezTo>
                    <a:pt x="4005" y="6"/>
                    <a:pt x="3834" y="120"/>
                    <a:pt x="3778" y="318"/>
                  </a:cubicBezTo>
                  <a:cubicBezTo>
                    <a:pt x="3721" y="489"/>
                    <a:pt x="3664" y="688"/>
                    <a:pt x="3664" y="886"/>
                  </a:cubicBezTo>
                  <a:cubicBezTo>
                    <a:pt x="3607" y="1369"/>
                    <a:pt x="3607" y="1852"/>
                    <a:pt x="3550" y="2363"/>
                  </a:cubicBezTo>
                  <a:cubicBezTo>
                    <a:pt x="3323" y="4550"/>
                    <a:pt x="3039" y="6765"/>
                    <a:pt x="2613" y="8923"/>
                  </a:cubicBezTo>
                  <a:cubicBezTo>
                    <a:pt x="2159" y="11224"/>
                    <a:pt x="1676" y="13496"/>
                    <a:pt x="1307" y="15796"/>
                  </a:cubicBezTo>
                  <a:cubicBezTo>
                    <a:pt x="625" y="19999"/>
                    <a:pt x="199" y="24259"/>
                    <a:pt x="86" y="28519"/>
                  </a:cubicBezTo>
                  <a:cubicBezTo>
                    <a:pt x="1" y="31216"/>
                    <a:pt x="285" y="33886"/>
                    <a:pt x="909" y="36499"/>
                  </a:cubicBezTo>
                  <a:cubicBezTo>
                    <a:pt x="1676" y="39651"/>
                    <a:pt x="2613" y="42775"/>
                    <a:pt x="3749" y="45842"/>
                  </a:cubicBezTo>
                  <a:cubicBezTo>
                    <a:pt x="5254" y="49960"/>
                    <a:pt x="6277" y="54220"/>
                    <a:pt x="7271" y="58479"/>
                  </a:cubicBezTo>
                  <a:cubicBezTo>
                    <a:pt x="7924" y="61546"/>
                    <a:pt x="8747" y="64585"/>
                    <a:pt x="9770" y="67567"/>
                  </a:cubicBezTo>
                  <a:cubicBezTo>
                    <a:pt x="10054" y="68334"/>
                    <a:pt x="10281" y="69129"/>
                    <a:pt x="10451" y="69924"/>
                  </a:cubicBezTo>
                  <a:cubicBezTo>
                    <a:pt x="10537" y="70379"/>
                    <a:pt x="10622" y="70861"/>
                    <a:pt x="10735" y="71316"/>
                  </a:cubicBezTo>
                  <a:cubicBezTo>
                    <a:pt x="10821" y="71656"/>
                    <a:pt x="10934" y="71997"/>
                    <a:pt x="11048" y="72310"/>
                  </a:cubicBezTo>
                  <a:cubicBezTo>
                    <a:pt x="11177" y="72696"/>
                    <a:pt x="11516" y="72942"/>
                    <a:pt x="11896" y="72942"/>
                  </a:cubicBezTo>
                  <a:cubicBezTo>
                    <a:pt x="11934" y="72942"/>
                    <a:pt x="11974" y="72940"/>
                    <a:pt x="12013" y="72934"/>
                  </a:cubicBezTo>
                  <a:cubicBezTo>
                    <a:pt x="12127" y="72934"/>
                    <a:pt x="12212" y="72906"/>
                    <a:pt x="12326" y="72906"/>
                  </a:cubicBezTo>
                  <a:cubicBezTo>
                    <a:pt x="12240" y="72196"/>
                    <a:pt x="12127" y="71514"/>
                    <a:pt x="11928" y="70833"/>
                  </a:cubicBezTo>
                  <a:cubicBezTo>
                    <a:pt x="11843" y="70577"/>
                    <a:pt x="11814" y="70293"/>
                    <a:pt x="11786" y="70038"/>
                  </a:cubicBezTo>
                  <a:cubicBezTo>
                    <a:pt x="11616" y="69669"/>
                    <a:pt x="11530" y="69299"/>
                    <a:pt x="11474" y="68902"/>
                  </a:cubicBezTo>
                  <a:cubicBezTo>
                    <a:pt x="11246" y="68305"/>
                    <a:pt x="11105" y="67709"/>
                    <a:pt x="10991" y="67113"/>
                  </a:cubicBezTo>
                  <a:cubicBezTo>
                    <a:pt x="10821" y="66743"/>
                    <a:pt x="10707" y="66374"/>
                    <a:pt x="10707" y="65977"/>
                  </a:cubicBezTo>
                  <a:cubicBezTo>
                    <a:pt x="10451" y="65352"/>
                    <a:pt x="10281" y="64699"/>
                    <a:pt x="10196" y="64046"/>
                  </a:cubicBezTo>
                  <a:cubicBezTo>
                    <a:pt x="10054" y="63733"/>
                    <a:pt x="9969" y="63421"/>
                    <a:pt x="9940" y="63080"/>
                  </a:cubicBezTo>
                  <a:cubicBezTo>
                    <a:pt x="9685" y="62171"/>
                    <a:pt x="9457" y="61234"/>
                    <a:pt x="9287" y="60297"/>
                  </a:cubicBezTo>
                  <a:cubicBezTo>
                    <a:pt x="9117" y="59956"/>
                    <a:pt x="9031" y="59559"/>
                    <a:pt x="9003" y="59161"/>
                  </a:cubicBezTo>
                  <a:cubicBezTo>
                    <a:pt x="8719" y="58309"/>
                    <a:pt x="8520" y="57457"/>
                    <a:pt x="8350" y="56577"/>
                  </a:cubicBezTo>
                  <a:cubicBezTo>
                    <a:pt x="8208" y="56207"/>
                    <a:pt x="8094" y="55838"/>
                    <a:pt x="8066" y="55441"/>
                  </a:cubicBezTo>
                  <a:cubicBezTo>
                    <a:pt x="7924" y="55157"/>
                    <a:pt x="7810" y="54844"/>
                    <a:pt x="7782" y="54504"/>
                  </a:cubicBezTo>
                  <a:cubicBezTo>
                    <a:pt x="7555" y="53595"/>
                    <a:pt x="7356" y="52686"/>
                    <a:pt x="7129" y="51777"/>
                  </a:cubicBezTo>
                  <a:cubicBezTo>
                    <a:pt x="6930" y="51380"/>
                    <a:pt x="6816" y="50982"/>
                    <a:pt x="6788" y="50556"/>
                  </a:cubicBezTo>
                  <a:cubicBezTo>
                    <a:pt x="6617" y="50300"/>
                    <a:pt x="6532" y="50017"/>
                    <a:pt x="6504" y="49733"/>
                  </a:cubicBezTo>
                  <a:cubicBezTo>
                    <a:pt x="6277" y="48881"/>
                    <a:pt x="6021" y="48029"/>
                    <a:pt x="5794" y="47177"/>
                  </a:cubicBezTo>
                  <a:cubicBezTo>
                    <a:pt x="5624" y="46836"/>
                    <a:pt x="5510" y="46467"/>
                    <a:pt x="5425" y="46069"/>
                  </a:cubicBezTo>
                  <a:cubicBezTo>
                    <a:pt x="5056" y="44990"/>
                    <a:pt x="4686" y="43854"/>
                    <a:pt x="4402" y="42718"/>
                  </a:cubicBezTo>
                  <a:cubicBezTo>
                    <a:pt x="4175" y="42320"/>
                    <a:pt x="4062" y="41866"/>
                    <a:pt x="4005" y="41412"/>
                  </a:cubicBezTo>
                  <a:cubicBezTo>
                    <a:pt x="3749" y="40673"/>
                    <a:pt x="3522" y="39907"/>
                    <a:pt x="3380" y="39140"/>
                  </a:cubicBezTo>
                  <a:cubicBezTo>
                    <a:pt x="3068" y="38345"/>
                    <a:pt x="2869" y="37521"/>
                    <a:pt x="2755" y="36669"/>
                  </a:cubicBezTo>
                  <a:cubicBezTo>
                    <a:pt x="2500" y="36243"/>
                    <a:pt x="2528" y="35732"/>
                    <a:pt x="2386" y="35277"/>
                  </a:cubicBezTo>
                  <a:cubicBezTo>
                    <a:pt x="2301" y="34937"/>
                    <a:pt x="2244" y="34596"/>
                    <a:pt x="2216" y="34255"/>
                  </a:cubicBezTo>
                  <a:cubicBezTo>
                    <a:pt x="2102" y="33858"/>
                    <a:pt x="2045" y="33460"/>
                    <a:pt x="2045" y="33062"/>
                  </a:cubicBezTo>
                  <a:cubicBezTo>
                    <a:pt x="2017" y="33062"/>
                    <a:pt x="2017" y="33034"/>
                    <a:pt x="1988" y="33006"/>
                  </a:cubicBezTo>
                  <a:cubicBezTo>
                    <a:pt x="1790" y="32125"/>
                    <a:pt x="1676" y="31216"/>
                    <a:pt x="1619" y="30308"/>
                  </a:cubicBezTo>
                  <a:cubicBezTo>
                    <a:pt x="1506" y="29938"/>
                    <a:pt x="1477" y="29541"/>
                    <a:pt x="1534" y="29143"/>
                  </a:cubicBezTo>
                  <a:cubicBezTo>
                    <a:pt x="1392" y="28178"/>
                    <a:pt x="1364" y="27212"/>
                    <a:pt x="1477" y="26218"/>
                  </a:cubicBezTo>
                  <a:cubicBezTo>
                    <a:pt x="1392" y="25735"/>
                    <a:pt x="1392" y="25224"/>
                    <a:pt x="1506" y="24741"/>
                  </a:cubicBezTo>
                  <a:cubicBezTo>
                    <a:pt x="1477" y="24145"/>
                    <a:pt x="1506" y="23520"/>
                    <a:pt x="1619" y="22924"/>
                  </a:cubicBezTo>
                  <a:cubicBezTo>
                    <a:pt x="1591" y="22498"/>
                    <a:pt x="1648" y="22044"/>
                    <a:pt x="1733" y="21589"/>
                  </a:cubicBezTo>
                  <a:cubicBezTo>
                    <a:pt x="1761" y="20538"/>
                    <a:pt x="1903" y="19488"/>
                    <a:pt x="2130" y="18465"/>
                  </a:cubicBezTo>
                  <a:cubicBezTo>
                    <a:pt x="2102" y="18039"/>
                    <a:pt x="2187" y="17642"/>
                    <a:pt x="2329" y="17273"/>
                  </a:cubicBezTo>
                  <a:cubicBezTo>
                    <a:pt x="2414" y="16222"/>
                    <a:pt x="2585" y="15228"/>
                    <a:pt x="2869" y="14234"/>
                  </a:cubicBezTo>
                  <a:cubicBezTo>
                    <a:pt x="2869" y="13865"/>
                    <a:pt x="2954" y="13524"/>
                    <a:pt x="3096" y="13212"/>
                  </a:cubicBezTo>
                  <a:cubicBezTo>
                    <a:pt x="3096" y="12700"/>
                    <a:pt x="3181" y="12218"/>
                    <a:pt x="3352" y="11735"/>
                  </a:cubicBezTo>
                  <a:cubicBezTo>
                    <a:pt x="3352" y="11252"/>
                    <a:pt x="3437" y="10741"/>
                    <a:pt x="3607" y="10286"/>
                  </a:cubicBezTo>
                  <a:cubicBezTo>
                    <a:pt x="3692" y="9491"/>
                    <a:pt x="3806" y="8696"/>
                    <a:pt x="3976" y="7929"/>
                  </a:cubicBezTo>
                  <a:cubicBezTo>
                    <a:pt x="3976" y="7532"/>
                    <a:pt x="4062" y="7134"/>
                    <a:pt x="4204" y="6765"/>
                  </a:cubicBezTo>
                  <a:cubicBezTo>
                    <a:pt x="4204" y="6169"/>
                    <a:pt x="4289" y="5601"/>
                    <a:pt x="4402" y="5033"/>
                  </a:cubicBezTo>
                  <a:cubicBezTo>
                    <a:pt x="4772" y="5544"/>
                    <a:pt x="5112" y="6083"/>
                    <a:pt x="5368" y="6680"/>
                  </a:cubicBezTo>
                  <a:cubicBezTo>
                    <a:pt x="5652" y="6992"/>
                    <a:pt x="5879" y="7361"/>
                    <a:pt x="6021" y="7787"/>
                  </a:cubicBezTo>
                  <a:cubicBezTo>
                    <a:pt x="6362" y="8270"/>
                    <a:pt x="6646" y="8781"/>
                    <a:pt x="6845" y="9349"/>
                  </a:cubicBezTo>
                  <a:cubicBezTo>
                    <a:pt x="7100" y="9690"/>
                    <a:pt x="7299" y="10059"/>
                    <a:pt x="7413" y="10485"/>
                  </a:cubicBezTo>
                  <a:cubicBezTo>
                    <a:pt x="7782" y="11025"/>
                    <a:pt x="8066" y="11621"/>
                    <a:pt x="8293" y="12246"/>
                  </a:cubicBezTo>
                  <a:cubicBezTo>
                    <a:pt x="8549" y="12558"/>
                    <a:pt x="8747" y="12928"/>
                    <a:pt x="8861" y="13354"/>
                  </a:cubicBezTo>
                  <a:cubicBezTo>
                    <a:pt x="9315" y="14149"/>
                    <a:pt x="9713" y="14972"/>
                    <a:pt x="9997" y="15853"/>
                  </a:cubicBezTo>
                  <a:cubicBezTo>
                    <a:pt x="10224" y="16165"/>
                    <a:pt x="10395" y="16477"/>
                    <a:pt x="10480" y="16847"/>
                  </a:cubicBezTo>
                  <a:cubicBezTo>
                    <a:pt x="10707" y="17187"/>
                    <a:pt x="10877" y="17585"/>
                    <a:pt x="10963" y="17983"/>
                  </a:cubicBezTo>
                  <a:cubicBezTo>
                    <a:pt x="11190" y="18323"/>
                    <a:pt x="11360" y="18693"/>
                    <a:pt x="11474" y="19090"/>
                  </a:cubicBezTo>
                  <a:cubicBezTo>
                    <a:pt x="11900" y="19970"/>
                    <a:pt x="12240" y="20908"/>
                    <a:pt x="12496" y="21845"/>
                  </a:cubicBezTo>
                  <a:cubicBezTo>
                    <a:pt x="12752" y="22356"/>
                    <a:pt x="12922" y="22896"/>
                    <a:pt x="13007" y="23464"/>
                  </a:cubicBezTo>
                  <a:cubicBezTo>
                    <a:pt x="13320" y="24514"/>
                    <a:pt x="13604" y="25593"/>
                    <a:pt x="13802" y="26701"/>
                  </a:cubicBezTo>
                  <a:cubicBezTo>
                    <a:pt x="13973" y="27042"/>
                    <a:pt x="14058" y="27439"/>
                    <a:pt x="14058" y="27837"/>
                  </a:cubicBezTo>
                  <a:cubicBezTo>
                    <a:pt x="14342" y="28661"/>
                    <a:pt x="14484" y="29541"/>
                    <a:pt x="14484" y="30421"/>
                  </a:cubicBezTo>
                  <a:cubicBezTo>
                    <a:pt x="14569" y="30819"/>
                    <a:pt x="14598" y="31216"/>
                    <a:pt x="14569" y="31614"/>
                  </a:cubicBezTo>
                  <a:cubicBezTo>
                    <a:pt x="14683" y="32523"/>
                    <a:pt x="14740" y="33460"/>
                    <a:pt x="14740" y="34397"/>
                  </a:cubicBezTo>
                  <a:cubicBezTo>
                    <a:pt x="14853" y="35135"/>
                    <a:pt x="14853" y="35902"/>
                    <a:pt x="14768" y="36669"/>
                  </a:cubicBezTo>
                  <a:cubicBezTo>
                    <a:pt x="14882" y="37379"/>
                    <a:pt x="14910" y="38089"/>
                    <a:pt x="14853" y="38799"/>
                  </a:cubicBezTo>
                  <a:cubicBezTo>
                    <a:pt x="14938" y="39168"/>
                    <a:pt x="14967" y="39566"/>
                    <a:pt x="14910" y="39963"/>
                  </a:cubicBezTo>
                  <a:cubicBezTo>
                    <a:pt x="14967" y="40531"/>
                    <a:pt x="15052" y="41042"/>
                    <a:pt x="15052" y="41582"/>
                  </a:cubicBezTo>
                  <a:cubicBezTo>
                    <a:pt x="15080" y="42576"/>
                    <a:pt x="15080" y="43570"/>
                    <a:pt x="15080" y="44592"/>
                  </a:cubicBezTo>
                  <a:cubicBezTo>
                    <a:pt x="15137" y="44962"/>
                    <a:pt x="15137" y="45359"/>
                    <a:pt x="15109" y="45728"/>
                  </a:cubicBezTo>
                  <a:cubicBezTo>
                    <a:pt x="15137" y="46893"/>
                    <a:pt x="15109" y="48057"/>
                    <a:pt x="14995" y="49193"/>
                  </a:cubicBezTo>
                  <a:cubicBezTo>
                    <a:pt x="15024" y="49619"/>
                    <a:pt x="14995" y="50073"/>
                    <a:pt x="14910" y="50499"/>
                  </a:cubicBezTo>
                  <a:cubicBezTo>
                    <a:pt x="14882" y="51522"/>
                    <a:pt x="14825" y="52544"/>
                    <a:pt x="14796" y="53566"/>
                  </a:cubicBezTo>
                  <a:cubicBezTo>
                    <a:pt x="14768" y="53652"/>
                    <a:pt x="14740" y="53708"/>
                    <a:pt x="14711" y="53794"/>
                  </a:cubicBezTo>
                  <a:cubicBezTo>
                    <a:pt x="14768" y="54191"/>
                    <a:pt x="14768" y="54589"/>
                    <a:pt x="14711" y="54986"/>
                  </a:cubicBezTo>
                  <a:cubicBezTo>
                    <a:pt x="14683" y="55923"/>
                    <a:pt x="14711" y="56861"/>
                    <a:pt x="14598" y="57798"/>
                  </a:cubicBezTo>
                  <a:cubicBezTo>
                    <a:pt x="14683" y="58224"/>
                    <a:pt x="14654" y="58650"/>
                    <a:pt x="14569" y="59076"/>
                  </a:cubicBezTo>
                  <a:cubicBezTo>
                    <a:pt x="14598" y="59899"/>
                    <a:pt x="14626" y="60751"/>
                    <a:pt x="14654" y="61575"/>
                  </a:cubicBezTo>
                  <a:cubicBezTo>
                    <a:pt x="14626" y="61745"/>
                    <a:pt x="14626" y="61887"/>
                    <a:pt x="14569" y="62058"/>
                  </a:cubicBezTo>
                  <a:cubicBezTo>
                    <a:pt x="14626" y="62484"/>
                    <a:pt x="14654" y="62910"/>
                    <a:pt x="14598" y="63364"/>
                  </a:cubicBezTo>
                  <a:cubicBezTo>
                    <a:pt x="14683" y="63733"/>
                    <a:pt x="14683" y="64131"/>
                    <a:pt x="14626" y="64500"/>
                  </a:cubicBezTo>
                  <a:cubicBezTo>
                    <a:pt x="14711" y="64898"/>
                    <a:pt x="14711" y="65295"/>
                    <a:pt x="14626" y="65693"/>
                  </a:cubicBezTo>
                  <a:cubicBezTo>
                    <a:pt x="14683" y="66658"/>
                    <a:pt x="14740" y="67652"/>
                    <a:pt x="14796" y="68618"/>
                  </a:cubicBezTo>
                  <a:cubicBezTo>
                    <a:pt x="14853" y="69015"/>
                    <a:pt x="14882" y="69413"/>
                    <a:pt x="14882" y="69811"/>
                  </a:cubicBezTo>
                  <a:cubicBezTo>
                    <a:pt x="14995" y="70691"/>
                    <a:pt x="15109" y="71600"/>
                    <a:pt x="15222" y="72508"/>
                  </a:cubicBezTo>
                  <a:cubicBezTo>
                    <a:pt x="16131" y="72168"/>
                    <a:pt x="16302" y="72026"/>
                    <a:pt x="16302" y="71117"/>
                  </a:cubicBezTo>
                  <a:lnTo>
                    <a:pt x="16302" y="69214"/>
                  </a:lnTo>
                  <a:cubicBezTo>
                    <a:pt x="16245" y="67595"/>
                    <a:pt x="16245" y="66005"/>
                    <a:pt x="16302" y="64386"/>
                  </a:cubicBezTo>
                  <a:cubicBezTo>
                    <a:pt x="16330" y="62966"/>
                    <a:pt x="16358" y="61575"/>
                    <a:pt x="16387" y="60183"/>
                  </a:cubicBezTo>
                  <a:lnTo>
                    <a:pt x="16387" y="56577"/>
                  </a:lnTo>
                  <a:cubicBezTo>
                    <a:pt x="16387" y="54106"/>
                    <a:pt x="16500" y="51664"/>
                    <a:pt x="16415" y="49193"/>
                  </a:cubicBezTo>
                  <a:lnTo>
                    <a:pt x="16415" y="46154"/>
                  </a:lnTo>
                  <a:cubicBezTo>
                    <a:pt x="16444" y="44166"/>
                    <a:pt x="16472" y="42150"/>
                    <a:pt x="16500" y="40162"/>
                  </a:cubicBezTo>
                  <a:cubicBezTo>
                    <a:pt x="16500" y="39140"/>
                    <a:pt x="16500" y="38146"/>
                    <a:pt x="16500" y="37123"/>
                  </a:cubicBezTo>
                  <a:cubicBezTo>
                    <a:pt x="16586" y="34397"/>
                    <a:pt x="16415" y="31642"/>
                    <a:pt x="15989" y="28945"/>
                  </a:cubicBezTo>
                  <a:cubicBezTo>
                    <a:pt x="15506" y="26275"/>
                    <a:pt x="14882" y="23662"/>
                    <a:pt x="14058" y="21078"/>
                  </a:cubicBezTo>
                  <a:cubicBezTo>
                    <a:pt x="12865" y="17244"/>
                    <a:pt x="11246" y="13581"/>
                    <a:pt x="9202" y="10173"/>
                  </a:cubicBezTo>
                  <a:cubicBezTo>
                    <a:pt x="7327" y="7219"/>
                    <a:pt x="5879" y="4039"/>
                    <a:pt x="4857" y="716"/>
                  </a:cubicBezTo>
                  <a:cubicBezTo>
                    <a:pt x="4800" y="546"/>
                    <a:pt x="4743" y="404"/>
                    <a:pt x="4686" y="262"/>
                  </a:cubicBezTo>
                  <a:cubicBezTo>
                    <a:pt x="4587" y="88"/>
                    <a:pt x="4444" y="1"/>
                    <a:pt x="4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7315025" y="2221037"/>
              <a:ext cx="345775" cy="1517290"/>
            </a:xfrm>
            <a:custGeom>
              <a:avLst/>
              <a:gdLst/>
              <a:ahLst/>
              <a:cxnLst/>
              <a:rect l="l" t="t" r="r" b="b"/>
              <a:pathLst>
                <a:path w="13831" h="63359" extrusionOk="0">
                  <a:moveTo>
                    <a:pt x="4005" y="1"/>
                  </a:moveTo>
                  <a:lnTo>
                    <a:pt x="2841" y="86"/>
                  </a:lnTo>
                  <a:cubicBezTo>
                    <a:pt x="2699" y="455"/>
                    <a:pt x="2613" y="853"/>
                    <a:pt x="2613" y="1279"/>
                  </a:cubicBezTo>
                  <a:lnTo>
                    <a:pt x="4658" y="1108"/>
                  </a:lnTo>
                  <a:cubicBezTo>
                    <a:pt x="4516" y="711"/>
                    <a:pt x="4289" y="313"/>
                    <a:pt x="4005" y="1"/>
                  </a:cubicBezTo>
                  <a:close/>
                  <a:moveTo>
                    <a:pt x="5482" y="2670"/>
                  </a:moveTo>
                  <a:cubicBezTo>
                    <a:pt x="5254" y="2727"/>
                    <a:pt x="5056" y="2755"/>
                    <a:pt x="4857" y="2812"/>
                  </a:cubicBezTo>
                  <a:cubicBezTo>
                    <a:pt x="3977" y="3039"/>
                    <a:pt x="3096" y="3295"/>
                    <a:pt x="2244" y="3607"/>
                  </a:cubicBezTo>
                  <a:cubicBezTo>
                    <a:pt x="2074" y="4062"/>
                    <a:pt x="1989" y="4573"/>
                    <a:pt x="1989" y="5084"/>
                  </a:cubicBezTo>
                  <a:cubicBezTo>
                    <a:pt x="2386" y="4885"/>
                    <a:pt x="2784" y="4715"/>
                    <a:pt x="3210" y="4573"/>
                  </a:cubicBezTo>
                  <a:cubicBezTo>
                    <a:pt x="4147" y="4289"/>
                    <a:pt x="5112" y="4062"/>
                    <a:pt x="6050" y="3806"/>
                  </a:cubicBezTo>
                  <a:cubicBezTo>
                    <a:pt x="5936" y="3380"/>
                    <a:pt x="5737" y="3011"/>
                    <a:pt x="5482" y="2670"/>
                  </a:cubicBezTo>
                  <a:close/>
                  <a:moveTo>
                    <a:pt x="6958" y="5595"/>
                  </a:moveTo>
                  <a:cubicBezTo>
                    <a:pt x="6305" y="5823"/>
                    <a:pt x="5680" y="6107"/>
                    <a:pt x="5056" y="6476"/>
                  </a:cubicBezTo>
                  <a:cubicBezTo>
                    <a:pt x="4658" y="6675"/>
                    <a:pt x="4232" y="6788"/>
                    <a:pt x="3806" y="6788"/>
                  </a:cubicBezTo>
                  <a:cubicBezTo>
                    <a:pt x="3735" y="6795"/>
                    <a:pt x="3662" y="6799"/>
                    <a:pt x="3589" y="6799"/>
                  </a:cubicBezTo>
                  <a:cubicBezTo>
                    <a:pt x="3368" y="6799"/>
                    <a:pt x="3139" y="6767"/>
                    <a:pt x="2926" y="6703"/>
                  </a:cubicBezTo>
                  <a:cubicBezTo>
                    <a:pt x="2594" y="6585"/>
                    <a:pt x="2263" y="6525"/>
                    <a:pt x="1932" y="6525"/>
                  </a:cubicBezTo>
                  <a:cubicBezTo>
                    <a:pt x="1866" y="6525"/>
                    <a:pt x="1799" y="6528"/>
                    <a:pt x="1733" y="6533"/>
                  </a:cubicBezTo>
                  <a:cubicBezTo>
                    <a:pt x="1591" y="6845"/>
                    <a:pt x="1506" y="7214"/>
                    <a:pt x="1506" y="7555"/>
                  </a:cubicBezTo>
                  <a:cubicBezTo>
                    <a:pt x="1903" y="7555"/>
                    <a:pt x="2301" y="7640"/>
                    <a:pt x="2699" y="7782"/>
                  </a:cubicBezTo>
                  <a:cubicBezTo>
                    <a:pt x="3068" y="7867"/>
                    <a:pt x="3437" y="7924"/>
                    <a:pt x="3806" y="7952"/>
                  </a:cubicBezTo>
                  <a:cubicBezTo>
                    <a:pt x="4516" y="7924"/>
                    <a:pt x="5198" y="7725"/>
                    <a:pt x="5794" y="7385"/>
                  </a:cubicBezTo>
                  <a:cubicBezTo>
                    <a:pt x="6334" y="7044"/>
                    <a:pt x="6930" y="6817"/>
                    <a:pt x="7526" y="6703"/>
                  </a:cubicBezTo>
                  <a:cubicBezTo>
                    <a:pt x="7413" y="6305"/>
                    <a:pt x="7242" y="5908"/>
                    <a:pt x="6958" y="5595"/>
                  </a:cubicBezTo>
                  <a:close/>
                  <a:moveTo>
                    <a:pt x="8691" y="9202"/>
                  </a:moveTo>
                  <a:cubicBezTo>
                    <a:pt x="8350" y="9316"/>
                    <a:pt x="8009" y="9401"/>
                    <a:pt x="7668" y="9514"/>
                  </a:cubicBezTo>
                  <a:cubicBezTo>
                    <a:pt x="6873" y="9827"/>
                    <a:pt x="6021" y="10054"/>
                    <a:pt x="5169" y="10139"/>
                  </a:cubicBezTo>
                  <a:cubicBezTo>
                    <a:pt x="3778" y="10281"/>
                    <a:pt x="2329" y="10224"/>
                    <a:pt x="966" y="10594"/>
                  </a:cubicBezTo>
                  <a:cubicBezTo>
                    <a:pt x="824" y="10963"/>
                    <a:pt x="739" y="11360"/>
                    <a:pt x="767" y="11786"/>
                  </a:cubicBezTo>
                  <a:cubicBezTo>
                    <a:pt x="1847" y="11531"/>
                    <a:pt x="2983" y="11389"/>
                    <a:pt x="4090" y="11360"/>
                  </a:cubicBezTo>
                  <a:cubicBezTo>
                    <a:pt x="4346" y="11360"/>
                    <a:pt x="4573" y="11332"/>
                    <a:pt x="4828" y="11304"/>
                  </a:cubicBezTo>
                  <a:cubicBezTo>
                    <a:pt x="5964" y="11247"/>
                    <a:pt x="7100" y="10991"/>
                    <a:pt x="8151" y="10565"/>
                  </a:cubicBezTo>
                  <a:lnTo>
                    <a:pt x="9145" y="10196"/>
                  </a:lnTo>
                  <a:cubicBezTo>
                    <a:pt x="9060" y="9855"/>
                    <a:pt x="8890" y="9514"/>
                    <a:pt x="8691" y="9202"/>
                  </a:cubicBezTo>
                  <a:close/>
                  <a:moveTo>
                    <a:pt x="9685" y="11332"/>
                  </a:moveTo>
                  <a:cubicBezTo>
                    <a:pt x="9316" y="11616"/>
                    <a:pt x="8975" y="11928"/>
                    <a:pt x="8606" y="12212"/>
                  </a:cubicBezTo>
                  <a:cubicBezTo>
                    <a:pt x="8350" y="12440"/>
                    <a:pt x="8038" y="12582"/>
                    <a:pt x="7697" y="12610"/>
                  </a:cubicBezTo>
                  <a:cubicBezTo>
                    <a:pt x="7322" y="12657"/>
                    <a:pt x="6946" y="12678"/>
                    <a:pt x="6571" y="12678"/>
                  </a:cubicBezTo>
                  <a:cubicBezTo>
                    <a:pt x="6265" y="12678"/>
                    <a:pt x="5958" y="12664"/>
                    <a:pt x="5652" y="12638"/>
                  </a:cubicBezTo>
                  <a:cubicBezTo>
                    <a:pt x="5474" y="12615"/>
                    <a:pt x="5294" y="12604"/>
                    <a:pt x="5113" y="12604"/>
                  </a:cubicBezTo>
                  <a:cubicBezTo>
                    <a:pt x="4399" y="12604"/>
                    <a:pt x="3674" y="12781"/>
                    <a:pt x="3039" y="13121"/>
                  </a:cubicBezTo>
                  <a:cubicBezTo>
                    <a:pt x="2415" y="13462"/>
                    <a:pt x="1847" y="13859"/>
                    <a:pt x="1307" y="14342"/>
                  </a:cubicBezTo>
                  <a:cubicBezTo>
                    <a:pt x="1080" y="14626"/>
                    <a:pt x="739" y="14825"/>
                    <a:pt x="370" y="14910"/>
                  </a:cubicBezTo>
                  <a:cubicBezTo>
                    <a:pt x="256" y="15365"/>
                    <a:pt x="228" y="15819"/>
                    <a:pt x="256" y="16245"/>
                  </a:cubicBezTo>
                  <a:cubicBezTo>
                    <a:pt x="909" y="16131"/>
                    <a:pt x="1534" y="15819"/>
                    <a:pt x="2017" y="15308"/>
                  </a:cubicBezTo>
                  <a:cubicBezTo>
                    <a:pt x="2500" y="14853"/>
                    <a:pt x="3068" y="14456"/>
                    <a:pt x="3664" y="14143"/>
                  </a:cubicBezTo>
                  <a:cubicBezTo>
                    <a:pt x="4068" y="13882"/>
                    <a:pt x="4511" y="13760"/>
                    <a:pt x="4977" y="13760"/>
                  </a:cubicBezTo>
                  <a:cubicBezTo>
                    <a:pt x="5068" y="13760"/>
                    <a:pt x="5161" y="13765"/>
                    <a:pt x="5254" y="13774"/>
                  </a:cubicBezTo>
                  <a:cubicBezTo>
                    <a:pt x="5529" y="13822"/>
                    <a:pt x="5800" y="13837"/>
                    <a:pt x="6071" y="13837"/>
                  </a:cubicBezTo>
                  <a:cubicBezTo>
                    <a:pt x="6611" y="13837"/>
                    <a:pt x="7148" y="13774"/>
                    <a:pt x="7697" y="13774"/>
                  </a:cubicBezTo>
                  <a:cubicBezTo>
                    <a:pt x="8180" y="13746"/>
                    <a:pt x="8662" y="13575"/>
                    <a:pt x="9060" y="13291"/>
                  </a:cubicBezTo>
                  <a:cubicBezTo>
                    <a:pt x="9287" y="13093"/>
                    <a:pt x="9543" y="12922"/>
                    <a:pt x="9770" y="12724"/>
                  </a:cubicBezTo>
                  <a:cubicBezTo>
                    <a:pt x="9883" y="12582"/>
                    <a:pt x="10025" y="12496"/>
                    <a:pt x="10167" y="12468"/>
                  </a:cubicBezTo>
                  <a:cubicBezTo>
                    <a:pt x="10082" y="12042"/>
                    <a:pt x="9912" y="11673"/>
                    <a:pt x="9685" y="11332"/>
                  </a:cubicBezTo>
                  <a:close/>
                  <a:moveTo>
                    <a:pt x="11161" y="15194"/>
                  </a:moveTo>
                  <a:cubicBezTo>
                    <a:pt x="10338" y="15365"/>
                    <a:pt x="9514" y="15592"/>
                    <a:pt x="8691" y="15734"/>
                  </a:cubicBezTo>
                  <a:cubicBezTo>
                    <a:pt x="8236" y="15791"/>
                    <a:pt x="7782" y="15876"/>
                    <a:pt x="7328" y="15989"/>
                  </a:cubicBezTo>
                  <a:cubicBezTo>
                    <a:pt x="6731" y="16131"/>
                    <a:pt x="6163" y="16245"/>
                    <a:pt x="5567" y="16387"/>
                  </a:cubicBezTo>
                  <a:cubicBezTo>
                    <a:pt x="4999" y="16501"/>
                    <a:pt x="4516" y="16586"/>
                    <a:pt x="3977" y="16728"/>
                  </a:cubicBezTo>
                  <a:cubicBezTo>
                    <a:pt x="2897" y="17012"/>
                    <a:pt x="1847" y="17381"/>
                    <a:pt x="824" y="17835"/>
                  </a:cubicBezTo>
                  <a:cubicBezTo>
                    <a:pt x="597" y="17949"/>
                    <a:pt x="341" y="18006"/>
                    <a:pt x="114" y="18034"/>
                  </a:cubicBezTo>
                  <a:cubicBezTo>
                    <a:pt x="1" y="18545"/>
                    <a:pt x="1" y="19056"/>
                    <a:pt x="86" y="19539"/>
                  </a:cubicBezTo>
                  <a:cubicBezTo>
                    <a:pt x="171" y="19539"/>
                    <a:pt x="256" y="19511"/>
                    <a:pt x="341" y="19511"/>
                  </a:cubicBezTo>
                  <a:cubicBezTo>
                    <a:pt x="1108" y="19170"/>
                    <a:pt x="1932" y="18914"/>
                    <a:pt x="2755" y="18744"/>
                  </a:cubicBezTo>
                  <a:cubicBezTo>
                    <a:pt x="3238" y="18630"/>
                    <a:pt x="3693" y="18545"/>
                    <a:pt x="4175" y="18432"/>
                  </a:cubicBezTo>
                  <a:cubicBezTo>
                    <a:pt x="4772" y="18318"/>
                    <a:pt x="5368" y="18233"/>
                    <a:pt x="5936" y="18119"/>
                  </a:cubicBezTo>
                  <a:cubicBezTo>
                    <a:pt x="6958" y="17921"/>
                    <a:pt x="7981" y="17693"/>
                    <a:pt x="8975" y="17466"/>
                  </a:cubicBezTo>
                  <a:cubicBezTo>
                    <a:pt x="9401" y="17381"/>
                    <a:pt x="9855" y="17324"/>
                    <a:pt x="10253" y="17182"/>
                  </a:cubicBezTo>
                  <a:cubicBezTo>
                    <a:pt x="10735" y="17040"/>
                    <a:pt x="11247" y="17069"/>
                    <a:pt x="11673" y="16813"/>
                  </a:cubicBezTo>
                  <a:cubicBezTo>
                    <a:pt x="11587" y="16245"/>
                    <a:pt x="11417" y="15705"/>
                    <a:pt x="11161" y="15194"/>
                  </a:cubicBezTo>
                  <a:close/>
                  <a:moveTo>
                    <a:pt x="7121" y="19870"/>
                  </a:moveTo>
                  <a:cubicBezTo>
                    <a:pt x="6645" y="19870"/>
                    <a:pt x="6172" y="20016"/>
                    <a:pt x="5766" y="20306"/>
                  </a:cubicBezTo>
                  <a:cubicBezTo>
                    <a:pt x="5482" y="20505"/>
                    <a:pt x="5198" y="20732"/>
                    <a:pt x="4942" y="20959"/>
                  </a:cubicBezTo>
                  <a:cubicBezTo>
                    <a:pt x="4544" y="21272"/>
                    <a:pt x="4147" y="21612"/>
                    <a:pt x="3749" y="21953"/>
                  </a:cubicBezTo>
                  <a:cubicBezTo>
                    <a:pt x="3310" y="22324"/>
                    <a:pt x="2775" y="22524"/>
                    <a:pt x="2224" y="22524"/>
                  </a:cubicBezTo>
                  <a:cubicBezTo>
                    <a:pt x="2099" y="22524"/>
                    <a:pt x="1973" y="22514"/>
                    <a:pt x="1847" y="22493"/>
                  </a:cubicBezTo>
                  <a:cubicBezTo>
                    <a:pt x="1496" y="22458"/>
                    <a:pt x="1145" y="22433"/>
                    <a:pt x="794" y="22433"/>
                  </a:cubicBezTo>
                  <a:cubicBezTo>
                    <a:pt x="577" y="22433"/>
                    <a:pt x="360" y="22443"/>
                    <a:pt x="143" y="22464"/>
                  </a:cubicBezTo>
                  <a:cubicBezTo>
                    <a:pt x="114" y="22862"/>
                    <a:pt x="143" y="23259"/>
                    <a:pt x="228" y="23629"/>
                  </a:cubicBezTo>
                  <a:cubicBezTo>
                    <a:pt x="449" y="23609"/>
                    <a:pt x="655" y="23589"/>
                    <a:pt x="868" y="23589"/>
                  </a:cubicBezTo>
                  <a:cubicBezTo>
                    <a:pt x="956" y="23589"/>
                    <a:pt x="1045" y="23592"/>
                    <a:pt x="1137" y="23600"/>
                  </a:cubicBezTo>
                  <a:cubicBezTo>
                    <a:pt x="1485" y="23655"/>
                    <a:pt x="1833" y="23687"/>
                    <a:pt x="2182" y="23687"/>
                  </a:cubicBezTo>
                  <a:cubicBezTo>
                    <a:pt x="2373" y="23687"/>
                    <a:pt x="2564" y="23677"/>
                    <a:pt x="2755" y="23657"/>
                  </a:cubicBezTo>
                  <a:cubicBezTo>
                    <a:pt x="3323" y="23629"/>
                    <a:pt x="3891" y="23401"/>
                    <a:pt x="4346" y="23061"/>
                  </a:cubicBezTo>
                  <a:cubicBezTo>
                    <a:pt x="4743" y="22720"/>
                    <a:pt x="5141" y="22408"/>
                    <a:pt x="5510" y="22067"/>
                  </a:cubicBezTo>
                  <a:cubicBezTo>
                    <a:pt x="5879" y="21726"/>
                    <a:pt x="6277" y="21442"/>
                    <a:pt x="6703" y="21186"/>
                  </a:cubicBezTo>
                  <a:cubicBezTo>
                    <a:pt x="6854" y="21111"/>
                    <a:pt x="7018" y="21073"/>
                    <a:pt x="7178" y="21073"/>
                  </a:cubicBezTo>
                  <a:cubicBezTo>
                    <a:pt x="7258" y="21073"/>
                    <a:pt x="7337" y="21082"/>
                    <a:pt x="7413" y="21101"/>
                  </a:cubicBezTo>
                  <a:cubicBezTo>
                    <a:pt x="7754" y="21215"/>
                    <a:pt x="8094" y="21328"/>
                    <a:pt x="8435" y="21470"/>
                  </a:cubicBezTo>
                  <a:cubicBezTo>
                    <a:pt x="8989" y="21712"/>
                    <a:pt x="9592" y="21832"/>
                    <a:pt x="10199" y="21832"/>
                  </a:cubicBezTo>
                  <a:cubicBezTo>
                    <a:pt x="10806" y="21832"/>
                    <a:pt x="11417" y="21712"/>
                    <a:pt x="11985" y="21470"/>
                  </a:cubicBezTo>
                  <a:cubicBezTo>
                    <a:pt x="12212" y="21357"/>
                    <a:pt x="12496" y="21272"/>
                    <a:pt x="12752" y="21186"/>
                  </a:cubicBezTo>
                  <a:cubicBezTo>
                    <a:pt x="12752" y="20789"/>
                    <a:pt x="12638" y="20391"/>
                    <a:pt x="12468" y="20050"/>
                  </a:cubicBezTo>
                  <a:cubicBezTo>
                    <a:pt x="12184" y="20079"/>
                    <a:pt x="11900" y="20164"/>
                    <a:pt x="11616" y="20334"/>
                  </a:cubicBezTo>
                  <a:cubicBezTo>
                    <a:pt x="11176" y="20547"/>
                    <a:pt x="10693" y="20654"/>
                    <a:pt x="10207" y="20654"/>
                  </a:cubicBezTo>
                  <a:cubicBezTo>
                    <a:pt x="9720" y="20654"/>
                    <a:pt x="9230" y="20547"/>
                    <a:pt x="8776" y="20334"/>
                  </a:cubicBezTo>
                  <a:cubicBezTo>
                    <a:pt x="8662" y="20278"/>
                    <a:pt x="8549" y="20221"/>
                    <a:pt x="8407" y="20164"/>
                  </a:cubicBezTo>
                  <a:cubicBezTo>
                    <a:pt x="8208" y="20107"/>
                    <a:pt x="8009" y="20022"/>
                    <a:pt x="7782" y="19965"/>
                  </a:cubicBezTo>
                  <a:cubicBezTo>
                    <a:pt x="7565" y="19902"/>
                    <a:pt x="7342" y="19870"/>
                    <a:pt x="7121" y="19870"/>
                  </a:cubicBezTo>
                  <a:close/>
                  <a:moveTo>
                    <a:pt x="13178" y="23771"/>
                  </a:moveTo>
                  <a:cubicBezTo>
                    <a:pt x="12667" y="23827"/>
                    <a:pt x="12155" y="23969"/>
                    <a:pt x="11644" y="24055"/>
                  </a:cubicBezTo>
                  <a:cubicBezTo>
                    <a:pt x="11048" y="24140"/>
                    <a:pt x="10423" y="24282"/>
                    <a:pt x="9827" y="24452"/>
                  </a:cubicBezTo>
                  <a:cubicBezTo>
                    <a:pt x="8776" y="24736"/>
                    <a:pt x="7782" y="25219"/>
                    <a:pt x="6760" y="25531"/>
                  </a:cubicBezTo>
                  <a:cubicBezTo>
                    <a:pt x="6106" y="25759"/>
                    <a:pt x="5425" y="25901"/>
                    <a:pt x="4772" y="25957"/>
                  </a:cubicBezTo>
                  <a:cubicBezTo>
                    <a:pt x="4474" y="25986"/>
                    <a:pt x="4182" y="26000"/>
                    <a:pt x="3895" y="26000"/>
                  </a:cubicBezTo>
                  <a:cubicBezTo>
                    <a:pt x="3607" y="26000"/>
                    <a:pt x="3323" y="25986"/>
                    <a:pt x="3039" y="25957"/>
                  </a:cubicBezTo>
                  <a:cubicBezTo>
                    <a:pt x="2920" y="25941"/>
                    <a:pt x="2801" y="25933"/>
                    <a:pt x="2682" y="25933"/>
                  </a:cubicBezTo>
                  <a:cubicBezTo>
                    <a:pt x="1985" y="25933"/>
                    <a:pt x="1309" y="26193"/>
                    <a:pt x="654" y="26412"/>
                  </a:cubicBezTo>
                  <a:cubicBezTo>
                    <a:pt x="654" y="26781"/>
                    <a:pt x="711" y="27179"/>
                    <a:pt x="824" y="27576"/>
                  </a:cubicBezTo>
                  <a:cubicBezTo>
                    <a:pt x="1421" y="27377"/>
                    <a:pt x="1983" y="27144"/>
                    <a:pt x="2592" y="27144"/>
                  </a:cubicBezTo>
                  <a:cubicBezTo>
                    <a:pt x="2765" y="27144"/>
                    <a:pt x="2942" y="27163"/>
                    <a:pt x="3125" y="27207"/>
                  </a:cubicBezTo>
                  <a:cubicBezTo>
                    <a:pt x="3181" y="27221"/>
                    <a:pt x="3238" y="27228"/>
                    <a:pt x="3295" y="27228"/>
                  </a:cubicBezTo>
                  <a:cubicBezTo>
                    <a:pt x="3352" y="27228"/>
                    <a:pt x="3409" y="27221"/>
                    <a:pt x="3465" y="27207"/>
                  </a:cubicBezTo>
                  <a:cubicBezTo>
                    <a:pt x="4033" y="27179"/>
                    <a:pt x="4601" y="27150"/>
                    <a:pt x="5169" y="27122"/>
                  </a:cubicBezTo>
                  <a:cubicBezTo>
                    <a:pt x="5453" y="27122"/>
                    <a:pt x="5709" y="27093"/>
                    <a:pt x="5993" y="27037"/>
                  </a:cubicBezTo>
                  <a:cubicBezTo>
                    <a:pt x="6731" y="26809"/>
                    <a:pt x="7498" y="26582"/>
                    <a:pt x="8236" y="26327"/>
                  </a:cubicBezTo>
                  <a:cubicBezTo>
                    <a:pt x="9259" y="25872"/>
                    <a:pt x="10338" y="25588"/>
                    <a:pt x="11417" y="25389"/>
                  </a:cubicBezTo>
                  <a:cubicBezTo>
                    <a:pt x="12042" y="25304"/>
                    <a:pt x="12638" y="25105"/>
                    <a:pt x="13235" y="24963"/>
                  </a:cubicBezTo>
                  <a:cubicBezTo>
                    <a:pt x="13263" y="24566"/>
                    <a:pt x="13263" y="24168"/>
                    <a:pt x="13178" y="23771"/>
                  </a:cubicBezTo>
                  <a:close/>
                  <a:moveTo>
                    <a:pt x="13405" y="27747"/>
                  </a:moveTo>
                  <a:cubicBezTo>
                    <a:pt x="12155" y="28059"/>
                    <a:pt x="10906" y="28258"/>
                    <a:pt x="9628" y="28314"/>
                  </a:cubicBezTo>
                  <a:cubicBezTo>
                    <a:pt x="9287" y="28343"/>
                    <a:pt x="8918" y="28400"/>
                    <a:pt x="8577" y="28485"/>
                  </a:cubicBezTo>
                  <a:cubicBezTo>
                    <a:pt x="8123" y="28570"/>
                    <a:pt x="7668" y="28598"/>
                    <a:pt x="7214" y="28627"/>
                  </a:cubicBezTo>
                  <a:cubicBezTo>
                    <a:pt x="6731" y="28627"/>
                    <a:pt x="6220" y="28684"/>
                    <a:pt x="5766" y="28854"/>
                  </a:cubicBezTo>
                  <a:cubicBezTo>
                    <a:pt x="5680" y="28882"/>
                    <a:pt x="5595" y="28882"/>
                    <a:pt x="5538" y="28882"/>
                  </a:cubicBezTo>
                  <a:cubicBezTo>
                    <a:pt x="4317" y="28996"/>
                    <a:pt x="3125" y="29308"/>
                    <a:pt x="2017" y="29820"/>
                  </a:cubicBezTo>
                  <a:cubicBezTo>
                    <a:pt x="1818" y="29905"/>
                    <a:pt x="1591" y="29962"/>
                    <a:pt x="1392" y="29990"/>
                  </a:cubicBezTo>
                  <a:cubicBezTo>
                    <a:pt x="1506" y="30842"/>
                    <a:pt x="1705" y="31666"/>
                    <a:pt x="2017" y="32461"/>
                  </a:cubicBezTo>
                  <a:cubicBezTo>
                    <a:pt x="2983" y="32148"/>
                    <a:pt x="3920" y="31808"/>
                    <a:pt x="4885" y="31524"/>
                  </a:cubicBezTo>
                  <a:cubicBezTo>
                    <a:pt x="5908" y="31154"/>
                    <a:pt x="6987" y="30927"/>
                    <a:pt x="8066" y="30870"/>
                  </a:cubicBezTo>
                  <a:cubicBezTo>
                    <a:pt x="8606" y="30842"/>
                    <a:pt x="9117" y="30586"/>
                    <a:pt x="9685" y="30586"/>
                  </a:cubicBezTo>
                  <a:cubicBezTo>
                    <a:pt x="10196" y="30586"/>
                    <a:pt x="10707" y="30501"/>
                    <a:pt x="11218" y="30388"/>
                  </a:cubicBezTo>
                  <a:cubicBezTo>
                    <a:pt x="11957" y="30217"/>
                    <a:pt x="12695" y="30132"/>
                    <a:pt x="13462" y="30018"/>
                  </a:cubicBezTo>
                  <a:cubicBezTo>
                    <a:pt x="13547" y="29252"/>
                    <a:pt x="13519" y="28485"/>
                    <a:pt x="13405" y="27747"/>
                  </a:cubicBezTo>
                  <a:close/>
                  <a:moveTo>
                    <a:pt x="13547" y="32148"/>
                  </a:moveTo>
                  <a:cubicBezTo>
                    <a:pt x="13206" y="32177"/>
                    <a:pt x="12894" y="32205"/>
                    <a:pt x="12581" y="32290"/>
                  </a:cubicBezTo>
                  <a:cubicBezTo>
                    <a:pt x="11758" y="32518"/>
                    <a:pt x="10963" y="32773"/>
                    <a:pt x="10167" y="33057"/>
                  </a:cubicBezTo>
                  <a:cubicBezTo>
                    <a:pt x="9202" y="33483"/>
                    <a:pt x="8151" y="33710"/>
                    <a:pt x="7072" y="33739"/>
                  </a:cubicBezTo>
                  <a:cubicBezTo>
                    <a:pt x="6788" y="33739"/>
                    <a:pt x="6476" y="33795"/>
                    <a:pt x="6192" y="33795"/>
                  </a:cubicBezTo>
                  <a:cubicBezTo>
                    <a:pt x="5112" y="33824"/>
                    <a:pt x="4062" y="34079"/>
                    <a:pt x="3125" y="34562"/>
                  </a:cubicBezTo>
                  <a:cubicBezTo>
                    <a:pt x="2954" y="34647"/>
                    <a:pt x="2812" y="34676"/>
                    <a:pt x="2642" y="34704"/>
                  </a:cubicBezTo>
                  <a:cubicBezTo>
                    <a:pt x="2699" y="35187"/>
                    <a:pt x="2812" y="35641"/>
                    <a:pt x="3039" y="36039"/>
                  </a:cubicBezTo>
                  <a:cubicBezTo>
                    <a:pt x="3096" y="35954"/>
                    <a:pt x="3181" y="35869"/>
                    <a:pt x="3267" y="35812"/>
                  </a:cubicBezTo>
                  <a:cubicBezTo>
                    <a:pt x="3778" y="35443"/>
                    <a:pt x="4374" y="35215"/>
                    <a:pt x="4999" y="35187"/>
                  </a:cubicBezTo>
                  <a:cubicBezTo>
                    <a:pt x="5680" y="35130"/>
                    <a:pt x="6390" y="35102"/>
                    <a:pt x="7072" y="35045"/>
                  </a:cubicBezTo>
                  <a:cubicBezTo>
                    <a:pt x="8009" y="34960"/>
                    <a:pt x="8946" y="34789"/>
                    <a:pt x="9855" y="34477"/>
                  </a:cubicBezTo>
                  <a:cubicBezTo>
                    <a:pt x="10508" y="34278"/>
                    <a:pt x="11133" y="33994"/>
                    <a:pt x="11786" y="33824"/>
                  </a:cubicBezTo>
                  <a:cubicBezTo>
                    <a:pt x="12383" y="33597"/>
                    <a:pt x="12979" y="33426"/>
                    <a:pt x="13604" y="33313"/>
                  </a:cubicBezTo>
                  <a:cubicBezTo>
                    <a:pt x="13632" y="32915"/>
                    <a:pt x="13604" y="32518"/>
                    <a:pt x="13547" y="32148"/>
                  </a:cubicBezTo>
                  <a:close/>
                  <a:moveTo>
                    <a:pt x="9912" y="37374"/>
                  </a:moveTo>
                  <a:cubicBezTo>
                    <a:pt x="9145" y="37374"/>
                    <a:pt x="8378" y="37487"/>
                    <a:pt x="7668" y="37715"/>
                  </a:cubicBezTo>
                  <a:cubicBezTo>
                    <a:pt x="6390" y="38055"/>
                    <a:pt x="5169" y="38652"/>
                    <a:pt x="4090" y="39418"/>
                  </a:cubicBezTo>
                  <a:cubicBezTo>
                    <a:pt x="4147" y="39788"/>
                    <a:pt x="4232" y="40157"/>
                    <a:pt x="4403" y="40498"/>
                  </a:cubicBezTo>
                  <a:cubicBezTo>
                    <a:pt x="4715" y="40327"/>
                    <a:pt x="5056" y="40185"/>
                    <a:pt x="5340" y="40015"/>
                  </a:cubicBezTo>
                  <a:cubicBezTo>
                    <a:pt x="6731" y="39220"/>
                    <a:pt x="8180" y="38652"/>
                    <a:pt x="9827" y="38652"/>
                  </a:cubicBezTo>
                  <a:cubicBezTo>
                    <a:pt x="10168" y="38632"/>
                    <a:pt x="10524" y="38612"/>
                    <a:pt x="10873" y="38612"/>
                  </a:cubicBezTo>
                  <a:cubicBezTo>
                    <a:pt x="11018" y="38612"/>
                    <a:pt x="11162" y="38615"/>
                    <a:pt x="11303" y="38623"/>
                  </a:cubicBezTo>
                  <a:cubicBezTo>
                    <a:pt x="12155" y="38680"/>
                    <a:pt x="12979" y="38850"/>
                    <a:pt x="13774" y="39078"/>
                  </a:cubicBezTo>
                  <a:cubicBezTo>
                    <a:pt x="13831" y="38708"/>
                    <a:pt x="13831" y="38311"/>
                    <a:pt x="13746" y="37942"/>
                  </a:cubicBezTo>
                  <a:cubicBezTo>
                    <a:pt x="13689" y="37942"/>
                    <a:pt x="13632" y="37913"/>
                    <a:pt x="13575" y="37913"/>
                  </a:cubicBezTo>
                  <a:cubicBezTo>
                    <a:pt x="12411" y="37431"/>
                    <a:pt x="11161" y="37431"/>
                    <a:pt x="9912" y="37374"/>
                  </a:cubicBezTo>
                  <a:close/>
                  <a:moveTo>
                    <a:pt x="13689" y="42542"/>
                  </a:moveTo>
                  <a:lnTo>
                    <a:pt x="13689" y="42542"/>
                  </a:lnTo>
                  <a:cubicBezTo>
                    <a:pt x="12809" y="42656"/>
                    <a:pt x="11957" y="42912"/>
                    <a:pt x="11190" y="43338"/>
                  </a:cubicBezTo>
                  <a:cubicBezTo>
                    <a:pt x="10963" y="43451"/>
                    <a:pt x="10707" y="43565"/>
                    <a:pt x="10451" y="43678"/>
                  </a:cubicBezTo>
                  <a:cubicBezTo>
                    <a:pt x="10239" y="43761"/>
                    <a:pt x="10012" y="43804"/>
                    <a:pt x="9786" y="43804"/>
                  </a:cubicBezTo>
                  <a:cubicBezTo>
                    <a:pt x="9469" y="43804"/>
                    <a:pt x="9155" y="43719"/>
                    <a:pt x="8890" y="43536"/>
                  </a:cubicBezTo>
                  <a:cubicBezTo>
                    <a:pt x="8634" y="43366"/>
                    <a:pt x="8378" y="43252"/>
                    <a:pt x="8123" y="43082"/>
                  </a:cubicBezTo>
                  <a:cubicBezTo>
                    <a:pt x="7858" y="42906"/>
                    <a:pt x="7554" y="42819"/>
                    <a:pt x="7254" y="42819"/>
                  </a:cubicBezTo>
                  <a:cubicBezTo>
                    <a:pt x="6877" y="42819"/>
                    <a:pt x="6504" y="42955"/>
                    <a:pt x="6220" y="43224"/>
                  </a:cubicBezTo>
                  <a:cubicBezTo>
                    <a:pt x="5936" y="43423"/>
                    <a:pt x="5680" y="43650"/>
                    <a:pt x="5396" y="43877"/>
                  </a:cubicBezTo>
                  <a:cubicBezTo>
                    <a:pt x="5453" y="44303"/>
                    <a:pt x="5567" y="44701"/>
                    <a:pt x="5766" y="45098"/>
                  </a:cubicBezTo>
                  <a:cubicBezTo>
                    <a:pt x="5964" y="44615"/>
                    <a:pt x="6419" y="44388"/>
                    <a:pt x="6816" y="44076"/>
                  </a:cubicBezTo>
                  <a:cubicBezTo>
                    <a:pt x="6944" y="43986"/>
                    <a:pt x="7089" y="43943"/>
                    <a:pt x="7234" y="43943"/>
                  </a:cubicBezTo>
                  <a:cubicBezTo>
                    <a:pt x="7410" y="43943"/>
                    <a:pt x="7585" y="44008"/>
                    <a:pt x="7725" y="44133"/>
                  </a:cubicBezTo>
                  <a:cubicBezTo>
                    <a:pt x="7952" y="44303"/>
                    <a:pt x="8208" y="44473"/>
                    <a:pt x="8464" y="44615"/>
                  </a:cubicBezTo>
                  <a:cubicBezTo>
                    <a:pt x="8841" y="44828"/>
                    <a:pt x="9278" y="44942"/>
                    <a:pt x="9708" y="44942"/>
                  </a:cubicBezTo>
                  <a:cubicBezTo>
                    <a:pt x="9795" y="44942"/>
                    <a:pt x="9882" y="44937"/>
                    <a:pt x="9969" y="44928"/>
                  </a:cubicBezTo>
                  <a:cubicBezTo>
                    <a:pt x="10508" y="44899"/>
                    <a:pt x="11019" y="44757"/>
                    <a:pt x="11531" y="44502"/>
                  </a:cubicBezTo>
                  <a:cubicBezTo>
                    <a:pt x="12155" y="44133"/>
                    <a:pt x="12865" y="43934"/>
                    <a:pt x="13604" y="43849"/>
                  </a:cubicBezTo>
                  <a:cubicBezTo>
                    <a:pt x="13689" y="43423"/>
                    <a:pt x="13689" y="42968"/>
                    <a:pt x="13689" y="42542"/>
                  </a:cubicBezTo>
                  <a:close/>
                  <a:moveTo>
                    <a:pt x="13377" y="47143"/>
                  </a:moveTo>
                  <a:cubicBezTo>
                    <a:pt x="13036" y="47200"/>
                    <a:pt x="12695" y="47257"/>
                    <a:pt x="12354" y="47370"/>
                  </a:cubicBezTo>
                  <a:cubicBezTo>
                    <a:pt x="11531" y="47626"/>
                    <a:pt x="10707" y="47853"/>
                    <a:pt x="9883" y="48052"/>
                  </a:cubicBezTo>
                  <a:cubicBezTo>
                    <a:pt x="9003" y="48194"/>
                    <a:pt x="8123" y="48393"/>
                    <a:pt x="7271" y="48648"/>
                  </a:cubicBezTo>
                  <a:cubicBezTo>
                    <a:pt x="7100" y="48705"/>
                    <a:pt x="6902" y="48733"/>
                    <a:pt x="6731" y="48762"/>
                  </a:cubicBezTo>
                  <a:cubicBezTo>
                    <a:pt x="6760" y="49159"/>
                    <a:pt x="6845" y="49528"/>
                    <a:pt x="6987" y="49898"/>
                  </a:cubicBezTo>
                  <a:cubicBezTo>
                    <a:pt x="7981" y="49756"/>
                    <a:pt x="8890" y="49443"/>
                    <a:pt x="9855" y="49301"/>
                  </a:cubicBezTo>
                  <a:cubicBezTo>
                    <a:pt x="11076" y="49102"/>
                    <a:pt x="12241" y="48762"/>
                    <a:pt x="13377" y="48336"/>
                  </a:cubicBezTo>
                  <a:cubicBezTo>
                    <a:pt x="13433" y="47938"/>
                    <a:pt x="13433" y="47541"/>
                    <a:pt x="13377" y="47143"/>
                  </a:cubicBezTo>
                  <a:close/>
                  <a:moveTo>
                    <a:pt x="13263" y="51147"/>
                  </a:moveTo>
                  <a:cubicBezTo>
                    <a:pt x="12894" y="51176"/>
                    <a:pt x="12525" y="51261"/>
                    <a:pt x="12155" y="51403"/>
                  </a:cubicBezTo>
                  <a:cubicBezTo>
                    <a:pt x="11360" y="51573"/>
                    <a:pt x="10537" y="51687"/>
                    <a:pt x="9770" y="51942"/>
                  </a:cubicBezTo>
                  <a:cubicBezTo>
                    <a:pt x="9060" y="52170"/>
                    <a:pt x="8350" y="52312"/>
                    <a:pt x="7640" y="52482"/>
                  </a:cubicBezTo>
                  <a:cubicBezTo>
                    <a:pt x="7668" y="52880"/>
                    <a:pt x="7754" y="53277"/>
                    <a:pt x="7924" y="53618"/>
                  </a:cubicBezTo>
                  <a:lnTo>
                    <a:pt x="8861" y="53391"/>
                  </a:lnTo>
                  <a:cubicBezTo>
                    <a:pt x="9742" y="53164"/>
                    <a:pt x="10593" y="52936"/>
                    <a:pt x="11474" y="52738"/>
                  </a:cubicBezTo>
                  <a:cubicBezTo>
                    <a:pt x="12042" y="52567"/>
                    <a:pt x="12638" y="52454"/>
                    <a:pt x="13235" y="52425"/>
                  </a:cubicBezTo>
                  <a:cubicBezTo>
                    <a:pt x="13348" y="51999"/>
                    <a:pt x="13348" y="51573"/>
                    <a:pt x="13263" y="51147"/>
                  </a:cubicBezTo>
                  <a:close/>
                  <a:moveTo>
                    <a:pt x="13235" y="55407"/>
                  </a:moveTo>
                  <a:cubicBezTo>
                    <a:pt x="12027" y="55764"/>
                    <a:pt x="10847" y="56147"/>
                    <a:pt x="9539" y="56147"/>
                  </a:cubicBezTo>
                  <a:cubicBezTo>
                    <a:pt x="9493" y="56147"/>
                    <a:pt x="9447" y="56146"/>
                    <a:pt x="9401" y="56145"/>
                  </a:cubicBezTo>
                  <a:cubicBezTo>
                    <a:pt x="9230" y="56145"/>
                    <a:pt x="9088" y="56174"/>
                    <a:pt x="8918" y="56202"/>
                  </a:cubicBezTo>
                  <a:cubicBezTo>
                    <a:pt x="8776" y="56231"/>
                    <a:pt x="8634" y="56287"/>
                    <a:pt x="8549" y="56401"/>
                  </a:cubicBezTo>
                  <a:cubicBezTo>
                    <a:pt x="8577" y="56742"/>
                    <a:pt x="8662" y="57054"/>
                    <a:pt x="8804" y="57367"/>
                  </a:cubicBezTo>
                  <a:cubicBezTo>
                    <a:pt x="9401" y="57310"/>
                    <a:pt x="9969" y="57253"/>
                    <a:pt x="10565" y="57225"/>
                  </a:cubicBezTo>
                  <a:cubicBezTo>
                    <a:pt x="11190" y="57225"/>
                    <a:pt x="11815" y="57083"/>
                    <a:pt x="12383" y="56884"/>
                  </a:cubicBezTo>
                  <a:cubicBezTo>
                    <a:pt x="12667" y="56770"/>
                    <a:pt x="12951" y="56713"/>
                    <a:pt x="13235" y="56685"/>
                  </a:cubicBezTo>
                  <a:cubicBezTo>
                    <a:pt x="13291" y="56259"/>
                    <a:pt x="13291" y="55833"/>
                    <a:pt x="13235" y="55407"/>
                  </a:cubicBezTo>
                  <a:close/>
                  <a:moveTo>
                    <a:pt x="13263" y="57849"/>
                  </a:moveTo>
                  <a:cubicBezTo>
                    <a:pt x="12951" y="57878"/>
                    <a:pt x="12638" y="57963"/>
                    <a:pt x="12326" y="58077"/>
                  </a:cubicBezTo>
                  <a:cubicBezTo>
                    <a:pt x="11616" y="58417"/>
                    <a:pt x="10906" y="58645"/>
                    <a:pt x="10224" y="58985"/>
                  </a:cubicBezTo>
                  <a:cubicBezTo>
                    <a:pt x="9940" y="59156"/>
                    <a:pt x="9628" y="59269"/>
                    <a:pt x="9316" y="59298"/>
                  </a:cubicBezTo>
                  <a:cubicBezTo>
                    <a:pt x="9344" y="59695"/>
                    <a:pt x="9429" y="60064"/>
                    <a:pt x="9600" y="60434"/>
                  </a:cubicBezTo>
                  <a:cubicBezTo>
                    <a:pt x="10451" y="60178"/>
                    <a:pt x="11275" y="59866"/>
                    <a:pt x="12099" y="59525"/>
                  </a:cubicBezTo>
                  <a:cubicBezTo>
                    <a:pt x="12468" y="59383"/>
                    <a:pt x="12865" y="59212"/>
                    <a:pt x="13263" y="59042"/>
                  </a:cubicBezTo>
                  <a:cubicBezTo>
                    <a:pt x="13348" y="58645"/>
                    <a:pt x="13348" y="58247"/>
                    <a:pt x="13263" y="57849"/>
                  </a:cubicBezTo>
                  <a:close/>
                  <a:moveTo>
                    <a:pt x="13433" y="61967"/>
                  </a:moveTo>
                  <a:lnTo>
                    <a:pt x="10111" y="62223"/>
                  </a:lnTo>
                  <a:cubicBezTo>
                    <a:pt x="10139" y="62620"/>
                    <a:pt x="10253" y="62990"/>
                    <a:pt x="10423" y="63359"/>
                  </a:cubicBezTo>
                  <a:lnTo>
                    <a:pt x="13519" y="63160"/>
                  </a:lnTo>
                  <a:cubicBezTo>
                    <a:pt x="13547" y="62762"/>
                    <a:pt x="13519" y="62365"/>
                    <a:pt x="13433" y="619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7950450" y="2098510"/>
              <a:ext cx="453700" cy="1738157"/>
            </a:xfrm>
            <a:custGeom>
              <a:avLst/>
              <a:gdLst/>
              <a:ahLst/>
              <a:cxnLst/>
              <a:rect l="l" t="t" r="r" b="b"/>
              <a:pathLst>
                <a:path w="18148" h="72582" extrusionOk="0">
                  <a:moveTo>
                    <a:pt x="15147" y="1"/>
                  </a:moveTo>
                  <a:cubicBezTo>
                    <a:pt x="14975" y="1"/>
                    <a:pt x="14811" y="84"/>
                    <a:pt x="14711" y="233"/>
                  </a:cubicBezTo>
                  <a:cubicBezTo>
                    <a:pt x="14655" y="375"/>
                    <a:pt x="14569" y="546"/>
                    <a:pt x="14541" y="688"/>
                  </a:cubicBezTo>
                  <a:cubicBezTo>
                    <a:pt x="13348" y="3953"/>
                    <a:pt x="11758" y="7077"/>
                    <a:pt x="9770" y="9917"/>
                  </a:cubicBezTo>
                  <a:cubicBezTo>
                    <a:pt x="7583" y="13268"/>
                    <a:pt x="5794" y="16875"/>
                    <a:pt x="4459" y="20624"/>
                  </a:cubicBezTo>
                  <a:cubicBezTo>
                    <a:pt x="3522" y="23179"/>
                    <a:pt x="2755" y="25792"/>
                    <a:pt x="2187" y="28433"/>
                  </a:cubicBezTo>
                  <a:cubicBezTo>
                    <a:pt x="1648" y="31131"/>
                    <a:pt x="1335" y="33886"/>
                    <a:pt x="1307" y="36641"/>
                  </a:cubicBezTo>
                  <a:cubicBezTo>
                    <a:pt x="1250" y="37635"/>
                    <a:pt x="1222" y="38657"/>
                    <a:pt x="1193" y="39651"/>
                  </a:cubicBezTo>
                  <a:cubicBezTo>
                    <a:pt x="1137" y="41667"/>
                    <a:pt x="1080" y="43655"/>
                    <a:pt x="995" y="45643"/>
                  </a:cubicBezTo>
                  <a:cubicBezTo>
                    <a:pt x="966" y="46665"/>
                    <a:pt x="938" y="47688"/>
                    <a:pt x="853" y="48682"/>
                  </a:cubicBezTo>
                  <a:cubicBezTo>
                    <a:pt x="654" y="51152"/>
                    <a:pt x="654" y="53623"/>
                    <a:pt x="569" y="56065"/>
                  </a:cubicBezTo>
                  <a:cubicBezTo>
                    <a:pt x="512" y="57287"/>
                    <a:pt x="455" y="58479"/>
                    <a:pt x="398" y="59672"/>
                  </a:cubicBezTo>
                  <a:cubicBezTo>
                    <a:pt x="370" y="61092"/>
                    <a:pt x="313" y="62484"/>
                    <a:pt x="313" y="63875"/>
                  </a:cubicBezTo>
                  <a:cubicBezTo>
                    <a:pt x="313" y="65494"/>
                    <a:pt x="228" y="67113"/>
                    <a:pt x="86" y="68703"/>
                  </a:cubicBezTo>
                  <a:cubicBezTo>
                    <a:pt x="58" y="69328"/>
                    <a:pt x="29" y="69981"/>
                    <a:pt x="29" y="70606"/>
                  </a:cubicBezTo>
                  <a:cubicBezTo>
                    <a:pt x="1" y="71486"/>
                    <a:pt x="114" y="71656"/>
                    <a:pt x="1023" y="72026"/>
                  </a:cubicBezTo>
                  <a:cubicBezTo>
                    <a:pt x="1960" y="72338"/>
                    <a:pt x="2926" y="72508"/>
                    <a:pt x="3920" y="72508"/>
                  </a:cubicBezTo>
                  <a:cubicBezTo>
                    <a:pt x="4033" y="72537"/>
                    <a:pt x="4147" y="72565"/>
                    <a:pt x="4261" y="72565"/>
                  </a:cubicBezTo>
                  <a:cubicBezTo>
                    <a:pt x="4312" y="72576"/>
                    <a:pt x="4364" y="72582"/>
                    <a:pt x="4416" y="72582"/>
                  </a:cubicBezTo>
                  <a:cubicBezTo>
                    <a:pt x="4764" y="72582"/>
                    <a:pt x="5103" y="72343"/>
                    <a:pt x="5226" y="71997"/>
                  </a:cubicBezTo>
                  <a:cubicBezTo>
                    <a:pt x="5368" y="71656"/>
                    <a:pt x="5482" y="71344"/>
                    <a:pt x="5595" y="71003"/>
                  </a:cubicBezTo>
                  <a:cubicBezTo>
                    <a:pt x="5709" y="70549"/>
                    <a:pt x="5822" y="70094"/>
                    <a:pt x="5936" y="69640"/>
                  </a:cubicBezTo>
                  <a:cubicBezTo>
                    <a:pt x="6135" y="68845"/>
                    <a:pt x="6390" y="68078"/>
                    <a:pt x="6703" y="67311"/>
                  </a:cubicBezTo>
                  <a:cubicBezTo>
                    <a:pt x="7839" y="64386"/>
                    <a:pt x="8833" y="61376"/>
                    <a:pt x="9600" y="58337"/>
                  </a:cubicBezTo>
                  <a:cubicBezTo>
                    <a:pt x="10764" y="54106"/>
                    <a:pt x="11985" y="49903"/>
                    <a:pt x="13689" y="45870"/>
                  </a:cubicBezTo>
                  <a:cubicBezTo>
                    <a:pt x="14939" y="42832"/>
                    <a:pt x="15989" y="39764"/>
                    <a:pt x="16898" y="36641"/>
                  </a:cubicBezTo>
                  <a:cubicBezTo>
                    <a:pt x="17636" y="34056"/>
                    <a:pt x="18034" y="31387"/>
                    <a:pt x="18062" y="28689"/>
                  </a:cubicBezTo>
                  <a:cubicBezTo>
                    <a:pt x="18148" y="24429"/>
                    <a:pt x="17920" y="20169"/>
                    <a:pt x="17409" y="15909"/>
                  </a:cubicBezTo>
                  <a:cubicBezTo>
                    <a:pt x="17125" y="13609"/>
                    <a:pt x="16784" y="11309"/>
                    <a:pt x="16415" y="9008"/>
                  </a:cubicBezTo>
                  <a:cubicBezTo>
                    <a:pt x="16103" y="6822"/>
                    <a:pt x="15904" y="4607"/>
                    <a:pt x="15762" y="2392"/>
                  </a:cubicBezTo>
                  <a:cubicBezTo>
                    <a:pt x="15705" y="1909"/>
                    <a:pt x="15734" y="1426"/>
                    <a:pt x="15705" y="915"/>
                  </a:cubicBezTo>
                  <a:cubicBezTo>
                    <a:pt x="15705" y="744"/>
                    <a:pt x="15677" y="546"/>
                    <a:pt x="15620" y="375"/>
                  </a:cubicBezTo>
                  <a:cubicBezTo>
                    <a:pt x="15592" y="176"/>
                    <a:pt x="15421" y="6"/>
                    <a:pt x="15223" y="6"/>
                  </a:cubicBezTo>
                  <a:cubicBezTo>
                    <a:pt x="15197" y="2"/>
                    <a:pt x="15172" y="1"/>
                    <a:pt x="15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7950450" y="2097840"/>
              <a:ext cx="453700" cy="1738157"/>
            </a:xfrm>
            <a:custGeom>
              <a:avLst/>
              <a:gdLst/>
              <a:ahLst/>
              <a:cxnLst/>
              <a:rect l="l" t="t" r="r" b="b"/>
              <a:pathLst>
                <a:path w="18148" h="72582" extrusionOk="0">
                  <a:moveTo>
                    <a:pt x="15147" y="0"/>
                  </a:moveTo>
                  <a:cubicBezTo>
                    <a:pt x="14975" y="0"/>
                    <a:pt x="14811" y="84"/>
                    <a:pt x="14711" y="233"/>
                  </a:cubicBezTo>
                  <a:cubicBezTo>
                    <a:pt x="14655" y="375"/>
                    <a:pt x="14569" y="545"/>
                    <a:pt x="14541" y="687"/>
                  </a:cubicBezTo>
                  <a:cubicBezTo>
                    <a:pt x="13348" y="3953"/>
                    <a:pt x="11758" y="7077"/>
                    <a:pt x="9798" y="9945"/>
                  </a:cubicBezTo>
                  <a:cubicBezTo>
                    <a:pt x="7583" y="13268"/>
                    <a:pt x="5794" y="16875"/>
                    <a:pt x="4459" y="20652"/>
                  </a:cubicBezTo>
                  <a:cubicBezTo>
                    <a:pt x="3522" y="23179"/>
                    <a:pt x="2784" y="25792"/>
                    <a:pt x="2187" y="28461"/>
                  </a:cubicBezTo>
                  <a:cubicBezTo>
                    <a:pt x="1648" y="31131"/>
                    <a:pt x="1364" y="33857"/>
                    <a:pt x="1307" y="36612"/>
                  </a:cubicBezTo>
                  <a:cubicBezTo>
                    <a:pt x="1279" y="37634"/>
                    <a:pt x="1222" y="38628"/>
                    <a:pt x="1193" y="39650"/>
                  </a:cubicBezTo>
                  <a:cubicBezTo>
                    <a:pt x="1137" y="41638"/>
                    <a:pt x="1080" y="43655"/>
                    <a:pt x="1023" y="45643"/>
                  </a:cubicBezTo>
                  <a:cubicBezTo>
                    <a:pt x="966" y="46665"/>
                    <a:pt x="938" y="47659"/>
                    <a:pt x="853" y="48681"/>
                  </a:cubicBezTo>
                  <a:cubicBezTo>
                    <a:pt x="682" y="51124"/>
                    <a:pt x="682" y="53594"/>
                    <a:pt x="569" y="56065"/>
                  </a:cubicBezTo>
                  <a:cubicBezTo>
                    <a:pt x="540" y="57258"/>
                    <a:pt x="455" y="58451"/>
                    <a:pt x="427" y="59672"/>
                  </a:cubicBezTo>
                  <a:cubicBezTo>
                    <a:pt x="370" y="61063"/>
                    <a:pt x="342" y="62455"/>
                    <a:pt x="342" y="63846"/>
                  </a:cubicBezTo>
                  <a:cubicBezTo>
                    <a:pt x="342" y="65465"/>
                    <a:pt x="228" y="67084"/>
                    <a:pt x="114" y="68703"/>
                  </a:cubicBezTo>
                  <a:cubicBezTo>
                    <a:pt x="58" y="69327"/>
                    <a:pt x="58" y="69952"/>
                    <a:pt x="29" y="70577"/>
                  </a:cubicBezTo>
                  <a:cubicBezTo>
                    <a:pt x="1" y="71486"/>
                    <a:pt x="143" y="71656"/>
                    <a:pt x="1023" y="71997"/>
                  </a:cubicBezTo>
                  <a:cubicBezTo>
                    <a:pt x="1193" y="71116"/>
                    <a:pt x="1364" y="70236"/>
                    <a:pt x="1506" y="69327"/>
                  </a:cubicBezTo>
                  <a:cubicBezTo>
                    <a:pt x="1506" y="68930"/>
                    <a:pt x="1563" y="68532"/>
                    <a:pt x="1648" y="68163"/>
                  </a:cubicBezTo>
                  <a:lnTo>
                    <a:pt x="1932" y="65209"/>
                  </a:lnTo>
                  <a:cubicBezTo>
                    <a:pt x="1875" y="64812"/>
                    <a:pt x="1875" y="64414"/>
                    <a:pt x="1989" y="64017"/>
                  </a:cubicBezTo>
                  <a:cubicBezTo>
                    <a:pt x="1932" y="63648"/>
                    <a:pt x="1960" y="63250"/>
                    <a:pt x="2045" y="62881"/>
                  </a:cubicBezTo>
                  <a:cubicBezTo>
                    <a:pt x="2017" y="62455"/>
                    <a:pt x="2045" y="62029"/>
                    <a:pt x="2131" y="61603"/>
                  </a:cubicBezTo>
                  <a:cubicBezTo>
                    <a:pt x="2102" y="61432"/>
                    <a:pt x="2102" y="61262"/>
                    <a:pt x="2102" y="61120"/>
                  </a:cubicBezTo>
                  <a:cubicBezTo>
                    <a:pt x="2159" y="60268"/>
                    <a:pt x="2216" y="59444"/>
                    <a:pt x="2273" y="58621"/>
                  </a:cubicBezTo>
                  <a:cubicBezTo>
                    <a:pt x="2187" y="58195"/>
                    <a:pt x="2216" y="57741"/>
                    <a:pt x="2301" y="57315"/>
                  </a:cubicBezTo>
                  <a:cubicBezTo>
                    <a:pt x="2216" y="56377"/>
                    <a:pt x="2301" y="55469"/>
                    <a:pt x="2301" y="54531"/>
                  </a:cubicBezTo>
                  <a:cubicBezTo>
                    <a:pt x="2244" y="54105"/>
                    <a:pt x="2273" y="53708"/>
                    <a:pt x="2329" y="53310"/>
                  </a:cubicBezTo>
                  <a:cubicBezTo>
                    <a:pt x="2301" y="53254"/>
                    <a:pt x="2273" y="53168"/>
                    <a:pt x="2273" y="53083"/>
                  </a:cubicBezTo>
                  <a:lnTo>
                    <a:pt x="2273" y="50044"/>
                  </a:lnTo>
                  <a:cubicBezTo>
                    <a:pt x="2216" y="49590"/>
                    <a:pt x="2216" y="49164"/>
                    <a:pt x="2244" y="48710"/>
                  </a:cubicBezTo>
                  <a:cubicBezTo>
                    <a:pt x="2187" y="47574"/>
                    <a:pt x="2187" y="46409"/>
                    <a:pt x="2301" y="45273"/>
                  </a:cubicBezTo>
                  <a:cubicBezTo>
                    <a:pt x="2273" y="44876"/>
                    <a:pt x="2301" y="44478"/>
                    <a:pt x="2386" y="44109"/>
                  </a:cubicBezTo>
                  <a:cubicBezTo>
                    <a:pt x="2443" y="43115"/>
                    <a:pt x="2471" y="42121"/>
                    <a:pt x="2528" y="41127"/>
                  </a:cubicBezTo>
                  <a:cubicBezTo>
                    <a:pt x="2585" y="40588"/>
                    <a:pt x="2670" y="40048"/>
                    <a:pt x="2727" y="39508"/>
                  </a:cubicBezTo>
                  <a:cubicBezTo>
                    <a:pt x="2699" y="39111"/>
                    <a:pt x="2755" y="38713"/>
                    <a:pt x="2841" y="38344"/>
                  </a:cubicBezTo>
                  <a:cubicBezTo>
                    <a:pt x="2841" y="37634"/>
                    <a:pt x="2897" y="36924"/>
                    <a:pt x="3011" y="36214"/>
                  </a:cubicBezTo>
                  <a:cubicBezTo>
                    <a:pt x="2954" y="35447"/>
                    <a:pt x="3011" y="34681"/>
                    <a:pt x="3153" y="33942"/>
                  </a:cubicBezTo>
                  <a:cubicBezTo>
                    <a:pt x="3181" y="33005"/>
                    <a:pt x="3295" y="32068"/>
                    <a:pt x="3437" y="31159"/>
                  </a:cubicBezTo>
                  <a:cubicBezTo>
                    <a:pt x="3437" y="30762"/>
                    <a:pt x="3465" y="30364"/>
                    <a:pt x="3551" y="29995"/>
                  </a:cubicBezTo>
                  <a:cubicBezTo>
                    <a:pt x="3607" y="29114"/>
                    <a:pt x="3778" y="28234"/>
                    <a:pt x="4090" y="27439"/>
                  </a:cubicBezTo>
                  <a:cubicBezTo>
                    <a:pt x="4119" y="27013"/>
                    <a:pt x="4232" y="26644"/>
                    <a:pt x="4403" y="26275"/>
                  </a:cubicBezTo>
                  <a:cubicBezTo>
                    <a:pt x="4658" y="25195"/>
                    <a:pt x="4971" y="24145"/>
                    <a:pt x="5340" y="23094"/>
                  </a:cubicBezTo>
                  <a:cubicBezTo>
                    <a:pt x="5453" y="22526"/>
                    <a:pt x="5652" y="21986"/>
                    <a:pt x="5936" y="21504"/>
                  </a:cubicBezTo>
                  <a:cubicBezTo>
                    <a:pt x="6220" y="20566"/>
                    <a:pt x="6618" y="19686"/>
                    <a:pt x="7072" y="18834"/>
                  </a:cubicBezTo>
                  <a:cubicBezTo>
                    <a:pt x="7186" y="18436"/>
                    <a:pt x="7384" y="18067"/>
                    <a:pt x="7612" y="17755"/>
                  </a:cubicBezTo>
                  <a:cubicBezTo>
                    <a:pt x="7725" y="17357"/>
                    <a:pt x="7896" y="16960"/>
                    <a:pt x="8151" y="16647"/>
                  </a:cubicBezTo>
                  <a:cubicBezTo>
                    <a:pt x="8265" y="16278"/>
                    <a:pt x="8435" y="15966"/>
                    <a:pt x="8662" y="15682"/>
                  </a:cubicBezTo>
                  <a:cubicBezTo>
                    <a:pt x="9003" y="14801"/>
                    <a:pt x="9429" y="13978"/>
                    <a:pt x="9940" y="13211"/>
                  </a:cubicBezTo>
                  <a:cubicBezTo>
                    <a:pt x="10054" y="12814"/>
                    <a:pt x="10253" y="12444"/>
                    <a:pt x="10537" y="12132"/>
                  </a:cubicBezTo>
                  <a:cubicBezTo>
                    <a:pt x="10792" y="11507"/>
                    <a:pt x="11133" y="10911"/>
                    <a:pt x="11559" y="10343"/>
                  </a:cubicBezTo>
                  <a:cubicBezTo>
                    <a:pt x="11673" y="9945"/>
                    <a:pt x="11871" y="9576"/>
                    <a:pt x="12155" y="9264"/>
                  </a:cubicBezTo>
                  <a:cubicBezTo>
                    <a:pt x="12383" y="8724"/>
                    <a:pt x="12667" y="8213"/>
                    <a:pt x="13036" y="7730"/>
                  </a:cubicBezTo>
                  <a:cubicBezTo>
                    <a:pt x="13206" y="7333"/>
                    <a:pt x="13462" y="6963"/>
                    <a:pt x="13746" y="6651"/>
                  </a:cubicBezTo>
                  <a:cubicBezTo>
                    <a:pt x="14030" y="6083"/>
                    <a:pt x="14371" y="5543"/>
                    <a:pt x="14768" y="5061"/>
                  </a:cubicBezTo>
                  <a:cubicBezTo>
                    <a:pt x="14882" y="5629"/>
                    <a:pt x="14910" y="6197"/>
                    <a:pt x="14910" y="6793"/>
                  </a:cubicBezTo>
                  <a:cubicBezTo>
                    <a:pt x="15024" y="7162"/>
                    <a:pt x="15081" y="7560"/>
                    <a:pt x="15052" y="7986"/>
                  </a:cubicBezTo>
                  <a:cubicBezTo>
                    <a:pt x="15194" y="8752"/>
                    <a:pt x="15308" y="9548"/>
                    <a:pt x="15336" y="10343"/>
                  </a:cubicBezTo>
                  <a:cubicBezTo>
                    <a:pt x="15478" y="10826"/>
                    <a:pt x="15535" y="11308"/>
                    <a:pt x="15535" y="11820"/>
                  </a:cubicBezTo>
                  <a:cubicBezTo>
                    <a:pt x="15677" y="12274"/>
                    <a:pt x="15734" y="12785"/>
                    <a:pt x="15734" y="13268"/>
                  </a:cubicBezTo>
                  <a:cubicBezTo>
                    <a:pt x="15876" y="13609"/>
                    <a:pt x="15933" y="13949"/>
                    <a:pt x="15904" y="14319"/>
                  </a:cubicBezTo>
                  <a:cubicBezTo>
                    <a:pt x="16131" y="15313"/>
                    <a:pt x="16273" y="16335"/>
                    <a:pt x="16330" y="17357"/>
                  </a:cubicBezTo>
                  <a:cubicBezTo>
                    <a:pt x="16444" y="17755"/>
                    <a:pt x="16500" y="18152"/>
                    <a:pt x="16472" y="18578"/>
                  </a:cubicBezTo>
                  <a:cubicBezTo>
                    <a:pt x="16642" y="19601"/>
                    <a:pt x="16756" y="20652"/>
                    <a:pt x="16728" y="21731"/>
                  </a:cubicBezTo>
                  <a:cubicBezTo>
                    <a:pt x="16813" y="22157"/>
                    <a:pt x="16841" y="22611"/>
                    <a:pt x="16784" y="23066"/>
                  </a:cubicBezTo>
                  <a:cubicBezTo>
                    <a:pt x="16870" y="23662"/>
                    <a:pt x="16898" y="24258"/>
                    <a:pt x="16841" y="24855"/>
                  </a:cubicBezTo>
                  <a:cubicBezTo>
                    <a:pt x="16926" y="25337"/>
                    <a:pt x="16926" y="25849"/>
                    <a:pt x="16813" y="26360"/>
                  </a:cubicBezTo>
                  <a:cubicBezTo>
                    <a:pt x="16870" y="27325"/>
                    <a:pt x="16813" y="28319"/>
                    <a:pt x="16642" y="29285"/>
                  </a:cubicBezTo>
                  <a:cubicBezTo>
                    <a:pt x="16642" y="29654"/>
                    <a:pt x="16614" y="30052"/>
                    <a:pt x="16500" y="30421"/>
                  </a:cubicBezTo>
                  <a:cubicBezTo>
                    <a:pt x="16415" y="31330"/>
                    <a:pt x="16245" y="32210"/>
                    <a:pt x="15989" y="33090"/>
                  </a:cubicBezTo>
                  <a:cubicBezTo>
                    <a:pt x="15989" y="33119"/>
                    <a:pt x="15989" y="33147"/>
                    <a:pt x="15961" y="33176"/>
                  </a:cubicBezTo>
                  <a:cubicBezTo>
                    <a:pt x="15933" y="33573"/>
                    <a:pt x="15876" y="33942"/>
                    <a:pt x="15734" y="34340"/>
                  </a:cubicBezTo>
                  <a:cubicBezTo>
                    <a:pt x="15677" y="34681"/>
                    <a:pt x="15592" y="35021"/>
                    <a:pt x="15507" y="35362"/>
                  </a:cubicBezTo>
                  <a:cubicBezTo>
                    <a:pt x="15336" y="35817"/>
                    <a:pt x="15336" y="36328"/>
                    <a:pt x="15081" y="36725"/>
                  </a:cubicBezTo>
                  <a:cubicBezTo>
                    <a:pt x="14939" y="37577"/>
                    <a:pt x="14683" y="38373"/>
                    <a:pt x="14342" y="39168"/>
                  </a:cubicBezTo>
                  <a:cubicBezTo>
                    <a:pt x="14172" y="39934"/>
                    <a:pt x="13916" y="40673"/>
                    <a:pt x="13604" y="41383"/>
                  </a:cubicBezTo>
                  <a:cubicBezTo>
                    <a:pt x="13547" y="41866"/>
                    <a:pt x="13405" y="42292"/>
                    <a:pt x="13178" y="42689"/>
                  </a:cubicBezTo>
                  <a:cubicBezTo>
                    <a:pt x="12837" y="43825"/>
                    <a:pt x="12411" y="44933"/>
                    <a:pt x="11985" y="46012"/>
                  </a:cubicBezTo>
                  <a:cubicBezTo>
                    <a:pt x="11900" y="46381"/>
                    <a:pt x="11786" y="46750"/>
                    <a:pt x="11587" y="47063"/>
                  </a:cubicBezTo>
                  <a:cubicBezTo>
                    <a:pt x="11332" y="47915"/>
                    <a:pt x="11048" y="48766"/>
                    <a:pt x="10764" y="49590"/>
                  </a:cubicBezTo>
                  <a:cubicBezTo>
                    <a:pt x="10707" y="49874"/>
                    <a:pt x="10622" y="50158"/>
                    <a:pt x="10452" y="50414"/>
                  </a:cubicBezTo>
                  <a:cubicBezTo>
                    <a:pt x="10395" y="50840"/>
                    <a:pt x="10253" y="51237"/>
                    <a:pt x="10054" y="51606"/>
                  </a:cubicBezTo>
                  <a:cubicBezTo>
                    <a:pt x="9798" y="52515"/>
                    <a:pt x="9543" y="53424"/>
                    <a:pt x="9287" y="54304"/>
                  </a:cubicBezTo>
                  <a:cubicBezTo>
                    <a:pt x="9230" y="54645"/>
                    <a:pt x="9117" y="54957"/>
                    <a:pt x="8946" y="55213"/>
                  </a:cubicBezTo>
                  <a:cubicBezTo>
                    <a:pt x="8890" y="55611"/>
                    <a:pt x="8776" y="56008"/>
                    <a:pt x="8634" y="56349"/>
                  </a:cubicBezTo>
                  <a:cubicBezTo>
                    <a:pt x="8435" y="57229"/>
                    <a:pt x="8180" y="58081"/>
                    <a:pt x="7867" y="58933"/>
                  </a:cubicBezTo>
                  <a:cubicBezTo>
                    <a:pt x="7810" y="59331"/>
                    <a:pt x="7697" y="59700"/>
                    <a:pt x="7526" y="60069"/>
                  </a:cubicBezTo>
                  <a:cubicBezTo>
                    <a:pt x="7328" y="61006"/>
                    <a:pt x="7044" y="61915"/>
                    <a:pt x="6731" y="62824"/>
                  </a:cubicBezTo>
                  <a:cubicBezTo>
                    <a:pt x="6703" y="63165"/>
                    <a:pt x="6589" y="63477"/>
                    <a:pt x="6447" y="63761"/>
                  </a:cubicBezTo>
                  <a:cubicBezTo>
                    <a:pt x="6334" y="64414"/>
                    <a:pt x="6135" y="65067"/>
                    <a:pt x="5851" y="65664"/>
                  </a:cubicBezTo>
                  <a:cubicBezTo>
                    <a:pt x="5822" y="66061"/>
                    <a:pt x="5709" y="66431"/>
                    <a:pt x="5539" y="66771"/>
                  </a:cubicBezTo>
                  <a:cubicBezTo>
                    <a:pt x="5397" y="67396"/>
                    <a:pt x="5198" y="67993"/>
                    <a:pt x="4942" y="68561"/>
                  </a:cubicBezTo>
                  <a:cubicBezTo>
                    <a:pt x="4885" y="68958"/>
                    <a:pt x="4772" y="69327"/>
                    <a:pt x="4601" y="69668"/>
                  </a:cubicBezTo>
                  <a:cubicBezTo>
                    <a:pt x="4573" y="69952"/>
                    <a:pt x="4516" y="70208"/>
                    <a:pt x="4431" y="70463"/>
                  </a:cubicBezTo>
                  <a:cubicBezTo>
                    <a:pt x="4204" y="71145"/>
                    <a:pt x="4033" y="71826"/>
                    <a:pt x="3920" y="72508"/>
                  </a:cubicBezTo>
                  <a:cubicBezTo>
                    <a:pt x="4033" y="72536"/>
                    <a:pt x="4147" y="72565"/>
                    <a:pt x="4261" y="72565"/>
                  </a:cubicBezTo>
                  <a:cubicBezTo>
                    <a:pt x="4312" y="72576"/>
                    <a:pt x="4364" y="72581"/>
                    <a:pt x="4416" y="72581"/>
                  </a:cubicBezTo>
                  <a:cubicBezTo>
                    <a:pt x="4764" y="72581"/>
                    <a:pt x="5103" y="72343"/>
                    <a:pt x="5226" y="71997"/>
                  </a:cubicBezTo>
                  <a:cubicBezTo>
                    <a:pt x="5368" y="71656"/>
                    <a:pt x="5482" y="71344"/>
                    <a:pt x="5595" y="71003"/>
                  </a:cubicBezTo>
                  <a:cubicBezTo>
                    <a:pt x="5709" y="70548"/>
                    <a:pt x="5822" y="70094"/>
                    <a:pt x="5936" y="69640"/>
                  </a:cubicBezTo>
                  <a:cubicBezTo>
                    <a:pt x="6135" y="68845"/>
                    <a:pt x="6390" y="68078"/>
                    <a:pt x="6703" y="67311"/>
                  </a:cubicBezTo>
                  <a:cubicBezTo>
                    <a:pt x="7839" y="64386"/>
                    <a:pt x="8833" y="61376"/>
                    <a:pt x="9600" y="58337"/>
                  </a:cubicBezTo>
                  <a:cubicBezTo>
                    <a:pt x="10764" y="54105"/>
                    <a:pt x="11985" y="49902"/>
                    <a:pt x="13689" y="45870"/>
                  </a:cubicBezTo>
                  <a:cubicBezTo>
                    <a:pt x="14939" y="42831"/>
                    <a:pt x="15989" y="39764"/>
                    <a:pt x="16898" y="36640"/>
                  </a:cubicBezTo>
                  <a:cubicBezTo>
                    <a:pt x="17636" y="34056"/>
                    <a:pt x="18034" y="31386"/>
                    <a:pt x="18062" y="28688"/>
                  </a:cubicBezTo>
                  <a:cubicBezTo>
                    <a:pt x="18148" y="24429"/>
                    <a:pt x="17920" y="20169"/>
                    <a:pt x="17409" y="15909"/>
                  </a:cubicBezTo>
                  <a:cubicBezTo>
                    <a:pt x="17125" y="13609"/>
                    <a:pt x="16756" y="11308"/>
                    <a:pt x="16415" y="9008"/>
                  </a:cubicBezTo>
                  <a:cubicBezTo>
                    <a:pt x="16103" y="6821"/>
                    <a:pt x="15904" y="4606"/>
                    <a:pt x="15762" y="2391"/>
                  </a:cubicBezTo>
                  <a:cubicBezTo>
                    <a:pt x="15734" y="1908"/>
                    <a:pt x="15734" y="1426"/>
                    <a:pt x="15705" y="914"/>
                  </a:cubicBezTo>
                  <a:cubicBezTo>
                    <a:pt x="15705" y="744"/>
                    <a:pt x="15677" y="545"/>
                    <a:pt x="15620" y="375"/>
                  </a:cubicBezTo>
                  <a:cubicBezTo>
                    <a:pt x="15592" y="176"/>
                    <a:pt x="15421" y="6"/>
                    <a:pt x="15223" y="6"/>
                  </a:cubicBezTo>
                  <a:cubicBezTo>
                    <a:pt x="15197" y="2"/>
                    <a:pt x="15172" y="0"/>
                    <a:pt x="15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7988075" y="2257074"/>
              <a:ext cx="385550" cy="1509148"/>
            </a:xfrm>
            <a:custGeom>
              <a:avLst/>
              <a:gdLst/>
              <a:ahLst/>
              <a:cxnLst/>
              <a:rect l="l" t="t" r="r" b="b"/>
              <a:pathLst>
                <a:path w="15422" h="63019" extrusionOk="0">
                  <a:moveTo>
                    <a:pt x="12269" y="1"/>
                  </a:moveTo>
                  <a:cubicBezTo>
                    <a:pt x="11957" y="313"/>
                    <a:pt x="11730" y="683"/>
                    <a:pt x="11559" y="1080"/>
                  </a:cubicBezTo>
                  <a:lnTo>
                    <a:pt x="13576" y="1336"/>
                  </a:lnTo>
                  <a:cubicBezTo>
                    <a:pt x="13576" y="910"/>
                    <a:pt x="13547" y="512"/>
                    <a:pt x="13405" y="143"/>
                  </a:cubicBezTo>
                  <a:lnTo>
                    <a:pt x="12269" y="1"/>
                  </a:lnTo>
                  <a:close/>
                  <a:moveTo>
                    <a:pt x="10679" y="2614"/>
                  </a:moveTo>
                  <a:cubicBezTo>
                    <a:pt x="10395" y="2926"/>
                    <a:pt x="10196" y="3295"/>
                    <a:pt x="10054" y="3693"/>
                  </a:cubicBezTo>
                  <a:cubicBezTo>
                    <a:pt x="10991" y="4005"/>
                    <a:pt x="11928" y="4289"/>
                    <a:pt x="12866" y="4602"/>
                  </a:cubicBezTo>
                  <a:cubicBezTo>
                    <a:pt x="13263" y="4772"/>
                    <a:pt x="13661" y="4942"/>
                    <a:pt x="14030" y="5170"/>
                  </a:cubicBezTo>
                  <a:cubicBezTo>
                    <a:pt x="14058" y="4658"/>
                    <a:pt x="13973" y="4176"/>
                    <a:pt x="13860" y="3693"/>
                  </a:cubicBezTo>
                  <a:cubicBezTo>
                    <a:pt x="13008" y="3324"/>
                    <a:pt x="12156" y="3040"/>
                    <a:pt x="11275" y="2784"/>
                  </a:cubicBezTo>
                  <a:lnTo>
                    <a:pt x="10679" y="2614"/>
                  </a:lnTo>
                  <a:close/>
                  <a:moveTo>
                    <a:pt x="9032" y="5454"/>
                  </a:moveTo>
                  <a:cubicBezTo>
                    <a:pt x="8776" y="5766"/>
                    <a:pt x="8549" y="6135"/>
                    <a:pt x="8435" y="6533"/>
                  </a:cubicBezTo>
                  <a:cubicBezTo>
                    <a:pt x="9032" y="6703"/>
                    <a:pt x="9600" y="6930"/>
                    <a:pt x="10139" y="7299"/>
                  </a:cubicBezTo>
                  <a:cubicBezTo>
                    <a:pt x="10754" y="7716"/>
                    <a:pt x="11492" y="7938"/>
                    <a:pt x="12250" y="7938"/>
                  </a:cubicBezTo>
                  <a:cubicBezTo>
                    <a:pt x="12577" y="7938"/>
                    <a:pt x="12909" y="7896"/>
                    <a:pt x="13235" y="7811"/>
                  </a:cubicBezTo>
                  <a:cubicBezTo>
                    <a:pt x="13541" y="7717"/>
                    <a:pt x="13866" y="7661"/>
                    <a:pt x="14211" y="7661"/>
                  </a:cubicBezTo>
                  <a:cubicBezTo>
                    <a:pt x="14282" y="7661"/>
                    <a:pt x="14354" y="7664"/>
                    <a:pt x="14428" y="7669"/>
                  </a:cubicBezTo>
                  <a:cubicBezTo>
                    <a:pt x="14428" y="7299"/>
                    <a:pt x="14371" y="6959"/>
                    <a:pt x="14229" y="6618"/>
                  </a:cubicBezTo>
                  <a:cubicBezTo>
                    <a:pt x="14158" y="6613"/>
                    <a:pt x="14088" y="6611"/>
                    <a:pt x="14017" y="6611"/>
                  </a:cubicBezTo>
                  <a:cubicBezTo>
                    <a:pt x="13690" y="6611"/>
                    <a:pt x="13363" y="6661"/>
                    <a:pt x="13036" y="6731"/>
                  </a:cubicBezTo>
                  <a:cubicBezTo>
                    <a:pt x="12853" y="6787"/>
                    <a:pt x="12657" y="6818"/>
                    <a:pt x="12466" y="6818"/>
                  </a:cubicBezTo>
                  <a:cubicBezTo>
                    <a:pt x="12360" y="6818"/>
                    <a:pt x="12256" y="6808"/>
                    <a:pt x="12156" y="6788"/>
                  </a:cubicBezTo>
                  <a:cubicBezTo>
                    <a:pt x="11701" y="6760"/>
                    <a:pt x="11304" y="6646"/>
                    <a:pt x="10906" y="6419"/>
                  </a:cubicBezTo>
                  <a:cubicBezTo>
                    <a:pt x="10310" y="6050"/>
                    <a:pt x="9685" y="5738"/>
                    <a:pt x="9032" y="5454"/>
                  </a:cubicBezTo>
                  <a:close/>
                  <a:moveTo>
                    <a:pt x="7186" y="9003"/>
                  </a:moveTo>
                  <a:cubicBezTo>
                    <a:pt x="6959" y="9287"/>
                    <a:pt x="6760" y="9628"/>
                    <a:pt x="6675" y="9969"/>
                  </a:cubicBezTo>
                  <a:lnTo>
                    <a:pt x="7640" y="10395"/>
                  </a:lnTo>
                  <a:cubicBezTo>
                    <a:pt x="8691" y="10849"/>
                    <a:pt x="9798" y="11162"/>
                    <a:pt x="10934" y="11275"/>
                  </a:cubicBezTo>
                  <a:cubicBezTo>
                    <a:pt x="11190" y="11304"/>
                    <a:pt x="11417" y="11332"/>
                    <a:pt x="11673" y="11361"/>
                  </a:cubicBezTo>
                  <a:cubicBezTo>
                    <a:pt x="12780" y="11446"/>
                    <a:pt x="13888" y="11616"/>
                    <a:pt x="14967" y="11928"/>
                  </a:cubicBezTo>
                  <a:cubicBezTo>
                    <a:pt x="14995" y="11502"/>
                    <a:pt x="14967" y="11105"/>
                    <a:pt x="14825" y="10707"/>
                  </a:cubicBezTo>
                  <a:cubicBezTo>
                    <a:pt x="13462" y="10310"/>
                    <a:pt x="12042" y="10281"/>
                    <a:pt x="10650" y="10083"/>
                  </a:cubicBezTo>
                  <a:cubicBezTo>
                    <a:pt x="9798" y="9969"/>
                    <a:pt x="8947" y="9713"/>
                    <a:pt x="8180" y="9373"/>
                  </a:cubicBezTo>
                  <a:cubicBezTo>
                    <a:pt x="7839" y="9231"/>
                    <a:pt x="7498" y="9117"/>
                    <a:pt x="7186" y="9003"/>
                  </a:cubicBezTo>
                  <a:close/>
                  <a:moveTo>
                    <a:pt x="6135" y="11077"/>
                  </a:moveTo>
                  <a:cubicBezTo>
                    <a:pt x="5879" y="11417"/>
                    <a:pt x="5681" y="11786"/>
                    <a:pt x="5567" y="12184"/>
                  </a:cubicBezTo>
                  <a:cubicBezTo>
                    <a:pt x="5737" y="12212"/>
                    <a:pt x="5851" y="12326"/>
                    <a:pt x="5965" y="12440"/>
                  </a:cubicBezTo>
                  <a:cubicBezTo>
                    <a:pt x="6192" y="12667"/>
                    <a:pt x="6391" y="12866"/>
                    <a:pt x="6646" y="13036"/>
                  </a:cubicBezTo>
                  <a:cubicBezTo>
                    <a:pt x="7015" y="13348"/>
                    <a:pt x="7498" y="13547"/>
                    <a:pt x="7981" y="13604"/>
                  </a:cubicBezTo>
                  <a:cubicBezTo>
                    <a:pt x="8606" y="13647"/>
                    <a:pt x="9216" y="13756"/>
                    <a:pt x="9833" y="13756"/>
                  </a:cubicBezTo>
                  <a:cubicBezTo>
                    <a:pt x="10029" y="13756"/>
                    <a:pt x="10225" y="13745"/>
                    <a:pt x="10423" y="13718"/>
                  </a:cubicBezTo>
                  <a:cubicBezTo>
                    <a:pt x="10468" y="13715"/>
                    <a:pt x="10513" y="13714"/>
                    <a:pt x="10558" y="13714"/>
                  </a:cubicBezTo>
                  <a:cubicBezTo>
                    <a:pt x="11052" y="13714"/>
                    <a:pt x="11543" y="13857"/>
                    <a:pt x="11985" y="14144"/>
                  </a:cubicBezTo>
                  <a:cubicBezTo>
                    <a:pt x="12553" y="14456"/>
                    <a:pt x="13093" y="14882"/>
                    <a:pt x="13576" y="15393"/>
                  </a:cubicBezTo>
                  <a:cubicBezTo>
                    <a:pt x="14002" y="15904"/>
                    <a:pt x="14626" y="16274"/>
                    <a:pt x="15279" y="16416"/>
                  </a:cubicBezTo>
                  <a:cubicBezTo>
                    <a:pt x="15336" y="15961"/>
                    <a:pt x="15308" y="15507"/>
                    <a:pt x="15251" y="15081"/>
                  </a:cubicBezTo>
                  <a:lnTo>
                    <a:pt x="15251" y="15052"/>
                  </a:lnTo>
                  <a:cubicBezTo>
                    <a:pt x="14882" y="14967"/>
                    <a:pt x="14541" y="14740"/>
                    <a:pt x="14314" y="14428"/>
                  </a:cubicBezTo>
                  <a:cubicBezTo>
                    <a:pt x="13803" y="13945"/>
                    <a:pt x="13263" y="13519"/>
                    <a:pt x="12638" y="13150"/>
                  </a:cubicBezTo>
                  <a:cubicBezTo>
                    <a:pt x="11987" y="12739"/>
                    <a:pt x="11232" y="12534"/>
                    <a:pt x="10463" y="12534"/>
                  </a:cubicBezTo>
                  <a:cubicBezTo>
                    <a:pt x="10327" y="12534"/>
                    <a:pt x="10190" y="12540"/>
                    <a:pt x="10054" y="12553"/>
                  </a:cubicBezTo>
                  <a:cubicBezTo>
                    <a:pt x="9893" y="12560"/>
                    <a:pt x="9732" y="12563"/>
                    <a:pt x="9572" y="12563"/>
                  </a:cubicBezTo>
                  <a:cubicBezTo>
                    <a:pt x="9052" y="12563"/>
                    <a:pt x="8537" y="12526"/>
                    <a:pt x="8038" y="12440"/>
                  </a:cubicBezTo>
                  <a:cubicBezTo>
                    <a:pt x="7697" y="12383"/>
                    <a:pt x="7413" y="12212"/>
                    <a:pt x="7186" y="11985"/>
                  </a:cubicBezTo>
                  <a:cubicBezTo>
                    <a:pt x="6817" y="11730"/>
                    <a:pt x="6476" y="11389"/>
                    <a:pt x="6135" y="11077"/>
                  </a:cubicBezTo>
                  <a:close/>
                  <a:moveTo>
                    <a:pt x="4431" y="14882"/>
                  </a:moveTo>
                  <a:cubicBezTo>
                    <a:pt x="4176" y="15365"/>
                    <a:pt x="3977" y="15904"/>
                    <a:pt x="3863" y="16444"/>
                  </a:cubicBezTo>
                  <a:cubicBezTo>
                    <a:pt x="4289" y="16728"/>
                    <a:pt x="4800" y="16728"/>
                    <a:pt x="5255" y="16898"/>
                  </a:cubicBezTo>
                  <a:cubicBezTo>
                    <a:pt x="5652" y="17040"/>
                    <a:pt x="6107" y="17097"/>
                    <a:pt x="6504" y="17239"/>
                  </a:cubicBezTo>
                  <a:cubicBezTo>
                    <a:pt x="7498" y="17523"/>
                    <a:pt x="8521" y="17779"/>
                    <a:pt x="9515" y="18006"/>
                  </a:cubicBezTo>
                  <a:cubicBezTo>
                    <a:pt x="10082" y="18176"/>
                    <a:pt x="10679" y="18261"/>
                    <a:pt x="11275" y="18403"/>
                  </a:cubicBezTo>
                  <a:cubicBezTo>
                    <a:pt x="11758" y="18517"/>
                    <a:pt x="12212" y="18659"/>
                    <a:pt x="12695" y="18773"/>
                  </a:cubicBezTo>
                  <a:cubicBezTo>
                    <a:pt x="13519" y="18971"/>
                    <a:pt x="14314" y="19255"/>
                    <a:pt x="15081" y="19625"/>
                  </a:cubicBezTo>
                  <a:cubicBezTo>
                    <a:pt x="15137" y="19653"/>
                    <a:pt x="15223" y="19681"/>
                    <a:pt x="15308" y="19681"/>
                  </a:cubicBezTo>
                  <a:cubicBezTo>
                    <a:pt x="15421" y="19199"/>
                    <a:pt x="15421" y="18687"/>
                    <a:pt x="15336" y="18205"/>
                  </a:cubicBezTo>
                  <a:cubicBezTo>
                    <a:pt x="15081" y="18176"/>
                    <a:pt x="14854" y="18091"/>
                    <a:pt x="14655" y="17949"/>
                  </a:cubicBezTo>
                  <a:cubicBezTo>
                    <a:pt x="13632" y="17466"/>
                    <a:pt x="12610" y="17069"/>
                    <a:pt x="11531" y="16728"/>
                  </a:cubicBezTo>
                  <a:cubicBezTo>
                    <a:pt x="11020" y="16557"/>
                    <a:pt x="10480" y="16444"/>
                    <a:pt x="9969" y="16302"/>
                  </a:cubicBezTo>
                  <a:cubicBezTo>
                    <a:pt x="9429" y="16132"/>
                    <a:pt x="8805" y="15990"/>
                    <a:pt x="8237" y="15819"/>
                  </a:cubicBezTo>
                  <a:cubicBezTo>
                    <a:pt x="7782" y="15706"/>
                    <a:pt x="7328" y="15592"/>
                    <a:pt x="6873" y="15507"/>
                  </a:cubicBezTo>
                  <a:cubicBezTo>
                    <a:pt x="6050" y="15336"/>
                    <a:pt x="5255" y="15081"/>
                    <a:pt x="4431" y="14882"/>
                  </a:cubicBezTo>
                  <a:close/>
                  <a:moveTo>
                    <a:pt x="2898" y="19625"/>
                  </a:moveTo>
                  <a:cubicBezTo>
                    <a:pt x="2727" y="19994"/>
                    <a:pt x="2614" y="20363"/>
                    <a:pt x="2585" y="20789"/>
                  </a:cubicBezTo>
                  <a:cubicBezTo>
                    <a:pt x="2841" y="20874"/>
                    <a:pt x="3125" y="20959"/>
                    <a:pt x="3352" y="21073"/>
                  </a:cubicBezTo>
                  <a:cubicBezTo>
                    <a:pt x="3961" y="21370"/>
                    <a:pt x="4622" y="21520"/>
                    <a:pt x="5287" y="21520"/>
                  </a:cubicBezTo>
                  <a:cubicBezTo>
                    <a:pt x="5831" y="21520"/>
                    <a:pt x="6378" y="21419"/>
                    <a:pt x="6902" y="21215"/>
                  </a:cubicBezTo>
                  <a:cubicBezTo>
                    <a:pt x="7243" y="21101"/>
                    <a:pt x="7583" y="21016"/>
                    <a:pt x="7924" y="20931"/>
                  </a:cubicBezTo>
                  <a:cubicBezTo>
                    <a:pt x="7997" y="20904"/>
                    <a:pt x="8073" y="20891"/>
                    <a:pt x="8150" y="20891"/>
                  </a:cubicBezTo>
                  <a:cubicBezTo>
                    <a:pt x="8312" y="20891"/>
                    <a:pt x="8480" y="20948"/>
                    <a:pt x="8634" y="21045"/>
                  </a:cubicBezTo>
                  <a:cubicBezTo>
                    <a:pt x="9032" y="21300"/>
                    <a:pt x="9429" y="21613"/>
                    <a:pt x="9770" y="21953"/>
                  </a:cubicBezTo>
                  <a:cubicBezTo>
                    <a:pt x="10168" y="22294"/>
                    <a:pt x="10537" y="22663"/>
                    <a:pt x="10934" y="23004"/>
                  </a:cubicBezTo>
                  <a:cubicBezTo>
                    <a:pt x="11360" y="23373"/>
                    <a:pt x="11900" y="23600"/>
                    <a:pt x="12468" y="23657"/>
                  </a:cubicBezTo>
                  <a:cubicBezTo>
                    <a:pt x="12765" y="23704"/>
                    <a:pt x="13062" y="23725"/>
                    <a:pt x="13359" y="23725"/>
                  </a:cubicBezTo>
                  <a:cubicBezTo>
                    <a:pt x="13602" y="23725"/>
                    <a:pt x="13844" y="23711"/>
                    <a:pt x="14087" y="23686"/>
                  </a:cubicBezTo>
                  <a:cubicBezTo>
                    <a:pt x="14399" y="23686"/>
                    <a:pt x="14712" y="23686"/>
                    <a:pt x="14995" y="23742"/>
                  </a:cubicBezTo>
                  <a:cubicBezTo>
                    <a:pt x="15081" y="23373"/>
                    <a:pt x="15137" y="23004"/>
                    <a:pt x="15137" y="22635"/>
                  </a:cubicBezTo>
                  <a:cubicBezTo>
                    <a:pt x="14771" y="22580"/>
                    <a:pt x="14404" y="22549"/>
                    <a:pt x="14037" y="22549"/>
                  </a:cubicBezTo>
                  <a:cubicBezTo>
                    <a:pt x="13836" y="22549"/>
                    <a:pt x="13635" y="22558"/>
                    <a:pt x="13434" y="22578"/>
                  </a:cubicBezTo>
                  <a:cubicBezTo>
                    <a:pt x="13339" y="22590"/>
                    <a:pt x="13245" y="22596"/>
                    <a:pt x="13150" y="22596"/>
                  </a:cubicBezTo>
                  <a:cubicBezTo>
                    <a:pt x="12560" y="22596"/>
                    <a:pt x="11975" y="22369"/>
                    <a:pt x="11559" y="21953"/>
                  </a:cubicBezTo>
                  <a:cubicBezTo>
                    <a:pt x="11190" y="21584"/>
                    <a:pt x="10792" y="21243"/>
                    <a:pt x="10423" y="20874"/>
                  </a:cubicBezTo>
                  <a:cubicBezTo>
                    <a:pt x="10139" y="20647"/>
                    <a:pt x="9884" y="20420"/>
                    <a:pt x="9600" y="20193"/>
                  </a:cubicBezTo>
                  <a:cubicBezTo>
                    <a:pt x="9178" y="19877"/>
                    <a:pt x="8663" y="19701"/>
                    <a:pt x="8147" y="19701"/>
                  </a:cubicBezTo>
                  <a:cubicBezTo>
                    <a:pt x="7968" y="19701"/>
                    <a:pt x="7788" y="19723"/>
                    <a:pt x="7612" y="19767"/>
                  </a:cubicBezTo>
                  <a:cubicBezTo>
                    <a:pt x="7385" y="19823"/>
                    <a:pt x="7186" y="19880"/>
                    <a:pt x="6959" y="19937"/>
                  </a:cubicBezTo>
                  <a:cubicBezTo>
                    <a:pt x="6845" y="19994"/>
                    <a:pt x="6703" y="20051"/>
                    <a:pt x="6589" y="20079"/>
                  </a:cubicBezTo>
                  <a:cubicBezTo>
                    <a:pt x="6168" y="20258"/>
                    <a:pt x="5728" y="20345"/>
                    <a:pt x="5293" y="20345"/>
                  </a:cubicBezTo>
                  <a:cubicBezTo>
                    <a:pt x="4761" y="20345"/>
                    <a:pt x="4234" y="20215"/>
                    <a:pt x="3750" y="19965"/>
                  </a:cubicBezTo>
                  <a:cubicBezTo>
                    <a:pt x="3494" y="19795"/>
                    <a:pt x="3210" y="19681"/>
                    <a:pt x="2898" y="19625"/>
                  </a:cubicBezTo>
                  <a:close/>
                  <a:moveTo>
                    <a:pt x="2074" y="23345"/>
                  </a:moveTo>
                  <a:cubicBezTo>
                    <a:pt x="1960" y="23742"/>
                    <a:pt x="1932" y="24140"/>
                    <a:pt x="1932" y="24538"/>
                  </a:cubicBezTo>
                  <a:cubicBezTo>
                    <a:pt x="2528" y="24708"/>
                    <a:pt x="3125" y="24907"/>
                    <a:pt x="3750" y="25020"/>
                  </a:cubicBezTo>
                  <a:cubicBezTo>
                    <a:pt x="4829" y="25276"/>
                    <a:pt x="5879" y="25617"/>
                    <a:pt x="6902" y="26100"/>
                  </a:cubicBezTo>
                  <a:cubicBezTo>
                    <a:pt x="7612" y="26412"/>
                    <a:pt x="8379" y="26668"/>
                    <a:pt x="9117" y="26923"/>
                  </a:cubicBezTo>
                  <a:cubicBezTo>
                    <a:pt x="9373" y="26980"/>
                    <a:pt x="9628" y="27008"/>
                    <a:pt x="9912" y="27037"/>
                  </a:cubicBezTo>
                  <a:cubicBezTo>
                    <a:pt x="10480" y="27093"/>
                    <a:pt x="11048" y="27150"/>
                    <a:pt x="11616" y="27207"/>
                  </a:cubicBezTo>
                  <a:cubicBezTo>
                    <a:pt x="11730" y="27235"/>
                    <a:pt x="11843" y="27235"/>
                    <a:pt x="11957" y="27235"/>
                  </a:cubicBezTo>
                  <a:cubicBezTo>
                    <a:pt x="12119" y="27196"/>
                    <a:pt x="12278" y="27179"/>
                    <a:pt x="12432" y="27179"/>
                  </a:cubicBezTo>
                  <a:cubicBezTo>
                    <a:pt x="13062" y="27179"/>
                    <a:pt x="13636" y="27462"/>
                    <a:pt x="14229" y="27690"/>
                  </a:cubicBezTo>
                  <a:cubicBezTo>
                    <a:pt x="14371" y="27321"/>
                    <a:pt x="14428" y="26923"/>
                    <a:pt x="14456" y="26526"/>
                  </a:cubicBezTo>
                  <a:cubicBezTo>
                    <a:pt x="13771" y="26272"/>
                    <a:pt x="13086" y="25973"/>
                    <a:pt x="12360" y="25973"/>
                  </a:cubicBezTo>
                  <a:cubicBezTo>
                    <a:pt x="12273" y="25973"/>
                    <a:pt x="12186" y="25977"/>
                    <a:pt x="12099" y="25986"/>
                  </a:cubicBezTo>
                  <a:cubicBezTo>
                    <a:pt x="11950" y="25993"/>
                    <a:pt x="11802" y="25997"/>
                    <a:pt x="11656" y="25997"/>
                  </a:cubicBezTo>
                  <a:cubicBezTo>
                    <a:pt x="11218" y="25997"/>
                    <a:pt x="10792" y="25965"/>
                    <a:pt x="10366" y="25901"/>
                  </a:cubicBezTo>
                  <a:cubicBezTo>
                    <a:pt x="9713" y="25816"/>
                    <a:pt x="9032" y="25645"/>
                    <a:pt x="8407" y="25390"/>
                  </a:cubicBezTo>
                  <a:cubicBezTo>
                    <a:pt x="7385" y="25049"/>
                    <a:pt x="6419" y="24509"/>
                    <a:pt x="5368" y="24197"/>
                  </a:cubicBezTo>
                  <a:cubicBezTo>
                    <a:pt x="4772" y="23998"/>
                    <a:pt x="4176" y="23828"/>
                    <a:pt x="3579" y="23686"/>
                  </a:cubicBezTo>
                  <a:cubicBezTo>
                    <a:pt x="3068" y="23600"/>
                    <a:pt x="2585" y="23430"/>
                    <a:pt x="2074" y="23345"/>
                  </a:cubicBezTo>
                  <a:close/>
                  <a:moveTo>
                    <a:pt x="1648" y="27321"/>
                  </a:moveTo>
                  <a:cubicBezTo>
                    <a:pt x="1506" y="28059"/>
                    <a:pt x="1449" y="28826"/>
                    <a:pt x="1506" y="29593"/>
                  </a:cubicBezTo>
                  <a:cubicBezTo>
                    <a:pt x="2244" y="29735"/>
                    <a:pt x="3011" y="29848"/>
                    <a:pt x="3750" y="30047"/>
                  </a:cubicBezTo>
                  <a:cubicBezTo>
                    <a:pt x="4232" y="30217"/>
                    <a:pt x="4743" y="30303"/>
                    <a:pt x="5255" y="30331"/>
                  </a:cubicBezTo>
                  <a:cubicBezTo>
                    <a:pt x="5823" y="30359"/>
                    <a:pt x="6305" y="30615"/>
                    <a:pt x="6873" y="30672"/>
                  </a:cubicBezTo>
                  <a:cubicBezTo>
                    <a:pt x="7953" y="30785"/>
                    <a:pt x="9003" y="31069"/>
                    <a:pt x="10026" y="31467"/>
                  </a:cubicBezTo>
                  <a:cubicBezTo>
                    <a:pt x="10963" y="31779"/>
                    <a:pt x="11900" y="32148"/>
                    <a:pt x="12809" y="32489"/>
                  </a:cubicBezTo>
                  <a:cubicBezTo>
                    <a:pt x="13150" y="31723"/>
                    <a:pt x="13405" y="30899"/>
                    <a:pt x="13547" y="30075"/>
                  </a:cubicBezTo>
                  <a:cubicBezTo>
                    <a:pt x="13348" y="30019"/>
                    <a:pt x="13121" y="29962"/>
                    <a:pt x="12951" y="29848"/>
                  </a:cubicBezTo>
                  <a:cubicBezTo>
                    <a:pt x="11843" y="29309"/>
                    <a:pt x="10679" y="28939"/>
                    <a:pt x="9458" y="28797"/>
                  </a:cubicBezTo>
                  <a:cubicBezTo>
                    <a:pt x="9373" y="28797"/>
                    <a:pt x="9287" y="28769"/>
                    <a:pt x="9231" y="28741"/>
                  </a:cubicBezTo>
                  <a:cubicBezTo>
                    <a:pt x="8776" y="28570"/>
                    <a:pt x="8293" y="28485"/>
                    <a:pt x="7811" y="28457"/>
                  </a:cubicBezTo>
                  <a:cubicBezTo>
                    <a:pt x="7328" y="28428"/>
                    <a:pt x="6873" y="28343"/>
                    <a:pt x="6447" y="28258"/>
                  </a:cubicBezTo>
                  <a:cubicBezTo>
                    <a:pt x="6107" y="28144"/>
                    <a:pt x="5737" y="28087"/>
                    <a:pt x="5397" y="28059"/>
                  </a:cubicBezTo>
                  <a:cubicBezTo>
                    <a:pt x="4119" y="27917"/>
                    <a:pt x="2869" y="27690"/>
                    <a:pt x="1648" y="27321"/>
                  </a:cubicBezTo>
                  <a:close/>
                  <a:moveTo>
                    <a:pt x="1336" y="31694"/>
                  </a:moveTo>
                  <a:cubicBezTo>
                    <a:pt x="1250" y="32092"/>
                    <a:pt x="1194" y="32461"/>
                    <a:pt x="1222" y="32858"/>
                  </a:cubicBezTo>
                  <a:cubicBezTo>
                    <a:pt x="1818" y="33000"/>
                    <a:pt x="2415" y="33199"/>
                    <a:pt x="3011" y="33455"/>
                  </a:cubicBezTo>
                  <a:cubicBezTo>
                    <a:pt x="3636" y="33654"/>
                    <a:pt x="4261" y="33966"/>
                    <a:pt x="4914" y="34193"/>
                  </a:cubicBezTo>
                  <a:cubicBezTo>
                    <a:pt x="5794" y="34534"/>
                    <a:pt x="6731" y="34761"/>
                    <a:pt x="7669" y="34875"/>
                  </a:cubicBezTo>
                  <a:cubicBezTo>
                    <a:pt x="8350" y="34960"/>
                    <a:pt x="9032" y="35017"/>
                    <a:pt x="9713" y="35102"/>
                  </a:cubicBezTo>
                  <a:cubicBezTo>
                    <a:pt x="10338" y="35187"/>
                    <a:pt x="10934" y="35414"/>
                    <a:pt x="11446" y="35812"/>
                  </a:cubicBezTo>
                  <a:cubicBezTo>
                    <a:pt x="11531" y="35897"/>
                    <a:pt x="11588" y="35982"/>
                    <a:pt x="11644" y="36068"/>
                  </a:cubicBezTo>
                  <a:cubicBezTo>
                    <a:pt x="11900" y="35670"/>
                    <a:pt x="12042" y="35216"/>
                    <a:pt x="12099" y="34761"/>
                  </a:cubicBezTo>
                  <a:lnTo>
                    <a:pt x="12099" y="34733"/>
                  </a:lnTo>
                  <a:cubicBezTo>
                    <a:pt x="11928" y="34704"/>
                    <a:pt x="11786" y="34648"/>
                    <a:pt x="11644" y="34591"/>
                  </a:cubicBezTo>
                  <a:cubicBezTo>
                    <a:pt x="10707" y="34051"/>
                    <a:pt x="9685" y="33739"/>
                    <a:pt x="8606" y="33682"/>
                  </a:cubicBezTo>
                  <a:cubicBezTo>
                    <a:pt x="8322" y="33654"/>
                    <a:pt x="8009" y="33597"/>
                    <a:pt x="7725" y="33597"/>
                  </a:cubicBezTo>
                  <a:cubicBezTo>
                    <a:pt x="6675" y="33512"/>
                    <a:pt x="5624" y="33228"/>
                    <a:pt x="4658" y="32773"/>
                  </a:cubicBezTo>
                  <a:cubicBezTo>
                    <a:pt x="3892" y="32461"/>
                    <a:pt x="3096" y="32148"/>
                    <a:pt x="2301" y="31893"/>
                  </a:cubicBezTo>
                  <a:cubicBezTo>
                    <a:pt x="1989" y="31808"/>
                    <a:pt x="1648" y="31723"/>
                    <a:pt x="1336" y="31694"/>
                  </a:cubicBezTo>
                  <a:close/>
                  <a:moveTo>
                    <a:pt x="4743" y="37061"/>
                  </a:moveTo>
                  <a:cubicBezTo>
                    <a:pt x="3494" y="37090"/>
                    <a:pt x="2244" y="37033"/>
                    <a:pt x="1052" y="37459"/>
                  </a:cubicBezTo>
                  <a:lnTo>
                    <a:pt x="881" y="37459"/>
                  </a:lnTo>
                  <a:cubicBezTo>
                    <a:pt x="796" y="37828"/>
                    <a:pt x="768" y="38226"/>
                    <a:pt x="796" y="38623"/>
                  </a:cubicBezTo>
                  <a:cubicBezTo>
                    <a:pt x="1620" y="38396"/>
                    <a:pt x="2443" y="38283"/>
                    <a:pt x="3295" y="38226"/>
                  </a:cubicBezTo>
                  <a:cubicBezTo>
                    <a:pt x="3778" y="38254"/>
                    <a:pt x="4261" y="38283"/>
                    <a:pt x="4743" y="38339"/>
                  </a:cubicBezTo>
                  <a:cubicBezTo>
                    <a:pt x="6391" y="38396"/>
                    <a:pt x="7811" y="39049"/>
                    <a:pt x="9174" y="39901"/>
                  </a:cubicBezTo>
                  <a:cubicBezTo>
                    <a:pt x="9458" y="40072"/>
                    <a:pt x="9770" y="40242"/>
                    <a:pt x="10082" y="40441"/>
                  </a:cubicBezTo>
                  <a:cubicBezTo>
                    <a:pt x="10253" y="40100"/>
                    <a:pt x="10395" y="39731"/>
                    <a:pt x="10480" y="39362"/>
                  </a:cubicBezTo>
                  <a:cubicBezTo>
                    <a:pt x="9429" y="38538"/>
                    <a:pt x="8237" y="37913"/>
                    <a:pt x="6959" y="37516"/>
                  </a:cubicBezTo>
                  <a:cubicBezTo>
                    <a:pt x="6249" y="37260"/>
                    <a:pt x="5510" y="37090"/>
                    <a:pt x="4743" y="37061"/>
                  </a:cubicBezTo>
                  <a:close/>
                  <a:moveTo>
                    <a:pt x="768" y="42116"/>
                  </a:moveTo>
                  <a:lnTo>
                    <a:pt x="768" y="42116"/>
                  </a:lnTo>
                  <a:cubicBezTo>
                    <a:pt x="739" y="42542"/>
                    <a:pt x="739" y="42968"/>
                    <a:pt x="796" y="43423"/>
                  </a:cubicBezTo>
                  <a:cubicBezTo>
                    <a:pt x="1506" y="43508"/>
                    <a:pt x="2216" y="43764"/>
                    <a:pt x="2841" y="44161"/>
                  </a:cubicBezTo>
                  <a:cubicBezTo>
                    <a:pt x="3295" y="44417"/>
                    <a:pt x="3835" y="44587"/>
                    <a:pt x="4374" y="44644"/>
                  </a:cubicBezTo>
                  <a:cubicBezTo>
                    <a:pt x="4477" y="44655"/>
                    <a:pt x="4579" y="44661"/>
                    <a:pt x="4681" y="44661"/>
                  </a:cubicBezTo>
                  <a:cubicBezTo>
                    <a:pt x="5089" y="44661"/>
                    <a:pt x="5493" y="44570"/>
                    <a:pt x="5879" y="44388"/>
                  </a:cubicBezTo>
                  <a:cubicBezTo>
                    <a:pt x="6135" y="44246"/>
                    <a:pt x="6391" y="44104"/>
                    <a:pt x="6646" y="43934"/>
                  </a:cubicBezTo>
                  <a:cubicBezTo>
                    <a:pt x="6774" y="43820"/>
                    <a:pt x="6930" y="43764"/>
                    <a:pt x="7090" y="43764"/>
                  </a:cubicBezTo>
                  <a:cubicBezTo>
                    <a:pt x="7250" y="43764"/>
                    <a:pt x="7413" y="43820"/>
                    <a:pt x="7555" y="43934"/>
                  </a:cubicBezTo>
                  <a:cubicBezTo>
                    <a:pt x="7924" y="44246"/>
                    <a:pt x="8350" y="44502"/>
                    <a:pt x="8549" y="44985"/>
                  </a:cubicBezTo>
                  <a:cubicBezTo>
                    <a:pt x="8776" y="44616"/>
                    <a:pt x="8890" y="44218"/>
                    <a:pt x="8975" y="43792"/>
                  </a:cubicBezTo>
                  <a:cubicBezTo>
                    <a:pt x="8691" y="43565"/>
                    <a:pt x="8435" y="43309"/>
                    <a:pt x="8180" y="43082"/>
                  </a:cubicBezTo>
                  <a:cubicBezTo>
                    <a:pt x="7882" y="42801"/>
                    <a:pt x="7497" y="42654"/>
                    <a:pt x="7104" y="42654"/>
                  </a:cubicBezTo>
                  <a:cubicBezTo>
                    <a:pt x="6823" y="42654"/>
                    <a:pt x="6538" y="42729"/>
                    <a:pt x="6277" y="42883"/>
                  </a:cubicBezTo>
                  <a:cubicBezTo>
                    <a:pt x="6021" y="43025"/>
                    <a:pt x="5737" y="43139"/>
                    <a:pt x="5482" y="43281"/>
                  </a:cubicBezTo>
                  <a:cubicBezTo>
                    <a:pt x="5221" y="43434"/>
                    <a:pt x="4936" y="43513"/>
                    <a:pt x="4649" y="43513"/>
                  </a:cubicBezTo>
                  <a:cubicBezTo>
                    <a:pt x="4403" y="43513"/>
                    <a:pt x="4155" y="43455"/>
                    <a:pt x="3920" y="43338"/>
                  </a:cubicBezTo>
                  <a:cubicBezTo>
                    <a:pt x="3693" y="43252"/>
                    <a:pt x="3437" y="43110"/>
                    <a:pt x="3210" y="42997"/>
                  </a:cubicBezTo>
                  <a:cubicBezTo>
                    <a:pt x="2472" y="42542"/>
                    <a:pt x="1620" y="42258"/>
                    <a:pt x="768" y="42116"/>
                  </a:cubicBezTo>
                  <a:close/>
                  <a:moveTo>
                    <a:pt x="796" y="46717"/>
                  </a:moveTo>
                  <a:cubicBezTo>
                    <a:pt x="739" y="47086"/>
                    <a:pt x="739" y="47484"/>
                    <a:pt x="796" y="47881"/>
                  </a:cubicBezTo>
                  <a:cubicBezTo>
                    <a:pt x="1904" y="48364"/>
                    <a:pt x="3068" y="48762"/>
                    <a:pt x="4261" y="49017"/>
                  </a:cubicBezTo>
                  <a:cubicBezTo>
                    <a:pt x="5226" y="49216"/>
                    <a:pt x="6135" y="49557"/>
                    <a:pt x="7101" y="49727"/>
                  </a:cubicBezTo>
                  <a:cubicBezTo>
                    <a:pt x="7271" y="49358"/>
                    <a:pt x="7385" y="48989"/>
                    <a:pt x="7413" y="48591"/>
                  </a:cubicBezTo>
                  <a:cubicBezTo>
                    <a:pt x="7243" y="48563"/>
                    <a:pt x="7044" y="48535"/>
                    <a:pt x="6873" y="48478"/>
                  </a:cubicBezTo>
                  <a:cubicBezTo>
                    <a:pt x="6021" y="48165"/>
                    <a:pt x="5169" y="47938"/>
                    <a:pt x="4317" y="47768"/>
                  </a:cubicBezTo>
                  <a:cubicBezTo>
                    <a:pt x="3466" y="47541"/>
                    <a:pt x="2642" y="47285"/>
                    <a:pt x="1818" y="46973"/>
                  </a:cubicBezTo>
                  <a:cubicBezTo>
                    <a:pt x="1478" y="46859"/>
                    <a:pt x="1137" y="46774"/>
                    <a:pt x="796" y="46717"/>
                  </a:cubicBezTo>
                  <a:close/>
                  <a:moveTo>
                    <a:pt x="768" y="50693"/>
                  </a:moveTo>
                  <a:cubicBezTo>
                    <a:pt x="682" y="51119"/>
                    <a:pt x="682" y="51545"/>
                    <a:pt x="768" y="51971"/>
                  </a:cubicBezTo>
                  <a:lnTo>
                    <a:pt x="739" y="51971"/>
                  </a:lnTo>
                  <a:cubicBezTo>
                    <a:pt x="1336" y="52056"/>
                    <a:pt x="1932" y="52170"/>
                    <a:pt x="2500" y="52368"/>
                  </a:cubicBezTo>
                  <a:cubicBezTo>
                    <a:pt x="3352" y="52624"/>
                    <a:pt x="4204" y="52880"/>
                    <a:pt x="5084" y="53135"/>
                  </a:cubicBezTo>
                  <a:cubicBezTo>
                    <a:pt x="5397" y="53220"/>
                    <a:pt x="5709" y="53334"/>
                    <a:pt x="6021" y="53419"/>
                  </a:cubicBezTo>
                  <a:cubicBezTo>
                    <a:pt x="6192" y="53050"/>
                    <a:pt x="6277" y="52681"/>
                    <a:pt x="6334" y="52283"/>
                  </a:cubicBezTo>
                  <a:cubicBezTo>
                    <a:pt x="5624" y="52085"/>
                    <a:pt x="4914" y="51914"/>
                    <a:pt x="4204" y="51659"/>
                  </a:cubicBezTo>
                  <a:cubicBezTo>
                    <a:pt x="3437" y="51375"/>
                    <a:pt x="2642" y="51204"/>
                    <a:pt x="1847" y="51005"/>
                  </a:cubicBezTo>
                  <a:cubicBezTo>
                    <a:pt x="1506" y="50863"/>
                    <a:pt x="1137" y="50750"/>
                    <a:pt x="768" y="50693"/>
                  </a:cubicBezTo>
                  <a:close/>
                  <a:moveTo>
                    <a:pt x="597" y="54953"/>
                  </a:moveTo>
                  <a:cubicBezTo>
                    <a:pt x="540" y="55379"/>
                    <a:pt x="512" y="55805"/>
                    <a:pt x="540" y="56259"/>
                  </a:cubicBezTo>
                  <a:lnTo>
                    <a:pt x="540" y="56231"/>
                  </a:lnTo>
                  <a:cubicBezTo>
                    <a:pt x="824" y="56288"/>
                    <a:pt x="1108" y="56344"/>
                    <a:pt x="1392" y="56458"/>
                  </a:cubicBezTo>
                  <a:cubicBezTo>
                    <a:pt x="1960" y="56714"/>
                    <a:pt x="2557" y="56856"/>
                    <a:pt x="3153" y="56884"/>
                  </a:cubicBezTo>
                  <a:cubicBezTo>
                    <a:pt x="3750" y="56941"/>
                    <a:pt x="4346" y="57026"/>
                    <a:pt x="4942" y="57083"/>
                  </a:cubicBezTo>
                  <a:cubicBezTo>
                    <a:pt x="5084" y="56799"/>
                    <a:pt x="5169" y="56486"/>
                    <a:pt x="5226" y="56146"/>
                  </a:cubicBezTo>
                  <a:cubicBezTo>
                    <a:pt x="5141" y="56032"/>
                    <a:pt x="5027" y="55975"/>
                    <a:pt x="4885" y="55918"/>
                  </a:cubicBezTo>
                  <a:cubicBezTo>
                    <a:pt x="4715" y="55890"/>
                    <a:pt x="4573" y="55862"/>
                    <a:pt x="4403" y="55862"/>
                  </a:cubicBezTo>
                  <a:cubicBezTo>
                    <a:pt x="3068" y="55833"/>
                    <a:pt x="1847" y="55379"/>
                    <a:pt x="597" y="54953"/>
                  </a:cubicBezTo>
                  <a:close/>
                  <a:moveTo>
                    <a:pt x="455" y="57423"/>
                  </a:moveTo>
                  <a:cubicBezTo>
                    <a:pt x="370" y="57793"/>
                    <a:pt x="342" y="58190"/>
                    <a:pt x="427" y="58588"/>
                  </a:cubicBezTo>
                  <a:cubicBezTo>
                    <a:pt x="796" y="58787"/>
                    <a:pt x="1194" y="58957"/>
                    <a:pt x="1591" y="59156"/>
                  </a:cubicBezTo>
                  <a:cubicBezTo>
                    <a:pt x="2386" y="59525"/>
                    <a:pt x="3182" y="59866"/>
                    <a:pt x="4034" y="60150"/>
                  </a:cubicBezTo>
                  <a:cubicBezTo>
                    <a:pt x="4204" y="59809"/>
                    <a:pt x="4317" y="59411"/>
                    <a:pt x="4346" y="59042"/>
                  </a:cubicBezTo>
                  <a:cubicBezTo>
                    <a:pt x="4034" y="58985"/>
                    <a:pt x="3721" y="58843"/>
                    <a:pt x="3437" y="58673"/>
                  </a:cubicBezTo>
                  <a:cubicBezTo>
                    <a:pt x="2784" y="58304"/>
                    <a:pt x="2074" y="58048"/>
                    <a:pt x="1392" y="57679"/>
                  </a:cubicBezTo>
                  <a:cubicBezTo>
                    <a:pt x="1108" y="57565"/>
                    <a:pt x="796" y="57452"/>
                    <a:pt x="455" y="57423"/>
                  </a:cubicBezTo>
                  <a:close/>
                  <a:moveTo>
                    <a:pt x="143" y="61513"/>
                  </a:moveTo>
                  <a:cubicBezTo>
                    <a:pt x="29" y="61882"/>
                    <a:pt x="1" y="62280"/>
                    <a:pt x="1" y="62677"/>
                  </a:cubicBezTo>
                  <a:lnTo>
                    <a:pt x="3096" y="63018"/>
                  </a:lnTo>
                  <a:cubicBezTo>
                    <a:pt x="3267" y="62677"/>
                    <a:pt x="3380" y="62280"/>
                    <a:pt x="3437" y="61911"/>
                  </a:cubicBezTo>
                  <a:lnTo>
                    <a:pt x="143" y="615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7674275" y="1859969"/>
              <a:ext cx="382000" cy="1989463"/>
            </a:xfrm>
            <a:custGeom>
              <a:avLst/>
              <a:gdLst/>
              <a:ahLst/>
              <a:cxnLst/>
              <a:rect l="l" t="t" r="r" b="b"/>
              <a:pathLst>
                <a:path w="15280" h="83076" extrusionOk="0">
                  <a:moveTo>
                    <a:pt x="8630" y="0"/>
                  </a:moveTo>
                  <a:cubicBezTo>
                    <a:pt x="8442" y="0"/>
                    <a:pt x="8250" y="85"/>
                    <a:pt x="8123" y="256"/>
                  </a:cubicBezTo>
                  <a:cubicBezTo>
                    <a:pt x="8037" y="426"/>
                    <a:pt x="7952" y="568"/>
                    <a:pt x="7895" y="738"/>
                  </a:cubicBezTo>
                  <a:cubicBezTo>
                    <a:pt x="7583" y="1477"/>
                    <a:pt x="7327" y="2244"/>
                    <a:pt x="7129" y="3010"/>
                  </a:cubicBezTo>
                  <a:cubicBezTo>
                    <a:pt x="6419" y="5424"/>
                    <a:pt x="5709" y="7810"/>
                    <a:pt x="4885" y="10195"/>
                  </a:cubicBezTo>
                  <a:cubicBezTo>
                    <a:pt x="4090" y="12581"/>
                    <a:pt x="3380" y="14995"/>
                    <a:pt x="2812" y="17437"/>
                  </a:cubicBezTo>
                  <a:cubicBezTo>
                    <a:pt x="2187" y="20078"/>
                    <a:pt x="1676" y="22748"/>
                    <a:pt x="938" y="25389"/>
                  </a:cubicBezTo>
                  <a:cubicBezTo>
                    <a:pt x="114" y="28257"/>
                    <a:pt x="86" y="31125"/>
                    <a:pt x="370" y="34022"/>
                  </a:cubicBezTo>
                  <a:cubicBezTo>
                    <a:pt x="540" y="35925"/>
                    <a:pt x="796" y="37827"/>
                    <a:pt x="994" y="39758"/>
                  </a:cubicBezTo>
                  <a:cubicBezTo>
                    <a:pt x="1108" y="41292"/>
                    <a:pt x="1136" y="42826"/>
                    <a:pt x="1051" y="44387"/>
                  </a:cubicBezTo>
                  <a:cubicBezTo>
                    <a:pt x="938" y="46290"/>
                    <a:pt x="625" y="48193"/>
                    <a:pt x="370" y="50067"/>
                  </a:cubicBezTo>
                  <a:cubicBezTo>
                    <a:pt x="86" y="52055"/>
                    <a:pt x="1" y="54043"/>
                    <a:pt x="143" y="56031"/>
                  </a:cubicBezTo>
                  <a:cubicBezTo>
                    <a:pt x="285" y="57849"/>
                    <a:pt x="569" y="59638"/>
                    <a:pt x="853" y="61427"/>
                  </a:cubicBezTo>
                  <a:cubicBezTo>
                    <a:pt x="1108" y="63188"/>
                    <a:pt x="1307" y="64920"/>
                    <a:pt x="1506" y="66681"/>
                  </a:cubicBezTo>
                  <a:cubicBezTo>
                    <a:pt x="1676" y="68101"/>
                    <a:pt x="1790" y="69520"/>
                    <a:pt x="1903" y="70940"/>
                  </a:cubicBezTo>
                  <a:cubicBezTo>
                    <a:pt x="2017" y="72247"/>
                    <a:pt x="2187" y="73553"/>
                    <a:pt x="2045" y="74859"/>
                  </a:cubicBezTo>
                  <a:cubicBezTo>
                    <a:pt x="1903" y="76251"/>
                    <a:pt x="1846" y="77671"/>
                    <a:pt x="1903" y="79062"/>
                  </a:cubicBezTo>
                  <a:cubicBezTo>
                    <a:pt x="1903" y="80028"/>
                    <a:pt x="2045" y="80965"/>
                    <a:pt x="2301" y="81874"/>
                  </a:cubicBezTo>
                  <a:cubicBezTo>
                    <a:pt x="2443" y="82385"/>
                    <a:pt x="2642" y="82840"/>
                    <a:pt x="3323" y="82953"/>
                  </a:cubicBezTo>
                  <a:cubicBezTo>
                    <a:pt x="3408" y="82982"/>
                    <a:pt x="3494" y="83038"/>
                    <a:pt x="3579" y="83038"/>
                  </a:cubicBezTo>
                  <a:cubicBezTo>
                    <a:pt x="3885" y="83063"/>
                    <a:pt x="4191" y="83076"/>
                    <a:pt x="4498" y="83076"/>
                  </a:cubicBezTo>
                  <a:cubicBezTo>
                    <a:pt x="5242" y="83076"/>
                    <a:pt x="5987" y="83001"/>
                    <a:pt x="6731" y="82840"/>
                  </a:cubicBezTo>
                  <a:cubicBezTo>
                    <a:pt x="7441" y="82811"/>
                    <a:pt x="8037" y="82272"/>
                    <a:pt x="8151" y="81562"/>
                  </a:cubicBezTo>
                  <a:cubicBezTo>
                    <a:pt x="8179" y="81420"/>
                    <a:pt x="8208" y="81278"/>
                    <a:pt x="8208" y="81136"/>
                  </a:cubicBezTo>
                  <a:cubicBezTo>
                    <a:pt x="8492" y="79204"/>
                    <a:pt x="8719" y="77273"/>
                    <a:pt x="9003" y="75371"/>
                  </a:cubicBezTo>
                  <a:cubicBezTo>
                    <a:pt x="9173" y="73752"/>
                    <a:pt x="9457" y="72162"/>
                    <a:pt x="9798" y="70571"/>
                  </a:cubicBezTo>
                  <a:cubicBezTo>
                    <a:pt x="10111" y="69236"/>
                    <a:pt x="10423" y="67930"/>
                    <a:pt x="10764" y="66595"/>
                  </a:cubicBezTo>
                  <a:cubicBezTo>
                    <a:pt x="11190" y="64948"/>
                    <a:pt x="11531" y="63273"/>
                    <a:pt x="11814" y="61597"/>
                  </a:cubicBezTo>
                  <a:cubicBezTo>
                    <a:pt x="12269" y="58984"/>
                    <a:pt x="12752" y="56372"/>
                    <a:pt x="13462" y="53787"/>
                  </a:cubicBezTo>
                  <a:cubicBezTo>
                    <a:pt x="14314" y="50777"/>
                    <a:pt x="14882" y="47682"/>
                    <a:pt x="15080" y="44558"/>
                  </a:cubicBezTo>
                  <a:cubicBezTo>
                    <a:pt x="15279" y="42144"/>
                    <a:pt x="15137" y="39730"/>
                    <a:pt x="14711" y="37373"/>
                  </a:cubicBezTo>
                  <a:cubicBezTo>
                    <a:pt x="14427" y="36038"/>
                    <a:pt x="14200" y="34732"/>
                    <a:pt x="13944" y="33397"/>
                  </a:cubicBezTo>
                  <a:cubicBezTo>
                    <a:pt x="13234" y="29762"/>
                    <a:pt x="13149" y="26013"/>
                    <a:pt x="13121" y="22293"/>
                  </a:cubicBezTo>
                  <a:cubicBezTo>
                    <a:pt x="13121" y="19538"/>
                    <a:pt x="12865" y="16755"/>
                    <a:pt x="12354" y="14029"/>
                  </a:cubicBezTo>
                  <a:cubicBezTo>
                    <a:pt x="11985" y="12070"/>
                    <a:pt x="11474" y="10138"/>
                    <a:pt x="10934" y="8179"/>
                  </a:cubicBezTo>
                  <a:cubicBezTo>
                    <a:pt x="10537" y="6702"/>
                    <a:pt x="10139" y="5225"/>
                    <a:pt x="9883" y="3692"/>
                  </a:cubicBezTo>
                  <a:cubicBezTo>
                    <a:pt x="9741" y="2811"/>
                    <a:pt x="9571" y="1931"/>
                    <a:pt x="9401" y="1051"/>
                  </a:cubicBezTo>
                  <a:cubicBezTo>
                    <a:pt x="9372" y="767"/>
                    <a:pt x="9259" y="511"/>
                    <a:pt x="9117" y="256"/>
                  </a:cubicBezTo>
                  <a:cubicBezTo>
                    <a:pt x="9003" y="85"/>
                    <a:pt x="8818" y="0"/>
                    <a:pt x="8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7673575" y="1859275"/>
              <a:ext cx="381275" cy="1986541"/>
            </a:xfrm>
            <a:custGeom>
              <a:avLst/>
              <a:gdLst/>
              <a:ahLst/>
              <a:cxnLst/>
              <a:rect l="l" t="t" r="r" b="b"/>
              <a:pathLst>
                <a:path w="15251" h="82954" extrusionOk="0">
                  <a:moveTo>
                    <a:pt x="8630" y="1"/>
                  </a:moveTo>
                  <a:cubicBezTo>
                    <a:pt x="8442" y="1"/>
                    <a:pt x="8250" y="86"/>
                    <a:pt x="8122" y="256"/>
                  </a:cubicBezTo>
                  <a:cubicBezTo>
                    <a:pt x="8037" y="427"/>
                    <a:pt x="7952" y="569"/>
                    <a:pt x="7895" y="739"/>
                  </a:cubicBezTo>
                  <a:cubicBezTo>
                    <a:pt x="7583" y="1477"/>
                    <a:pt x="7327" y="2244"/>
                    <a:pt x="7128" y="3011"/>
                  </a:cubicBezTo>
                  <a:cubicBezTo>
                    <a:pt x="6418" y="5425"/>
                    <a:pt x="5708" y="7810"/>
                    <a:pt x="4885" y="10196"/>
                  </a:cubicBezTo>
                  <a:cubicBezTo>
                    <a:pt x="4090" y="12581"/>
                    <a:pt x="3380" y="14995"/>
                    <a:pt x="2812" y="17438"/>
                  </a:cubicBezTo>
                  <a:cubicBezTo>
                    <a:pt x="2187" y="20079"/>
                    <a:pt x="1676" y="22748"/>
                    <a:pt x="937" y="25389"/>
                  </a:cubicBezTo>
                  <a:cubicBezTo>
                    <a:pt x="114" y="28257"/>
                    <a:pt x="85" y="31126"/>
                    <a:pt x="369" y="34022"/>
                  </a:cubicBezTo>
                  <a:cubicBezTo>
                    <a:pt x="540" y="35925"/>
                    <a:pt x="767" y="37828"/>
                    <a:pt x="966" y="39759"/>
                  </a:cubicBezTo>
                  <a:cubicBezTo>
                    <a:pt x="1108" y="41293"/>
                    <a:pt x="1136" y="42826"/>
                    <a:pt x="1051" y="44388"/>
                  </a:cubicBezTo>
                  <a:cubicBezTo>
                    <a:pt x="937" y="46291"/>
                    <a:pt x="625" y="48194"/>
                    <a:pt x="369" y="50068"/>
                  </a:cubicBezTo>
                  <a:cubicBezTo>
                    <a:pt x="85" y="52056"/>
                    <a:pt x="0" y="54044"/>
                    <a:pt x="142" y="56032"/>
                  </a:cubicBezTo>
                  <a:cubicBezTo>
                    <a:pt x="284" y="57849"/>
                    <a:pt x="568" y="59638"/>
                    <a:pt x="852" y="61427"/>
                  </a:cubicBezTo>
                  <a:cubicBezTo>
                    <a:pt x="1108" y="63188"/>
                    <a:pt x="1306" y="64920"/>
                    <a:pt x="1505" y="66681"/>
                  </a:cubicBezTo>
                  <a:cubicBezTo>
                    <a:pt x="1676" y="68101"/>
                    <a:pt x="1789" y="69521"/>
                    <a:pt x="1903" y="70941"/>
                  </a:cubicBezTo>
                  <a:cubicBezTo>
                    <a:pt x="2016" y="72247"/>
                    <a:pt x="2187" y="73554"/>
                    <a:pt x="2045" y="74860"/>
                  </a:cubicBezTo>
                  <a:cubicBezTo>
                    <a:pt x="1903" y="76280"/>
                    <a:pt x="1846" y="77672"/>
                    <a:pt x="1903" y="79063"/>
                  </a:cubicBezTo>
                  <a:cubicBezTo>
                    <a:pt x="1903" y="80029"/>
                    <a:pt x="2045" y="80966"/>
                    <a:pt x="2300" y="81875"/>
                  </a:cubicBezTo>
                  <a:cubicBezTo>
                    <a:pt x="2442" y="82386"/>
                    <a:pt x="2641" y="82869"/>
                    <a:pt x="3323" y="82954"/>
                  </a:cubicBezTo>
                  <a:cubicBezTo>
                    <a:pt x="3294" y="82528"/>
                    <a:pt x="3238" y="82130"/>
                    <a:pt x="3209" y="81733"/>
                  </a:cubicBezTo>
                  <a:cubicBezTo>
                    <a:pt x="3152" y="81449"/>
                    <a:pt x="3152" y="81193"/>
                    <a:pt x="3209" y="80909"/>
                  </a:cubicBezTo>
                  <a:cubicBezTo>
                    <a:pt x="3124" y="80597"/>
                    <a:pt x="3096" y="80256"/>
                    <a:pt x="3124" y="79915"/>
                  </a:cubicBezTo>
                  <a:cubicBezTo>
                    <a:pt x="3067" y="79404"/>
                    <a:pt x="3067" y="78893"/>
                    <a:pt x="3152" y="78410"/>
                  </a:cubicBezTo>
                  <a:cubicBezTo>
                    <a:pt x="3067" y="78012"/>
                    <a:pt x="3067" y="77615"/>
                    <a:pt x="3152" y="77217"/>
                  </a:cubicBezTo>
                  <a:cubicBezTo>
                    <a:pt x="3067" y="76536"/>
                    <a:pt x="3067" y="75854"/>
                    <a:pt x="3181" y="75172"/>
                  </a:cubicBezTo>
                  <a:cubicBezTo>
                    <a:pt x="3096" y="74775"/>
                    <a:pt x="3096" y="74377"/>
                    <a:pt x="3209" y="73980"/>
                  </a:cubicBezTo>
                  <a:cubicBezTo>
                    <a:pt x="3124" y="73525"/>
                    <a:pt x="3124" y="73071"/>
                    <a:pt x="3152" y="72617"/>
                  </a:cubicBezTo>
                  <a:cubicBezTo>
                    <a:pt x="3039" y="72105"/>
                    <a:pt x="3039" y="71594"/>
                    <a:pt x="3096" y="71083"/>
                  </a:cubicBezTo>
                  <a:cubicBezTo>
                    <a:pt x="2954" y="70259"/>
                    <a:pt x="2868" y="69407"/>
                    <a:pt x="2868" y="68556"/>
                  </a:cubicBezTo>
                  <a:cubicBezTo>
                    <a:pt x="2726" y="68130"/>
                    <a:pt x="2670" y="67675"/>
                    <a:pt x="2726" y="67249"/>
                  </a:cubicBezTo>
                  <a:cubicBezTo>
                    <a:pt x="2613" y="66454"/>
                    <a:pt x="2499" y="65687"/>
                    <a:pt x="2386" y="64892"/>
                  </a:cubicBezTo>
                  <a:cubicBezTo>
                    <a:pt x="2244" y="64523"/>
                    <a:pt x="2187" y="64154"/>
                    <a:pt x="2187" y="63756"/>
                  </a:cubicBezTo>
                  <a:cubicBezTo>
                    <a:pt x="1960" y="62734"/>
                    <a:pt x="1846" y="61683"/>
                    <a:pt x="1846" y="60632"/>
                  </a:cubicBezTo>
                  <a:cubicBezTo>
                    <a:pt x="1732" y="60235"/>
                    <a:pt x="1676" y="59837"/>
                    <a:pt x="1704" y="59439"/>
                  </a:cubicBezTo>
                  <a:cubicBezTo>
                    <a:pt x="1505" y="58389"/>
                    <a:pt x="1448" y="57310"/>
                    <a:pt x="1505" y="56230"/>
                  </a:cubicBezTo>
                  <a:cubicBezTo>
                    <a:pt x="1448" y="55776"/>
                    <a:pt x="1420" y="55322"/>
                    <a:pt x="1477" y="54867"/>
                  </a:cubicBezTo>
                  <a:cubicBezTo>
                    <a:pt x="1420" y="53731"/>
                    <a:pt x="1505" y="52567"/>
                    <a:pt x="1761" y="51431"/>
                  </a:cubicBezTo>
                  <a:cubicBezTo>
                    <a:pt x="1704" y="50948"/>
                    <a:pt x="1789" y="50465"/>
                    <a:pt x="1931" y="50011"/>
                  </a:cubicBezTo>
                  <a:cubicBezTo>
                    <a:pt x="1931" y="49528"/>
                    <a:pt x="1988" y="49045"/>
                    <a:pt x="2102" y="48591"/>
                  </a:cubicBezTo>
                  <a:cubicBezTo>
                    <a:pt x="2215" y="47938"/>
                    <a:pt x="2329" y="47313"/>
                    <a:pt x="2471" y="46688"/>
                  </a:cubicBezTo>
                  <a:cubicBezTo>
                    <a:pt x="2442" y="46035"/>
                    <a:pt x="2528" y="45410"/>
                    <a:pt x="2726" y="44786"/>
                  </a:cubicBezTo>
                  <a:cubicBezTo>
                    <a:pt x="2755" y="44189"/>
                    <a:pt x="2783" y="43593"/>
                    <a:pt x="2868" y="42997"/>
                  </a:cubicBezTo>
                  <a:cubicBezTo>
                    <a:pt x="2925" y="42627"/>
                    <a:pt x="2840" y="42201"/>
                    <a:pt x="2982" y="41861"/>
                  </a:cubicBezTo>
                  <a:cubicBezTo>
                    <a:pt x="2897" y="41463"/>
                    <a:pt x="2897" y="41037"/>
                    <a:pt x="2982" y="40639"/>
                  </a:cubicBezTo>
                  <a:cubicBezTo>
                    <a:pt x="2925" y="39702"/>
                    <a:pt x="2868" y="38737"/>
                    <a:pt x="2783" y="37800"/>
                  </a:cubicBezTo>
                  <a:lnTo>
                    <a:pt x="2698" y="36436"/>
                  </a:lnTo>
                  <a:cubicBezTo>
                    <a:pt x="2528" y="35556"/>
                    <a:pt x="2414" y="34647"/>
                    <a:pt x="2414" y="33767"/>
                  </a:cubicBezTo>
                  <a:cubicBezTo>
                    <a:pt x="2300" y="33199"/>
                    <a:pt x="2272" y="32631"/>
                    <a:pt x="2357" y="32063"/>
                  </a:cubicBezTo>
                  <a:cubicBezTo>
                    <a:pt x="2300" y="31154"/>
                    <a:pt x="2329" y="30217"/>
                    <a:pt x="2471" y="29308"/>
                  </a:cubicBezTo>
                  <a:cubicBezTo>
                    <a:pt x="2442" y="28797"/>
                    <a:pt x="2528" y="28257"/>
                    <a:pt x="2670" y="27775"/>
                  </a:cubicBezTo>
                  <a:cubicBezTo>
                    <a:pt x="2641" y="27320"/>
                    <a:pt x="2698" y="26894"/>
                    <a:pt x="2812" y="26468"/>
                  </a:cubicBezTo>
                  <a:cubicBezTo>
                    <a:pt x="2954" y="25645"/>
                    <a:pt x="3096" y="24850"/>
                    <a:pt x="3238" y="24054"/>
                  </a:cubicBezTo>
                  <a:cubicBezTo>
                    <a:pt x="3266" y="23543"/>
                    <a:pt x="3380" y="23004"/>
                    <a:pt x="3550" y="22521"/>
                  </a:cubicBezTo>
                  <a:cubicBezTo>
                    <a:pt x="3578" y="22067"/>
                    <a:pt x="3692" y="21641"/>
                    <a:pt x="3862" y="21243"/>
                  </a:cubicBezTo>
                  <a:cubicBezTo>
                    <a:pt x="3862" y="20760"/>
                    <a:pt x="4004" y="20277"/>
                    <a:pt x="4203" y="19823"/>
                  </a:cubicBezTo>
                  <a:cubicBezTo>
                    <a:pt x="4288" y="19227"/>
                    <a:pt x="4430" y="18630"/>
                    <a:pt x="4658" y="18062"/>
                  </a:cubicBezTo>
                  <a:cubicBezTo>
                    <a:pt x="4800" y="17210"/>
                    <a:pt x="5027" y="16387"/>
                    <a:pt x="5339" y="15592"/>
                  </a:cubicBezTo>
                  <a:cubicBezTo>
                    <a:pt x="5538" y="14598"/>
                    <a:pt x="5822" y="13632"/>
                    <a:pt x="6220" y="12695"/>
                  </a:cubicBezTo>
                  <a:cubicBezTo>
                    <a:pt x="6276" y="12184"/>
                    <a:pt x="6447" y="11701"/>
                    <a:pt x="6645" y="11275"/>
                  </a:cubicBezTo>
                  <a:cubicBezTo>
                    <a:pt x="6787" y="10593"/>
                    <a:pt x="7015" y="9912"/>
                    <a:pt x="7299" y="9287"/>
                  </a:cubicBezTo>
                  <a:cubicBezTo>
                    <a:pt x="7355" y="8833"/>
                    <a:pt x="7497" y="8407"/>
                    <a:pt x="7725" y="8009"/>
                  </a:cubicBezTo>
                  <a:cubicBezTo>
                    <a:pt x="7895" y="7157"/>
                    <a:pt x="8179" y="6334"/>
                    <a:pt x="8491" y="5538"/>
                  </a:cubicBezTo>
                  <a:cubicBezTo>
                    <a:pt x="8520" y="5482"/>
                    <a:pt x="8577" y="5453"/>
                    <a:pt x="8633" y="5453"/>
                  </a:cubicBezTo>
                  <a:cubicBezTo>
                    <a:pt x="8690" y="5453"/>
                    <a:pt x="8747" y="5482"/>
                    <a:pt x="8747" y="5538"/>
                  </a:cubicBezTo>
                  <a:cubicBezTo>
                    <a:pt x="8974" y="6277"/>
                    <a:pt x="9145" y="7015"/>
                    <a:pt x="9315" y="7753"/>
                  </a:cubicBezTo>
                  <a:cubicBezTo>
                    <a:pt x="9485" y="8179"/>
                    <a:pt x="9599" y="8605"/>
                    <a:pt x="9627" y="9060"/>
                  </a:cubicBezTo>
                  <a:cubicBezTo>
                    <a:pt x="9997" y="9997"/>
                    <a:pt x="10224" y="11019"/>
                    <a:pt x="10337" y="12042"/>
                  </a:cubicBezTo>
                  <a:cubicBezTo>
                    <a:pt x="10479" y="12383"/>
                    <a:pt x="10565" y="12780"/>
                    <a:pt x="10565" y="13178"/>
                  </a:cubicBezTo>
                  <a:cubicBezTo>
                    <a:pt x="10792" y="14200"/>
                    <a:pt x="10991" y="15251"/>
                    <a:pt x="11104" y="16302"/>
                  </a:cubicBezTo>
                  <a:cubicBezTo>
                    <a:pt x="11246" y="16756"/>
                    <a:pt x="11303" y="17210"/>
                    <a:pt x="11275" y="17665"/>
                  </a:cubicBezTo>
                  <a:cubicBezTo>
                    <a:pt x="11360" y="18204"/>
                    <a:pt x="11360" y="18801"/>
                    <a:pt x="11275" y="19369"/>
                  </a:cubicBezTo>
                  <a:cubicBezTo>
                    <a:pt x="11388" y="19766"/>
                    <a:pt x="11388" y="20192"/>
                    <a:pt x="11303" y="20590"/>
                  </a:cubicBezTo>
                  <a:cubicBezTo>
                    <a:pt x="11360" y="21186"/>
                    <a:pt x="11388" y="21811"/>
                    <a:pt x="11303" y="22407"/>
                  </a:cubicBezTo>
                  <a:cubicBezTo>
                    <a:pt x="11360" y="22919"/>
                    <a:pt x="11360" y="23430"/>
                    <a:pt x="11246" y="23941"/>
                  </a:cubicBezTo>
                  <a:cubicBezTo>
                    <a:pt x="11331" y="24310"/>
                    <a:pt x="11246" y="24708"/>
                    <a:pt x="11246" y="25077"/>
                  </a:cubicBezTo>
                  <a:cubicBezTo>
                    <a:pt x="11275" y="26014"/>
                    <a:pt x="11303" y="26923"/>
                    <a:pt x="11303" y="27832"/>
                  </a:cubicBezTo>
                  <a:cubicBezTo>
                    <a:pt x="11303" y="27917"/>
                    <a:pt x="11303" y="28002"/>
                    <a:pt x="11275" y="28087"/>
                  </a:cubicBezTo>
                  <a:cubicBezTo>
                    <a:pt x="11303" y="28570"/>
                    <a:pt x="11331" y="29053"/>
                    <a:pt x="11360" y="29535"/>
                  </a:cubicBezTo>
                  <a:cubicBezTo>
                    <a:pt x="11388" y="30387"/>
                    <a:pt x="11615" y="31211"/>
                    <a:pt x="11530" y="32063"/>
                  </a:cubicBezTo>
                  <a:cubicBezTo>
                    <a:pt x="11672" y="32546"/>
                    <a:pt x="11729" y="33057"/>
                    <a:pt x="11729" y="33568"/>
                  </a:cubicBezTo>
                  <a:cubicBezTo>
                    <a:pt x="11899" y="34505"/>
                    <a:pt x="12041" y="35442"/>
                    <a:pt x="12126" y="36380"/>
                  </a:cubicBezTo>
                  <a:cubicBezTo>
                    <a:pt x="12297" y="36777"/>
                    <a:pt x="12382" y="37232"/>
                    <a:pt x="12382" y="37686"/>
                  </a:cubicBezTo>
                  <a:cubicBezTo>
                    <a:pt x="12609" y="38509"/>
                    <a:pt x="12751" y="39361"/>
                    <a:pt x="12780" y="40213"/>
                  </a:cubicBezTo>
                  <a:cubicBezTo>
                    <a:pt x="12893" y="40639"/>
                    <a:pt x="12950" y="41094"/>
                    <a:pt x="12950" y="41520"/>
                  </a:cubicBezTo>
                  <a:cubicBezTo>
                    <a:pt x="13064" y="42230"/>
                    <a:pt x="13149" y="42940"/>
                    <a:pt x="13262" y="43650"/>
                  </a:cubicBezTo>
                  <a:cubicBezTo>
                    <a:pt x="13404" y="44047"/>
                    <a:pt x="13461" y="44445"/>
                    <a:pt x="13461" y="44842"/>
                  </a:cubicBezTo>
                  <a:cubicBezTo>
                    <a:pt x="13490" y="45524"/>
                    <a:pt x="13433" y="46234"/>
                    <a:pt x="13291" y="46916"/>
                  </a:cubicBezTo>
                  <a:cubicBezTo>
                    <a:pt x="13206" y="47853"/>
                    <a:pt x="13035" y="48790"/>
                    <a:pt x="12780" y="49699"/>
                  </a:cubicBezTo>
                  <a:cubicBezTo>
                    <a:pt x="12751" y="50238"/>
                    <a:pt x="12666" y="50778"/>
                    <a:pt x="12467" y="51289"/>
                  </a:cubicBezTo>
                  <a:cubicBezTo>
                    <a:pt x="12183" y="52595"/>
                    <a:pt x="11842" y="53902"/>
                    <a:pt x="11445" y="55208"/>
                  </a:cubicBezTo>
                  <a:cubicBezTo>
                    <a:pt x="11388" y="55691"/>
                    <a:pt x="11246" y="56202"/>
                    <a:pt x="11019" y="56656"/>
                  </a:cubicBezTo>
                  <a:cubicBezTo>
                    <a:pt x="10792" y="57679"/>
                    <a:pt x="10508" y="58673"/>
                    <a:pt x="10167" y="59667"/>
                  </a:cubicBezTo>
                  <a:cubicBezTo>
                    <a:pt x="10110" y="60064"/>
                    <a:pt x="10025" y="60433"/>
                    <a:pt x="9855" y="60774"/>
                  </a:cubicBezTo>
                  <a:lnTo>
                    <a:pt x="9145" y="63472"/>
                  </a:lnTo>
                  <a:cubicBezTo>
                    <a:pt x="9116" y="63870"/>
                    <a:pt x="9003" y="64296"/>
                    <a:pt x="8861" y="64665"/>
                  </a:cubicBezTo>
                  <a:cubicBezTo>
                    <a:pt x="8747" y="65488"/>
                    <a:pt x="8577" y="66340"/>
                    <a:pt x="8349" y="67136"/>
                  </a:cubicBezTo>
                  <a:cubicBezTo>
                    <a:pt x="8349" y="67562"/>
                    <a:pt x="8293" y="67988"/>
                    <a:pt x="8122" y="68385"/>
                  </a:cubicBezTo>
                  <a:cubicBezTo>
                    <a:pt x="8037" y="69265"/>
                    <a:pt x="7895" y="70146"/>
                    <a:pt x="7668" y="70998"/>
                  </a:cubicBezTo>
                  <a:cubicBezTo>
                    <a:pt x="7725" y="71424"/>
                    <a:pt x="7668" y="71821"/>
                    <a:pt x="7497" y="72219"/>
                  </a:cubicBezTo>
                  <a:cubicBezTo>
                    <a:pt x="7526" y="72503"/>
                    <a:pt x="7497" y="72815"/>
                    <a:pt x="7384" y="73099"/>
                  </a:cubicBezTo>
                  <a:cubicBezTo>
                    <a:pt x="7384" y="73525"/>
                    <a:pt x="7327" y="73923"/>
                    <a:pt x="7213" y="74320"/>
                  </a:cubicBezTo>
                  <a:cubicBezTo>
                    <a:pt x="7185" y="75201"/>
                    <a:pt x="7071" y="76053"/>
                    <a:pt x="6929" y="76933"/>
                  </a:cubicBezTo>
                  <a:cubicBezTo>
                    <a:pt x="6958" y="77388"/>
                    <a:pt x="6929" y="77842"/>
                    <a:pt x="6816" y="78296"/>
                  </a:cubicBezTo>
                  <a:cubicBezTo>
                    <a:pt x="6873" y="78637"/>
                    <a:pt x="6844" y="78978"/>
                    <a:pt x="6759" y="79319"/>
                  </a:cubicBezTo>
                  <a:cubicBezTo>
                    <a:pt x="6816" y="79716"/>
                    <a:pt x="6759" y="80142"/>
                    <a:pt x="6674" y="80540"/>
                  </a:cubicBezTo>
                  <a:lnTo>
                    <a:pt x="6674" y="82357"/>
                  </a:lnTo>
                  <a:cubicBezTo>
                    <a:pt x="6674" y="82528"/>
                    <a:pt x="6702" y="82670"/>
                    <a:pt x="6702" y="82840"/>
                  </a:cubicBezTo>
                  <a:cubicBezTo>
                    <a:pt x="7412" y="82812"/>
                    <a:pt x="8009" y="82272"/>
                    <a:pt x="8122" y="81562"/>
                  </a:cubicBezTo>
                  <a:cubicBezTo>
                    <a:pt x="8151" y="81420"/>
                    <a:pt x="8207" y="81278"/>
                    <a:pt x="8207" y="81136"/>
                  </a:cubicBezTo>
                  <a:cubicBezTo>
                    <a:pt x="8463" y="79233"/>
                    <a:pt x="8719" y="77302"/>
                    <a:pt x="8974" y="75371"/>
                  </a:cubicBezTo>
                  <a:cubicBezTo>
                    <a:pt x="9173" y="73753"/>
                    <a:pt x="9429" y="72162"/>
                    <a:pt x="9769" y="70600"/>
                  </a:cubicBezTo>
                  <a:cubicBezTo>
                    <a:pt x="10110" y="69294"/>
                    <a:pt x="10394" y="67959"/>
                    <a:pt x="10763" y="66624"/>
                  </a:cubicBezTo>
                  <a:cubicBezTo>
                    <a:pt x="11189" y="64977"/>
                    <a:pt x="11502" y="63302"/>
                    <a:pt x="11814" y="61655"/>
                  </a:cubicBezTo>
                  <a:cubicBezTo>
                    <a:pt x="12268" y="59042"/>
                    <a:pt x="12723" y="56429"/>
                    <a:pt x="13433" y="53845"/>
                  </a:cubicBezTo>
                  <a:cubicBezTo>
                    <a:pt x="14313" y="50806"/>
                    <a:pt x="14853" y="47711"/>
                    <a:pt x="15080" y="44587"/>
                  </a:cubicBezTo>
                  <a:cubicBezTo>
                    <a:pt x="15250" y="42173"/>
                    <a:pt x="15137" y="39759"/>
                    <a:pt x="14682" y="37402"/>
                  </a:cubicBezTo>
                  <a:cubicBezTo>
                    <a:pt x="14427" y="36067"/>
                    <a:pt x="14200" y="34761"/>
                    <a:pt x="13944" y="33454"/>
                  </a:cubicBezTo>
                  <a:cubicBezTo>
                    <a:pt x="13206" y="29791"/>
                    <a:pt x="13149" y="26071"/>
                    <a:pt x="13120" y="22322"/>
                  </a:cubicBezTo>
                  <a:cubicBezTo>
                    <a:pt x="13092" y="19567"/>
                    <a:pt x="12865" y="16813"/>
                    <a:pt x="12354" y="14086"/>
                  </a:cubicBezTo>
                  <a:cubicBezTo>
                    <a:pt x="12013" y="12099"/>
                    <a:pt x="11473" y="10167"/>
                    <a:pt x="10934" y="8208"/>
                  </a:cubicBezTo>
                  <a:cubicBezTo>
                    <a:pt x="10536" y="6731"/>
                    <a:pt x="10139" y="5254"/>
                    <a:pt x="9883" y="3749"/>
                  </a:cubicBezTo>
                  <a:cubicBezTo>
                    <a:pt x="9741" y="2840"/>
                    <a:pt x="9571" y="1989"/>
                    <a:pt x="9400" y="1108"/>
                  </a:cubicBezTo>
                  <a:cubicBezTo>
                    <a:pt x="9372" y="796"/>
                    <a:pt x="9258" y="512"/>
                    <a:pt x="9116" y="256"/>
                  </a:cubicBezTo>
                  <a:cubicBezTo>
                    <a:pt x="9003" y="86"/>
                    <a:pt x="8818" y="1"/>
                    <a:pt x="8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9"/>
            <p:cNvSpPr/>
            <p:nvPr/>
          </p:nvSpPr>
          <p:spPr>
            <a:xfrm>
              <a:off x="7709775" y="2045592"/>
              <a:ext cx="299625" cy="1751927"/>
            </a:xfrm>
            <a:custGeom>
              <a:avLst/>
              <a:gdLst/>
              <a:ahLst/>
              <a:cxnLst/>
              <a:rect l="l" t="t" r="r" b="b"/>
              <a:pathLst>
                <a:path w="11985" h="73157" extrusionOk="0">
                  <a:moveTo>
                    <a:pt x="7867" y="1"/>
                  </a:moveTo>
                  <a:lnTo>
                    <a:pt x="7867" y="29"/>
                  </a:lnTo>
                  <a:lnTo>
                    <a:pt x="6277" y="285"/>
                  </a:lnTo>
                  <a:cubicBezTo>
                    <a:pt x="6049" y="682"/>
                    <a:pt x="5907" y="1108"/>
                    <a:pt x="5851" y="1563"/>
                  </a:cubicBezTo>
                  <a:cubicBezTo>
                    <a:pt x="6617" y="1478"/>
                    <a:pt x="7413" y="1534"/>
                    <a:pt x="8179" y="1336"/>
                  </a:cubicBezTo>
                  <a:cubicBezTo>
                    <a:pt x="8151" y="853"/>
                    <a:pt x="8066" y="427"/>
                    <a:pt x="7867" y="1"/>
                  </a:cubicBezTo>
                  <a:close/>
                  <a:moveTo>
                    <a:pt x="6063" y="3399"/>
                  </a:moveTo>
                  <a:cubicBezTo>
                    <a:pt x="5772" y="3399"/>
                    <a:pt x="5480" y="3440"/>
                    <a:pt x="5197" y="3522"/>
                  </a:cubicBezTo>
                  <a:cubicBezTo>
                    <a:pt x="4999" y="3977"/>
                    <a:pt x="4857" y="4431"/>
                    <a:pt x="4772" y="4942"/>
                  </a:cubicBezTo>
                  <a:lnTo>
                    <a:pt x="4772" y="4971"/>
                  </a:lnTo>
                  <a:cubicBezTo>
                    <a:pt x="4942" y="4942"/>
                    <a:pt x="5084" y="4914"/>
                    <a:pt x="5226" y="4886"/>
                  </a:cubicBezTo>
                  <a:cubicBezTo>
                    <a:pt x="5489" y="4795"/>
                    <a:pt x="5759" y="4750"/>
                    <a:pt x="6027" y="4750"/>
                  </a:cubicBezTo>
                  <a:cubicBezTo>
                    <a:pt x="6512" y="4750"/>
                    <a:pt x="6992" y="4895"/>
                    <a:pt x="7413" y="5169"/>
                  </a:cubicBezTo>
                  <a:cubicBezTo>
                    <a:pt x="7764" y="5384"/>
                    <a:pt x="8156" y="5492"/>
                    <a:pt x="8560" y="5492"/>
                  </a:cubicBezTo>
                  <a:cubicBezTo>
                    <a:pt x="8744" y="5492"/>
                    <a:pt x="8930" y="5469"/>
                    <a:pt x="9117" y="5425"/>
                  </a:cubicBezTo>
                  <a:cubicBezTo>
                    <a:pt x="9117" y="5027"/>
                    <a:pt x="9031" y="4658"/>
                    <a:pt x="8889" y="4289"/>
                  </a:cubicBezTo>
                  <a:cubicBezTo>
                    <a:pt x="8821" y="4304"/>
                    <a:pt x="8754" y="4311"/>
                    <a:pt x="8689" y="4311"/>
                  </a:cubicBezTo>
                  <a:cubicBezTo>
                    <a:pt x="8512" y="4311"/>
                    <a:pt x="8346" y="4259"/>
                    <a:pt x="8179" y="4176"/>
                  </a:cubicBezTo>
                  <a:cubicBezTo>
                    <a:pt x="8066" y="4090"/>
                    <a:pt x="7924" y="4034"/>
                    <a:pt x="7810" y="3948"/>
                  </a:cubicBezTo>
                  <a:cubicBezTo>
                    <a:pt x="7290" y="3582"/>
                    <a:pt x="6678" y="3399"/>
                    <a:pt x="6063" y="3399"/>
                  </a:cubicBezTo>
                  <a:close/>
                  <a:moveTo>
                    <a:pt x="5251" y="7527"/>
                  </a:moveTo>
                  <a:cubicBezTo>
                    <a:pt x="4877" y="7527"/>
                    <a:pt x="4492" y="7609"/>
                    <a:pt x="4090" y="7811"/>
                  </a:cubicBezTo>
                  <a:cubicBezTo>
                    <a:pt x="4033" y="7839"/>
                    <a:pt x="3976" y="7867"/>
                    <a:pt x="3891" y="7867"/>
                  </a:cubicBezTo>
                  <a:cubicBezTo>
                    <a:pt x="3579" y="8663"/>
                    <a:pt x="3352" y="9515"/>
                    <a:pt x="3210" y="10366"/>
                  </a:cubicBezTo>
                  <a:cubicBezTo>
                    <a:pt x="3494" y="10253"/>
                    <a:pt x="3749" y="10054"/>
                    <a:pt x="3891" y="9770"/>
                  </a:cubicBezTo>
                  <a:cubicBezTo>
                    <a:pt x="4147" y="9429"/>
                    <a:pt x="4488" y="9145"/>
                    <a:pt x="4857" y="8947"/>
                  </a:cubicBezTo>
                  <a:cubicBezTo>
                    <a:pt x="4992" y="8850"/>
                    <a:pt x="5153" y="8793"/>
                    <a:pt x="5323" y="8793"/>
                  </a:cubicBezTo>
                  <a:cubicBezTo>
                    <a:pt x="5403" y="8793"/>
                    <a:pt x="5485" y="8806"/>
                    <a:pt x="5567" y="8833"/>
                  </a:cubicBezTo>
                  <a:cubicBezTo>
                    <a:pt x="5879" y="8947"/>
                    <a:pt x="6163" y="9089"/>
                    <a:pt x="6447" y="9259"/>
                  </a:cubicBezTo>
                  <a:cubicBezTo>
                    <a:pt x="7209" y="9640"/>
                    <a:pt x="8002" y="9942"/>
                    <a:pt x="8874" y="9942"/>
                  </a:cubicBezTo>
                  <a:cubicBezTo>
                    <a:pt x="9172" y="9942"/>
                    <a:pt x="9480" y="9907"/>
                    <a:pt x="9798" y="9827"/>
                  </a:cubicBezTo>
                  <a:cubicBezTo>
                    <a:pt x="9827" y="9401"/>
                    <a:pt x="9770" y="8947"/>
                    <a:pt x="9628" y="8521"/>
                  </a:cubicBezTo>
                  <a:lnTo>
                    <a:pt x="9628" y="8549"/>
                  </a:lnTo>
                  <a:cubicBezTo>
                    <a:pt x="9415" y="8608"/>
                    <a:pt x="9197" y="8638"/>
                    <a:pt x="8978" y="8638"/>
                  </a:cubicBezTo>
                  <a:cubicBezTo>
                    <a:pt x="8672" y="8638"/>
                    <a:pt x="8364" y="8580"/>
                    <a:pt x="8066" y="8464"/>
                  </a:cubicBezTo>
                  <a:cubicBezTo>
                    <a:pt x="7668" y="8322"/>
                    <a:pt x="7299" y="8151"/>
                    <a:pt x="6930" y="7981"/>
                  </a:cubicBezTo>
                  <a:cubicBezTo>
                    <a:pt x="6379" y="7723"/>
                    <a:pt x="5828" y="7527"/>
                    <a:pt x="5251" y="7527"/>
                  </a:cubicBezTo>
                  <a:close/>
                  <a:moveTo>
                    <a:pt x="6518" y="11258"/>
                  </a:moveTo>
                  <a:cubicBezTo>
                    <a:pt x="6287" y="11258"/>
                    <a:pt x="6055" y="11264"/>
                    <a:pt x="5822" y="11275"/>
                  </a:cubicBezTo>
                  <a:cubicBezTo>
                    <a:pt x="5538" y="11304"/>
                    <a:pt x="5283" y="11360"/>
                    <a:pt x="4999" y="11446"/>
                  </a:cubicBezTo>
                  <a:cubicBezTo>
                    <a:pt x="4289" y="11701"/>
                    <a:pt x="3522" y="11928"/>
                    <a:pt x="2784" y="12127"/>
                  </a:cubicBezTo>
                  <a:cubicBezTo>
                    <a:pt x="2556" y="12553"/>
                    <a:pt x="2443" y="13008"/>
                    <a:pt x="2443" y="13490"/>
                  </a:cubicBezTo>
                  <a:lnTo>
                    <a:pt x="2443" y="13519"/>
                  </a:lnTo>
                  <a:cubicBezTo>
                    <a:pt x="3323" y="13377"/>
                    <a:pt x="4204" y="13150"/>
                    <a:pt x="5027" y="12809"/>
                  </a:cubicBezTo>
                  <a:cubicBezTo>
                    <a:pt x="5368" y="12667"/>
                    <a:pt x="5709" y="12610"/>
                    <a:pt x="6049" y="12582"/>
                  </a:cubicBezTo>
                  <a:cubicBezTo>
                    <a:pt x="6182" y="12577"/>
                    <a:pt x="6315" y="12575"/>
                    <a:pt x="6447" y="12575"/>
                  </a:cubicBezTo>
                  <a:cubicBezTo>
                    <a:pt x="7110" y="12575"/>
                    <a:pt x="7772" y="12634"/>
                    <a:pt x="8435" y="12752"/>
                  </a:cubicBezTo>
                  <a:cubicBezTo>
                    <a:pt x="8701" y="12819"/>
                    <a:pt x="8977" y="12846"/>
                    <a:pt x="9251" y="12846"/>
                  </a:cubicBezTo>
                  <a:cubicBezTo>
                    <a:pt x="9445" y="12846"/>
                    <a:pt x="9638" y="12832"/>
                    <a:pt x="9827" y="12809"/>
                  </a:cubicBezTo>
                  <a:cubicBezTo>
                    <a:pt x="9912" y="12411"/>
                    <a:pt x="9912" y="11985"/>
                    <a:pt x="9798" y="11588"/>
                  </a:cubicBezTo>
                  <a:cubicBezTo>
                    <a:pt x="9628" y="11588"/>
                    <a:pt x="9457" y="11559"/>
                    <a:pt x="9259" y="11531"/>
                  </a:cubicBezTo>
                  <a:cubicBezTo>
                    <a:pt x="8350" y="11349"/>
                    <a:pt x="7441" y="11258"/>
                    <a:pt x="6518" y="11258"/>
                  </a:cubicBezTo>
                  <a:close/>
                  <a:moveTo>
                    <a:pt x="5192" y="14081"/>
                  </a:moveTo>
                  <a:cubicBezTo>
                    <a:pt x="5146" y="14081"/>
                    <a:pt x="5101" y="14083"/>
                    <a:pt x="5055" y="14087"/>
                  </a:cubicBezTo>
                  <a:cubicBezTo>
                    <a:pt x="4459" y="14115"/>
                    <a:pt x="3863" y="14257"/>
                    <a:pt x="3323" y="14456"/>
                  </a:cubicBezTo>
                  <a:cubicBezTo>
                    <a:pt x="2926" y="14598"/>
                    <a:pt x="2556" y="14712"/>
                    <a:pt x="2159" y="14768"/>
                  </a:cubicBezTo>
                  <a:cubicBezTo>
                    <a:pt x="1960" y="15279"/>
                    <a:pt x="1846" y="15791"/>
                    <a:pt x="1818" y="16330"/>
                  </a:cubicBezTo>
                  <a:cubicBezTo>
                    <a:pt x="2556" y="16075"/>
                    <a:pt x="3323" y="15876"/>
                    <a:pt x="4033" y="15563"/>
                  </a:cubicBezTo>
                  <a:cubicBezTo>
                    <a:pt x="4246" y="15457"/>
                    <a:pt x="4474" y="15405"/>
                    <a:pt x="4701" y="15405"/>
                  </a:cubicBezTo>
                  <a:cubicBezTo>
                    <a:pt x="5017" y="15405"/>
                    <a:pt x="5330" y="15507"/>
                    <a:pt x="5595" y="15705"/>
                  </a:cubicBezTo>
                  <a:cubicBezTo>
                    <a:pt x="5851" y="15847"/>
                    <a:pt x="6106" y="15989"/>
                    <a:pt x="6362" y="16160"/>
                  </a:cubicBezTo>
                  <a:cubicBezTo>
                    <a:pt x="6706" y="16403"/>
                    <a:pt x="7107" y="16544"/>
                    <a:pt x="7515" y="16544"/>
                  </a:cubicBezTo>
                  <a:cubicBezTo>
                    <a:pt x="7680" y="16544"/>
                    <a:pt x="7846" y="16521"/>
                    <a:pt x="8009" y="16472"/>
                  </a:cubicBezTo>
                  <a:cubicBezTo>
                    <a:pt x="8605" y="16359"/>
                    <a:pt x="9202" y="16245"/>
                    <a:pt x="9798" y="16131"/>
                  </a:cubicBezTo>
                  <a:cubicBezTo>
                    <a:pt x="9912" y="15649"/>
                    <a:pt x="9912" y="15138"/>
                    <a:pt x="9855" y="14626"/>
                  </a:cubicBezTo>
                  <a:lnTo>
                    <a:pt x="9855" y="14626"/>
                  </a:lnTo>
                  <a:cubicBezTo>
                    <a:pt x="9457" y="14854"/>
                    <a:pt x="8946" y="14882"/>
                    <a:pt x="8549" y="15081"/>
                  </a:cubicBezTo>
                  <a:cubicBezTo>
                    <a:pt x="8343" y="15189"/>
                    <a:pt x="8122" y="15242"/>
                    <a:pt x="7903" y="15242"/>
                  </a:cubicBezTo>
                  <a:cubicBezTo>
                    <a:pt x="7608" y="15242"/>
                    <a:pt x="7317" y="15147"/>
                    <a:pt x="7072" y="14967"/>
                  </a:cubicBezTo>
                  <a:cubicBezTo>
                    <a:pt x="6731" y="14768"/>
                    <a:pt x="6419" y="14570"/>
                    <a:pt x="6106" y="14371"/>
                  </a:cubicBezTo>
                  <a:cubicBezTo>
                    <a:pt x="5832" y="14172"/>
                    <a:pt x="5515" y="14081"/>
                    <a:pt x="5192" y="14081"/>
                  </a:cubicBezTo>
                  <a:close/>
                  <a:moveTo>
                    <a:pt x="7998" y="18681"/>
                  </a:moveTo>
                  <a:cubicBezTo>
                    <a:pt x="7866" y="18681"/>
                    <a:pt x="7720" y="18703"/>
                    <a:pt x="7555" y="18744"/>
                  </a:cubicBezTo>
                  <a:cubicBezTo>
                    <a:pt x="7327" y="18801"/>
                    <a:pt x="7100" y="18943"/>
                    <a:pt x="6930" y="19113"/>
                  </a:cubicBezTo>
                  <a:cubicBezTo>
                    <a:pt x="6617" y="19369"/>
                    <a:pt x="6333" y="19625"/>
                    <a:pt x="6078" y="19909"/>
                  </a:cubicBezTo>
                  <a:cubicBezTo>
                    <a:pt x="5694" y="20306"/>
                    <a:pt x="5496" y="20448"/>
                    <a:pt x="5318" y="20448"/>
                  </a:cubicBezTo>
                  <a:cubicBezTo>
                    <a:pt x="5141" y="20448"/>
                    <a:pt x="4984" y="20306"/>
                    <a:pt x="4686" y="20136"/>
                  </a:cubicBezTo>
                  <a:cubicBezTo>
                    <a:pt x="4601" y="20107"/>
                    <a:pt x="4544" y="20051"/>
                    <a:pt x="4459" y="19994"/>
                  </a:cubicBezTo>
                  <a:cubicBezTo>
                    <a:pt x="3957" y="19760"/>
                    <a:pt x="3456" y="19585"/>
                    <a:pt x="2931" y="19585"/>
                  </a:cubicBezTo>
                  <a:cubicBezTo>
                    <a:pt x="2564" y="19585"/>
                    <a:pt x="2187" y="19670"/>
                    <a:pt x="1790" y="19880"/>
                  </a:cubicBezTo>
                  <a:cubicBezTo>
                    <a:pt x="1619" y="19937"/>
                    <a:pt x="1449" y="19994"/>
                    <a:pt x="1250" y="20022"/>
                  </a:cubicBezTo>
                  <a:cubicBezTo>
                    <a:pt x="1080" y="20533"/>
                    <a:pt x="1023" y="21044"/>
                    <a:pt x="1051" y="21556"/>
                  </a:cubicBezTo>
                  <a:cubicBezTo>
                    <a:pt x="1392" y="21527"/>
                    <a:pt x="1704" y="21414"/>
                    <a:pt x="1988" y="21215"/>
                  </a:cubicBezTo>
                  <a:cubicBezTo>
                    <a:pt x="2258" y="21026"/>
                    <a:pt x="2572" y="20934"/>
                    <a:pt x="2888" y="20934"/>
                  </a:cubicBezTo>
                  <a:cubicBezTo>
                    <a:pt x="3239" y="20934"/>
                    <a:pt x="3592" y="21048"/>
                    <a:pt x="3891" y="21272"/>
                  </a:cubicBezTo>
                  <a:cubicBezTo>
                    <a:pt x="4260" y="21527"/>
                    <a:pt x="4686" y="21698"/>
                    <a:pt x="5141" y="21754"/>
                  </a:cubicBezTo>
                  <a:cubicBezTo>
                    <a:pt x="5257" y="21788"/>
                    <a:pt x="5375" y="21804"/>
                    <a:pt x="5492" y="21804"/>
                  </a:cubicBezTo>
                  <a:cubicBezTo>
                    <a:pt x="5777" y="21804"/>
                    <a:pt x="6055" y="21708"/>
                    <a:pt x="6277" y="21527"/>
                  </a:cubicBezTo>
                  <a:cubicBezTo>
                    <a:pt x="6589" y="21272"/>
                    <a:pt x="6873" y="21016"/>
                    <a:pt x="7157" y="20732"/>
                  </a:cubicBezTo>
                  <a:cubicBezTo>
                    <a:pt x="7327" y="20533"/>
                    <a:pt x="7555" y="20391"/>
                    <a:pt x="7810" y="20363"/>
                  </a:cubicBezTo>
                  <a:cubicBezTo>
                    <a:pt x="8321" y="21016"/>
                    <a:pt x="8861" y="21669"/>
                    <a:pt x="9940" y="21726"/>
                  </a:cubicBezTo>
                  <a:cubicBezTo>
                    <a:pt x="9883" y="21243"/>
                    <a:pt x="9855" y="20760"/>
                    <a:pt x="9827" y="20306"/>
                  </a:cubicBezTo>
                  <a:cubicBezTo>
                    <a:pt x="9599" y="20249"/>
                    <a:pt x="9372" y="20107"/>
                    <a:pt x="9287" y="19880"/>
                  </a:cubicBezTo>
                  <a:cubicBezTo>
                    <a:pt x="9145" y="19625"/>
                    <a:pt x="8975" y="19341"/>
                    <a:pt x="8776" y="19113"/>
                  </a:cubicBezTo>
                  <a:cubicBezTo>
                    <a:pt x="8554" y="18811"/>
                    <a:pt x="8319" y="18681"/>
                    <a:pt x="7998" y="18681"/>
                  </a:cubicBezTo>
                  <a:close/>
                  <a:moveTo>
                    <a:pt x="3873" y="23369"/>
                  </a:moveTo>
                  <a:cubicBezTo>
                    <a:pt x="3822" y="23369"/>
                    <a:pt x="3771" y="23370"/>
                    <a:pt x="3721" y="23373"/>
                  </a:cubicBezTo>
                  <a:cubicBezTo>
                    <a:pt x="2869" y="23402"/>
                    <a:pt x="2045" y="23657"/>
                    <a:pt x="1335" y="24140"/>
                  </a:cubicBezTo>
                  <a:cubicBezTo>
                    <a:pt x="1193" y="24225"/>
                    <a:pt x="1051" y="24282"/>
                    <a:pt x="909" y="24367"/>
                  </a:cubicBezTo>
                  <a:cubicBezTo>
                    <a:pt x="852" y="24907"/>
                    <a:pt x="852" y="25475"/>
                    <a:pt x="966" y="26043"/>
                  </a:cubicBezTo>
                  <a:cubicBezTo>
                    <a:pt x="1449" y="25759"/>
                    <a:pt x="1818" y="25333"/>
                    <a:pt x="2329" y="25077"/>
                  </a:cubicBezTo>
                  <a:cubicBezTo>
                    <a:pt x="2825" y="24848"/>
                    <a:pt x="3246" y="24728"/>
                    <a:pt x="3642" y="24728"/>
                  </a:cubicBezTo>
                  <a:cubicBezTo>
                    <a:pt x="4131" y="24728"/>
                    <a:pt x="4582" y="24912"/>
                    <a:pt x="5084" y="25304"/>
                  </a:cubicBezTo>
                  <a:cubicBezTo>
                    <a:pt x="5396" y="25560"/>
                    <a:pt x="5709" y="25815"/>
                    <a:pt x="5993" y="26099"/>
                  </a:cubicBezTo>
                  <a:cubicBezTo>
                    <a:pt x="6390" y="26440"/>
                    <a:pt x="6873" y="26667"/>
                    <a:pt x="7356" y="26753"/>
                  </a:cubicBezTo>
                  <a:cubicBezTo>
                    <a:pt x="7549" y="26803"/>
                    <a:pt x="7741" y="26829"/>
                    <a:pt x="7931" y="26829"/>
                  </a:cubicBezTo>
                  <a:cubicBezTo>
                    <a:pt x="8274" y="26829"/>
                    <a:pt x="8607" y="26747"/>
                    <a:pt x="8918" y="26582"/>
                  </a:cubicBezTo>
                  <a:cubicBezTo>
                    <a:pt x="9372" y="26355"/>
                    <a:pt x="9827" y="26071"/>
                    <a:pt x="10281" y="25787"/>
                  </a:cubicBezTo>
                  <a:cubicBezTo>
                    <a:pt x="10281" y="25276"/>
                    <a:pt x="10224" y="24765"/>
                    <a:pt x="10082" y="24254"/>
                  </a:cubicBezTo>
                  <a:lnTo>
                    <a:pt x="10082" y="24282"/>
                  </a:lnTo>
                  <a:cubicBezTo>
                    <a:pt x="9912" y="24310"/>
                    <a:pt x="9741" y="24424"/>
                    <a:pt x="9599" y="24538"/>
                  </a:cubicBezTo>
                  <a:cubicBezTo>
                    <a:pt x="9287" y="24765"/>
                    <a:pt x="8946" y="24992"/>
                    <a:pt x="8634" y="25248"/>
                  </a:cubicBezTo>
                  <a:cubicBezTo>
                    <a:pt x="8435" y="25401"/>
                    <a:pt x="8186" y="25480"/>
                    <a:pt x="7937" y="25480"/>
                  </a:cubicBezTo>
                  <a:cubicBezTo>
                    <a:pt x="7724" y="25480"/>
                    <a:pt x="7511" y="25422"/>
                    <a:pt x="7327" y="25304"/>
                  </a:cubicBezTo>
                  <a:cubicBezTo>
                    <a:pt x="7157" y="25219"/>
                    <a:pt x="7043" y="25106"/>
                    <a:pt x="6901" y="24992"/>
                  </a:cubicBezTo>
                  <a:cubicBezTo>
                    <a:pt x="6390" y="24509"/>
                    <a:pt x="5822" y="24112"/>
                    <a:pt x="5197" y="23742"/>
                  </a:cubicBezTo>
                  <a:cubicBezTo>
                    <a:pt x="4788" y="23486"/>
                    <a:pt x="4333" y="23369"/>
                    <a:pt x="3873" y="23369"/>
                  </a:cubicBezTo>
                  <a:close/>
                  <a:moveTo>
                    <a:pt x="3341" y="28072"/>
                  </a:moveTo>
                  <a:cubicBezTo>
                    <a:pt x="2656" y="28072"/>
                    <a:pt x="1985" y="28239"/>
                    <a:pt x="1335" y="28684"/>
                  </a:cubicBezTo>
                  <a:cubicBezTo>
                    <a:pt x="1307" y="28684"/>
                    <a:pt x="1278" y="28712"/>
                    <a:pt x="1250" y="28712"/>
                  </a:cubicBezTo>
                  <a:lnTo>
                    <a:pt x="1364" y="30075"/>
                  </a:lnTo>
                  <a:cubicBezTo>
                    <a:pt x="1591" y="30019"/>
                    <a:pt x="1818" y="29905"/>
                    <a:pt x="2017" y="29735"/>
                  </a:cubicBezTo>
                  <a:cubicBezTo>
                    <a:pt x="2406" y="29506"/>
                    <a:pt x="2850" y="29369"/>
                    <a:pt x="3290" y="29369"/>
                  </a:cubicBezTo>
                  <a:cubicBezTo>
                    <a:pt x="3396" y="29369"/>
                    <a:pt x="3502" y="29377"/>
                    <a:pt x="3607" y="29394"/>
                  </a:cubicBezTo>
                  <a:cubicBezTo>
                    <a:pt x="3976" y="29422"/>
                    <a:pt x="4346" y="29507"/>
                    <a:pt x="4686" y="29593"/>
                  </a:cubicBezTo>
                  <a:cubicBezTo>
                    <a:pt x="5425" y="29763"/>
                    <a:pt x="6163" y="29962"/>
                    <a:pt x="6901" y="30132"/>
                  </a:cubicBezTo>
                  <a:cubicBezTo>
                    <a:pt x="7519" y="30264"/>
                    <a:pt x="8129" y="30374"/>
                    <a:pt x="8739" y="30374"/>
                  </a:cubicBezTo>
                  <a:cubicBezTo>
                    <a:pt x="9307" y="30374"/>
                    <a:pt x="9876" y="30279"/>
                    <a:pt x="10451" y="30019"/>
                  </a:cubicBezTo>
                  <a:cubicBezTo>
                    <a:pt x="10593" y="29962"/>
                    <a:pt x="10764" y="29933"/>
                    <a:pt x="10906" y="29905"/>
                  </a:cubicBezTo>
                  <a:cubicBezTo>
                    <a:pt x="10934" y="29451"/>
                    <a:pt x="10849" y="29025"/>
                    <a:pt x="10650" y="28599"/>
                  </a:cubicBezTo>
                  <a:cubicBezTo>
                    <a:pt x="10508" y="28627"/>
                    <a:pt x="10366" y="28684"/>
                    <a:pt x="10224" y="28712"/>
                  </a:cubicBezTo>
                  <a:cubicBezTo>
                    <a:pt x="9750" y="28959"/>
                    <a:pt x="9232" y="29072"/>
                    <a:pt x="8712" y="29072"/>
                  </a:cubicBezTo>
                  <a:cubicBezTo>
                    <a:pt x="8515" y="29072"/>
                    <a:pt x="8318" y="29056"/>
                    <a:pt x="8123" y="29025"/>
                  </a:cubicBezTo>
                  <a:cubicBezTo>
                    <a:pt x="7668" y="28939"/>
                    <a:pt x="7214" y="28854"/>
                    <a:pt x="6759" y="28769"/>
                  </a:cubicBezTo>
                  <a:cubicBezTo>
                    <a:pt x="6078" y="28599"/>
                    <a:pt x="5396" y="28400"/>
                    <a:pt x="4715" y="28258"/>
                  </a:cubicBezTo>
                  <a:cubicBezTo>
                    <a:pt x="4252" y="28145"/>
                    <a:pt x="3793" y="28072"/>
                    <a:pt x="3341" y="28072"/>
                  </a:cubicBezTo>
                  <a:close/>
                  <a:moveTo>
                    <a:pt x="11332" y="32404"/>
                  </a:moveTo>
                  <a:lnTo>
                    <a:pt x="11332" y="32432"/>
                  </a:lnTo>
                  <a:cubicBezTo>
                    <a:pt x="10622" y="32546"/>
                    <a:pt x="9912" y="32546"/>
                    <a:pt x="9202" y="32631"/>
                  </a:cubicBezTo>
                  <a:cubicBezTo>
                    <a:pt x="8453" y="32709"/>
                    <a:pt x="7704" y="32753"/>
                    <a:pt x="6955" y="32753"/>
                  </a:cubicBezTo>
                  <a:cubicBezTo>
                    <a:pt x="6340" y="32753"/>
                    <a:pt x="5726" y="32724"/>
                    <a:pt x="5112" y="32660"/>
                  </a:cubicBezTo>
                  <a:cubicBezTo>
                    <a:pt x="4761" y="32621"/>
                    <a:pt x="4407" y="32602"/>
                    <a:pt x="4053" y="32602"/>
                  </a:cubicBezTo>
                  <a:cubicBezTo>
                    <a:pt x="3375" y="32602"/>
                    <a:pt x="2698" y="32671"/>
                    <a:pt x="2045" y="32802"/>
                  </a:cubicBezTo>
                  <a:cubicBezTo>
                    <a:pt x="1903" y="32830"/>
                    <a:pt x="1733" y="32858"/>
                    <a:pt x="1591" y="32887"/>
                  </a:cubicBezTo>
                  <a:cubicBezTo>
                    <a:pt x="1477" y="33284"/>
                    <a:pt x="1477" y="33710"/>
                    <a:pt x="1591" y="34108"/>
                  </a:cubicBezTo>
                  <a:cubicBezTo>
                    <a:pt x="2239" y="33916"/>
                    <a:pt x="2928" y="33846"/>
                    <a:pt x="3623" y="33846"/>
                  </a:cubicBezTo>
                  <a:cubicBezTo>
                    <a:pt x="3750" y="33846"/>
                    <a:pt x="3877" y="33848"/>
                    <a:pt x="4005" y="33852"/>
                  </a:cubicBezTo>
                  <a:cubicBezTo>
                    <a:pt x="4937" y="33983"/>
                    <a:pt x="5895" y="34052"/>
                    <a:pt x="6852" y="34052"/>
                  </a:cubicBezTo>
                  <a:cubicBezTo>
                    <a:pt x="7352" y="34052"/>
                    <a:pt x="7853" y="34033"/>
                    <a:pt x="8350" y="33994"/>
                  </a:cubicBezTo>
                  <a:cubicBezTo>
                    <a:pt x="9429" y="33909"/>
                    <a:pt x="10480" y="33938"/>
                    <a:pt x="11530" y="33739"/>
                  </a:cubicBezTo>
                  <a:cubicBezTo>
                    <a:pt x="11502" y="33284"/>
                    <a:pt x="11445" y="32858"/>
                    <a:pt x="11332" y="32404"/>
                  </a:cubicBezTo>
                  <a:close/>
                  <a:moveTo>
                    <a:pt x="3926" y="35762"/>
                  </a:moveTo>
                  <a:cubicBezTo>
                    <a:pt x="3420" y="35762"/>
                    <a:pt x="2921" y="35913"/>
                    <a:pt x="2500" y="36209"/>
                  </a:cubicBezTo>
                  <a:lnTo>
                    <a:pt x="1278" y="37033"/>
                  </a:lnTo>
                  <a:cubicBezTo>
                    <a:pt x="1080" y="37629"/>
                    <a:pt x="1023" y="38283"/>
                    <a:pt x="1023" y="38907"/>
                  </a:cubicBezTo>
                  <a:cubicBezTo>
                    <a:pt x="1222" y="38851"/>
                    <a:pt x="1307" y="38680"/>
                    <a:pt x="1449" y="38567"/>
                  </a:cubicBezTo>
                  <a:cubicBezTo>
                    <a:pt x="1988" y="38027"/>
                    <a:pt x="2585" y="37544"/>
                    <a:pt x="3210" y="37147"/>
                  </a:cubicBezTo>
                  <a:cubicBezTo>
                    <a:pt x="3406" y="37026"/>
                    <a:pt x="3634" y="36961"/>
                    <a:pt x="3864" y="36961"/>
                  </a:cubicBezTo>
                  <a:cubicBezTo>
                    <a:pt x="4068" y="36961"/>
                    <a:pt x="4273" y="37012"/>
                    <a:pt x="4459" y="37118"/>
                  </a:cubicBezTo>
                  <a:cubicBezTo>
                    <a:pt x="4772" y="37260"/>
                    <a:pt x="5055" y="37459"/>
                    <a:pt x="5368" y="37658"/>
                  </a:cubicBezTo>
                  <a:cubicBezTo>
                    <a:pt x="5907" y="37999"/>
                    <a:pt x="6532" y="38197"/>
                    <a:pt x="7185" y="38254"/>
                  </a:cubicBezTo>
                  <a:cubicBezTo>
                    <a:pt x="7226" y="38259"/>
                    <a:pt x="7267" y="38262"/>
                    <a:pt x="7308" y="38262"/>
                  </a:cubicBezTo>
                  <a:cubicBezTo>
                    <a:pt x="7502" y="38262"/>
                    <a:pt x="7708" y="38211"/>
                    <a:pt x="7895" y="38141"/>
                  </a:cubicBezTo>
                  <a:cubicBezTo>
                    <a:pt x="8265" y="37999"/>
                    <a:pt x="8605" y="37828"/>
                    <a:pt x="8946" y="37601"/>
                  </a:cubicBezTo>
                  <a:cubicBezTo>
                    <a:pt x="9456" y="37207"/>
                    <a:pt x="10080" y="37002"/>
                    <a:pt x="10709" y="37002"/>
                  </a:cubicBezTo>
                  <a:cubicBezTo>
                    <a:pt x="10851" y="37002"/>
                    <a:pt x="10992" y="37012"/>
                    <a:pt x="11133" y="37033"/>
                  </a:cubicBezTo>
                  <a:cubicBezTo>
                    <a:pt x="11275" y="37061"/>
                    <a:pt x="11417" y="37076"/>
                    <a:pt x="11559" y="37076"/>
                  </a:cubicBezTo>
                  <a:cubicBezTo>
                    <a:pt x="11701" y="37076"/>
                    <a:pt x="11843" y="37061"/>
                    <a:pt x="11985" y="37033"/>
                  </a:cubicBezTo>
                  <a:cubicBezTo>
                    <a:pt x="11985" y="36635"/>
                    <a:pt x="11928" y="36238"/>
                    <a:pt x="11786" y="35869"/>
                  </a:cubicBezTo>
                  <a:lnTo>
                    <a:pt x="11530" y="35869"/>
                  </a:lnTo>
                  <a:cubicBezTo>
                    <a:pt x="11256" y="35811"/>
                    <a:pt x="10978" y="35783"/>
                    <a:pt x="10702" y="35783"/>
                  </a:cubicBezTo>
                  <a:cubicBezTo>
                    <a:pt x="9889" y="35783"/>
                    <a:pt x="9084" y="36027"/>
                    <a:pt x="8407" y="36493"/>
                  </a:cubicBezTo>
                  <a:cubicBezTo>
                    <a:pt x="8208" y="36607"/>
                    <a:pt x="7981" y="36721"/>
                    <a:pt x="7753" y="36834"/>
                  </a:cubicBezTo>
                  <a:cubicBezTo>
                    <a:pt x="7574" y="36945"/>
                    <a:pt x="7368" y="37001"/>
                    <a:pt x="7165" y="37001"/>
                  </a:cubicBezTo>
                  <a:cubicBezTo>
                    <a:pt x="6949" y="37001"/>
                    <a:pt x="6736" y="36937"/>
                    <a:pt x="6561" y="36806"/>
                  </a:cubicBezTo>
                  <a:cubicBezTo>
                    <a:pt x="6106" y="36522"/>
                    <a:pt x="5623" y="36266"/>
                    <a:pt x="5141" y="36067"/>
                  </a:cubicBezTo>
                  <a:cubicBezTo>
                    <a:pt x="4757" y="35863"/>
                    <a:pt x="4339" y="35762"/>
                    <a:pt x="3926" y="35762"/>
                  </a:cubicBezTo>
                  <a:close/>
                  <a:moveTo>
                    <a:pt x="9989" y="41436"/>
                  </a:moveTo>
                  <a:cubicBezTo>
                    <a:pt x="9830" y="41436"/>
                    <a:pt x="9671" y="41455"/>
                    <a:pt x="9514" y="41492"/>
                  </a:cubicBezTo>
                  <a:cubicBezTo>
                    <a:pt x="9003" y="41605"/>
                    <a:pt x="8520" y="41832"/>
                    <a:pt x="8151" y="42202"/>
                  </a:cubicBezTo>
                  <a:cubicBezTo>
                    <a:pt x="7668" y="42628"/>
                    <a:pt x="7214" y="43054"/>
                    <a:pt x="6759" y="43508"/>
                  </a:cubicBezTo>
                  <a:cubicBezTo>
                    <a:pt x="6674" y="43610"/>
                    <a:pt x="6548" y="43661"/>
                    <a:pt x="6424" y="43661"/>
                  </a:cubicBezTo>
                  <a:cubicBezTo>
                    <a:pt x="6341" y="43661"/>
                    <a:pt x="6260" y="43639"/>
                    <a:pt x="6191" y="43593"/>
                  </a:cubicBezTo>
                  <a:cubicBezTo>
                    <a:pt x="5538" y="43281"/>
                    <a:pt x="4885" y="42997"/>
                    <a:pt x="4232" y="42684"/>
                  </a:cubicBezTo>
                  <a:cubicBezTo>
                    <a:pt x="3475" y="42286"/>
                    <a:pt x="2676" y="42013"/>
                    <a:pt x="1816" y="42013"/>
                  </a:cubicBezTo>
                  <a:cubicBezTo>
                    <a:pt x="1450" y="42013"/>
                    <a:pt x="1072" y="42063"/>
                    <a:pt x="682" y="42173"/>
                  </a:cubicBezTo>
                  <a:cubicBezTo>
                    <a:pt x="625" y="42173"/>
                    <a:pt x="568" y="42173"/>
                    <a:pt x="512" y="42202"/>
                  </a:cubicBezTo>
                  <a:cubicBezTo>
                    <a:pt x="341" y="42656"/>
                    <a:pt x="284" y="43139"/>
                    <a:pt x="313" y="43622"/>
                  </a:cubicBezTo>
                  <a:cubicBezTo>
                    <a:pt x="512" y="43593"/>
                    <a:pt x="682" y="43536"/>
                    <a:pt x="881" y="43480"/>
                  </a:cubicBezTo>
                  <a:cubicBezTo>
                    <a:pt x="1151" y="43380"/>
                    <a:pt x="1435" y="43330"/>
                    <a:pt x="1722" y="43330"/>
                  </a:cubicBezTo>
                  <a:cubicBezTo>
                    <a:pt x="2010" y="43330"/>
                    <a:pt x="2301" y="43380"/>
                    <a:pt x="2585" y="43480"/>
                  </a:cubicBezTo>
                  <a:cubicBezTo>
                    <a:pt x="2869" y="43593"/>
                    <a:pt x="3153" y="43707"/>
                    <a:pt x="3408" y="43849"/>
                  </a:cubicBezTo>
                  <a:cubicBezTo>
                    <a:pt x="4090" y="44161"/>
                    <a:pt x="4772" y="44474"/>
                    <a:pt x="5453" y="44786"/>
                  </a:cubicBezTo>
                  <a:cubicBezTo>
                    <a:pt x="5821" y="44959"/>
                    <a:pt x="6143" y="45046"/>
                    <a:pt x="6446" y="45046"/>
                  </a:cubicBezTo>
                  <a:cubicBezTo>
                    <a:pt x="6937" y="45046"/>
                    <a:pt x="7375" y="44817"/>
                    <a:pt x="7867" y="44360"/>
                  </a:cubicBezTo>
                  <a:cubicBezTo>
                    <a:pt x="7924" y="44303"/>
                    <a:pt x="7981" y="44218"/>
                    <a:pt x="8037" y="44161"/>
                  </a:cubicBezTo>
                  <a:cubicBezTo>
                    <a:pt x="8520" y="43707"/>
                    <a:pt x="9003" y="43281"/>
                    <a:pt x="9543" y="42855"/>
                  </a:cubicBezTo>
                  <a:cubicBezTo>
                    <a:pt x="9632" y="42780"/>
                    <a:pt x="9738" y="42744"/>
                    <a:pt x="9847" y="42744"/>
                  </a:cubicBezTo>
                  <a:cubicBezTo>
                    <a:pt x="9945" y="42744"/>
                    <a:pt x="10045" y="42773"/>
                    <a:pt x="10139" y="42826"/>
                  </a:cubicBezTo>
                  <a:cubicBezTo>
                    <a:pt x="10508" y="42968"/>
                    <a:pt x="10678" y="43366"/>
                    <a:pt x="11019" y="43508"/>
                  </a:cubicBezTo>
                  <a:cubicBezTo>
                    <a:pt x="11218" y="42997"/>
                    <a:pt x="11303" y="42429"/>
                    <a:pt x="11332" y="41889"/>
                  </a:cubicBezTo>
                  <a:cubicBezTo>
                    <a:pt x="11190" y="41804"/>
                    <a:pt x="11048" y="41776"/>
                    <a:pt x="10934" y="41690"/>
                  </a:cubicBezTo>
                  <a:cubicBezTo>
                    <a:pt x="10646" y="41518"/>
                    <a:pt x="10320" y="41436"/>
                    <a:pt x="9989" y="41436"/>
                  </a:cubicBezTo>
                  <a:close/>
                  <a:moveTo>
                    <a:pt x="1914" y="46698"/>
                  </a:moveTo>
                  <a:cubicBezTo>
                    <a:pt x="1453" y="46698"/>
                    <a:pt x="985" y="46789"/>
                    <a:pt x="512" y="47001"/>
                  </a:cubicBezTo>
                  <a:cubicBezTo>
                    <a:pt x="370" y="47058"/>
                    <a:pt x="199" y="47086"/>
                    <a:pt x="57" y="47115"/>
                  </a:cubicBezTo>
                  <a:cubicBezTo>
                    <a:pt x="0" y="47569"/>
                    <a:pt x="0" y="48023"/>
                    <a:pt x="86" y="48449"/>
                  </a:cubicBezTo>
                  <a:cubicBezTo>
                    <a:pt x="540" y="48222"/>
                    <a:pt x="1080" y="48080"/>
                    <a:pt x="1591" y="48023"/>
                  </a:cubicBezTo>
                  <a:cubicBezTo>
                    <a:pt x="1710" y="47998"/>
                    <a:pt x="1832" y="47985"/>
                    <a:pt x="1953" y="47985"/>
                  </a:cubicBezTo>
                  <a:cubicBezTo>
                    <a:pt x="2236" y="47985"/>
                    <a:pt x="2517" y="48055"/>
                    <a:pt x="2755" y="48194"/>
                  </a:cubicBezTo>
                  <a:cubicBezTo>
                    <a:pt x="3437" y="48478"/>
                    <a:pt x="4090" y="48762"/>
                    <a:pt x="4772" y="48989"/>
                  </a:cubicBezTo>
                  <a:cubicBezTo>
                    <a:pt x="5339" y="49216"/>
                    <a:pt x="5933" y="49330"/>
                    <a:pt x="6526" y="49330"/>
                  </a:cubicBezTo>
                  <a:cubicBezTo>
                    <a:pt x="6823" y="49330"/>
                    <a:pt x="7119" y="49301"/>
                    <a:pt x="7413" y="49245"/>
                  </a:cubicBezTo>
                  <a:cubicBezTo>
                    <a:pt x="8123" y="49103"/>
                    <a:pt x="8833" y="48989"/>
                    <a:pt x="9543" y="48904"/>
                  </a:cubicBezTo>
                  <a:cubicBezTo>
                    <a:pt x="9798" y="48421"/>
                    <a:pt x="9940" y="47938"/>
                    <a:pt x="9997" y="47427"/>
                  </a:cubicBezTo>
                  <a:lnTo>
                    <a:pt x="9997" y="47427"/>
                  </a:lnTo>
                  <a:cubicBezTo>
                    <a:pt x="9486" y="47484"/>
                    <a:pt x="9003" y="47597"/>
                    <a:pt x="8520" y="47739"/>
                  </a:cubicBezTo>
                  <a:cubicBezTo>
                    <a:pt x="8062" y="47938"/>
                    <a:pt x="7603" y="47989"/>
                    <a:pt x="7141" y="47989"/>
                  </a:cubicBezTo>
                  <a:cubicBezTo>
                    <a:pt x="6743" y="47989"/>
                    <a:pt x="6343" y="47951"/>
                    <a:pt x="5936" y="47938"/>
                  </a:cubicBezTo>
                  <a:cubicBezTo>
                    <a:pt x="5822" y="47938"/>
                    <a:pt x="5709" y="47910"/>
                    <a:pt x="5595" y="47853"/>
                  </a:cubicBezTo>
                  <a:cubicBezTo>
                    <a:pt x="4942" y="47597"/>
                    <a:pt x="4289" y="47370"/>
                    <a:pt x="3636" y="47086"/>
                  </a:cubicBezTo>
                  <a:cubicBezTo>
                    <a:pt x="3078" y="46847"/>
                    <a:pt x="2502" y="46698"/>
                    <a:pt x="1914" y="46698"/>
                  </a:cubicBezTo>
                  <a:close/>
                  <a:moveTo>
                    <a:pt x="2481" y="50628"/>
                  </a:moveTo>
                  <a:cubicBezTo>
                    <a:pt x="2139" y="50628"/>
                    <a:pt x="1794" y="50723"/>
                    <a:pt x="1449" y="50948"/>
                  </a:cubicBezTo>
                  <a:cubicBezTo>
                    <a:pt x="1051" y="51176"/>
                    <a:pt x="654" y="51403"/>
                    <a:pt x="256" y="51658"/>
                  </a:cubicBezTo>
                  <a:cubicBezTo>
                    <a:pt x="256" y="52056"/>
                    <a:pt x="284" y="52454"/>
                    <a:pt x="398" y="52851"/>
                  </a:cubicBezTo>
                  <a:cubicBezTo>
                    <a:pt x="796" y="52738"/>
                    <a:pt x="1165" y="52567"/>
                    <a:pt x="1477" y="52312"/>
                  </a:cubicBezTo>
                  <a:cubicBezTo>
                    <a:pt x="1856" y="52085"/>
                    <a:pt x="2129" y="51962"/>
                    <a:pt x="2401" y="51962"/>
                  </a:cubicBezTo>
                  <a:cubicBezTo>
                    <a:pt x="2639" y="51962"/>
                    <a:pt x="2876" y="52056"/>
                    <a:pt x="3181" y="52255"/>
                  </a:cubicBezTo>
                  <a:cubicBezTo>
                    <a:pt x="3891" y="52709"/>
                    <a:pt x="4743" y="52965"/>
                    <a:pt x="5595" y="52965"/>
                  </a:cubicBezTo>
                  <a:cubicBezTo>
                    <a:pt x="6532" y="52965"/>
                    <a:pt x="7469" y="52993"/>
                    <a:pt x="8407" y="52993"/>
                  </a:cubicBezTo>
                  <a:cubicBezTo>
                    <a:pt x="8577" y="52652"/>
                    <a:pt x="8691" y="52283"/>
                    <a:pt x="8719" y="51886"/>
                  </a:cubicBezTo>
                  <a:cubicBezTo>
                    <a:pt x="8570" y="51737"/>
                    <a:pt x="8357" y="51653"/>
                    <a:pt x="8153" y="51653"/>
                  </a:cubicBezTo>
                  <a:cubicBezTo>
                    <a:pt x="8124" y="51653"/>
                    <a:pt x="8095" y="51655"/>
                    <a:pt x="8066" y="51658"/>
                  </a:cubicBezTo>
                  <a:cubicBezTo>
                    <a:pt x="7524" y="51679"/>
                    <a:pt x="6996" y="51699"/>
                    <a:pt x="6472" y="51699"/>
                  </a:cubicBezTo>
                  <a:cubicBezTo>
                    <a:pt x="6255" y="51699"/>
                    <a:pt x="6039" y="51695"/>
                    <a:pt x="5822" y="51687"/>
                  </a:cubicBezTo>
                  <a:cubicBezTo>
                    <a:pt x="5777" y="51689"/>
                    <a:pt x="5733" y="51690"/>
                    <a:pt x="5688" y="51690"/>
                  </a:cubicBezTo>
                  <a:cubicBezTo>
                    <a:pt x="5112" y="51690"/>
                    <a:pt x="4564" y="51520"/>
                    <a:pt x="4090" y="51204"/>
                  </a:cubicBezTo>
                  <a:cubicBezTo>
                    <a:pt x="3948" y="51119"/>
                    <a:pt x="3806" y="51005"/>
                    <a:pt x="3636" y="50948"/>
                  </a:cubicBezTo>
                  <a:cubicBezTo>
                    <a:pt x="3257" y="50752"/>
                    <a:pt x="2871" y="50628"/>
                    <a:pt x="2481" y="50628"/>
                  </a:cubicBezTo>
                  <a:close/>
                  <a:moveTo>
                    <a:pt x="6546" y="55389"/>
                  </a:moveTo>
                  <a:cubicBezTo>
                    <a:pt x="6170" y="55389"/>
                    <a:pt x="5786" y="55481"/>
                    <a:pt x="5396" y="55634"/>
                  </a:cubicBezTo>
                  <a:cubicBezTo>
                    <a:pt x="5254" y="55663"/>
                    <a:pt x="5141" y="55720"/>
                    <a:pt x="5027" y="55776"/>
                  </a:cubicBezTo>
                  <a:cubicBezTo>
                    <a:pt x="4494" y="56043"/>
                    <a:pt x="3886" y="56176"/>
                    <a:pt x="3280" y="56176"/>
                  </a:cubicBezTo>
                  <a:cubicBezTo>
                    <a:pt x="3047" y="56176"/>
                    <a:pt x="2814" y="56157"/>
                    <a:pt x="2585" y="56117"/>
                  </a:cubicBezTo>
                  <a:cubicBezTo>
                    <a:pt x="2202" y="56008"/>
                    <a:pt x="1808" y="55957"/>
                    <a:pt x="1410" y="55957"/>
                  </a:cubicBezTo>
                  <a:cubicBezTo>
                    <a:pt x="1187" y="55957"/>
                    <a:pt x="963" y="55973"/>
                    <a:pt x="739" y="56003"/>
                  </a:cubicBezTo>
                  <a:cubicBezTo>
                    <a:pt x="739" y="56401"/>
                    <a:pt x="796" y="56770"/>
                    <a:pt x="938" y="57139"/>
                  </a:cubicBezTo>
                  <a:lnTo>
                    <a:pt x="1477" y="57139"/>
                  </a:lnTo>
                  <a:cubicBezTo>
                    <a:pt x="1903" y="57225"/>
                    <a:pt x="2329" y="57310"/>
                    <a:pt x="2727" y="57367"/>
                  </a:cubicBezTo>
                  <a:cubicBezTo>
                    <a:pt x="2963" y="57420"/>
                    <a:pt x="3198" y="57446"/>
                    <a:pt x="3431" y="57446"/>
                  </a:cubicBezTo>
                  <a:cubicBezTo>
                    <a:pt x="3815" y="57446"/>
                    <a:pt x="4191" y="57377"/>
                    <a:pt x="4544" y="57253"/>
                  </a:cubicBezTo>
                  <a:cubicBezTo>
                    <a:pt x="5027" y="57083"/>
                    <a:pt x="5538" y="56912"/>
                    <a:pt x="6021" y="56713"/>
                  </a:cubicBezTo>
                  <a:cubicBezTo>
                    <a:pt x="6176" y="56645"/>
                    <a:pt x="6341" y="56607"/>
                    <a:pt x="6504" y="56607"/>
                  </a:cubicBezTo>
                  <a:cubicBezTo>
                    <a:pt x="6610" y="56607"/>
                    <a:pt x="6715" y="56623"/>
                    <a:pt x="6816" y="56657"/>
                  </a:cubicBezTo>
                  <a:cubicBezTo>
                    <a:pt x="7015" y="56713"/>
                    <a:pt x="7214" y="56827"/>
                    <a:pt x="7413" y="56884"/>
                  </a:cubicBezTo>
                  <a:cubicBezTo>
                    <a:pt x="7552" y="56523"/>
                    <a:pt x="7663" y="56134"/>
                    <a:pt x="7695" y="55718"/>
                  </a:cubicBezTo>
                  <a:lnTo>
                    <a:pt x="7695" y="55718"/>
                  </a:lnTo>
                  <a:cubicBezTo>
                    <a:pt x="7695" y="55719"/>
                    <a:pt x="7696" y="55719"/>
                    <a:pt x="7697" y="55720"/>
                  </a:cubicBezTo>
                  <a:lnTo>
                    <a:pt x="7697" y="55691"/>
                  </a:lnTo>
                  <a:cubicBezTo>
                    <a:pt x="7696" y="55700"/>
                    <a:pt x="7695" y="55709"/>
                    <a:pt x="7695" y="55718"/>
                  </a:cubicBezTo>
                  <a:lnTo>
                    <a:pt x="7695" y="55718"/>
                  </a:lnTo>
                  <a:cubicBezTo>
                    <a:pt x="7319" y="55488"/>
                    <a:pt x="6936" y="55389"/>
                    <a:pt x="6546" y="55389"/>
                  </a:cubicBezTo>
                  <a:close/>
                  <a:moveTo>
                    <a:pt x="6901" y="59355"/>
                  </a:moveTo>
                  <a:lnTo>
                    <a:pt x="6901" y="59383"/>
                  </a:lnTo>
                  <a:cubicBezTo>
                    <a:pt x="6504" y="59440"/>
                    <a:pt x="6106" y="59525"/>
                    <a:pt x="5737" y="59695"/>
                  </a:cubicBezTo>
                  <a:cubicBezTo>
                    <a:pt x="5463" y="59801"/>
                    <a:pt x="5189" y="59859"/>
                    <a:pt x="4916" y="59859"/>
                  </a:cubicBezTo>
                  <a:cubicBezTo>
                    <a:pt x="4820" y="59859"/>
                    <a:pt x="4725" y="59852"/>
                    <a:pt x="4630" y="59837"/>
                  </a:cubicBezTo>
                  <a:cubicBezTo>
                    <a:pt x="3522" y="59809"/>
                    <a:pt x="2414" y="59695"/>
                    <a:pt x="1307" y="59497"/>
                  </a:cubicBezTo>
                  <a:lnTo>
                    <a:pt x="1307" y="59497"/>
                  </a:lnTo>
                  <a:cubicBezTo>
                    <a:pt x="1250" y="59923"/>
                    <a:pt x="1307" y="60377"/>
                    <a:pt x="1449" y="60803"/>
                  </a:cubicBezTo>
                  <a:cubicBezTo>
                    <a:pt x="1733" y="60803"/>
                    <a:pt x="2045" y="60831"/>
                    <a:pt x="2358" y="60917"/>
                  </a:cubicBezTo>
                  <a:cubicBezTo>
                    <a:pt x="3018" y="61006"/>
                    <a:pt x="3691" y="61118"/>
                    <a:pt x="4360" y="61118"/>
                  </a:cubicBezTo>
                  <a:cubicBezTo>
                    <a:pt x="4755" y="61118"/>
                    <a:pt x="5148" y="61079"/>
                    <a:pt x="5538" y="60973"/>
                  </a:cubicBezTo>
                  <a:cubicBezTo>
                    <a:pt x="5936" y="60888"/>
                    <a:pt x="6305" y="60746"/>
                    <a:pt x="6674" y="60633"/>
                  </a:cubicBezTo>
                  <a:cubicBezTo>
                    <a:pt x="6845" y="60207"/>
                    <a:pt x="6930" y="59781"/>
                    <a:pt x="6901" y="59355"/>
                  </a:cubicBezTo>
                  <a:close/>
                  <a:moveTo>
                    <a:pt x="3036" y="62854"/>
                  </a:moveTo>
                  <a:cubicBezTo>
                    <a:pt x="2556" y="62854"/>
                    <a:pt x="2101" y="62990"/>
                    <a:pt x="1676" y="63330"/>
                  </a:cubicBezTo>
                  <a:cubicBezTo>
                    <a:pt x="1591" y="63842"/>
                    <a:pt x="1619" y="64353"/>
                    <a:pt x="1733" y="64836"/>
                  </a:cubicBezTo>
                  <a:lnTo>
                    <a:pt x="1733" y="64864"/>
                  </a:lnTo>
                  <a:cubicBezTo>
                    <a:pt x="1818" y="64807"/>
                    <a:pt x="1875" y="64750"/>
                    <a:pt x="1932" y="64694"/>
                  </a:cubicBezTo>
                  <a:cubicBezTo>
                    <a:pt x="2232" y="64333"/>
                    <a:pt x="2674" y="64128"/>
                    <a:pt x="3127" y="64128"/>
                  </a:cubicBezTo>
                  <a:cubicBezTo>
                    <a:pt x="3317" y="64128"/>
                    <a:pt x="3508" y="64164"/>
                    <a:pt x="3692" y="64239"/>
                  </a:cubicBezTo>
                  <a:cubicBezTo>
                    <a:pt x="4459" y="64523"/>
                    <a:pt x="5254" y="64410"/>
                    <a:pt x="6049" y="64466"/>
                  </a:cubicBezTo>
                  <a:cubicBezTo>
                    <a:pt x="6220" y="64069"/>
                    <a:pt x="6277" y="63671"/>
                    <a:pt x="6248" y="63245"/>
                  </a:cubicBezTo>
                  <a:lnTo>
                    <a:pt x="6248" y="63245"/>
                  </a:lnTo>
                  <a:cubicBezTo>
                    <a:pt x="6154" y="63249"/>
                    <a:pt x="6060" y="63251"/>
                    <a:pt x="5966" y="63251"/>
                  </a:cubicBezTo>
                  <a:cubicBezTo>
                    <a:pt x="5316" y="63251"/>
                    <a:pt x="4653" y="63167"/>
                    <a:pt x="4033" y="63018"/>
                  </a:cubicBezTo>
                  <a:cubicBezTo>
                    <a:pt x="3691" y="62915"/>
                    <a:pt x="3358" y="62854"/>
                    <a:pt x="3036" y="62854"/>
                  </a:cubicBezTo>
                  <a:close/>
                  <a:moveTo>
                    <a:pt x="5936" y="65347"/>
                  </a:moveTo>
                  <a:lnTo>
                    <a:pt x="5936" y="65347"/>
                  </a:lnTo>
                  <a:cubicBezTo>
                    <a:pt x="5254" y="65432"/>
                    <a:pt x="4601" y="65546"/>
                    <a:pt x="3948" y="65716"/>
                  </a:cubicBezTo>
                  <a:cubicBezTo>
                    <a:pt x="3238" y="65915"/>
                    <a:pt x="2500" y="66085"/>
                    <a:pt x="1790" y="66227"/>
                  </a:cubicBezTo>
                  <a:cubicBezTo>
                    <a:pt x="1676" y="66596"/>
                    <a:pt x="1676" y="66994"/>
                    <a:pt x="1761" y="67363"/>
                  </a:cubicBezTo>
                  <a:lnTo>
                    <a:pt x="1761" y="67420"/>
                  </a:lnTo>
                  <a:cubicBezTo>
                    <a:pt x="2556" y="67306"/>
                    <a:pt x="3352" y="67136"/>
                    <a:pt x="4147" y="66937"/>
                  </a:cubicBezTo>
                  <a:cubicBezTo>
                    <a:pt x="4686" y="66767"/>
                    <a:pt x="5226" y="66653"/>
                    <a:pt x="5794" y="66568"/>
                  </a:cubicBezTo>
                  <a:cubicBezTo>
                    <a:pt x="5879" y="66170"/>
                    <a:pt x="5936" y="65773"/>
                    <a:pt x="5936" y="65347"/>
                  </a:cubicBezTo>
                  <a:close/>
                  <a:moveTo>
                    <a:pt x="5481" y="69181"/>
                  </a:moveTo>
                  <a:lnTo>
                    <a:pt x="5481" y="69181"/>
                  </a:lnTo>
                  <a:cubicBezTo>
                    <a:pt x="4531" y="69380"/>
                    <a:pt x="3545" y="69493"/>
                    <a:pt x="2566" y="69493"/>
                  </a:cubicBezTo>
                  <a:cubicBezTo>
                    <a:pt x="2287" y="69493"/>
                    <a:pt x="2009" y="69483"/>
                    <a:pt x="1733" y="69465"/>
                  </a:cubicBezTo>
                  <a:cubicBezTo>
                    <a:pt x="1648" y="69834"/>
                    <a:pt x="1648" y="70231"/>
                    <a:pt x="1733" y="70629"/>
                  </a:cubicBezTo>
                  <a:lnTo>
                    <a:pt x="1733" y="70657"/>
                  </a:lnTo>
                  <a:cubicBezTo>
                    <a:pt x="2241" y="70728"/>
                    <a:pt x="2749" y="70765"/>
                    <a:pt x="3255" y="70765"/>
                  </a:cubicBezTo>
                  <a:cubicBezTo>
                    <a:pt x="3966" y="70765"/>
                    <a:pt x="4672" y="70693"/>
                    <a:pt x="5368" y="70544"/>
                  </a:cubicBezTo>
                  <a:cubicBezTo>
                    <a:pt x="5481" y="70089"/>
                    <a:pt x="5510" y="69635"/>
                    <a:pt x="5481" y="69181"/>
                  </a:cubicBezTo>
                  <a:close/>
                  <a:moveTo>
                    <a:pt x="5311" y="71566"/>
                  </a:moveTo>
                  <a:lnTo>
                    <a:pt x="1704" y="72134"/>
                  </a:lnTo>
                  <a:cubicBezTo>
                    <a:pt x="1648" y="72446"/>
                    <a:pt x="1676" y="72816"/>
                    <a:pt x="1790" y="73128"/>
                  </a:cubicBezTo>
                  <a:lnTo>
                    <a:pt x="1790" y="73156"/>
                  </a:lnTo>
                  <a:cubicBezTo>
                    <a:pt x="2926" y="73128"/>
                    <a:pt x="4090" y="72986"/>
                    <a:pt x="5226" y="72787"/>
                  </a:cubicBezTo>
                  <a:cubicBezTo>
                    <a:pt x="5339" y="72390"/>
                    <a:pt x="5368" y="71964"/>
                    <a:pt x="5311" y="7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3" name="Google Shape;2803;p39"/>
          <p:cNvGrpSpPr/>
          <p:nvPr/>
        </p:nvGrpSpPr>
        <p:grpSpPr>
          <a:xfrm>
            <a:off x="-1267173" y="2188421"/>
            <a:ext cx="3964445" cy="2462000"/>
            <a:chOff x="-1097486" y="2244471"/>
            <a:chExt cx="3964445" cy="2462000"/>
          </a:xfrm>
        </p:grpSpPr>
        <p:grpSp>
          <p:nvGrpSpPr>
            <p:cNvPr id="2804" name="Google Shape;2804;p39"/>
            <p:cNvGrpSpPr/>
            <p:nvPr/>
          </p:nvGrpSpPr>
          <p:grpSpPr>
            <a:xfrm>
              <a:off x="-1097486" y="3343567"/>
              <a:ext cx="3964445" cy="1362903"/>
              <a:chOff x="-600890" y="3299500"/>
              <a:chExt cx="3491058" cy="1200162"/>
            </a:xfrm>
          </p:grpSpPr>
          <p:sp>
            <p:nvSpPr>
              <p:cNvPr id="2805" name="Google Shape;2805;p39"/>
              <p:cNvSpPr/>
              <p:nvPr/>
            </p:nvSpPr>
            <p:spPr>
              <a:xfrm>
                <a:off x="-600890" y="424103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6" name="Google Shape;2806;p39"/>
              <p:cNvGrpSpPr/>
              <p:nvPr/>
            </p:nvGrpSpPr>
            <p:grpSpPr>
              <a:xfrm>
                <a:off x="0" y="3299500"/>
                <a:ext cx="2481000" cy="1029250"/>
                <a:chOff x="497750" y="4415550"/>
                <a:chExt cx="2481000" cy="1029250"/>
              </a:xfrm>
            </p:grpSpPr>
            <p:sp>
              <p:nvSpPr>
                <p:cNvPr id="2807" name="Google Shape;2807;p39"/>
                <p:cNvSpPr/>
                <p:nvPr/>
              </p:nvSpPr>
              <p:spPr>
                <a:xfrm>
                  <a:off x="780025" y="4461375"/>
                  <a:ext cx="717650" cy="812050"/>
                </a:xfrm>
                <a:custGeom>
                  <a:avLst/>
                  <a:gdLst/>
                  <a:ahLst/>
                  <a:cxnLst/>
                  <a:rect l="l" t="t" r="r" b="b"/>
                  <a:pathLst>
                    <a:path w="28706" h="32482" fill="none" extrusionOk="0">
                      <a:moveTo>
                        <a:pt x="4216" y="0"/>
                      </a:moveTo>
                      <a:cubicBezTo>
                        <a:pt x="1907" y="0"/>
                        <a:pt x="0" y="1870"/>
                        <a:pt x="0" y="4216"/>
                      </a:cubicBezTo>
                      <a:lnTo>
                        <a:pt x="0" y="28302"/>
                      </a:lnTo>
                      <a:cubicBezTo>
                        <a:pt x="0" y="30612"/>
                        <a:pt x="1907" y="32481"/>
                        <a:pt x="4216" y="32481"/>
                      </a:cubicBezTo>
                      <a:lnTo>
                        <a:pt x="28705" y="32481"/>
                      </a:lnTo>
                      <a:lnTo>
                        <a:pt x="28705" y="0"/>
                      </a:lnTo>
                      <a:close/>
                    </a:path>
                  </a:pathLst>
                </a:custGeom>
                <a:noFill/>
                <a:ln w="11925" cap="flat" cmpd="sng">
                  <a:solidFill>
                    <a:srgbClr val="81CCB2"/>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9"/>
                <p:cNvSpPr/>
                <p:nvPr/>
              </p:nvSpPr>
              <p:spPr>
                <a:xfrm>
                  <a:off x="497750" y="4415550"/>
                  <a:ext cx="2244525" cy="903700"/>
                </a:xfrm>
                <a:custGeom>
                  <a:avLst/>
                  <a:gdLst/>
                  <a:ahLst/>
                  <a:cxnLst/>
                  <a:rect l="l" t="t" r="r" b="b"/>
                  <a:pathLst>
                    <a:path w="89781" h="36148" extrusionOk="0">
                      <a:moveTo>
                        <a:pt x="6049" y="0"/>
                      </a:moveTo>
                      <a:cubicBezTo>
                        <a:pt x="2676" y="0"/>
                        <a:pt x="0" y="2677"/>
                        <a:pt x="0" y="6049"/>
                      </a:cubicBezTo>
                      <a:lnTo>
                        <a:pt x="0" y="30135"/>
                      </a:lnTo>
                      <a:cubicBezTo>
                        <a:pt x="0" y="33471"/>
                        <a:pt x="2676" y="36147"/>
                        <a:pt x="6049" y="36147"/>
                      </a:cubicBezTo>
                      <a:lnTo>
                        <a:pt x="83732" y="36147"/>
                      </a:lnTo>
                      <a:cubicBezTo>
                        <a:pt x="87105" y="36147"/>
                        <a:pt x="89781" y="33471"/>
                        <a:pt x="89781" y="30135"/>
                      </a:cubicBezTo>
                      <a:lnTo>
                        <a:pt x="89781" y="6049"/>
                      </a:lnTo>
                      <a:cubicBezTo>
                        <a:pt x="89781" y="2677"/>
                        <a:pt x="87105" y="0"/>
                        <a:pt x="8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9"/>
                <p:cNvSpPr/>
                <p:nvPr/>
              </p:nvSpPr>
              <p:spPr>
                <a:xfrm>
                  <a:off x="2647850" y="5319225"/>
                  <a:ext cx="152175" cy="125575"/>
                </a:xfrm>
                <a:custGeom>
                  <a:avLst/>
                  <a:gdLst/>
                  <a:ahLst/>
                  <a:cxnLst/>
                  <a:rect l="l" t="t" r="r" b="b"/>
                  <a:pathLst>
                    <a:path w="6087" h="5023" extrusionOk="0">
                      <a:moveTo>
                        <a:pt x="1" y="0"/>
                      </a:moveTo>
                      <a:lnTo>
                        <a:pt x="3080" y="5023"/>
                      </a:lnTo>
                      <a:lnTo>
                        <a:pt x="6086" y="5023"/>
                      </a:lnTo>
                      <a:lnTo>
                        <a:pt x="4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9"/>
                <p:cNvSpPr/>
                <p:nvPr/>
              </p:nvSpPr>
              <p:spPr>
                <a:xfrm>
                  <a:off x="2647850" y="5319225"/>
                  <a:ext cx="126500" cy="45850"/>
                </a:xfrm>
                <a:custGeom>
                  <a:avLst/>
                  <a:gdLst/>
                  <a:ahLst/>
                  <a:cxnLst/>
                  <a:rect l="l" t="t" r="r" b="b"/>
                  <a:pathLst>
                    <a:path w="5060" h="1834" extrusionOk="0">
                      <a:moveTo>
                        <a:pt x="1" y="0"/>
                      </a:moveTo>
                      <a:lnTo>
                        <a:pt x="1101" y="1833"/>
                      </a:lnTo>
                      <a:lnTo>
                        <a:pt x="5060" y="1833"/>
                      </a:lnTo>
                      <a:lnTo>
                        <a:pt x="44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9"/>
                <p:cNvSpPr/>
                <p:nvPr/>
              </p:nvSpPr>
              <p:spPr>
                <a:xfrm>
                  <a:off x="913825" y="5319225"/>
                  <a:ext cx="152175" cy="125575"/>
                </a:xfrm>
                <a:custGeom>
                  <a:avLst/>
                  <a:gdLst/>
                  <a:ahLst/>
                  <a:cxnLst/>
                  <a:rect l="l" t="t" r="r" b="b"/>
                  <a:pathLst>
                    <a:path w="6087" h="5023" extrusionOk="0">
                      <a:moveTo>
                        <a:pt x="1614" y="0"/>
                      </a:moveTo>
                      <a:lnTo>
                        <a:pt x="1" y="5023"/>
                      </a:lnTo>
                      <a:lnTo>
                        <a:pt x="3007" y="5023"/>
                      </a:lnTo>
                      <a:lnTo>
                        <a:pt x="60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9"/>
                <p:cNvSpPr/>
                <p:nvPr/>
              </p:nvSpPr>
              <p:spPr>
                <a:xfrm>
                  <a:off x="2411400" y="5319225"/>
                  <a:ext cx="152175" cy="125575"/>
                </a:xfrm>
                <a:custGeom>
                  <a:avLst/>
                  <a:gdLst/>
                  <a:ahLst/>
                  <a:cxnLst/>
                  <a:rect l="l" t="t" r="r" b="b"/>
                  <a:pathLst>
                    <a:path w="6087" h="5023" extrusionOk="0">
                      <a:moveTo>
                        <a:pt x="1" y="0"/>
                      </a:moveTo>
                      <a:lnTo>
                        <a:pt x="3043" y="5023"/>
                      </a:lnTo>
                      <a:lnTo>
                        <a:pt x="6086" y="5023"/>
                      </a:lnTo>
                      <a:lnTo>
                        <a:pt x="4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9"/>
                <p:cNvSpPr/>
                <p:nvPr/>
              </p:nvSpPr>
              <p:spPr>
                <a:xfrm>
                  <a:off x="676450" y="5319225"/>
                  <a:ext cx="152175" cy="125575"/>
                </a:xfrm>
                <a:custGeom>
                  <a:avLst/>
                  <a:gdLst/>
                  <a:ahLst/>
                  <a:cxnLst/>
                  <a:rect l="l" t="t" r="r" b="b"/>
                  <a:pathLst>
                    <a:path w="6087" h="5023" extrusionOk="0">
                      <a:moveTo>
                        <a:pt x="1650" y="0"/>
                      </a:moveTo>
                      <a:lnTo>
                        <a:pt x="1" y="5023"/>
                      </a:lnTo>
                      <a:lnTo>
                        <a:pt x="3044" y="5023"/>
                      </a:lnTo>
                      <a:lnTo>
                        <a:pt x="60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9"/>
                <p:cNvSpPr/>
                <p:nvPr/>
              </p:nvSpPr>
              <p:spPr>
                <a:xfrm>
                  <a:off x="939500" y="5319225"/>
                  <a:ext cx="126500" cy="45850"/>
                </a:xfrm>
                <a:custGeom>
                  <a:avLst/>
                  <a:gdLst/>
                  <a:ahLst/>
                  <a:cxnLst/>
                  <a:rect l="l" t="t" r="r" b="b"/>
                  <a:pathLst>
                    <a:path w="5060" h="1834" extrusionOk="0">
                      <a:moveTo>
                        <a:pt x="587" y="0"/>
                      </a:moveTo>
                      <a:lnTo>
                        <a:pt x="0" y="1833"/>
                      </a:lnTo>
                      <a:lnTo>
                        <a:pt x="3960" y="1833"/>
                      </a:lnTo>
                      <a:lnTo>
                        <a:pt x="50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9"/>
                <p:cNvSpPr/>
                <p:nvPr/>
              </p:nvSpPr>
              <p:spPr>
                <a:xfrm>
                  <a:off x="734200" y="4415550"/>
                  <a:ext cx="2244550" cy="903700"/>
                </a:xfrm>
                <a:custGeom>
                  <a:avLst/>
                  <a:gdLst/>
                  <a:ahLst/>
                  <a:cxnLst/>
                  <a:rect l="l" t="t" r="r" b="b"/>
                  <a:pathLst>
                    <a:path w="89782" h="36148" extrusionOk="0">
                      <a:moveTo>
                        <a:pt x="6049" y="0"/>
                      </a:moveTo>
                      <a:cubicBezTo>
                        <a:pt x="2713" y="0"/>
                        <a:pt x="0" y="2677"/>
                        <a:pt x="0" y="6049"/>
                      </a:cubicBezTo>
                      <a:lnTo>
                        <a:pt x="0" y="30135"/>
                      </a:lnTo>
                      <a:cubicBezTo>
                        <a:pt x="0" y="33471"/>
                        <a:pt x="2713" y="36147"/>
                        <a:pt x="6049" y="36147"/>
                      </a:cubicBezTo>
                      <a:lnTo>
                        <a:pt x="83769" y="36147"/>
                      </a:lnTo>
                      <a:cubicBezTo>
                        <a:pt x="87105" y="36147"/>
                        <a:pt x="89781" y="33471"/>
                        <a:pt x="89781" y="30135"/>
                      </a:cubicBezTo>
                      <a:lnTo>
                        <a:pt x="89781" y="6049"/>
                      </a:lnTo>
                      <a:cubicBezTo>
                        <a:pt x="89781" y="2677"/>
                        <a:pt x="87105" y="0"/>
                        <a:pt x="83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9"/>
                <p:cNvSpPr/>
                <p:nvPr/>
              </p:nvSpPr>
              <p:spPr>
                <a:xfrm>
                  <a:off x="2216175" y="4461375"/>
                  <a:ext cx="717650" cy="812050"/>
                </a:xfrm>
                <a:custGeom>
                  <a:avLst/>
                  <a:gdLst/>
                  <a:ahLst/>
                  <a:cxnLst/>
                  <a:rect l="l" t="t" r="r" b="b"/>
                  <a:pathLst>
                    <a:path w="28706" h="32482" extrusionOk="0">
                      <a:moveTo>
                        <a:pt x="1" y="0"/>
                      </a:moveTo>
                      <a:lnTo>
                        <a:pt x="1" y="32481"/>
                      </a:lnTo>
                      <a:lnTo>
                        <a:pt x="24527" y="32481"/>
                      </a:lnTo>
                      <a:cubicBezTo>
                        <a:pt x="26836" y="32481"/>
                        <a:pt x="28706" y="30612"/>
                        <a:pt x="28706" y="28302"/>
                      </a:cubicBezTo>
                      <a:lnTo>
                        <a:pt x="28706" y="4216"/>
                      </a:lnTo>
                      <a:cubicBezTo>
                        <a:pt x="28706" y="1870"/>
                        <a:pt x="26800" y="0"/>
                        <a:pt x="244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9"/>
                <p:cNvSpPr/>
                <p:nvPr/>
              </p:nvSpPr>
              <p:spPr>
                <a:xfrm>
                  <a:off x="1498550" y="4461375"/>
                  <a:ext cx="717650" cy="812050"/>
                </a:xfrm>
                <a:custGeom>
                  <a:avLst/>
                  <a:gdLst/>
                  <a:ahLst/>
                  <a:cxnLst/>
                  <a:rect l="l" t="t" r="r" b="b"/>
                  <a:pathLst>
                    <a:path w="28706" h="32482" extrusionOk="0">
                      <a:moveTo>
                        <a:pt x="1" y="0"/>
                      </a:moveTo>
                      <a:lnTo>
                        <a:pt x="1" y="32481"/>
                      </a:lnTo>
                      <a:lnTo>
                        <a:pt x="28706" y="32481"/>
                      </a:lnTo>
                      <a:lnTo>
                        <a:pt x="287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9"/>
                <p:cNvSpPr/>
                <p:nvPr/>
              </p:nvSpPr>
              <p:spPr>
                <a:xfrm>
                  <a:off x="2251925" y="4845400"/>
                  <a:ext cx="60525" cy="51925"/>
                </a:xfrm>
                <a:custGeom>
                  <a:avLst/>
                  <a:gdLst/>
                  <a:ahLst/>
                  <a:cxnLst/>
                  <a:rect l="l" t="t" r="r" b="b"/>
                  <a:pathLst>
                    <a:path w="2421" h="2077" extrusionOk="0">
                      <a:moveTo>
                        <a:pt x="1394" y="0"/>
                      </a:moveTo>
                      <a:cubicBezTo>
                        <a:pt x="477" y="0"/>
                        <a:pt x="1" y="1137"/>
                        <a:pt x="661" y="1760"/>
                      </a:cubicBezTo>
                      <a:cubicBezTo>
                        <a:pt x="879" y="1978"/>
                        <a:pt x="1146" y="2076"/>
                        <a:pt x="1405" y="2076"/>
                      </a:cubicBezTo>
                      <a:cubicBezTo>
                        <a:pt x="1928" y="2076"/>
                        <a:pt x="2420" y="1676"/>
                        <a:pt x="2420" y="1063"/>
                      </a:cubicBezTo>
                      <a:cubicBezTo>
                        <a:pt x="2420" y="477"/>
                        <a:pt x="1944" y="0"/>
                        <a:pt x="1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9"/>
                <p:cNvSpPr/>
                <p:nvPr/>
              </p:nvSpPr>
              <p:spPr>
                <a:xfrm>
                  <a:off x="2102550" y="4845400"/>
                  <a:ext cx="60500" cy="52600"/>
                </a:xfrm>
                <a:custGeom>
                  <a:avLst/>
                  <a:gdLst/>
                  <a:ahLst/>
                  <a:cxnLst/>
                  <a:rect l="l" t="t" r="r" b="b"/>
                  <a:pathLst>
                    <a:path w="2420" h="2104" extrusionOk="0">
                      <a:moveTo>
                        <a:pt x="1027" y="0"/>
                      </a:moveTo>
                      <a:cubicBezTo>
                        <a:pt x="477" y="0"/>
                        <a:pt x="0" y="477"/>
                        <a:pt x="0" y="1063"/>
                      </a:cubicBezTo>
                      <a:cubicBezTo>
                        <a:pt x="0" y="1685"/>
                        <a:pt x="505" y="2104"/>
                        <a:pt x="1037" y="2104"/>
                      </a:cubicBezTo>
                      <a:cubicBezTo>
                        <a:pt x="1289" y="2104"/>
                        <a:pt x="1547" y="2009"/>
                        <a:pt x="1760" y="1796"/>
                      </a:cubicBezTo>
                      <a:cubicBezTo>
                        <a:pt x="2420" y="1137"/>
                        <a:pt x="1943" y="0"/>
                        <a:pt x="10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9"/>
                <p:cNvSpPr/>
                <p:nvPr/>
              </p:nvSpPr>
              <p:spPr>
                <a:xfrm>
                  <a:off x="2260175" y="4837150"/>
                  <a:ext cx="60525" cy="51925"/>
                </a:xfrm>
                <a:custGeom>
                  <a:avLst/>
                  <a:gdLst/>
                  <a:ahLst/>
                  <a:cxnLst/>
                  <a:rect l="l" t="t" r="r" b="b"/>
                  <a:pathLst>
                    <a:path w="2421" h="2077" extrusionOk="0">
                      <a:moveTo>
                        <a:pt x="1394" y="0"/>
                      </a:moveTo>
                      <a:cubicBezTo>
                        <a:pt x="477" y="0"/>
                        <a:pt x="1" y="1137"/>
                        <a:pt x="660" y="1760"/>
                      </a:cubicBezTo>
                      <a:cubicBezTo>
                        <a:pt x="879" y="1978"/>
                        <a:pt x="1146" y="2076"/>
                        <a:pt x="1405" y="2076"/>
                      </a:cubicBezTo>
                      <a:cubicBezTo>
                        <a:pt x="1928" y="2076"/>
                        <a:pt x="2420" y="1676"/>
                        <a:pt x="2420" y="1063"/>
                      </a:cubicBezTo>
                      <a:cubicBezTo>
                        <a:pt x="2420" y="477"/>
                        <a:pt x="1944" y="0"/>
                        <a:pt x="1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9"/>
                <p:cNvSpPr/>
                <p:nvPr/>
              </p:nvSpPr>
              <p:spPr>
                <a:xfrm>
                  <a:off x="2110775" y="4837150"/>
                  <a:ext cx="60525" cy="52600"/>
                </a:xfrm>
                <a:custGeom>
                  <a:avLst/>
                  <a:gdLst/>
                  <a:ahLst/>
                  <a:cxnLst/>
                  <a:rect l="l" t="t" r="r" b="b"/>
                  <a:pathLst>
                    <a:path w="2421" h="2104" extrusionOk="0">
                      <a:moveTo>
                        <a:pt x="1027" y="0"/>
                      </a:moveTo>
                      <a:cubicBezTo>
                        <a:pt x="441" y="0"/>
                        <a:pt x="1" y="477"/>
                        <a:pt x="1" y="1063"/>
                      </a:cubicBezTo>
                      <a:cubicBezTo>
                        <a:pt x="1" y="1685"/>
                        <a:pt x="506" y="2104"/>
                        <a:pt x="1038" y="2104"/>
                      </a:cubicBezTo>
                      <a:cubicBezTo>
                        <a:pt x="1290" y="2104"/>
                        <a:pt x="1548" y="2009"/>
                        <a:pt x="1761" y="1797"/>
                      </a:cubicBezTo>
                      <a:cubicBezTo>
                        <a:pt x="2421" y="1137"/>
                        <a:pt x="1944" y="0"/>
                        <a:pt x="1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9"/>
                <p:cNvSpPr/>
                <p:nvPr/>
              </p:nvSpPr>
              <p:spPr>
                <a:xfrm>
                  <a:off x="780025" y="4461375"/>
                  <a:ext cx="717650" cy="271300"/>
                </a:xfrm>
                <a:custGeom>
                  <a:avLst/>
                  <a:gdLst/>
                  <a:ahLst/>
                  <a:cxnLst/>
                  <a:rect l="l" t="t" r="r" b="b"/>
                  <a:pathLst>
                    <a:path w="28706" h="10852" extrusionOk="0">
                      <a:moveTo>
                        <a:pt x="4216" y="0"/>
                      </a:moveTo>
                      <a:cubicBezTo>
                        <a:pt x="1907" y="0"/>
                        <a:pt x="0" y="1870"/>
                        <a:pt x="0" y="4216"/>
                      </a:cubicBezTo>
                      <a:lnTo>
                        <a:pt x="0" y="10852"/>
                      </a:lnTo>
                      <a:lnTo>
                        <a:pt x="28705" y="10852"/>
                      </a:lnTo>
                      <a:lnTo>
                        <a:pt x="28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9"/>
                <p:cNvSpPr/>
                <p:nvPr/>
              </p:nvSpPr>
              <p:spPr>
                <a:xfrm>
                  <a:off x="780025" y="4731750"/>
                  <a:ext cx="717650" cy="271300"/>
                </a:xfrm>
                <a:custGeom>
                  <a:avLst/>
                  <a:gdLst/>
                  <a:ahLst/>
                  <a:cxnLst/>
                  <a:rect l="l" t="t" r="r" b="b"/>
                  <a:pathLst>
                    <a:path w="28706" h="10852" extrusionOk="0">
                      <a:moveTo>
                        <a:pt x="0" y="0"/>
                      </a:moveTo>
                      <a:lnTo>
                        <a:pt x="0" y="10852"/>
                      </a:lnTo>
                      <a:lnTo>
                        <a:pt x="28705" y="10852"/>
                      </a:lnTo>
                      <a:lnTo>
                        <a:pt x="28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9"/>
                <p:cNvSpPr/>
                <p:nvPr/>
              </p:nvSpPr>
              <p:spPr>
                <a:xfrm>
                  <a:off x="780025" y="5003025"/>
                  <a:ext cx="717650" cy="270400"/>
                </a:xfrm>
                <a:custGeom>
                  <a:avLst/>
                  <a:gdLst/>
                  <a:ahLst/>
                  <a:cxnLst/>
                  <a:rect l="l" t="t" r="r" b="b"/>
                  <a:pathLst>
                    <a:path w="28706" h="10816" extrusionOk="0">
                      <a:moveTo>
                        <a:pt x="0" y="1"/>
                      </a:moveTo>
                      <a:lnTo>
                        <a:pt x="0" y="6636"/>
                      </a:lnTo>
                      <a:cubicBezTo>
                        <a:pt x="0" y="8946"/>
                        <a:pt x="1907" y="10815"/>
                        <a:pt x="4216" y="10815"/>
                      </a:cubicBezTo>
                      <a:lnTo>
                        <a:pt x="28705" y="10815"/>
                      </a:lnTo>
                      <a:lnTo>
                        <a:pt x="287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9"/>
                <p:cNvSpPr/>
                <p:nvPr/>
              </p:nvSpPr>
              <p:spPr>
                <a:xfrm>
                  <a:off x="1022900" y="4597025"/>
                  <a:ext cx="209900" cy="22925"/>
                </a:xfrm>
                <a:custGeom>
                  <a:avLst/>
                  <a:gdLst/>
                  <a:ahLst/>
                  <a:cxnLst/>
                  <a:rect l="l" t="t" r="r" b="b"/>
                  <a:pathLst>
                    <a:path w="8396" h="917" extrusionOk="0">
                      <a:moveTo>
                        <a:pt x="440" y="0"/>
                      </a:moveTo>
                      <a:cubicBezTo>
                        <a:pt x="184" y="0"/>
                        <a:pt x="0" y="183"/>
                        <a:pt x="0" y="440"/>
                      </a:cubicBezTo>
                      <a:cubicBezTo>
                        <a:pt x="0" y="697"/>
                        <a:pt x="184" y="917"/>
                        <a:pt x="440" y="917"/>
                      </a:cubicBezTo>
                      <a:lnTo>
                        <a:pt x="7956" y="917"/>
                      </a:lnTo>
                      <a:cubicBezTo>
                        <a:pt x="8176" y="917"/>
                        <a:pt x="8395" y="697"/>
                        <a:pt x="8395" y="440"/>
                      </a:cubicBezTo>
                      <a:cubicBezTo>
                        <a:pt x="8395" y="183"/>
                        <a:pt x="8176" y="0"/>
                        <a:pt x="7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9"/>
                <p:cNvSpPr/>
                <p:nvPr/>
              </p:nvSpPr>
              <p:spPr>
                <a:xfrm>
                  <a:off x="1022900" y="4863725"/>
                  <a:ext cx="209900" cy="22925"/>
                </a:xfrm>
                <a:custGeom>
                  <a:avLst/>
                  <a:gdLst/>
                  <a:ahLst/>
                  <a:cxnLst/>
                  <a:rect l="l" t="t" r="r" b="b"/>
                  <a:pathLst>
                    <a:path w="8396" h="917" extrusionOk="0">
                      <a:moveTo>
                        <a:pt x="440" y="0"/>
                      </a:moveTo>
                      <a:cubicBezTo>
                        <a:pt x="184" y="0"/>
                        <a:pt x="0" y="184"/>
                        <a:pt x="0" y="440"/>
                      </a:cubicBezTo>
                      <a:cubicBezTo>
                        <a:pt x="0" y="697"/>
                        <a:pt x="184" y="917"/>
                        <a:pt x="440" y="917"/>
                      </a:cubicBezTo>
                      <a:lnTo>
                        <a:pt x="7956" y="917"/>
                      </a:lnTo>
                      <a:cubicBezTo>
                        <a:pt x="8176" y="917"/>
                        <a:pt x="8395" y="697"/>
                        <a:pt x="8395" y="440"/>
                      </a:cubicBezTo>
                      <a:cubicBezTo>
                        <a:pt x="8395" y="184"/>
                        <a:pt x="8176" y="0"/>
                        <a:pt x="7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9"/>
                <p:cNvSpPr/>
                <p:nvPr/>
              </p:nvSpPr>
              <p:spPr>
                <a:xfrm>
                  <a:off x="1022900" y="5130425"/>
                  <a:ext cx="209900" cy="22925"/>
                </a:xfrm>
                <a:custGeom>
                  <a:avLst/>
                  <a:gdLst/>
                  <a:ahLst/>
                  <a:cxnLst/>
                  <a:rect l="l" t="t" r="r" b="b"/>
                  <a:pathLst>
                    <a:path w="8396" h="917" extrusionOk="0">
                      <a:moveTo>
                        <a:pt x="440" y="0"/>
                      </a:moveTo>
                      <a:cubicBezTo>
                        <a:pt x="184" y="0"/>
                        <a:pt x="0" y="184"/>
                        <a:pt x="0" y="440"/>
                      </a:cubicBezTo>
                      <a:cubicBezTo>
                        <a:pt x="0" y="697"/>
                        <a:pt x="184" y="917"/>
                        <a:pt x="440" y="917"/>
                      </a:cubicBezTo>
                      <a:lnTo>
                        <a:pt x="7956" y="917"/>
                      </a:lnTo>
                      <a:cubicBezTo>
                        <a:pt x="8176" y="917"/>
                        <a:pt x="8395" y="697"/>
                        <a:pt x="8395" y="440"/>
                      </a:cubicBezTo>
                      <a:cubicBezTo>
                        <a:pt x="8395" y="184"/>
                        <a:pt x="8176" y="0"/>
                        <a:pt x="7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9"/>
                <p:cNvSpPr/>
                <p:nvPr/>
              </p:nvSpPr>
              <p:spPr>
                <a:xfrm>
                  <a:off x="1033900" y="4585100"/>
                  <a:ext cx="210825" cy="22950"/>
                </a:xfrm>
                <a:custGeom>
                  <a:avLst/>
                  <a:gdLst/>
                  <a:ahLst/>
                  <a:cxnLst/>
                  <a:rect l="l" t="t" r="r" b="b"/>
                  <a:pathLst>
                    <a:path w="8433" h="918" extrusionOk="0">
                      <a:moveTo>
                        <a:pt x="477" y="1"/>
                      </a:moveTo>
                      <a:cubicBezTo>
                        <a:pt x="220" y="1"/>
                        <a:pt x="0" y="221"/>
                        <a:pt x="0" y="477"/>
                      </a:cubicBezTo>
                      <a:cubicBezTo>
                        <a:pt x="0" y="734"/>
                        <a:pt x="220" y="917"/>
                        <a:pt x="477" y="917"/>
                      </a:cubicBezTo>
                      <a:lnTo>
                        <a:pt x="7955" y="917"/>
                      </a:lnTo>
                      <a:cubicBezTo>
                        <a:pt x="8212" y="917"/>
                        <a:pt x="8432" y="734"/>
                        <a:pt x="8432" y="477"/>
                      </a:cubicBezTo>
                      <a:cubicBezTo>
                        <a:pt x="8432" y="221"/>
                        <a:pt x="8212" y="1"/>
                        <a:pt x="7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9"/>
                <p:cNvSpPr/>
                <p:nvPr/>
              </p:nvSpPr>
              <p:spPr>
                <a:xfrm>
                  <a:off x="1033900" y="4851800"/>
                  <a:ext cx="210825" cy="22950"/>
                </a:xfrm>
                <a:custGeom>
                  <a:avLst/>
                  <a:gdLst/>
                  <a:ahLst/>
                  <a:cxnLst/>
                  <a:rect l="l" t="t" r="r" b="b"/>
                  <a:pathLst>
                    <a:path w="8433" h="918" extrusionOk="0">
                      <a:moveTo>
                        <a:pt x="477" y="1"/>
                      </a:moveTo>
                      <a:cubicBezTo>
                        <a:pt x="220" y="1"/>
                        <a:pt x="0" y="221"/>
                        <a:pt x="0" y="477"/>
                      </a:cubicBezTo>
                      <a:cubicBezTo>
                        <a:pt x="0" y="734"/>
                        <a:pt x="220" y="917"/>
                        <a:pt x="477" y="917"/>
                      </a:cubicBezTo>
                      <a:lnTo>
                        <a:pt x="7955" y="917"/>
                      </a:lnTo>
                      <a:cubicBezTo>
                        <a:pt x="8212" y="917"/>
                        <a:pt x="8432" y="734"/>
                        <a:pt x="8432" y="477"/>
                      </a:cubicBezTo>
                      <a:cubicBezTo>
                        <a:pt x="8432" y="221"/>
                        <a:pt x="8212" y="1"/>
                        <a:pt x="7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9"/>
                <p:cNvSpPr/>
                <p:nvPr/>
              </p:nvSpPr>
              <p:spPr>
                <a:xfrm>
                  <a:off x="1033900" y="5118500"/>
                  <a:ext cx="210825" cy="22950"/>
                </a:xfrm>
                <a:custGeom>
                  <a:avLst/>
                  <a:gdLst/>
                  <a:ahLst/>
                  <a:cxnLst/>
                  <a:rect l="l" t="t" r="r" b="b"/>
                  <a:pathLst>
                    <a:path w="8433" h="918" extrusionOk="0">
                      <a:moveTo>
                        <a:pt x="477" y="1"/>
                      </a:moveTo>
                      <a:cubicBezTo>
                        <a:pt x="220" y="1"/>
                        <a:pt x="0" y="221"/>
                        <a:pt x="0" y="477"/>
                      </a:cubicBezTo>
                      <a:cubicBezTo>
                        <a:pt x="0" y="697"/>
                        <a:pt x="220" y="917"/>
                        <a:pt x="477" y="917"/>
                      </a:cubicBezTo>
                      <a:lnTo>
                        <a:pt x="7955" y="917"/>
                      </a:lnTo>
                      <a:cubicBezTo>
                        <a:pt x="8212" y="917"/>
                        <a:pt x="8432" y="697"/>
                        <a:pt x="8432" y="477"/>
                      </a:cubicBezTo>
                      <a:cubicBezTo>
                        <a:pt x="8432" y="221"/>
                        <a:pt x="8212" y="1"/>
                        <a:pt x="7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9"/>
                <p:cNvSpPr/>
                <p:nvPr/>
              </p:nvSpPr>
              <p:spPr>
                <a:xfrm>
                  <a:off x="2215275" y="4461375"/>
                  <a:ext cx="25" cy="812050"/>
                </a:xfrm>
                <a:custGeom>
                  <a:avLst/>
                  <a:gdLst/>
                  <a:ahLst/>
                  <a:cxnLst/>
                  <a:rect l="l" t="t" r="r" b="b"/>
                  <a:pathLst>
                    <a:path w="1" h="32482" fill="none" extrusionOk="0">
                      <a:moveTo>
                        <a:pt x="0" y="32481"/>
                      </a:moveTo>
                      <a:lnTo>
                        <a:pt x="0" y="0"/>
                      </a:lnTo>
                    </a:path>
                  </a:pathLst>
                </a:custGeom>
                <a:noFill/>
                <a:ln w="11925" cap="flat" cmpd="sng">
                  <a:solidFill>
                    <a:schemeClr val="accent6"/>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9"/>
                <p:cNvSpPr/>
                <p:nvPr/>
              </p:nvSpPr>
              <p:spPr>
                <a:xfrm>
                  <a:off x="801100" y="4461375"/>
                  <a:ext cx="2132725" cy="792800"/>
                </a:xfrm>
                <a:custGeom>
                  <a:avLst/>
                  <a:gdLst/>
                  <a:ahLst/>
                  <a:cxnLst/>
                  <a:rect l="l" t="t" r="r" b="b"/>
                  <a:pathLst>
                    <a:path w="85309" h="31712" extrusionOk="0">
                      <a:moveTo>
                        <a:pt x="3373" y="0"/>
                      </a:moveTo>
                      <a:cubicBezTo>
                        <a:pt x="2017" y="0"/>
                        <a:pt x="770" y="660"/>
                        <a:pt x="1" y="1723"/>
                      </a:cubicBezTo>
                      <a:cubicBezTo>
                        <a:pt x="697" y="1210"/>
                        <a:pt x="1577" y="917"/>
                        <a:pt x="2457" y="917"/>
                      </a:cubicBezTo>
                      <a:lnTo>
                        <a:pt x="80836" y="917"/>
                      </a:lnTo>
                      <a:cubicBezTo>
                        <a:pt x="82779" y="917"/>
                        <a:pt x="84392" y="2530"/>
                        <a:pt x="84392" y="4473"/>
                      </a:cubicBezTo>
                      <a:lnTo>
                        <a:pt x="84392" y="29219"/>
                      </a:lnTo>
                      <a:cubicBezTo>
                        <a:pt x="84392" y="30135"/>
                        <a:pt x="84099" y="30978"/>
                        <a:pt x="83586" y="31712"/>
                      </a:cubicBezTo>
                      <a:cubicBezTo>
                        <a:pt x="84649" y="30905"/>
                        <a:pt x="85309" y="29659"/>
                        <a:pt x="85309" y="28302"/>
                      </a:cubicBezTo>
                      <a:lnTo>
                        <a:pt x="85309" y="4216"/>
                      </a:lnTo>
                      <a:cubicBezTo>
                        <a:pt x="85309" y="1870"/>
                        <a:pt x="83403" y="0"/>
                        <a:pt x="81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9"/>
                <p:cNvSpPr/>
                <p:nvPr/>
              </p:nvSpPr>
              <p:spPr>
                <a:xfrm>
                  <a:off x="780025" y="4731750"/>
                  <a:ext cx="717650" cy="25"/>
                </a:xfrm>
                <a:custGeom>
                  <a:avLst/>
                  <a:gdLst/>
                  <a:ahLst/>
                  <a:cxnLst/>
                  <a:rect l="l" t="t" r="r" b="b"/>
                  <a:pathLst>
                    <a:path w="28706" h="1" fill="none" extrusionOk="0">
                      <a:moveTo>
                        <a:pt x="28705" y="0"/>
                      </a:moveTo>
                      <a:lnTo>
                        <a:pt x="0" y="0"/>
                      </a:lnTo>
                    </a:path>
                  </a:pathLst>
                </a:custGeom>
                <a:noFill/>
                <a:ln w="11925" cap="flat" cmpd="sng">
                  <a:solidFill>
                    <a:schemeClr val="accent5"/>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9"/>
                <p:cNvSpPr/>
                <p:nvPr/>
              </p:nvSpPr>
              <p:spPr>
                <a:xfrm>
                  <a:off x="780025" y="5003025"/>
                  <a:ext cx="717650" cy="25"/>
                </a:xfrm>
                <a:custGeom>
                  <a:avLst/>
                  <a:gdLst/>
                  <a:ahLst/>
                  <a:cxnLst/>
                  <a:rect l="l" t="t" r="r" b="b"/>
                  <a:pathLst>
                    <a:path w="28706" h="1" fill="none" extrusionOk="0">
                      <a:moveTo>
                        <a:pt x="0" y="1"/>
                      </a:moveTo>
                      <a:lnTo>
                        <a:pt x="28705" y="1"/>
                      </a:lnTo>
                    </a:path>
                  </a:pathLst>
                </a:custGeom>
                <a:noFill/>
                <a:ln w="11925" cap="flat" cmpd="sng">
                  <a:solidFill>
                    <a:schemeClr val="accent5"/>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5" name="Google Shape;2835;p39"/>
            <p:cNvGrpSpPr/>
            <p:nvPr/>
          </p:nvGrpSpPr>
          <p:grpSpPr>
            <a:xfrm>
              <a:off x="131604" y="2244471"/>
              <a:ext cx="1994170" cy="1099090"/>
              <a:chOff x="5327725" y="2554125"/>
              <a:chExt cx="1756050" cy="967850"/>
            </a:xfrm>
          </p:grpSpPr>
          <p:sp>
            <p:nvSpPr>
              <p:cNvPr id="2836" name="Google Shape;2836;p39"/>
              <p:cNvSpPr/>
              <p:nvPr/>
            </p:nvSpPr>
            <p:spPr>
              <a:xfrm>
                <a:off x="5327725" y="2572450"/>
                <a:ext cx="1671725" cy="949525"/>
              </a:xfrm>
              <a:custGeom>
                <a:avLst/>
                <a:gdLst/>
                <a:ahLst/>
                <a:cxnLst/>
                <a:rect l="l" t="t" r="r" b="b"/>
                <a:pathLst>
                  <a:path w="66869" h="37981" extrusionOk="0">
                    <a:moveTo>
                      <a:pt x="0" y="1"/>
                    </a:moveTo>
                    <a:lnTo>
                      <a:pt x="0" y="34315"/>
                    </a:lnTo>
                    <a:lnTo>
                      <a:pt x="6892" y="34315"/>
                    </a:lnTo>
                    <a:lnTo>
                      <a:pt x="6746" y="35121"/>
                    </a:lnTo>
                    <a:lnTo>
                      <a:pt x="6306" y="37981"/>
                    </a:lnTo>
                    <a:lnTo>
                      <a:pt x="7589" y="37981"/>
                    </a:lnTo>
                    <a:lnTo>
                      <a:pt x="9605" y="34315"/>
                    </a:lnTo>
                    <a:lnTo>
                      <a:pt x="57264" y="34315"/>
                    </a:lnTo>
                    <a:lnTo>
                      <a:pt x="59243" y="37981"/>
                    </a:lnTo>
                    <a:lnTo>
                      <a:pt x="60563" y="37981"/>
                    </a:lnTo>
                    <a:lnTo>
                      <a:pt x="60086" y="35121"/>
                    </a:lnTo>
                    <a:lnTo>
                      <a:pt x="59976" y="34315"/>
                    </a:lnTo>
                    <a:lnTo>
                      <a:pt x="66869" y="34315"/>
                    </a:lnTo>
                    <a:lnTo>
                      <a:pt x="668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9"/>
              <p:cNvSpPr/>
              <p:nvPr/>
            </p:nvSpPr>
            <p:spPr>
              <a:xfrm>
                <a:off x="5540350" y="3414725"/>
                <a:ext cx="88925" cy="107250"/>
              </a:xfrm>
              <a:custGeom>
                <a:avLst/>
                <a:gdLst/>
                <a:ahLst/>
                <a:cxnLst/>
                <a:rect l="l" t="t" r="r" b="b"/>
                <a:pathLst>
                  <a:path w="3557" h="4290" extrusionOk="0">
                    <a:moveTo>
                      <a:pt x="660" y="0"/>
                    </a:moveTo>
                    <a:lnTo>
                      <a:pt x="0" y="4290"/>
                    </a:lnTo>
                    <a:lnTo>
                      <a:pt x="1320" y="4290"/>
                    </a:lnTo>
                    <a:lnTo>
                      <a:pt x="3557" y="220"/>
                    </a:lnTo>
                    <a:lnTo>
                      <a:pt x="6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9"/>
              <p:cNvSpPr/>
              <p:nvPr/>
            </p:nvSpPr>
            <p:spPr>
              <a:xfrm>
                <a:off x="5551350" y="3414725"/>
                <a:ext cx="77925" cy="33925"/>
              </a:xfrm>
              <a:custGeom>
                <a:avLst/>
                <a:gdLst/>
                <a:ahLst/>
                <a:cxnLst/>
                <a:rect l="l" t="t" r="r" b="b"/>
                <a:pathLst>
                  <a:path w="3117" h="1357" extrusionOk="0">
                    <a:moveTo>
                      <a:pt x="220" y="0"/>
                    </a:moveTo>
                    <a:lnTo>
                      <a:pt x="0" y="1357"/>
                    </a:lnTo>
                    <a:lnTo>
                      <a:pt x="2457" y="1357"/>
                    </a:lnTo>
                    <a:lnTo>
                      <a:pt x="3117" y="220"/>
                    </a:lnTo>
                    <a:lnTo>
                      <a:pt x="2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9"/>
              <p:cNvSpPr/>
              <p:nvPr/>
            </p:nvSpPr>
            <p:spPr>
              <a:xfrm>
                <a:off x="6834450" y="3414725"/>
                <a:ext cx="88925" cy="107250"/>
              </a:xfrm>
              <a:custGeom>
                <a:avLst/>
                <a:gdLst/>
                <a:ahLst/>
                <a:cxnLst/>
                <a:rect l="l" t="t" r="r" b="b"/>
                <a:pathLst>
                  <a:path w="3557" h="4290" extrusionOk="0">
                    <a:moveTo>
                      <a:pt x="2860" y="0"/>
                    </a:moveTo>
                    <a:lnTo>
                      <a:pt x="1" y="220"/>
                    </a:lnTo>
                    <a:lnTo>
                      <a:pt x="2237" y="4290"/>
                    </a:lnTo>
                    <a:lnTo>
                      <a:pt x="3557" y="4290"/>
                    </a:lnTo>
                    <a:lnTo>
                      <a:pt x="28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9"/>
              <p:cNvSpPr/>
              <p:nvPr/>
            </p:nvSpPr>
            <p:spPr>
              <a:xfrm>
                <a:off x="6834450" y="3414725"/>
                <a:ext cx="77025" cy="33925"/>
              </a:xfrm>
              <a:custGeom>
                <a:avLst/>
                <a:gdLst/>
                <a:ahLst/>
                <a:cxnLst/>
                <a:rect l="l" t="t" r="r" b="b"/>
                <a:pathLst>
                  <a:path w="3081" h="1357" extrusionOk="0">
                    <a:moveTo>
                      <a:pt x="2860" y="0"/>
                    </a:moveTo>
                    <a:lnTo>
                      <a:pt x="1" y="220"/>
                    </a:lnTo>
                    <a:lnTo>
                      <a:pt x="624" y="1357"/>
                    </a:lnTo>
                    <a:lnTo>
                      <a:pt x="3080" y="1357"/>
                    </a:lnTo>
                    <a:lnTo>
                      <a:pt x="28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9"/>
              <p:cNvSpPr/>
              <p:nvPr/>
            </p:nvSpPr>
            <p:spPr>
              <a:xfrm>
                <a:off x="5379050" y="2554125"/>
                <a:ext cx="1704725" cy="874375"/>
              </a:xfrm>
              <a:custGeom>
                <a:avLst/>
                <a:gdLst/>
                <a:ahLst/>
                <a:cxnLst/>
                <a:rect l="l" t="t" r="r" b="b"/>
                <a:pathLst>
                  <a:path w="68189" h="34975" extrusionOk="0">
                    <a:moveTo>
                      <a:pt x="0" y="0"/>
                    </a:moveTo>
                    <a:lnTo>
                      <a:pt x="0" y="34974"/>
                    </a:lnTo>
                    <a:lnTo>
                      <a:pt x="68188" y="34974"/>
                    </a:lnTo>
                    <a:lnTo>
                      <a:pt x="681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9"/>
              <p:cNvSpPr/>
              <p:nvPr/>
            </p:nvSpPr>
            <p:spPr>
              <a:xfrm>
                <a:off x="6209400" y="3409225"/>
                <a:ext cx="44025" cy="11025"/>
              </a:xfrm>
              <a:custGeom>
                <a:avLst/>
                <a:gdLst/>
                <a:ahLst/>
                <a:cxnLst/>
                <a:rect l="l" t="t" r="r" b="b"/>
                <a:pathLst>
                  <a:path w="1761" h="441" extrusionOk="0">
                    <a:moveTo>
                      <a:pt x="0" y="0"/>
                    </a:moveTo>
                    <a:lnTo>
                      <a:pt x="0" y="440"/>
                    </a:lnTo>
                    <a:lnTo>
                      <a:pt x="1760" y="440"/>
                    </a:lnTo>
                    <a:lnTo>
                      <a:pt x="17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9"/>
              <p:cNvSpPr/>
              <p:nvPr/>
            </p:nvSpPr>
            <p:spPr>
              <a:xfrm>
                <a:off x="5397375" y="2572450"/>
                <a:ext cx="1668075" cy="828550"/>
              </a:xfrm>
              <a:custGeom>
                <a:avLst/>
                <a:gdLst/>
                <a:ahLst/>
                <a:cxnLst/>
                <a:rect l="l" t="t" r="r" b="b"/>
                <a:pathLst>
                  <a:path w="66723" h="33142" extrusionOk="0">
                    <a:moveTo>
                      <a:pt x="0" y="1"/>
                    </a:moveTo>
                    <a:lnTo>
                      <a:pt x="0" y="33142"/>
                    </a:lnTo>
                    <a:lnTo>
                      <a:pt x="66722" y="33142"/>
                    </a:lnTo>
                    <a:lnTo>
                      <a:pt x="66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9"/>
              <p:cNvSpPr/>
              <p:nvPr/>
            </p:nvSpPr>
            <p:spPr>
              <a:xfrm>
                <a:off x="5404700" y="2578875"/>
                <a:ext cx="1653400" cy="815700"/>
              </a:xfrm>
              <a:custGeom>
                <a:avLst/>
                <a:gdLst/>
                <a:ahLst/>
                <a:cxnLst/>
                <a:rect l="l" t="t" r="r" b="b"/>
                <a:pathLst>
                  <a:path w="66136" h="32628" extrusionOk="0">
                    <a:moveTo>
                      <a:pt x="1" y="0"/>
                    </a:moveTo>
                    <a:lnTo>
                      <a:pt x="1" y="32628"/>
                    </a:lnTo>
                    <a:lnTo>
                      <a:pt x="66136" y="32628"/>
                    </a:lnTo>
                    <a:lnTo>
                      <a:pt x="66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9"/>
              <p:cNvSpPr/>
              <p:nvPr/>
            </p:nvSpPr>
            <p:spPr>
              <a:xfrm>
                <a:off x="5397375" y="2572450"/>
                <a:ext cx="438125" cy="438125"/>
              </a:xfrm>
              <a:custGeom>
                <a:avLst/>
                <a:gdLst/>
                <a:ahLst/>
                <a:cxnLst/>
                <a:rect l="l" t="t" r="r" b="b"/>
                <a:pathLst>
                  <a:path w="17525" h="17525" extrusionOk="0">
                    <a:moveTo>
                      <a:pt x="0" y="1"/>
                    </a:moveTo>
                    <a:lnTo>
                      <a:pt x="0" y="17524"/>
                    </a:lnTo>
                    <a:lnTo>
                      <a:pt x="17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9"/>
              <p:cNvSpPr/>
              <p:nvPr/>
            </p:nvSpPr>
            <p:spPr>
              <a:xfrm>
                <a:off x="5397375" y="2571550"/>
                <a:ext cx="1660725" cy="829450"/>
              </a:xfrm>
              <a:custGeom>
                <a:avLst/>
                <a:gdLst/>
                <a:ahLst/>
                <a:cxnLst/>
                <a:rect l="l" t="t" r="r" b="b"/>
                <a:pathLst>
                  <a:path w="66429" h="33178" extrusionOk="0">
                    <a:moveTo>
                      <a:pt x="66429" y="24196"/>
                    </a:moveTo>
                    <a:lnTo>
                      <a:pt x="57740" y="32884"/>
                    </a:lnTo>
                    <a:lnTo>
                      <a:pt x="66429" y="32884"/>
                    </a:lnTo>
                    <a:lnTo>
                      <a:pt x="66429" y="24196"/>
                    </a:lnTo>
                    <a:close/>
                    <a:moveTo>
                      <a:pt x="66429" y="15031"/>
                    </a:moveTo>
                    <a:lnTo>
                      <a:pt x="48539" y="32921"/>
                    </a:lnTo>
                    <a:lnTo>
                      <a:pt x="51105" y="32921"/>
                    </a:lnTo>
                    <a:lnTo>
                      <a:pt x="66429" y="17560"/>
                    </a:lnTo>
                    <a:lnTo>
                      <a:pt x="66429" y="15031"/>
                    </a:lnTo>
                    <a:close/>
                    <a:moveTo>
                      <a:pt x="49015" y="0"/>
                    </a:moveTo>
                    <a:lnTo>
                      <a:pt x="15838" y="33141"/>
                    </a:lnTo>
                    <a:lnTo>
                      <a:pt x="24013" y="33141"/>
                    </a:lnTo>
                    <a:lnTo>
                      <a:pt x="57154" y="0"/>
                    </a:lnTo>
                    <a:close/>
                    <a:moveTo>
                      <a:pt x="63643" y="0"/>
                    </a:moveTo>
                    <a:cubicBezTo>
                      <a:pt x="52608" y="11071"/>
                      <a:pt x="41537" y="22106"/>
                      <a:pt x="30502" y="33141"/>
                    </a:cubicBezTo>
                    <a:lnTo>
                      <a:pt x="31455" y="33141"/>
                    </a:lnTo>
                    <a:lnTo>
                      <a:pt x="64596" y="0"/>
                    </a:lnTo>
                    <a:close/>
                    <a:moveTo>
                      <a:pt x="32738" y="0"/>
                    </a:moveTo>
                    <a:lnTo>
                      <a:pt x="0" y="32738"/>
                    </a:lnTo>
                    <a:lnTo>
                      <a:pt x="0" y="33178"/>
                    </a:lnTo>
                    <a:lnTo>
                      <a:pt x="11988" y="33178"/>
                    </a:lnTo>
                    <a:lnTo>
                      <a:pt x="451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3176"/>
        <p:cNvGrpSpPr/>
        <p:nvPr/>
      </p:nvGrpSpPr>
      <p:grpSpPr>
        <a:xfrm>
          <a:off x="0" y="0"/>
          <a:ext cx="0" cy="0"/>
          <a:chOff x="0" y="0"/>
          <a:chExt cx="0" cy="0"/>
        </a:xfrm>
      </p:grpSpPr>
      <p:sp>
        <p:nvSpPr>
          <p:cNvPr id="3177" name="Google Shape;3177;p46"/>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3180" name="Google Shape;3180;p46"/>
          <p:cNvGrpSpPr/>
          <p:nvPr/>
        </p:nvGrpSpPr>
        <p:grpSpPr>
          <a:xfrm>
            <a:off x="2936544" y="-329546"/>
            <a:ext cx="2934233" cy="708308"/>
            <a:chOff x="2375925" y="3297600"/>
            <a:chExt cx="735950" cy="177650"/>
          </a:xfrm>
        </p:grpSpPr>
        <p:sp>
          <p:nvSpPr>
            <p:cNvPr id="3181" name="Google Shape;3181;p4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46"/>
          <p:cNvGrpSpPr/>
          <p:nvPr/>
        </p:nvGrpSpPr>
        <p:grpSpPr>
          <a:xfrm>
            <a:off x="-935450" y="3043400"/>
            <a:ext cx="1437100" cy="1833900"/>
            <a:chOff x="-783050" y="3043400"/>
            <a:chExt cx="1437100" cy="1833900"/>
          </a:xfrm>
        </p:grpSpPr>
        <p:sp>
          <p:nvSpPr>
            <p:cNvPr id="3188" name="Google Shape;3188;p46"/>
            <p:cNvSpPr/>
            <p:nvPr/>
          </p:nvSpPr>
          <p:spPr>
            <a:xfrm>
              <a:off x="-531425" y="460850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9" name="Google Shape;3189;p46"/>
            <p:cNvGrpSpPr/>
            <p:nvPr/>
          </p:nvGrpSpPr>
          <p:grpSpPr>
            <a:xfrm>
              <a:off x="-783050" y="3043400"/>
              <a:ext cx="1437100" cy="1722150"/>
              <a:chOff x="-783050" y="3043400"/>
              <a:chExt cx="1437100" cy="1722150"/>
            </a:xfrm>
          </p:grpSpPr>
          <p:sp>
            <p:nvSpPr>
              <p:cNvPr id="3190" name="Google Shape;3190;p46"/>
              <p:cNvSpPr/>
              <p:nvPr/>
            </p:nvSpPr>
            <p:spPr>
              <a:xfrm>
                <a:off x="-783050" y="4042950"/>
                <a:ext cx="275350" cy="163875"/>
              </a:xfrm>
              <a:custGeom>
                <a:avLst/>
                <a:gdLst/>
                <a:ahLst/>
                <a:cxnLst/>
                <a:rect l="l" t="t" r="r" b="b"/>
                <a:pathLst>
                  <a:path w="11014" h="6555" extrusionOk="0">
                    <a:moveTo>
                      <a:pt x="6914" y="1"/>
                    </a:moveTo>
                    <a:cubicBezTo>
                      <a:pt x="6547" y="1"/>
                      <a:pt x="6180" y="51"/>
                      <a:pt x="5819" y="154"/>
                    </a:cubicBezTo>
                    <a:cubicBezTo>
                      <a:pt x="4631" y="446"/>
                      <a:pt x="3546" y="1072"/>
                      <a:pt x="2691" y="1969"/>
                    </a:cubicBezTo>
                    <a:cubicBezTo>
                      <a:pt x="1711" y="3053"/>
                      <a:pt x="1106" y="4471"/>
                      <a:pt x="0" y="5452"/>
                    </a:cubicBezTo>
                    <a:cubicBezTo>
                      <a:pt x="1022" y="5869"/>
                      <a:pt x="2107" y="6203"/>
                      <a:pt x="3191" y="6432"/>
                    </a:cubicBezTo>
                    <a:cubicBezTo>
                      <a:pt x="3683" y="6514"/>
                      <a:pt x="4177" y="6555"/>
                      <a:pt x="4669" y="6555"/>
                    </a:cubicBezTo>
                    <a:cubicBezTo>
                      <a:pt x="6305" y="6555"/>
                      <a:pt x="7917" y="6104"/>
                      <a:pt x="9344" y="5222"/>
                    </a:cubicBezTo>
                    <a:cubicBezTo>
                      <a:pt x="9866" y="4909"/>
                      <a:pt x="10387" y="4492"/>
                      <a:pt x="10596" y="3929"/>
                    </a:cubicBezTo>
                    <a:cubicBezTo>
                      <a:pt x="11013" y="2845"/>
                      <a:pt x="9386" y="738"/>
                      <a:pt x="8468" y="300"/>
                    </a:cubicBezTo>
                    <a:cubicBezTo>
                      <a:pt x="7965" y="103"/>
                      <a:pt x="7440" y="1"/>
                      <a:pt x="6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176625" y="4674600"/>
                <a:ext cx="345225" cy="90950"/>
              </a:xfrm>
              <a:custGeom>
                <a:avLst/>
                <a:gdLst/>
                <a:ahLst/>
                <a:cxnLst/>
                <a:rect l="l" t="t" r="r" b="b"/>
                <a:pathLst>
                  <a:path w="13809" h="3638" extrusionOk="0">
                    <a:moveTo>
                      <a:pt x="13662" y="0"/>
                    </a:moveTo>
                    <a:lnTo>
                      <a:pt x="147" y="522"/>
                    </a:lnTo>
                    <a:cubicBezTo>
                      <a:pt x="147" y="1314"/>
                      <a:pt x="1" y="1982"/>
                      <a:pt x="188" y="2795"/>
                    </a:cubicBezTo>
                    <a:cubicBezTo>
                      <a:pt x="230" y="3046"/>
                      <a:pt x="2295" y="3338"/>
                      <a:pt x="2566" y="3379"/>
                    </a:cubicBezTo>
                    <a:cubicBezTo>
                      <a:pt x="3442" y="3525"/>
                      <a:pt x="4318" y="3609"/>
                      <a:pt x="5215" y="3630"/>
                    </a:cubicBezTo>
                    <a:cubicBezTo>
                      <a:pt x="5724" y="3633"/>
                      <a:pt x="6234" y="3637"/>
                      <a:pt x="6744" y="3637"/>
                    </a:cubicBezTo>
                    <a:cubicBezTo>
                      <a:pt x="8936" y="3637"/>
                      <a:pt x="11143" y="3565"/>
                      <a:pt x="13308" y="3108"/>
                    </a:cubicBezTo>
                    <a:cubicBezTo>
                      <a:pt x="13808" y="2983"/>
                      <a:pt x="13621" y="2462"/>
                      <a:pt x="13621" y="2024"/>
                    </a:cubicBezTo>
                    <a:cubicBezTo>
                      <a:pt x="13621" y="1356"/>
                      <a:pt x="13662" y="668"/>
                      <a:pt x="13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444650" y="4099125"/>
                <a:ext cx="885950" cy="639200"/>
              </a:xfrm>
              <a:custGeom>
                <a:avLst/>
                <a:gdLst/>
                <a:ahLst/>
                <a:cxnLst/>
                <a:rect l="l" t="t" r="r" b="b"/>
                <a:pathLst>
                  <a:path w="35438" h="25568" extrusionOk="0">
                    <a:moveTo>
                      <a:pt x="30810" y="1"/>
                    </a:moveTo>
                    <a:cubicBezTo>
                      <a:pt x="30145" y="1"/>
                      <a:pt x="29451" y="118"/>
                      <a:pt x="28889" y="118"/>
                    </a:cubicBezTo>
                    <a:cubicBezTo>
                      <a:pt x="20858" y="118"/>
                      <a:pt x="12807" y="118"/>
                      <a:pt x="4777" y="139"/>
                    </a:cubicBezTo>
                    <a:cubicBezTo>
                      <a:pt x="4110" y="139"/>
                      <a:pt x="3401" y="160"/>
                      <a:pt x="2879" y="618"/>
                    </a:cubicBezTo>
                    <a:cubicBezTo>
                      <a:pt x="1398" y="1932"/>
                      <a:pt x="3839" y="2683"/>
                      <a:pt x="3713" y="3914"/>
                    </a:cubicBezTo>
                    <a:cubicBezTo>
                      <a:pt x="3651" y="4560"/>
                      <a:pt x="2379" y="5708"/>
                      <a:pt x="2024" y="6292"/>
                    </a:cubicBezTo>
                    <a:cubicBezTo>
                      <a:pt x="939" y="8085"/>
                      <a:pt x="293" y="10129"/>
                      <a:pt x="168" y="12215"/>
                    </a:cubicBezTo>
                    <a:cubicBezTo>
                      <a:pt x="147" y="12340"/>
                      <a:pt x="147" y="12465"/>
                      <a:pt x="147" y="12570"/>
                    </a:cubicBezTo>
                    <a:cubicBezTo>
                      <a:pt x="1" y="17596"/>
                      <a:pt x="3129" y="21372"/>
                      <a:pt x="7092" y="23332"/>
                    </a:cubicBezTo>
                    <a:cubicBezTo>
                      <a:pt x="10284" y="24897"/>
                      <a:pt x="13892" y="25501"/>
                      <a:pt x="17354" y="25564"/>
                    </a:cubicBezTo>
                    <a:cubicBezTo>
                      <a:pt x="17515" y="25566"/>
                      <a:pt x="17678" y="25568"/>
                      <a:pt x="17844" y="25568"/>
                    </a:cubicBezTo>
                    <a:cubicBezTo>
                      <a:pt x="20601" y="25568"/>
                      <a:pt x="24005" y="25228"/>
                      <a:pt x="27074" y="24146"/>
                    </a:cubicBezTo>
                    <a:cubicBezTo>
                      <a:pt x="30870" y="22790"/>
                      <a:pt x="34187" y="20266"/>
                      <a:pt x="35146" y="15844"/>
                    </a:cubicBezTo>
                    <a:cubicBezTo>
                      <a:pt x="35334" y="14927"/>
                      <a:pt x="35438" y="14009"/>
                      <a:pt x="35417" y="13070"/>
                    </a:cubicBezTo>
                    <a:cubicBezTo>
                      <a:pt x="35438" y="10901"/>
                      <a:pt x="34917" y="8774"/>
                      <a:pt x="33895" y="6855"/>
                    </a:cubicBezTo>
                    <a:cubicBezTo>
                      <a:pt x="33477" y="6083"/>
                      <a:pt x="31663" y="4102"/>
                      <a:pt x="31934" y="3205"/>
                    </a:cubicBezTo>
                    <a:cubicBezTo>
                      <a:pt x="32205" y="2308"/>
                      <a:pt x="33269" y="2454"/>
                      <a:pt x="33081" y="1307"/>
                    </a:cubicBezTo>
                    <a:cubicBezTo>
                      <a:pt x="32977" y="639"/>
                      <a:pt x="32497" y="431"/>
                      <a:pt x="31996" y="201"/>
                    </a:cubicBezTo>
                    <a:cubicBezTo>
                      <a:pt x="31641" y="48"/>
                      <a:pt x="31231" y="1"/>
                      <a:pt x="30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407100" y="4098725"/>
                <a:ext cx="856750" cy="639600"/>
              </a:xfrm>
              <a:custGeom>
                <a:avLst/>
                <a:gdLst/>
                <a:ahLst/>
                <a:cxnLst/>
                <a:rect l="l" t="t" r="r" b="b"/>
                <a:pathLst>
                  <a:path w="34270" h="25584" extrusionOk="0">
                    <a:moveTo>
                      <a:pt x="29254" y="0"/>
                    </a:moveTo>
                    <a:cubicBezTo>
                      <a:pt x="28605" y="0"/>
                      <a:pt x="27929" y="113"/>
                      <a:pt x="27366" y="113"/>
                    </a:cubicBezTo>
                    <a:lnTo>
                      <a:pt x="25071" y="113"/>
                    </a:lnTo>
                    <a:cubicBezTo>
                      <a:pt x="25426" y="614"/>
                      <a:pt x="25760" y="1052"/>
                      <a:pt x="25906" y="1344"/>
                    </a:cubicBezTo>
                    <a:cubicBezTo>
                      <a:pt x="27387" y="4097"/>
                      <a:pt x="27825" y="7288"/>
                      <a:pt x="27178" y="10333"/>
                    </a:cubicBezTo>
                    <a:cubicBezTo>
                      <a:pt x="26219" y="14776"/>
                      <a:pt x="22902" y="17279"/>
                      <a:pt x="19085" y="18634"/>
                    </a:cubicBezTo>
                    <a:cubicBezTo>
                      <a:pt x="16016" y="19717"/>
                      <a:pt x="12631" y="20056"/>
                      <a:pt x="9876" y="20056"/>
                    </a:cubicBezTo>
                    <a:cubicBezTo>
                      <a:pt x="9710" y="20056"/>
                      <a:pt x="9547" y="20055"/>
                      <a:pt x="9387" y="20053"/>
                    </a:cubicBezTo>
                    <a:cubicBezTo>
                      <a:pt x="6237" y="20011"/>
                      <a:pt x="2962" y="19490"/>
                      <a:pt x="1" y="18238"/>
                    </a:cubicBezTo>
                    <a:lnTo>
                      <a:pt x="1" y="18238"/>
                    </a:lnTo>
                    <a:cubicBezTo>
                      <a:pt x="1294" y="20449"/>
                      <a:pt x="3234" y="22243"/>
                      <a:pt x="5570" y="23348"/>
                    </a:cubicBezTo>
                    <a:cubicBezTo>
                      <a:pt x="8761" y="24913"/>
                      <a:pt x="12369" y="25517"/>
                      <a:pt x="15832" y="25580"/>
                    </a:cubicBezTo>
                    <a:cubicBezTo>
                      <a:pt x="15992" y="25582"/>
                      <a:pt x="16155" y="25584"/>
                      <a:pt x="16320" y="25584"/>
                    </a:cubicBezTo>
                    <a:cubicBezTo>
                      <a:pt x="19078" y="25584"/>
                      <a:pt x="22480" y="25243"/>
                      <a:pt x="25530" y="24141"/>
                    </a:cubicBezTo>
                    <a:cubicBezTo>
                      <a:pt x="29347" y="22785"/>
                      <a:pt x="32664" y="20282"/>
                      <a:pt x="33623" y="15860"/>
                    </a:cubicBezTo>
                    <a:cubicBezTo>
                      <a:pt x="34270" y="12794"/>
                      <a:pt x="33832" y="9624"/>
                      <a:pt x="32372" y="6871"/>
                    </a:cubicBezTo>
                    <a:cubicBezTo>
                      <a:pt x="31955" y="6099"/>
                      <a:pt x="30161" y="4118"/>
                      <a:pt x="30411" y="3221"/>
                    </a:cubicBezTo>
                    <a:cubicBezTo>
                      <a:pt x="30661" y="2303"/>
                      <a:pt x="31767" y="2470"/>
                      <a:pt x="31579" y="1302"/>
                    </a:cubicBezTo>
                    <a:cubicBezTo>
                      <a:pt x="31454" y="634"/>
                      <a:pt x="30974" y="426"/>
                      <a:pt x="30474" y="217"/>
                    </a:cubicBezTo>
                    <a:cubicBezTo>
                      <a:pt x="30107" y="50"/>
                      <a:pt x="29686" y="0"/>
                      <a:pt x="29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379400" y="4096850"/>
                <a:ext cx="567825" cy="34950"/>
              </a:xfrm>
              <a:custGeom>
                <a:avLst/>
                <a:gdLst/>
                <a:ahLst/>
                <a:cxnLst/>
                <a:rect l="l" t="t" r="r" b="b"/>
                <a:pathLst>
                  <a:path w="22713" h="1398" extrusionOk="0">
                    <a:moveTo>
                      <a:pt x="12719" y="0"/>
                    </a:moveTo>
                    <a:cubicBezTo>
                      <a:pt x="9671" y="0"/>
                      <a:pt x="6620" y="11"/>
                      <a:pt x="3565" y="21"/>
                    </a:cubicBezTo>
                    <a:cubicBezTo>
                      <a:pt x="3367" y="21"/>
                      <a:pt x="3160" y="18"/>
                      <a:pt x="2950" y="18"/>
                    </a:cubicBezTo>
                    <a:cubicBezTo>
                      <a:pt x="1920" y="18"/>
                      <a:pt x="795" y="90"/>
                      <a:pt x="102" y="939"/>
                    </a:cubicBezTo>
                    <a:cubicBezTo>
                      <a:pt x="1" y="1075"/>
                      <a:pt x="120" y="1238"/>
                      <a:pt x="257" y="1238"/>
                    </a:cubicBezTo>
                    <a:cubicBezTo>
                      <a:pt x="289" y="1238"/>
                      <a:pt x="322" y="1229"/>
                      <a:pt x="353" y="1210"/>
                    </a:cubicBezTo>
                    <a:lnTo>
                      <a:pt x="373" y="1210"/>
                    </a:lnTo>
                    <a:cubicBezTo>
                      <a:pt x="874" y="736"/>
                      <a:pt x="1586" y="632"/>
                      <a:pt x="2294" y="632"/>
                    </a:cubicBezTo>
                    <a:cubicBezTo>
                      <a:pt x="2737" y="632"/>
                      <a:pt x="3179" y="672"/>
                      <a:pt x="3565" y="689"/>
                    </a:cubicBezTo>
                    <a:cubicBezTo>
                      <a:pt x="5004" y="772"/>
                      <a:pt x="6464" y="814"/>
                      <a:pt x="7903" y="876"/>
                    </a:cubicBezTo>
                    <a:cubicBezTo>
                      <a:pt x="10886" y="1022"/>
                      <a:pt x="13868" y="1147"/>
                      <a:pt x="16830" y="1252"/>
                    </a:cubicBezTo>
                    <a:cubicBezTo>
                      <a:pt x="18520" y="1335"/>
                      <a:pt x="20188" y="1356"/>
                      <a:pt x="21857" y="1398"/>
                    </a:cubicBezTo>
                    <a:cubicBezTo>
                      <a:pt x="22378" y="1398"/>
                      <a:pt x="22712" y="835"/>
                      <a:pt x="22441" y="376"/>
                    </a:cubicBezTo>
                    <a:cubicBezTo>
                      <a:pt x="22337" y="167"/>
                      <a:pt x="22107" y="42"/>
                      <a:pt x="21857" y="42"/>
                    </a:cubicBezTo>
                    <a:cubicBezTo>
                      <a:pt x="18812" y="11"/>
                      <a:pt x="15766" y="0"/>
                      <a:pt x="12719"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421175" y="4252575"/>
                <a:ext cx="101525" cy="278400"/>
              </a:xfrm>
              <a:custGeom>
                <a:avLst/>
                <a:gdLst/>
                <a:ahLst/>
                <a:cxnLst/>
                <a:rect l="l" t="t" r="r" b="b"/>
                <a:pathLst>
                  <a:path w="4061" h="11136" extrusionOk="0">
                    <a:moveTo>
                      <a:pt x="3127" y="0"/>
                    </a:moveTo>
                    <a:cubicBezTo>
                      <a:pt x="3020" y="0"/>
                      <a:pt x="2907" y="28"/>
                      <a:pt x="2795" y="91"/>
                    </a:cubicBezTo>
                    <a:cubicBezTo>
                      <a:pt x="2316" y="341"/>
                      <a:pt x="1878" y="696"/>
                      <a:pt x="1544" y="1134"/>
                    </a:cubicBezTo>
                    <a:cubicBezTo>
                      <a:pt x="1210" y="1489"/>
                      <a:pt x="918" y="1906"/>
                      <a:pt x="689" y="2365"/>
                    </a:cubicBezTo>
                    <a:cubicBezTo>
                      <a:pt x="272" y="3282"/>
                      <a:pt x="42" y="4283"/>
                      <a:pt x="21" y="5285"/>
                    </a:cubicBezTo>
                    <a:cubicBezTo>
                      <a:pt x="0" y="6307"/>
                      <a:pt x="188" y="7308"/>
                      <a:pt x="543" y="8267"/>
                    </a:cubicBezTo>
                    <a:cubicBezTo>
                      <a:pt x="751" y="8747"/>
                      <a:pt x="981" y="9227"/>
                      <a:pt x="1252" y="9686"/>
                    </a:cubicBezTo>
                    <a:cubicBezTo>
                      <a:pt x="1586" y="10228"/>
                      <a:pt x="1961" y="10874"/>
                      <a:pt x="2587" y="11104"/>
                    </a:cubicBezTo>
                    <a:cubicBezTo>
                      <a:pt x="2670" y="11125"/>
                      <a:pt x="2754" y="11135"/>
                      <a:pt x="2835" y="11135"/>
                    </a:cubicBezTo>
                    <a:cubicBezTo>
                      <a:pt x="3081" y="11135"/>
                      <a:pt x="3312" y="11041"/>
                      <a:pt x="3484" y="10854"/>
                    </a:cubicBezTo>
                    <a:cubicBezTo>
                      <a:pt x="3713" y="10624"/>
                      <a:pt x="3797" y="10290"/>
                      <a:pt x="3713" y="9978"/>
                    </a:cubicBezTo>
                    <a:cubicBezTo>
                      <a:pt x="3651" y="9686"/>
                      <a:pt x="3505" y="9435"/>
                      <a:pt x="3296" y="9227"/>
                    </a:cubicBezTo>
                    <a:cubicBezTo>
                      <a:pt x="3171" y="9060"/>
                      <a:pt x="3067" y="8872"/>
                      <a:pt x="2962" y="8705"/>
                    </a:cubicBezTo>
                    <a:cubicBezTo>
                      <a:pt x="2837" y="8518"/>
                      <a:pt x="2754" y="8330"/>
                      <a:pt x="2649" y="8163"/>
                    </a:cubicBezTo>
                    <a:cubicBezTo>
                      <a:pt x="2608" y="8038"/>
                      <a:pt x="2545" y="7933"/>
                      <a:pt x="2503" y="7829"/>
                    </a:cubicBezTo>
                    <a:cubicBezTo>
                      <a:pt x="2482" y="7787"/>
                      <a:pt x="2462" y="7725"/>
                      <a:pt x="2441" y="7683"/>
                    </a:cubicBezTo>
                    <a:cubicBezTo>
                      <a:pt x="2295" y="7287"/>
                      <a:pt x="2149" y="6891"/>
                      <a:pt x="2044" y="6473"/>
                    </a:cubicBezTo>
                    <a:cubicBezTo>
                      <a:pt x="1940" y="6098"/>
                      <a:pt x="1878" y="5723"/>
                      <a:pt x="1878" y="5326"/>
                    </a:cubicBezTo>
                    <a:cubicBezTo>
                      <a:pt x="1794" y="4575"/>
                      <a:pt x="1919" y="3804"/>
                      <a:pt x="2211" y="3095"/>
                    </a:cubicBezTo>
                    <a:cubicBezTo>
                      <a:pt x="2357" y="2740"/>
                      <a:pt x="2545" y="2406"/>
                      <a:pt x="2754" y="2073"/>
                    </a:cubicBezTo>
                    <a:cubicBezTo>
                      <a:pt x="3004" y="1739"/>
                      <a:pt x="3338" y="1468"/>
                      <a:pt x="3609" y="1155"/>
                    </a:cubicBezTo>
                    <a:cubicBezTo>
                      <a:pt x="4060" y="686"/>
                      <a:pt x="3659" y="0"/>
                      <a:pt x="3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382600" y="4074425"/>
                <a:ext cx="764475" cy="96500"/>
              </a:xfrm>
              <a:custGeom>
                <a:avLst/>
                <a:gdLst/>
                <a:ahLst/>
                <a:cxnLst/>
                <a:rect l="l" t="t" r="r" b="b"/>
                <a:pathLst>
                  <a:path w="30579" h="3860" extrusionOk="0">
                    <a:moveTo>
                      <a:pt x="13830" y="0"/>
                    </a:moveTo>
                    <a:lnTo>
                      <a:pt x="13079" y="21"/>
                    </a:lnTo>
                    <a:lnTo>
                      <a:pt x="12849" y="21"/>
                    </a:lnTo>
                    <a:cubicBezTo>
                      <a:pt x="12369" y="21"/>
                      <a:pt x="11890" y="42"/>
                      <a:pt x="11431" y="42"/>
                    </a:cubicBezTo>
                    <a:cubicBezTo>
                      <a:pt x="4861" y="272"/>
                      <a:pt x="1" y="981"/>
                      <a:pt x="1" y="1940"/>
                    </a:cubicBezTo>
                    <a:cubicBezTo>
                      <a:pt x="1" y="2879"/>
                      <a:pt x="5257" y="3650"/>
                      <a:pt x="12244" y="3838"/>
                    </a:cubicBezTo>
                    <a:lnTo>
                      <a:pt x="13371" y="3859"/>
                    </a:lnTo>
                    <a:lnTo>
                      <a:pt x="17584" y="3859"/>
                    </a:lnTo>
                    <a:lnTo>
                      <a:pt x="18189" y="3838"/>
                    </a:lnTo>
                    <a:cubicBezTo>
                      <a:pt x="25239" y="3671"/>
                      <a:pt x="30578" y="2879"/>
                      <a:pt x="30578" y="1919"/>
                    </a:cubicBezTo>
                    <a:cubicBezTo>
                      <a:pt x="30578" y="1002"/>
                      <a:pt x="25343" y="209"/>
                      <a:pt x="18376" y="21"/>
                    </a:cubicBezTo>
                    <a:lnTo>
                      <a:pt x="17709" y="21"/>
                    </a:lnTo>
                    <a:lnTo>
                      <a:pt x="167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344775" y="4194850"/>
                <a:ext cx="683725" cy="48325"/>
              </a:xfrm>
              <a:custGeom>
                <a:avLst/>
                <a:gdLst/>
                <a:ahLst/>
                <a:cxnLst/>
                <a:rect l="l" t="t" r="r" b="b"/>
                <a:pathLst>
                  <a:path w="27349" h="1933" extrusionOk="0">
                    <a:moveTo>
                      <a:pt x="27145" y="0"/>
                    </a:moveTo>
                    <a:cubicBezTo>
                      <a:pt x="27139" y="0"/>
                      <a:pt x="27132" y="1"/>
                      <a:pt x="27125" y="1"/>
                    </a:cubicBezTo>
                    <a:cubicBezTo>
                      <a:pt x="26249" y="64"/>
                      <a:pt x="25394" y="273"/>
                      <a:pt x="24539" y="419"/>
                    </a:cubicBezTo>
                    <a:cubicBezTo>
                      <a:pt x="23684" y="565"/>
                      <a:pt x="22829" y="690"/>
                      <a:pt x="21974" y="815"/>
                    </a:cubicBezTo>
                    <a:cubicBezTo>
                      <a:pt x="20201" y="1065"/>
                      <a:pt x="18428" y="1232"/>
                      <a:pt x="16634" y="1336"/>
                    </a:cubicBezTo>
                    <a:cubicBezTo>
                      <a:pt x="14996" y="1444"/>
                      <a:pt x="13354" y="1496"/>
                      <a:pt x="11711" y="1496"/>
                    </a:cubicBezTo>
                    <a:cubicBezTo>
                      <a:pt x="9839" y="1496"/>
                      <a:pt x="7967" y="1428"/>
                      <a:pt x="6101" y="1295"/>
                    </a:cubicBezTo>
                    <a:cubicBezTo>
                      <a:pt x="4161" y="1169"/>
                      <a:pt x="2201" y="940"/>
                      <a:pt x="365" y="210"/>
                    </a:cubicBezTo>
                    <a:cubicBezTo>
                      <a:pt x="333" y="195"/>
                      <a:pt x="303" y="189"/>
                      <a:pt x="276" y="189"/>
                    </a:cubicBezTo>
                    <a:cubicBezTo>
                      <a:pt x="70" y="189"/>
                      <a:pt x="1" y="559"/>
                      <a:pt x="240" y="669"/>
                    </a:cubicBezTo>
                    <a:lnTo>
                      <a:pt x="240" y="648"/>
                    </a:lnTo>
                    <a:cubicBezTo>
                      <a:pt x="1867" y="1295"/>
                      <a:pt x="3598" y="1545"/>
                      <a:pt x="5329" y="1691"/>
                    </a:cubicBezTo>
                    <a:cubicBezTo>
                      <a:pt x="7060" y="1816"/>
                      <a:pt x="8812" y="1899"/>
                      <a:pt x="10564" y="1920"/>
                    </a:cubicBezTo>
                    <a:cubicBezTo>
                      <a:pt x="11015" y="1928"/>
                      <a:pt x="11466" y="1932"/>
                      <a:pt x="11917" y="1932"/>
                    </a:cubicBezTo>
                    <a:cubicBezTo>
                      <a:pt x="15053" y="1932"/>
                      <a:pt x="18188" y="1743"/>
                      <a:pt x="21306" y="1378"/>
                    </a:cubicBezTo>
                    <a:cubicBezTo>
                      <a:pt x="22266" y="1253"/>
                      <a:pt x="23225" y="1128"/>
                      <a:pt x="24185" y="961"/>
                    </a:cubicBezTo>
                    <a:cubicBezTo>
                      <a:pt x="25186" y="836"/>
                      <a:pt x="26187" y="648"/>
                      <a:pt x="27167" y="356"/>
                    </a:cubicBezTo>
                    <a:cubicBezTo>
                      <a:pt x="27349" y="295"/>
                      <a:pt x="27335" y="0"/>
                      <a:pt x="2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87975" y="3048225"/>
                <a:ext cx="299850" cy="395975"/>
              </a:xfrm>
              <a:custGeom>
                <a:avLst/>
                <a:gdLst/>
                <a:ahLst/>
                <a:cxnLst/>
                <a:rect l="l" t="t" r="r" b="b"/>
                <a:pathLst>
                  <a:path w="11994" h="15839" extrusionOk="0">
                    <a:moveTo>
                      <a:pt x="7488" y="1"/>
                    </a:moveTo>
                    <a:cubicBezTo>
                      <a:pt x="5319" y="1544"/>
                      <a:pt x="3463" y="3442"/>
                      <a:pt x="1982" y="5653"/>
                    </a:cubicBezTo>
                    <a:cubicBezTo>
                      <a:pt x="1189" y="6863"/>
                      <a:pt x="480" y="8177"/>
                      <a:pt x="251" y="9616"/>
                    </a:cubicBezTo>
                    <a:cubicBezTo>
                      <a:pt x="0" y="11055"/>
                      <a:pt x="230" y="12620"/>
                      <a:pt x="1127" y="13746"/>
                    </a:cubicBezTo>
                    <a:cubicBezTo>
                      <a:pt x="2087" y="14976"/>
                      <a:pt x="4954" y="15839"/>
                      <a:pt x="6977" y="15839"/>
                    </a:cubicBezTo>
                    <a:cubicBezTo>
                      <a:pt x="7457" y="15839"/>
                      <a:pt x="7891" y="15790"/>
                      <a:pt x="8239" y="15686"/>
                    </a:cubicBezTo>
                    <a:cubicBezTo>
                      <a:pt x="9386" y="15352"/>
                      <a:pt x="10596" y="14935"/>
                      <a:pt x="11243" y="13934"/>
                    </a:cubicBezTo>
                    <a:cubicBezTo>
                      <a:pt x="11994" y="12745"/>
                      <a:pt x="11702" y="11222"/>
                      <a:pt x="11284" y="9887"/>
                    </a:cubicBezTo>
                    <a:cubicBezTo>
                      <a:pt x="10784" y="8219"/>
                      <a:pt x="10116" y="6592"/>
                      <a:pt x="9303" y="5027"/>
                    </a:cubicBezTo>
                    <a:cubicBezTo>
                      <a:pt x="8469" y="3442"/>
                      <a:pt x="7488" y="1815"/>
                      <a:pt x="7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362775" y="3280550"/>
                <a:ext cx="388500" cy="269400"/>
              </a:xfrm>
              <a:custGeom>
                <a:avLst/>
                <a:gdLst/>
                <a:ahLst/>
                <a:cxnLst/>
                <a:rect l="l" t="t" r="r" b="b"/>
                <a:pathLst>
                  <a:path w="15540" h="10776" extrusionOk="0">
                    <a:moveTo>
                      <a:pt x="8469" y="1"/>
                    </a:moveTo>
                    <a:cubicBezTo>
                      <a:pt x="6698" y="1"/>
                      <a:pt x="4925" y="592"/>
                      <a:pt x="3296" y="1366"/>
                    </a:cubicBezTo>
                    <a:cubicBezTo>
                      <a:pt x="2232" y="1887"/>
                      <a:pt x="1169" y="2492"/>
                      <a:pt x="0" y="2722"/>
                    </a:cubicBezTo>
                    <a:cubicBezTo>
                      <a:pt x="1648" y="3473"/>
                      <a:pt x="2754" y="5037"/>
                      <a:pt x="3797" y="6518"/>
                    </a:cubicBezTo>
                    <a:cubicBezTo>
                      <a:pt x="5100" y="8400"/>
                      <a:pt x="7509" y="10776"/>
                      <a:pt x="9880" y="10776"/>
                    </a:cubicBezTo>
                    <a:cubicBezTo>
                      <a:pt x="10846" y="10776"/>
                      <a:pt x="11806" y="10381"/>
                      <a:pt x="12682" y="9396"/>
                    </a:cubicBezTo>
                    <a:cubicBezTo>
                      <a:pt x="15539" y="6184"/>
                      <a:pt x="14184" y="991"/>
                      <a:pt x="9887" y="135"/>
                    </a:cubicBezTo>
                    <a:cubicBezTo>
                      <a:pt x="9416" y="43"/>
                      <a:pt x="8943"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15375" y="3427800"/>
                <a:ext cx="342625" cy="242025"/>
              </a:xfrm>
              <a:custGeom>
                <a:avLst/>
                <a:gdLst/>
                <a:ahLst/>
                <a:cxnLst/>
                <a:rect l="l" t="t" r="r" b="b"/>
                <a:pathLst>
                  <a:path w="13705" h="9681" extrusionOk="0">
                    <a:moveTo>
                      <a:pt x="5521" y="0"/>
                    </a:moveTo>
                    <a:cubicBezTo>
                      <a:pt x="3879" y="0"/>
                      <a:pt x="2201" y="648"/>
                      <a:pt x="1190" y="1963"/>
                    </a:cubicBezTo>
                    <a:cubicBezTo>
                      <a:pt x="1" y="3485"/>
                      <a:pt x="105" y="7386"/>
                      <a:pt x="1628" y="8700"/>
                    </a:cubicBezTo>
                    <a:cubicBezTo>
                      <a:pt x="2149" y="9096"/>
                      <a:pt x="2754" y="9367"/>
                      <a:pt x="3401" y="9492"/>
                    </a:cubicBezTo>
                    <a:cubicBezTo>
                      <a:pt x="3876" y="9600"/>
                      <a:pt x="4379" y="9680"/>
                      <a:pt x="4869" y="9680"/>
                    </a:cubicBezTo>
                    <a:cubicBezTo>
                      <a:pt x="5326" y="9680"/>
                      <a:pt x="5772" y="9611"/>
                      <a:pt x="6175" y="9430"/>
                    </a:cubicBezTo>
                    <a:cubicBezTo>
                      <a:pt x="7030" y="9054"/>
                      <a:pt x="7614" y="8262"/>
                      <a:pt x="8198" y="7552"/>
                    </a:cubicBezTo>
                    <a:cubicBezTo>
                      <a:pt x="9741" y="5696"/>
                      <a:pt x="11598" y="4132"/>
                      <a:pt x="13704" y="2943"/>
                    </a:cubicBezTo>
                    <a:lnTo>
                      <a:pt x="13704" y="2943"/>
                    </a:lnTo>
                    <a:cubicBezTo>
                      <a:pt x="13689" y="2943"/>
                      <a:pt x="13673" y="2943"/>
                      <a:pt x="13657" y="2943"/>
                    </a:cubicBezTo>
                    <a:cubicBezTo>
                      <a:pt x="12488" y="2943"/>
                      <a:pt x="11459" y="2184"/>
                      <a:pt x="10451" y="1566"/>
                    </a:cubicBezTo>
                    <a:cubicBezTo>
                      <a:pt x="9011" y="690"/>
                      <a:pt x="7364" y="23"/>
                      <a:pt x="5674" y="2"/>
                    </a:cubicBezTo>
                    <a:cubicBezTo>
                      <a:pt x="5623" y="1"/>
                      <a:pt x="5572" y="0"/>
                      <a:pt x="5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599000" y="3372050"/>
                <a:ext cx="280575" cy="358800"/>
              </a:xfrm>
              <a:custGeom>
                <a:avLst/>
                <a:gdLst/>
                <a:ahLst/>
                <a:cxnLst/>
                <a:rect l="l" t="t" r="r" b="b"/>
                <a:pathLst>
                  <a:path w="11223" h="14352" extrusionOk="0">
                    <a:moveTo>
                      <a:pt x="6738" y="0"/>
                    </a:moveTo>
                    <a:cubicBezTo>
                      <a:pt x="5799" y="2503"/>
                      <a:pt x="3401" y="4130"/>
                      <a:pt x="1628" y="6153"/>
                    </a:cubicBezTo>
                    <a:cubicBezTo>
                      <a:pt x="1065" y="6779"/>
                      <a:pt x="543" y="7509"/>
                      <a:pt x="335" y="8343"/>
                    </a:cubicBezTo>
                    <a:cubicBezTo>
                      <a:pt x="1" y="9720"/>
                      <a:pt x="627" y="11222"/>
                      <a:pt x="1690" y="12160"/>
                    </a:cubicBezTo>
                    <a:cubicBezTo>
                      <a:pt x="2805" y="13135"/>
                      <a:pt x="5700" y="14352"/>
                      <a:pt x="7843" y="14352"/>
                    </a:cubicBezTo>
                    <a:cubicBezTo>
                      <a:pt x="8588" y="14352"/>
                      <a:pt x="9243" y="14205"/>
                      <a:pt x="9700" y="13850"/>
                    </a:cubicBezTo>
                    <a:cubicBezTo>
                      <a:pt x="10159" y="13453"/>
                      <a:pt x="10492" y="12932"/>
                      <a:pt x="10680" y="12369"/>
                    </a:cubicBezTo>
                    <a:cubicBezTo>
                      <a:pt x="11222" y="10888"/>
                      <a:pt x="11097" y="9219"/>
                      <a:pt x="10638" y="7697"/>
                    </a:cubicBezTo>
                    <a:cubicBezTo>
                      <a:pt x="10180" y="6195"/>
                      <a:pt x="9408" y="4798"/>
                      <a:pt x="8636" y="3400"/>
                    </a:cubicBezTo>
                    <a:lnTo>
                      <a:pt x="67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774725" y="3756400"/>
                <a:ext cx="404150" cy="240475"/>
              </a:xfrm>
              <a:custGeom>
                <a:avLst/>
                <a:gdLst/>
                <a:ahLst/>
                <a:cxnLst/>
                <a:rect l="l" t="t" r="r" b="b"/>
                <a:pathLst>
                  <a:path w="16166" h="9619" extrusionOk="0">
                    <a:moveTo>
                      <a:pt x="7254" y="0"/>
                    </a:moveTo>
                    <a:cubicBezTo>
                      <a:pt x="6812" y="0"/>
                      <a:pt x="6370" y="63"/>
                      <a:pt x="5945" y="186"/>
                    </a:cubicBezTo>
                    <a:cubicBezTo>
                      <a:pt x="3150" y="1166"/>
                      <a:pt x="2775" y="5505"/>
                      <a:pt x="1" y="6527"/>
                    </a:cubicBezTo>
                    <a:cubicBezTo>
                      <a:pt x="1878" y="7674"/>
                      <a:pt x="3797" y="8842"/>
                      <a:pt x="5945" y="9363"/>
                    </a:cubicBezTo>
                    <a:cubicBezTo>
                      <a:pt x="6626" y="9528"/>
                      <a:pt x="7337" y="9618"/>
                      <a:pt x="8045" y="9618"/>
                    </a:cubicBezTo>
                    <a:cubicBezTo>
                      <a:pt x="9575" y="9618"/>
                      <a:pt x="11090" y="9200"/>
                      <a:pt x="12244" y="8216"/>
                    </a:cubicBezTo>
                    <a:cubicBezTo>
                      <a:pt x="16166" y="4900"/>
                      <a:pt x="11973" y="958"/>
                      <a:pt x="8386" y="144"/>
                    </a:cubicBezTo>
                    <a:cubicBezTo>
                      <a:pt x="8018" y="47"/>
                      <a:pt x="7636" y="0"/>
                      <a:pt x="7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363300" y="3801175"/>
                <a:ext cx="288900" cy="172000"/>
              </a:xfrm>
              <a:custGeom>
                <a:avLst/>
                <a:gdLst/>
                <a:ahLst/>
                <a:cxnLst/>
                <a:rect l="l" t="t" r="r" b="b"/>
                <a:pathLst>
                  <a:path w="11556" h="6880" extrusionOk="0">
                    <a:moveTo>
                      <a:pt x="6380" y="1"/>
                    </a:moveTo>
                    <a:cubicBezTo>
                      <a:pt x="6107" y="1"/>
                      <a:pt x="5834" y="37"/>
                      <a:pt x="5570" y="105"/>
                    </a:cubicBezTo>
                    <a:cubicBezTo>
                      <a:pt x="3004" y="668"/>
                      <a:pt x="1" y="3505"/>
                      <a:pt x="2816" y="5883"/>
                    </a:cubicBezTo>
                    <a:cubicBezTo>
                      <a:pt x="3628" y="6581"/>
                      <a:pt x="4712" y="6880"/>
                      <a:pt x="5803" y="6880"/>
                    </a:cubicBezTo>
                    <a:cubicBezTo>
                      <a:pt x="6310" y="6880"/>
                      <a:pt x="6818" y="6815"/>
                      <a:pt x="7301" y="6696"/>
                    </a:cubicBezTo>
                    <a:cubicBezTo>
                      <a:pt x="8844" y="6321"/>
                      <a:pt x="10221" y="5487"/>
                      <a:pt x="11556" y="4652"/>
                    </a:cubicBezTo>
                    <a:cubicBezTo>
                      <a:pt x="9574" y="3943"/>
                      <a:pt x="9303" y="835"/>
                      <a:pt x="7301" y="147"/>
                    </a:cubicBezTo>
                    <a:cubicBezTo>
                      <a:pt x="7002" y="47"/>
                      <a:pt x="6691" y="1"/>
                      <a:pt x="6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310400" y="3783750"/>
                <a:ext cx="343650" cy="333975"/>
              </a:xfrm>
              <a:custGeom>
                <a:avLst/>
                <a:gdLst/>
                <a:ahLst/>
                <a:cxnLst/>
                <a:rect l="l" t="t" r="r" b="b"/>
                <a:pathLst>
                  <a:path w="13746" h="13359" extrusionOk="0">
                    <a:moveTo>
                      <a:pt x="9293" y="1"/>
                    </a:moveTo>
                    <a:cubicBezTo>
                      <a:pt x="9101" y="1"/>
                      <a:pt x="8909" y="11"/>
                      <a:pt x="8719" y="31"/>
                    </a:cubicBezTo>
                    <a:cubicBezTo>
                      <a:pt x="8344" y="51"/>
                      <a:pt x="5465" y="1428"/>
                      <a:pt x="6237" y="1699"/>
                    </a:cubicBezTo>
                    <a:cubicBezTo>
                      <a:pt x="5261" y="1359"/>
                      <a:pt x="4280" y="1014"/>
                      <a:pt x="3356" y="1014"/>
                    </a:cubicBezTo>
                    <a:cubicBezTo>
                      <a:pt x="2523" y="1014"/>
                      <a:pt x="1736" y="1295"/>
                      <a:pt x="1044" y="2116"/>
                    </a:cubicBezTo>
                    <a:cubicBezTo>
                      <a:pt x="1" y="3368"/>
                      <a:pt x="42" y="4932"/>
                      <a:pt x="710" y="6350"/>
                    </a:cubicBezTo>
                    <a:cubicBezTo>
                      <a:pt x="1440" y="7873"/>
                      <a:pt x="2754" y="8999"/>
                      <a:pt x="4089" y="10000"/>
                    </a:cubicBezTo>
                    <a:cubicBezTo>
                      <a:pt x="5445" y="11002"/>
                      <a:pt x="6842" y="12003"/>
                      <a:pt x="7822" y="13359"/>
                    </a:cubicBezTo>
                    <a:cubicBezTo>
                      <a:pt x="8698" y="11273"/>
                      <a:pt x="10430" y="9708"/>
                      <a:pt x="11702" y="7852"/>
                    </a:cubicBezTo>
                    <a:cubicBezTo>
                      <a:pt x="12974" y="5975"/>
                      <a:pt x="13746" y="3389"/>
                      <a:pt x="12494" y="1511"/>
                    </a:cubicBezTo>
                    <a:cubicBezTo>
                      <a:pt x="11772" y="428"/>
                      <a:pt x="10533" y="1"/>
                      <a:pt x="9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46275" y="4135325"/>
                <a:ext cx="361900" cy="338025"/>
              </a:xfrm>
              <a:custGeom>
                <a:avLst/>
                <a:gdLst/>
                <a:ahLst/>
                <a:cxnLst/>
                <a:rect l="l" t="t" r="r" b="b"/>
                <a:pathLst>
                  <a:path w="14476" h="13521" extrusionOk="0">
                    <a:moveTo>
                      <a:pt x="8206" y="1"/>
                    </a:moveTo>
                    <a:cubicBezTo>
                      <a:pt x="6708" y="1"/>
                      <a:pt x="5273" y="326"/>
                      <a:pt x="4359" y="964"/>
                    </a:cubicBezTo>
                    <a:cubicBezTo>
                      <a:pt x="0" y="4051"/>
                      <a:pt x="6779" y="8807"/>
                      <a:pt x="9073" y="10308"/>
                    </a:cubicBezTo>
                    <a:cubicBezTo>
                      <a:pt x="10429" y="11184"/>
                      <a:pt x="11618" y="12269"/>
                      <a:pt x="12640" y="13520"/>
                    </a:cubicBezTo>
                    <a:cubicBezTo>
                      <a:pt x="12473" y="12019"/>
                      <a:pt x="13203" y="10579"/>
                      <a:pt x="13662" y="9140"/>
                    </a:cubicBezTo>
                    <a:cubicBezTo>
                      <a:pt x="14267" y="7347"/>
                      <a:pt x="14475" y="5428"/>
                      <a:pt x="14288" y="3530"/>
                    </a:cubicBezTo>
                    <a:cubicBezTo>
                      <a:pt x="14056" y="1148"/>
                      <a:pt x="11019" y="1"/>
                      <a:pt x="8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82525" y="3734450"/>
                <a:ext cx="209650" cy="273450"/>
              </a:xfrm>
              <a:custGeom>
                <a:avLst/>
                <a:gdLst/>
                <a:ahLst/>
                <a:cxnLst/>
                <a:rect l="l" t="t" r="r" b="b"/>
                <a:pathLst>
                  <a:path w="8386" h="10938" extrusionOk="0">
                    <a:moveTo>
                      <a:pt x="4423" y="0"/>
                    </a:moveTo>
                    <a:cubicBezTo>
                      <a:pt x="3755" y="2065"/>
                      <a:pt x="1857" y="3442"/>
                      <a:pt x="689" y="5277"/>
                    </a:cubicBezTo>
                    <a:cubicBezTo>
                      <a:pt x="272" y="5861"/>
                      <a:pt x="22" y="6570"/>
                      <a:pt x="1" y="7300"/>
                    </a:cubicBezTo>
                    <a:cubicBezTo>
                      <a:pt x="43" y="8343"/>
                      <a:pt x="773" y="9282"/>
                      <a:pt x="1670" y="9824"/>
                    </a:cubicBezTo>
                    <a:cubicBezTo>
                      <a:pt x="2600" y="10389"/>
                      <a:pt x="4096" y="10937"/>
                      <a:pt x="5426" y="10937"/>
                    </a:cubicBezTo>
                    <a:cubicBezTo>
                      <a:pt x="6749" y="10937"/>
                      <a:pt x="7907" y="10394"/>
                      <a:pt x="8177" y="8781"/>
                    </a:cubicBezTo>
                    <a:cubicBezTo>
                      <a:pt x="8386" y="7634"/>
                      <a:pt x="7823" y="6508"/>
                      <a:pt x="7280" y="5465"/>
                    </a:cubicBezTo>
                    <a:lnTo>
                      <a:pt x="44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93825" y="3651200"/>
                <a:ext cx="207700" cy="200600"/>
              </a:xfrm>
              <a:custGeom>
                <a:avLst/>
                <a:gdLst/>
                <a:ahLst/>
                <a:cxnLst/>
                <a:rect l="l" t="t" r="r" b="b"/>
                <a:pathLst>
                  <a:path w="8308" h="8024" extrusionOk="0">
                    <a:moveTo>
                      <a:pt x="2994" y="0"/>
                    </a:moveTo>
                    <a:cubicBezTo>
                      <a:pt x="2629" y="0"/>
                      <a:pt x="2262" y="81"/>
                      <a:pt x="1919" y="243"/>
                    </a:cubicBezTo>
                    <a:cubicBezTo>
                      <a:pt x="605" y="890"/>
                      <a:pt x="0" y="2454"/>
                      <a:pt x="84" y="3914"/>
                    </a:cubicBezTo>
                    <a:cubicBezTo>
                      <a:pt x="167" y="5353"/>
                      <a:pt x="772" y="6730"/>
                      <a:pt x="1398" y="8023"/>
                    </a:cubicBezTo>
                    <a:lnTo>
                      <a:pt x="5257" y="6063"/>
                    </a:lnTo>
                    <a:cubicBezTo>
                      <a:pt x="6320" y="5520"/>
                      <a:pt x="7488" y="4895"/>
                      <a:pt x="7905" y="3789"/>
                    </a:cubicBezTo>
                    <a:cubicBezTo>
                      <a:pt x="8308" y="2755"/>
                      <a:pt x="7602" y="1334"/>
                      <a:pt x="6580" y="1334"/>
                    </a:cubicBezTo>
                    <a:cubicBezTo>
                      <a:pt x="6489" y="1334"/>
                      <a:pt x="6395" y="1346"/>
                      <a:pt x="6299" y="1370"/>
                    </a:cubicBezTo>
                    <a:cubicBezTo>
                      <a:pt x="6028" y="1432"/>
                      <a:pt x="5757" y="1641"/>
                      <a:pt x="5486" y="1683"/>
                    </a:cubicBezTo>
                    <a:cubicBezTo>
                      <a:pt x="5422" y="1691"/>
                      <a:pt x="5374" y="1696"/>
                      <a:pt x="5337" y="1696"/>
                    </a:cubicBezTo>
                    <a:cubicBezTo>
                      <a:pt x="5192" y="1696"/>
                      <a:pt x="5219" y="1619"/>
                      <a:pt x="5152" y="1370"/>
                    </a:cubicBezTo>
                    <a:cubicBezTo>
                      <a:pt x="5006" y="973"/>
                      <a:pt x="4735" y="640"/>
                      <a:pt x="4360" y="410"/>
                    </a:cubicBezTo>
                    <a:cubicBezTo>
                      <a:pt x="3946" y="138"/>
                      <a:pt x="3471" y="0"/>
                      <a:pt x="2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481675" y="3417400"/>
                <a:ext cx="204700" cy="740350"/>
              </a:xfrm>
              <a:custGeom>
                <a:avLst/>
                <a:gdLst/>
                <a:ahLst/>
                <a:cxnLst/>
                <a:rect l="l" t="t" r="r" b="b"/>
                <a:pathLst>
                  <a:path w="8188" h="29614" extrusionOk="0">
                    <a:moveTo>
                      <a:pt x="2006" y="1"/>
                    </a:moveTo>
                    <a:cubicBezTo>
                      <a:pt x="1977" y="1"/>
                      <a:pt x="1951" y="22"/>
                      <a:pt x="1962" y="64"/>
                    </a:cubicBezTo>
                    <a:cubicBezTo>
                      <a:pt x="1982" y="543"/>
                      <a:pt x="1982" y="1023"/>
                      <a:pt x="1941" y="1503"/>
                    </a:cubicBezTo>
                    <a:cubicBezTo>
                      <a:pt x="1899" y="1982"/>
                      <a:pt x="1836" y="2462"/>
                      <a:pt x="1732" y="2942"/>
                    </a:cubicBezTo>
                    <a:cubicBezTo>
                      <a:pt x="1565" y="3901"/>
                      <a:pt x="1294" y="4840"/>
                      <a:pt x="1044" y="5799"/>
                    </a:cubicBezTo>
                    <a:cubicBezTo>
                      <a:pt x="522" y="7656"/>
                      <a:pt x="1" y="9575"/>
                      <a:pt x="230" y="11514"/>
                    </a:cubicBezTo>
                    <a:cubicBezTo>
                      <a:pt x="376" y="12515"/>
                      <a:pt x="648" y="13496"/>
                      <a:pt x="1065" y="14434"/>
                    </a:cubicBezTo>
                    <a:cubicBezTo>
                      <a:pt x="1273" y="14893"/>
                      <a:pt x="1503" y="15373"/>
                      <a:pt x="1732" y="15832"/>
                    </a:cubicBezTo>
                    <a:cubicBezTo>
                      <a:pt x="1982" y="16291"/>
                      <a:pt x="2254" y="16750"/>
                      <a:pt x="2462" y="17208"/>
                    </a:cubicBezTo>
                    <a:cubicBezTo>
                      <a:pt x="2566" y="17438"/>
                      <a:pt x="2692" y="17667"/>
                      <a:pt x="2838" y="17897"/>
                    </a:cubicBezTo>
                    <a:cubicBezTo>
                      <a:pt x="2984" y="18105"/>
                      <a:pt x="3150" y="18314"/>
                      <a:pt x="3296" y="18522"/>
                    </a:cubicBezTo>
                    <a:cubicBezTo>
                      <a:pt x="3609" y="18960"/>
                      <a:pt x="3901" y="19398"/>
                      <a:pt x="4193" y="19836"/>
                    </a:cubicBezTo>
                    <a:cubicBezTo>
                      <a:pt x="4777" y="20733"/>
                      <a:pt x="5299" y="21651"/>
                      <a:pt x="5799" y="22590"/>
                    </a:cubicBezTo>
                    <a:cubicBezTo>
                      <a:pt x="6801" y="24488"/>
                      <a:pt x="7468" y="26553"/>
                      <a:pt x="7781" y="28680"/>
                    </a:cubicBezTo>
                    <a:cubicBezTo>
                      <a:pt x="7823" y="28951"/>
                      <a:pt x="7843" y="29201"/>
                      <a:pt x="7885" y="29473"/>
                    </a:cubicBezTo>
                    <a:cubicBezTo>
                      <a:pt x="7896" y="29566"/>
                      <a:pt x="7974" y="29613"/>
                      <a:pt x="8047" y="29613"/>
                    </a:cubicBezTo>
                    <a:cubicBezTo>
                      <a:pt x="8120" y="29613"/>
                      <a:pt x="8188" y="29566"/>
                      <a:pt x="8177" y="29473"/>
                    </a:cubicBezTo>
                    <a:cubicBezTo>
                      <a:pt x="8135" y="28409"/>
                      <a:pt x="7948" y="27366"/>
                      <a:pt x="7635" y="26344"/>
                    </a:cubicBezTo>
                    <a:cubicBezTo>
                      <a:pt x="7364" y="25322"/>
                      <a:pt x="6988" y="24342"/>
                      <a:pt x="6550" y="23382"/>
                    </a:cubicBezTo>
                    <a:cubicBezTo>
                      <a:pt x="5633" y="21442"/>
                      <a:pt x="4527" y="19607"/>
                      <a:pt x="3255" y="17897"/>
                    </a:cubicBezTo>
                    <a:cubicBezTo>
                      <a:pt x="2984" y="17459"/>
                      <a:pt x="2712" y="17021"/>
                      <a:pt x="2504" y="16562"/>
                    </a:cubicBezTo>
                    <a:cubicBezTo>
                      <a:pt x="2233" y="16103"/>
                      <a:pt x="2003" y="15644"/>
                      <a:pt x="1753" y="15185"/>
                    </a:cubicBezTo>
                    <a:cubicBezTo>
                      <a:pt x="1273" y="14267"/>
                      <a:pt x="898" y="13287"/>
                      <a:pt x="668" y="12265"/>
                    </a:cubicBezTo>
                    <a:cubicBezTo>
                      <a:pt x="230" y="10325"/>
                      <a:pt x="648" y="8365"/>
                      <a:pt x="1148" y="6488"/>
                    </a:cubicBezTo>
                    <a:cubicBezTo>
                      <a:pt x="1419" y="5528"/>
                      <a:pt x="1670" y="4590"/>
                      <a:pt x="1878" y="3630"/>
                    </a:cubicBezTo>
                    <a:cubicBezTo>
                      <a:pt x="2087" y="2671"/>
                      <a:pt x="2254" y="1711"/>
                      <a:pt x="2128" y="773"/>
                    </a:cubicBezTo>
                    <a:cubicBezTo>
                      <a:pt x="2108" y="522"/>
                      <a:pt x="2108" y="293"/>
                      <a:pt x="2066" y="64"/>
                    </a:cubicBezTo>
                    <a:cubicBezTo>
                      <a:pt x="2066" y="22"/>
                      <a:pt x="2035" y="1"/>
                      <a:pt x="2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743825" y="3843750"/>
                <a:ext cx="332575" cy="85025"/>
              </a:xfrm>
              <a:custGeom>
                <a:avLst/>
                <a:gdLst/>
                <a:ahLst/>
                <a:cxnLst/>
                <a:rect l="l" t="t" r="r" b="b"/>
                <a:pathLst>
                  <a:path w="13303" h="3401" extrusionOk="0">
                    <a:moveTo>
                      <a:pt x="12764" y="1"/>
                    </a:moveTo>
                    <a:cubicBezTo>
                      <a:pt x="11983" y="1"/>
                      <a:pt x="11221" y="133"/>
                      <a:pt x="10508" y="426"/>
                    </a:cubicBezTo>
                    <a:cubicBezTo>
                      <a:pt x="9694" y="738"/>
                      <a:pt x="8902" y="1093"/>
                      <a:pt x="8130" y="1510"/>
                    </a:cubicBezTo>
                    <a:cubicBezTo>
                      <a:pt x="6566" y="2365"/>
                      <a:pt x="4835" y="2887"/>
                      <a:pt x="3062" y="3054"/>
                    </a:cubicBezTo>
                    <a:cubicBezTo>
                      <a:pt x="2877" y="3066"/>
                      <a:pt x="2692" y="3071"/>
                      <a:pt x="2507" y="3071"/>
                    </a:cubicBezTo>
                    <a:cubicBezTo>
                      <a:pt x="1726" y="3071"/>
                      <a:pt x="938" y="2968"/>
                      <a:pt x="162" y="2782"/>
                    </a:cubicBezTo>
                    <a:cubicBezTo>
                      <a:pt x="156" y="2781"/>
                      <a:pt x="150" y="2781"/>
                      <a:pt x="143" y="2781"/>
                    </a:cubicBezTo>
                    <a:cubicBezTo>
                      <a:pt x="33" y="2781"/>
                      <a:pt x="1" y="2951"/>
                      <a:pt x="100" y="2991"/>
                    </a:cubicBezTo>
                    <a:cubicBezTo>
                      <a:pt x="861" y="3280"/>
                      <a:pt x="1672" y="3400"/>
                      <a:pt x="2488" y="3400"/>
                    </a:cubicBezTo>
                    <a:cubicBezTo>
                      <a:pt x="3438" y="3400"/>
                      <a:pt x="4396" y="3238"/>
                      <a:pt x="5293" y="2991"/>
                    </a:cubicBezTo>
                    <a:cubicBezTo>
                      <a:pt x="6149" y="2762"/>
                      <a:pt x="6962" y="2449"/>
                      <a:pt x="7755" y="2073"/>
                    </a:cubicBezTo>
                    <a:cubicBezTo>
                      <a:pt x="8568" y="1677"/>
                      <a:pt x="9319" y="1239"/>
                      <a:pt x="10153" y="905"/>
                    </a:cubicBezTo>
                    <a:cubicBezTo>
                      <a:pt x="10994" y="542"/>
                      <a:pt x="11904" y="337"/>
                      <a:pt x="12836" y="337"/>
                    </a:cubicBezTo>
                    <a:cubicBezTo>
                      <a:pt x="12922" y="337"/>
                      <a:pt x="13008" y="339"/>
                      <a:pt x="13094" y="342"/>
                    </a:cubicBezTo>
                    <a:cubicBezTo>
                      <a:pt x="13100" y="343"/>
                      <a:pt x="13107" y="343"/>
                      <a:pt x="13113" y="343"/>
                    </a:cubicBezTo>
                    <a:cubicBezTo>
                      <a:pt x="13303" y="343"/>
                      <a:pt x="13296" y="29"/>
                      <a:pt x="13094" y="8"/>
                    </a:cubicBezTo>
                    <a:cubicBezTo>
                      <a:pt x="12984" y="3"/>
                      <a:pt x="12874" y="1"/>
                      <a:pt x="12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650100" y="3961650"/>
                <a:ext cx="312400" cy="168075"/>
              </a:xfrm>
              <a:custGeom>
                <a:avLst/>
                <a:gdLst/>
                <a:ahLst/>
                <a:cxnLst/>
                <a:rect l="l" t="t" r="r" b="b"/>
                <a:pathLst>
                  <a:path w="12496" h="6723" extrusionOk="0">
                    <a:moveTo>
                      <a:pt x="12360" y="1"/>
                    </a:moveTo>
                    <a:cubicBezTo>
                      <a:pt x="12326" y="1"/>
                      <a:pt x="12292" y="15"/>
                      <a:pt x="12265" y="48"/>
                    </a:cubicBezTo>
                    <a:cubicBezTo>
                      <a:pt x="11785" y="736"/>
                      <a:pt x="11389" y="1487"/>
                      <a:pt x="10909" y="2175"/>
                    </a:cubicBezTo>
                    <a:cubicBezTo>
                      <a:pt x="10430" y="2864"/>
                      <a:pt x="9846" y="3448"/>
                      <a:pt x="9178" y="3948"/>
                    </a:cubicBezTo>
                    <a:cubicBezTo>
                      <a:pt x="8386" y="4470"/>
                      <a:pt x="7510" y="4824"/>
                      <a:pt x="6592" y="4991"/>
                    </a:cubicBezTo>
                    <a:cubicBezTo>
                      <a:pt x="5591" y="5241"/>
                      <a:pt x="4569" y="5450"/>
                      <a:pt x="3568" y="5659"/>
                    </a:cubicBezTo>
                    <a:lnTo>
                      <a:pt x="1857" y="6034"/>
                    </a:lnTo>
                    <a:lnTo>
                      <a:pt x="981" y="6222"/>
                    </a:lnTo>
                    <a:cubicBezTo>
                      <a:pt x="689" y="6263"/>
                      <a:pt x="397" y="6347"/>
                      <a:pt x="126" y="6472"/>
                    </a:cubicBezTo>
                    <a:cubicBezTo>
                      <a:pt x="1" y="6535"/>
                      <a:pt x="84" y="6701"/>
                      <a:pt x="209" y="6722"/>
                    </a:cubicBezTo>
                    <a:cubicBezTo>
                      <a:pt x="460" y="6722"/>
                      <a:pt x="731" y="6681"/>
                      <a:pt x="981" y="6618"/>
                    </a:cubicBezTo>
                    <a:lnTo>
                      <a:pt x="1774" y="6430"/>
                    </a:lnTo>
                    <a:lnTo>
                      <a:pt x="3338" y="6097"/>
                    </a:lnTo>
                    <a:cubicBezTo>
                      <a:pt x="4381" y="5867"/>
                      <a:pt x="5424" y="5638"/>
                      <a:pt x="6467" y="5408"/>
                    </a:cubicBezTo>
                    <a:cubicBezTo>
                      <a:pt x="7426" y="5241"/>
                      <a:pt x="8344" y="4887"/>
                      <a:pt x="9178" y="4386"/>
                    </a:cubicBezTo>
                    <a:cubicBezTo>
                      <a:pt x="9867" y="3907"/>
                      <a:pt x="10471" y="3323"/>
                      <a:pt x="10972" y="2655"/>
                    </a:cubicBezTo>
                    <a:cubicBezTo>
                      <a:pt x="11556" y="1883"/>
                      <a:pt x="12057" y="1028"/>
                      <a:pt x="12453" y="152"/>
                    </a:cubicBezTo>
                    <a:cubicBezTo>
                      <a:pt x="12496" y="67"/>
                      <a:pt x="12431" y="1"/>
                      <a:pt x="12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61900" y="3043400"/>
                <a:ext cx="157450" cy="1130375"/>
              </a:xfrm>
              <a:custGeom>
                <a:avLst/>
                <a:gdLst/>
                <a:ahLst/>
                <a:cxnLst/>
                <a:rect l="l" t="t" r="r" b="b"/>
                <a:pathLst>
                  <a:path w="6298" h="45215" extrusionOk="0">
                    <a:moveTo>
                      <a:pt x="6132" y="0"/>
                    </a:moveTo>
                    <a:cubicBezTo>
                      <a:pt x="6102" y="0"/>
                      <a:pt x="6072" y="14"/>
                      <a:pt x="6049" y="48"/>
                    </a:cubicBezTo>
                    <a:lnTo>
                      <a:pt x="6049" y="27"/>
                    </a:lnTo>
                    <a:cubicBezTo>
                      <a:pt x="4360" y="2175"/>
                      <a:pt x="3546" y="4866"/>
                      <a:pt x="3275" y="7536"/>
                    </a:cubicBezTo>
                    <a:cubicBezTo>
                      <a:pt x="2920" y="10706"/>
                      <a:pt x="3338" y="13897"/>
                      <a:pt x="3755" y="17026"/>
                    </a:cubicBezTo>
                    <a:cubicBezTo>
                      <a:pt x="3963" y="18611"/>
                      <a:pt x="4172" y="20196"/>
                      <a:pt x="4380" y="21802"/>
                    </a:cubicBezTo>
                    <a:cubicBezTo>
                      <a:pt x="4589" y="23387"/>
                      <a:pt x="4818" y="24973"/>
                      <a:pt x="4944" y="26558"/>
                    </a:cubicBezTo>
                    <a:cubicBezTo>
                      <a:pt x="5110" y="28143"/>
                      <a:pt x="5048" y="29749"/>
                      <a:pt x="4756" y="31334"/>
                    </a:cubicBezTo>
                    <a:cubicBezTo>
                      <a:pt x="4506" y="32836"/>
                      <a:pt x="4026" y="34296"/>
                      <a:pt x="3379" y="35693"/>
                    </a:cubicBezTo>
                    <a:cubicBezTo>
                      <a:pt x="2691" y="37049"/>
                      <a:pt x="1836" y="38321"/>
                      <a:pt x="1231" y="39719"/>
                    </a:cubicBezTo>
                    <a:cubicBezTo>
                      <a:pt x="626" y="41137"/>
                      <a:pt x="84" y="42535"/>
                      <a:pt x="21" y="44057"/>
                    </a:cubicBezTo>
                    <a:cubicBezTo>
                      <a:pt x="0" y="44391"/>
                      <a:pt x="0" y="44725"/>
                      <a:pt x="21" y="45058"/>
                    </a:cubicBezTo>
                    <a:cubicBezTo>
                      <a:pt x="32" y="45163"/>
                      <a:pt x="120" y="45215"/>
                      <a:pt x="204" y="45215"/>
                    </a:cubicBezTo>
                    <a:cubicBezTo>
                      <a:pt x="287" y="45215"/>
                      <a:pt x="365" y="45163"/>
                      <a:pt x="355" y="45058"/>
                    </a:cubicBezTo>
                    <a:cubicBezTo>
                      <a:pt x="334" y="44725"/>
                      <a:pt x="334" y="44391"/>
                      <a:pt x="355" y="44057"/>
                    </a:cubicBezTo>
                    <a:cubicBezTo>
                      <a:pt x="376" y="43661"/>
                      <a:pt x="418" y="43285"/>
                      <a:pt x="501" y="42910"/>
                    </a:cubicBezTo>
                    <a:cubicBezTo>
                      <a:pt x="668" y="42159"/>
                      <a:pt x="897" y="41450"/>
                      <a:pt x="1189" y="40741"/>
                    </a:cubicBezTo>
                    <a:cubicBezTo>
                      <a:pt x="1460" y="40011"/>
                      <a:pt x="1794" y="39302"/>
                      <a:pt x="2149" y="38613"/>
                    </a:cubicBezTo>
                    <a:cubicBezTo>
                      <a:pt x="2503" y="37946"/>
                      <a:pt x="2900" y="37299"/>
                      <a:pt x="3275" y="36632"/>
                    </a:cubicBezTo>
                    <a:cubicBezTo>
                      <a:pt x="3630" y="35985"/>
                      <a:pt x="3942" y="35339"/>
                      <a:pt x="4214" y="34671"/>
                    </a:cubicBezTo>
                    <a:cubicBezTo>
                      <a:pt x="4485" y="33941"/>
                      <a:pt x="4693" y="33211"/>
                      <a:pt x="4860" y="32481"/>
                    </a:cubicBezTo>
                    <a:cubicBezTo>
                      <a:pt x="5256" y="30979"/>
                      <a:pt x="5423" y="29457"/>
                      <a:pt x="5382" y="27913"/>
                    </a:cubicBezTo>
                    <a:cubicBezTo>
                      <a:pt x="5319" y="26349"/>
                      <a:pt x="5173" y="24785"/>
                      <a:pt x="4923" y="23221"/>
                    </a:cubicBezTo>
                    <a:cubicBezTo>
                      <a:pt x="4714" y="21656"/>
                      <a:pt x="4506" y="20071"/>
                      <a:pt x="4297" y="18507"/>
                    </a:cubicBezTo>
                    <a:cubicBezTo>
                      <a:pt x="3880" y="15336"/>
                      <a:pt x="3379" y="12166"/>
                      <a:pt x="3484" y="8975"/>
                    </a:cubicBezTo>
                    <a:cubicBezTo>
                      <a:pt x="3588" y="6222"/>
                      <a:pt x="4193" y="3406"/>
                      <a:pt x="5674" y="1028"/>
                    </a:cubicBezTo>
                    <a:cubicBezTo>
                      <a:pt x="5841" y="736"/>
                      <a:pt x="6028" y="465"/>
                      <a:pt x="6237" y="194"/>
                    </a:cubicBezTo>
                    <a:cubicBezTo>
                      <a:pt x="6298" y="102"/>
                      <a:pt x="6214" y="0"/>
                      <a:pt x="6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355475" y="3349550"/>
                <a:ext cx="421625" cy="345050"/>
              </a:xfrm>
              <a:custGeom>
                <a:avLst/>
                <a:gdLst/>
                <a:ahLst/>
                <a:cxnLst/>
                <a:rect l="l" t="t" r="r" b="b"/>
                <a:pathLst>
                  <a:path w="16865" h="13802" extrusionOk="0">
                    <a:moveTo>
                      <a:pt x="394" y="0"/>
                    </a:moveTo>
                    <a:cubicBezTo>
                      <a:pt x="304" y="0"/>
                      <a:pt x="215" y="1"/>
                      <a:pt x="126" y="3"/>
                    </a:cubicBezTo>
                    <a:cubicBezTo>
                      <a:pt x="0" y="24"/>
                      <a:pt x="0" y="212"/>
                      <a:pt x="126" y="233"/>
                    </a:cubicBezTo>
                    <a:lnTo>
                      <a:pt x="126" y="212"/>
                    </a:lnTo>
                    <a:cubicBezTo>
                      <a:pt x="897" y="275"/>
                      <a:pt x="1669" y="337"/>
                      <a:pt x="2441" y="483"/>
                    </a:cubicBezTo>
                    <a:cubicBezTo>
                      <a:pt x="3171" y="608"/>
                      <a:pt x="3901" y="775"/>
                      <a:pt x="4631" y="984"/>
                    </a:cubicBezTo>
                    <a:cubicBezTo>
                      <a:pt x="9783" y="2506"/>
                      <a:pt x="13933" y="6365"/>
                      <a:pt x="15873" y="11392"/>
                    </a:cubicBezTo>
                    <a:cubicBezTo>
                      <a:pt x="15998" y="11767"/>
                      <a:pt x="16123" y="12143"/>
                      <a:pt x="16249" y="12518"/>
                    </a:cubicBezTo>
                    <a:cubicBezTo>
                      <a:pt x="16374" y="12914"/>
                      <a:pt x="16478" y="13331"/>
                      <a:pt x="16624" y="13728"/>
                    </a:cubicBezTo>
                    <a:cubicBezTo>
                      <a:pt x="16643" y="13775"/>
                      <a:pt x="16697" y="13801"/>
                      <a:pt x="16748" y="13801"/>
                    </a:cubicBezTo>
                    <a:cubicBezTo>
                      <a:pt x="16809" y="13801"/>
                      <a:pt x="16865" y="13765"/>
                      <a:pt x="16853" y="13686"/>
                    </a:cubicBezTo>
                    <a:cubicBezTo>
                      <a:pt x="16770" y="12956"/>
                      <a:pt x="16561" y="12226"/>
                      <a:pt x="16290" y="11538"/>
                    </a:cubicBezTo>
                    <a:cubicBezTo>
                      <a:pt x="16019" y="10849"/>
                      <a:pt x="15727" y="10161"/>
                      <a:pt x="15393" y="9514"/>
                    </a:cubicBezTo>
                    <a:cubicBezTo>
                      <a:pt x="14705" y="8180"/>
                      <a:pt x="13871" y="6949"/>
                      <a:pt x="12891" y="5844"/>
                    </a:cubicBezTo>
                    <a:cubicBezTo>
                      <a:pt x="10826" y="3528"/>
                      <a:pt x="8218" y="1818"/>
                      <a:pt x="5298" y="859"/>
                    </a:cubicBezTo>
                    <a:cubicBezTo>
                      <a:pt x="4464" y="567"/>
                      <a:pt x="3609" y="358"/>
                      <a:pt x="2733" y="212"/>
                    </a:cubicBezTo>
                    <a:cubicBezTo>
                      <a:pt x="1965" y="81"/>
                      <a:pt x="1180"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63975" y="3496975"/>
                <a:ext cx="367425" cy="214350"/>
              </a:xfrm>
              <a:custGeom>
                <a:avLst/>
                <a:gdLst/>
                <a:ahLst/>
                <a:cxnLst/>
                <a:rect l="l" t="t" r="r" b="b"/>
                <a:pathLst>
                  <a:path w="14697" h="8574" extrusionOk="0">
                    <a:moveTo>
                      <a:pt x="11676" y="1"/>
                    </a:moveTo>
                    <a:cubicBezTo>
                      <a:pt x="11321" y="1"/>
                      <a:pt x="10965" y="16"/>
                      <a:pt x="10609" y="51"/>
                    </a:cubicBezTo>
                    <a:cubicBezTo>
                      <a:pt x="9295" y="113"/>
                      <a:pt x="8001" y="385"/>
                      <a:pt x="6771" y="823"/>
                    </a:cubicBezTo>
                    <a:cubicBezTo>
                      <a:pt x="4581" y="1594"/>
                      <a:pt x="2683" y="3054"/>
                      <a:pt x="1369" y="4973"/>
                    </a:cubicBezTo>
                    <a:cubicBezTo>
                      <a:pt x="1014" y="5495"/>
                      <a:pt x="722" y="6037"/>
                      <a:pt x="493" y="6642"/>
                    </a:cubicBezTo>
                    <a:cubicBezTo>
                      <a:pt x="242" y="7226"/>
                      <a:pt x="96" y="7831"/>
                      <a:pt x="13" y="8456"/>
                    </a:cubicBezTo>
                    <a:cubicBezTo>
                      <a:pt x="1" y="8529"/>
                      <a:pt x="52" y="8574"/>
                      <a:pt x="101" y="8574"/>
                    </a:cubicBezTo>
                    <a:cubicBezTo>
                      <a:pt x="137" y="8574"/>
                      <a:pt x="171" y="8551"/>
                      <a:pt x="180" y="8498"/>
                    </a:cubicBezTo>
                    <a:cubicBezTo>
                      <a:pt x="660" y="6350"/>
                      <a:pt x="1848" y="4431"/>
                      <a:pt x="3538" y="3033"/>
                    </a:cubicBezTo>
                    <a:cubicBezTo>
                      <a:pt x="5415" y="1469"/>
                      <a:pt x="7772" y="656"/>
                      <a:pt x="10171" y="405"/>
                    </a:cubicBezTo>
                    <a:cubicBezTo>
                      <a:pt x="10718" y="358"/>
                      <a:pt x="11254" y="335"/>
                      <a:pt x="11787" y="335"/>
                    </a:cubicBezTo>
                    <a:cubicBezTo>
                      <a:pt x="11964" y="335"/>
                      <a:pt x="12142" y="338"/>
                      <a:pt x="12319" y="343"/>
                    </a:cubicBezTo>
                    <a:cubicBezTo>
                      <a:pt x="12694" y="364"/>
                      <a:pt x="13049" y="385"/>
                      <a:pt x="13424" y="426"/>
                    </a:cubicBezTo>
                    <a:cubicBezTo>
                      <a:pt x="13779" y="447"/>
                      <a:pt x="14134" y="510"/>
                      <a:pt x="14488" y="531"/>
                    </a:cubicBezTo>
                    <a:cubicBezTo>
                      <a:pt x="14676" y="531"/>
                      <a:pt x="14697" y="280"/>
                      <a:pt x="14530" y="239"/>
                    </a:cubicBezTo>
                    <a:cubicBezTo>
                      <a:pt x="13883" y="93"/>
                      <a:pt x="13216" y="30"/>
                      <a:pt x="12548" y="30"/>
                    </a:cubicBezTo>
                    <a:cubicBezTo>
                      <a:pt x="12258" y="11"/>
                      <a:pt x="11967" y="1"/>
                      <a:pt x="11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77450" y="3749675"/>
                <a:ext cx="41725" cy="250950"/>
              </a:xfrm>
              <a:custGeom>
                <a:avLst/>
                <a:gdLst/>
                <a:ahLst/>
                <a:cxnLst/>
                <a:rect l="l" t="t" r="r" b="b"/>
                <a:pathLst>
                  <a:path w="1669" h="10038" extrusionOk="0">
                    <a:moveTo>
                      <a:pt x="688" y="0"/>
                    </a:moveTo>
                    <a:cubicBezTo>
                      <a:pt x="646" y="0"/>
                      <a:pt x="605" y="23"/>
                      <a:pt x="584" y="80"/>
                    </a:cubicBezTo>
                    <a:cubicBezTo>
                      <a:pt x="459" y="372"/>
                      <a:pt x="459" y="705"/>
                      <a:pt x="563" y="997"/>
                    </a:cubicBezTo>
                    <a:cubicBezTo>
                      <a:pt x="647" y="1352"/>
                      <a:pt x="730" y="1686"/>
                      <a:pt x="813" y="2040"/>
                    </a:cubicBezTo>
                    <a:cubicBezTo>
                      <a:pt x="980" y="2749"/>
                      <a:pt x="1105" y="3479"/>
                      <a:pt x="1210" y="4209"/>
                    </a:cubicBezTo>
                    <a:cubicBezTo>
                      <a:pt x="1397" y="5523"/>
                      <a:pt x="1314" y="6837"/>
                      <a:pt x="918" y="8089"/>
                    </a:cubicBezTo>
                    <a:cubicBezTo>
                      <a:pt x="813" y="8423"/>
                      <a:pt x="688" y="8735"/>
                      <a:pt x="521" y="9048"/>
                    </a:cubicBezTo>
                    <a:cubicBezTo>
                      <a:pt x="438" y="9173"/>
                      <a:pt x="355" y="9340"/>
                      <a:pt x="313" y="9486"/>
                    </a:cubicBezTo>
                    <a:cubicBezTo>
                      <a:pt x="229" y="9674"/>
                      <a:pt x="125" y="9862"/>
                      <a:pt x="0" y="10008"/>
                    </a:cubicBezTo>
                    <a:cubicBezTo>
                      <a:pt x="0" y="10023"/>
                      <a:pt x="0" y="10037"/>
                      <a:pt x="7" y="10037"/>
                    </a:cubicBezTo>
                    <a:cubicBezTo>
                      <a:pt x="10" y="10037"/>
                      <a:pt x="15" y="10035"/>
                      <a:pt x="21" y="10029"/>
                    </a:cubicBezTo>
                    <a:lnTo>
                      <a:pt x="334" y="9695"/>
                    </a:lnTo>
                    <a:cubicBezTo>
                      <a:pt x="459" y="9591"/>
                      <a:pt x="563" y="9486"/>
                      <a:pt x="647" y="9361"/>
                    </a:cubicBezTo>
                    <a:cubicBezTo>
                      <a:pt x="813" y="9111"/>
                      <a:pt x="939" y="8840"/>
                      <a:pt x="1064" y="8569"/>
                    </a:cubicBezTo>
                    <a:cubicBezTo>
                      <a:pt x="1293" y="8005"/>
                      <a:pt x="1439" y="7401"/>
                      <a:pt x="1523" y="6775"/>
                    </a:cubicBezTo>
                    <a:cubicBezTo>
                      <a:pt x="1669" y="5377"/>
                      <a:pt x="1564" y="3980"/>
                      <a:pt x="1251" y="2603"/>
                    </a:cubicBezTo>
                    <a:cubicBezTo>
                      <a:pt x="1147" y="2186"/>
                      <a:pt x="1064" y="1790"/>
                      <a:pt x="959" y="1373"/>
                    </a:cubicBezTo>
                    <a:cubicBezTo>
                      <a:pt x="855" y="956"/>
                      <a:pt x="730" y="580"/>
                      <a:pt x="834" y="184"/>
                    </a:cubicBezTo>
                    <a:cubicBezTo>
                      <a:pt x="862" y="87"/>
                      <a:pt x="771" y="0"/>
                      <a:pt x="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512950" y="4153750"/>
                <a:ext cx="154375" cy="150125"/>
              </a:xfrm>
              <a:custGeom>
                <a:avLst/>
                <a:gdLst/>
                <a:ahLst/>
                <a:cxnLst/>
                <a:rect l="l" t="t" r="r" b="b"/>
                <a:pathLst>
                  <a:path w="6175" h="6005" extrusionOk="0">
                    <a:moveTo>
                      <a:pt x="2554" y="1"/>
                    </a:moveTo>
                    <a:cubicBezTo>
                      <a:pt x="2377" y="1"/>
                      <a:pt x="2199" y="27"/>
                      <a:pt x="2024" y="81"/>
                    </a:cubicBezTo>
                    <a:cubicBezTo>
                      <a:pt x="772" y="477"/>
                      <a:pt x="42" y="1708"/>
                      <a:pt x="21" y="2980"/>
                    </a:cubicBezTo>
                    <a:cubicBezTo>
                      <a:pt x="0" y="4023"/>
                      <a:pt x="355" y="5024"/>
                      <a:pt x="730" y="6005"/>
                    </a:cubicBezTo>
                    <a:cubicBezTo>
                      <a:pt x="1002" y="5671"/>
                      <a:pt x="1377" y="5442"/>
                      <a:pt x="1794" y="5358"/>
                    </a:cubicBezTo>
                    <a:cubicBezTo>
                      <a:pt x="2211" y="5254"/>
                      <a:pt x="2629" y="5212"/>
                      <a:pt x="3046" y="5129"/>
                    </a:cubicBezTo>
                    <a:cubicBezTo>
                      <a:pt x="4089" y="4920"/>
                      <a:pt x="5027" y="4357"/>
                      <a:pt x="5715" y="3543"/>
                    </a:cubicBezTo>
                    <a:cubicBezTo>
                      <a:pt x="6049" y="3210"/>
                      <a:pt x="6174" y="2688"/>
                      <a:pt x="6049" y="2229"/>
                    </a:cubicBezTo>
                    <a:cubicBezTo>
                      <a:pt x="5930" y="1791"/>
                      <a:pt x="5581" y="1372"/>
                      <a:pt x="5114" y="1372"/>
                    </a:cubicBezTo>
                    <a:cubicBezTo>
                      <a:pt x="5092" y="1372"/>
                      <a:pt x="5070" y="1372"/>
                      <a:pt x="5048" y="1374"/>
                    </a:cubicBezTo>
                    <a:cubicBezTo>
                      <a:pt x="4839" y="1395"/>
                      <a:pt x="4631" y="1499"/>
                      <a:pt x="4422" y="1499"/>
                    </a:cubicBezTo>
                    <a:cubicBezTo>
                      <a:pt x="4214" y="1499"/>
                      <a:pt x="4235" y="1479"/>
                      <a:pt x="4214" y="1249"/>
                    </a:cubicBezTo>
                    <a:cubicBezTo>
                      <a:pt x="4151" y="936"/>
                      <a:pt x="4005" y="665"/>
                      <a:pt x="3755" y="457"/>
                    </a:cubicBezTo>
                    <a:cubicBezTo>
                      <a:pt x="3414" y="160"/>
                      <a:pt x="2988" y="1"/>
                      <a:pt x="2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6"/>
              <p:cNvSpPr/>
              <p:nvPr/>
            </p:nvSpPr>
            <p:spPr>
              <a:xfrm>
                <a:off x="-497825" y="4127800"/>
                <a:ext cx="183750" cy="171800"/>
              </a:xfrm>
              <a:custGeom>
                <a:avLst/>
                <a:gdLst/>
                <a:ahLst/>
                <a:cxnLst/>
                <a:rect l="l" t="t" r="r" b="b"/>
                <a:pathLst>
                  <a:path w="7350" h="6872" extrusionOk="0">
                    <a:moveTo>
                      <a:pt x="6296" y="0"/>
                    </a:moveTo>
                    <a:cubicBezTo>
                      <a:pt x="6208" y="0"/>
                      <a:pt x="6118" y="11"/>
                      <a:pt x="6028" y="35"/>
                    </a:cubicBezTo>
                    <a:cubicBezTo>
                      <a:pt x="5361" y="201"/>
                      <a:pt x="4777" y="577"/>
                      <a:pt x="4360" y="1119"/>
                    </a:cubicBezTo>
                    <a:cubicBezTo>
                      <a:pt x="3880" y="1682"/>
                      <a:pt x="3588" y="2371"/>
                      <a:pt x="3150" y="2996"/>
                    </a:cubicBezTo>
                    <a:cubicBezTo>
                      <a:pt x="2712" y="3664"/>
                      <a:pt x="2170" y="4289"/>
                      <a:pt x="1565" y="4832"/>
                    </a:cubicBezTo>
                    <a:cubicBezTo>
                      <a:pt x="1231" y="5124"/>
                      <a:pt x="918" y="5416"/>
                      <a:pt x="626" y="5729"/>
                    </a:cubicBezTo>
                    <a:cubicBezTo>
                      <a:pt x="397" y="5979"/>
                      <a:pt x="0" y="6417"/>
                      <a:pt x="84" y="6813"/>
                    </a:cubicBezTo>
                    <a:cubicBezTo>
                      <a:pt x="96" y="6850"/>
                      <a:pt x="136" y="6872"/>
                      <a:pt x="176" y="6872"/>
                    </a:cubicBezTo>
                    <a:cubicBezTo>
                      <a:pt x="205" y="6872"/>
                      <a:pt x="233" y="6860"/>
                      <a:pt x="251" y="6834"/>
                    </a:cubicBezTo>
                    <a:cubicBezTo>
                      <a:pt x="397" y="6500"/>
                      <a:pt x="584" y="6188"/>
                      <a:pt x="814" y="5916"/>
                    </a:cubicBezTo>
                    <a:cubicBezTo>
                      <a:pt x="1064" y="5666"/>
                      <a:pt x="1314" y="5416"/>
                      <a:pt x="1565" y="5186"/>
                    </a:cubicBezTo>
                    <a:cubicBezTo>
                      <a:pt x="2128" y="4707"/>
                      <a:pt x="2628" y="4164"/>
                      <a:pt x="3066" y="3601"/>
                    </a:cubicBezTo>
                    <a:cubicBezTo>
                      <a:pt x="3880" y="2517"/>
                      <a:pt x="4339" y="1057"/>
                      <a:pt x="5632" y="452"/>
                    </a:cubicBezTo>
                    <a:cubicBezTo>
                      <a:pt x="5831" y="336"/>
                      <a:pt x="6057" y="272"/>
                      <a:pt x="6288" y="272"/>
                    </a:cubicBezTo>
                    <a:cubicBezTo>
                      <a:pt x="6347" y="272"/>
                      <a:pt x="6407" y="276"/>
                      <a:pt x="6466" y="285"/>
                    </a:cubicBezTo>
                    <a:cubicBezTo>
                      <a:pt x="6779" y="347"/>
                      <a:pt x="7029" y="577"/>
                      <a:pt x="7155" y="869"/>
                    </a:cubicBezTo>
                    <a:cubicBezTo>
                      <a:pt x="7175" y="896"/>
                      <a:pt x="7204" y="908"/>
                      <a:pt x="7232" y="908"/>
                    </a:cubicBezTo>
                    <a:cubicBezTo>
                      <a:pt x="7292" y="908"/>
                      <a:pt x="7350" y="856"/>
                      <a:pt x="7321" y="785"/>
                    </a:cubicBezTo>
                    <a:cubicBezTo>
                      <a:pt x="7199" y="312"/>
                      <a:pt x="6766"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6"/>
              <p:cNvSpPr/>
              <p:nvPr/>
            </p:nvSpPr>
            <p:spPr>
              <a:xfrm>
                <a:off x="397775" y="4137825"/>
                <a:ext cx="160550" cy="319900"/>
              </a:xfrm>
              <a:custGeom>
                <a:avLst/>
                <a:gdLst/>
                <a:ahLst/>
                <a:cxnLst/>
                <a:rect l="l" t="t" r="r" b="b"/>
                <a:pathLst>
                  <a:path w="6422" h="12796" extrusionOk="0">
                    <a:moveTo>
                      <a:pt x="102" y="1"/>
                    </a:moveTo>
                    <a:cubicBezTo>
                      <a:pt x="37" y="1"/>
                      <a:pt x="1" y="98"/>
                      <a:pt x="72" y="134"/>
                    </a:cubicBezTo>
                    <a:cubicBezTo>
                      <a:pt x="823" y="635"/>
                      <a:pt x="1491" y="1198"/>
                      <a:pt x="2075" y="1865"/>
                    </a:cubicBezTo>
                    <a:cubicBezTo>
                      <a:pt x="2659" y="2554"/>
                      <a:pt x="3138" y="3304"/>
                      <a:pt x="3535" y="4118"/>
                    </a:cubicBezTo>
                    <a:cubicBezTo>
                      <a:pt x="3931" y="4911"/>
                      <a:pt x="4244" y="5766"/>
                      <a:pt x="4473" y="6642"/>
                    </a:cubicBezTo>
                    <a:cubicBezTo>
                      <a:pt x="4724" y="7580"/>
                      <a:pt x="4891" y="8540"/>
                      <a:pt x="5078" y="9499"/>
                    </a:cubicBezTo>
                    <a:cubicBezTo>
                      <a:pt x="5308" y="10605"/>
                      <a:pt x="5558" y="11793"/>
                      <a:pt x="6163" y="12753"/>
                    </a:cubicBezTo>
                    <a:cubicBezTo>
                      <a:pt x="6193" y="12783"/>
                      <a:pt x="6228" y="12796"/>
                      <a:pt x="6262" y="12796"/>
                    </a:cubicBezTo>
                    <a:cubicBezTo>
                      <a:pt x="6346" y="12796"/>
                      <a:pt x="6422" y="12717"/>
                      <a:pt x="6392" y="12628"/>
                    </a:cubicBezTo>
                    <a:cubicBezTo>
                      <a:pt x="5913" y="11689"/>
                      <a:pt x="5579" y="10709"/>
                      <a:pt x="5391" y="9687"/>
                    </a:cubicBezTo>
                    <a:cubicBezTo>
                      <a:pt x="5203" y="8686"/>
                      <a:pt x="5037" y="7705"/>
                      <a:pt x="4786" y="6725"/>
                    </a:cubicBezTo>
                    <a:cubicBezTo>
                      <a:pt x="4348" y="4973"/>
                      <a:pt x="3556" y="3325"/>
                      <a:pt x="2429" y="1907"/>
                    </a:cubicBezTo>
                    <a:cubicBezTo>
                      <a:pt x="1824" y="1114"/>
                      <a:pt x="1032" y="468"/>
                      <a:pt x="135" y="9"/>
                    </a:cubicBezTo>
                    <a:cubicBezTo>
                      <a:pt x="123" y="3"/>
                      <a:pt x="112"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84625" y="3769250"/>
                <a:ext cx="412800" cy="398525"/>
              </a:xfrm>
              <a:custGeom>
                <a:avLst/>
                <a:gdLst/>
                <a:ahLst/>
                <a:cxnLst/>
                <a:rect l="l" t="t" r="r" b="b"/>
                <a:pathLst>
                  <a:path w="16512" h="15941" extrusionOk="0">
                    <a:moveTo>
                      <a:pt x="10897" y="1"/>
                    </a:moveTo>
                    <a:cubicBezTo>
                      <a:pt x="8943" y="1"/>
                      <a:pt x="7091" y="1024"/>
                      <a:pt x="5695" y="2363"/>
                    </a:cubicBezTo>
                    <a:cubicBezTo>
                      <a:pt x="4860" y="3197"/>
                      <a:pt x="4130" y="4136"/>
                      <a:pt x="3525" y="5137"/>
                    </a:cubicBezTo>
                    <a:cubicBezTo>
                      <a:pt x="2879" y="6138"/>
                      <a:pt x="2295" y="7181"/>
                      <a:pt x="1773" y="8265"/>
                    </a:cubicBezTo>
                    <a:cubicBezTo>
                      <a:pt x="772" y="10351"/>
                      <a:pt x="0" y="12687"/>
                      <a:pt x="397" y="15044"/>
                    </a:cubicBezTo>
                    <a:cubicBezTo>
                      <a:pt x="438" y="15315"/>
                      <a:pt x="501" y="15586"/>
                      <a:pt x="584" y="15857"/>
                    </a:cubicBezTo>
                    <a:cubicBezTo>
                      <a:pt x="609" y="15915"/>
                      <a:pt x="657" y="15941"/>
                      <a:pt x="705" y="15941"/>
                    </a:cubicBezTo>
                    <a:cubicBezTo>
                      <a:pt x="776" y="15941"/>
                      <a:pt x="847" y="15883"/>
                      <a:pt x="835" y="15795"/>
                    </a:cubicBezTo>
                    <a:lnTo>
                      <a:pt x="835" y="15795"/>
                    </a:lnTo>
                    <a:lnTo>
                      <a:pt x="835" y="15816"/>
                    </a:lnTo>
                    <a:cubicBezTo>
                      <a:pt x="209" y="13584"/>
                      <a:pt x="793" y="11248"/>
                      <a:pt x="1711" y="9183"/>
                    </a:cubicBezTo>
                    <a:cubicBezTo>
                      <a:pt x="2190" y="8119"/>
                      <a:pt x="2733" y="7097"/>
                      <a:pt x="3317" y="6096"/>
                    </a:cubicBezTo>
                    <a:cubicBezTo>
                      <a:pt x="3880" y="5116"/>
                      <a:pt x="4547" y="4177"/>
                      <a:pt x="5277" y="3301"/>
                    </a:cubicBezTo>
                    <a:cubicBezTo>
                      <a:pt x="6654" y="1737"/>
                      <a:pt x="8552" y="402"/>
                      <a:pt x="10700" y="319"/>
                    </a:cubicBezTo>
                    <a:cubicBezTo>
                      <a:pt x="10774" y="315"/>
                      <a:pt x="10848" y="314"/>
                      <a:pt x="10922" y="314"/>
                    </a:cubicBezTo>
                    <a:cubicBezTo>
                      <a:pt x="11807" y="314"/>
                      <a:pt x="12684" y="543"/>
                      <a:pt x="13454" y="986"/>
                    </a:cubicBezTo>
                    <a:cubicBezTo>
                      <a:pt x="13871" y="1215"/>
                      <a:pt x="14225" y="1507"/>
                      <a:pt x="14538" y="1862"/>
                    </a:cubicBezTo>
                    <a:cubicBezTo>
                      <a:pt x="14726" y="2050"/>
                      <a:pt x="14872" y="2279"/>
                      <a:pt x="14955" y="2509"/>
                    </a:cubicBezTo>
                    <a:cubicBezTo>
                      <a:pt x="15039" y="2738"/>
                      <a:pt x="15101" y="2988"/>
                      <a:pt x="15143" y="3239"/>
                    </a:cubicBezTo>
                    <a:cubicBezTo>
                      <a:pt x="15185" y="3489"/>
                      <a:pt x="15289" y="3760"/>
                      <a:pt x="15352" y="4031"/>
                    </a:cubicBezTo>
                    <a:cubicBezTo>
                      <a:pt x="15414" y="4302"/>
                      <a:pt x="15477" y="4594"/>
                      <a:pt x="15539" y="4886"/>
                    </a:cubicBezTo>
                    <a:cubicBezTo>
                      <a:pt x="15623" y="5470"/>
                      <a:pt x="15685" y="6054"/>
                      <a:pt x="15727" y="6638"/>
                    </a:cubicBezTo>
                    <a:cubicBezTo>
                      <a:pt x="15769" y="7806"/>
                      <a:pt x="15873" y="8974"/>
                      <a:pt x="16040" y="10122"/>
                    </a:cubicBezTo>
                    <a:cubicBezTo>
                      <a:pt x="16082" y="10414"/>
                      <a:pt x="16165" y="10706"/>
                      <a:pt x="16269" y="10977"/>
                    </a:cubicBezTo>
                    <a:cubicBezTo>
                      <a:pt x="16293" y="11025"/>
                      <a:pt x="16335" y="11045"/>
                      <a:pt x="16377" y="11045"/>
                    </a:cubicBezTo>
                    <a:cubicBezTo>
                      <a:pt x="16445" y="11045"/>
                      <a:pt x="16512" y="10992"/>
                      <a:pt x="16499" y="10914"/>
                    </a:cubicBezTo>
                    <a:cubicBezTo>
                      <a:pt x="16415" y="10309"/>
                      <a:pt x="16269" y="9704"/>
                      <a:pt x="16207" y="9100"/>
                    </a:cubicBezTo>
                    <a:cubicBezTo>
                      <a:pt x="16144" y="8474"/>
                      <a:pt x="16123" y="7890"/>
                      <a:pt x="16082" y="7285"/>
                    </a:cubicBezTo>
                    <a:cubicBezTo>
                      <a:pt x="16061" y="6075"/>
                      <a:pt x="15894" y="4866"/>
                      <a:pt x="15602" y="3698"/>
                    </a:cubicBezTo>
                    <a:cubicBezTo>
                      <a:pt x="15518" y="3426"/>
                      <a:pt x="15456" y="3155"/>
                      <a:pt x="15393" y="2884"/>
                    </a:cubicBezTo>
                    <a:cubicBezTo>
                      <a:pt x="15352" y="2634"/>
                      <a:pt x="15268" y="2383"/>
                      <a:pt x="15143" y="2154"/>
                    </a:cubicBezTo>
                    <a:cubicBezTo>
                      <a:pt x="14893" y="1737"/>
                      <a:pt x="14559" y="1361"/>
                      <a:pt x="14142" y="1069"/>
                    </a:cubicBezTo>
                    <a:cubicBezTo>
                      <a:pt x="13370" y="485"/>
                      <a:pt x="12411" y="110"/>
                      <a:pt x="11430" y="27"/>
                    </a:cubicBezTo>
                    <a:cubicBezTo>
                      <a:pt x="11252" y="9"/>
                      <a:pt x="11074" y="1"/>
                      <a:pt x="10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62150" y="4105825"/>
                <a:ext cx="143075" cy="52850"/>
              </a:xfrm>
              <a:custGeom>
                <a:avLst/>
                <a:gdLst/>
                <a:ahLst/>
                <a:cxnLst/>
                <a:rect l="l" t="t" r="r" b="b"/>
                <a:pathLst>
                  <a:path w="5723" h="2114" extrusionOk="0">
                    <a:moveTo>
                      <a:pt x="2495" y="1"/>
                    </a:moveTo>
                    <a:cubicBezTo>
                      <a:pt x="1847" y="1"/>
                      <a:pt x="1216" y="246"/>
                      <a:pt x="742" y="705"/>
                    </a:cubicBezTo>
                    <a:cubicBezTo>
                      <a:pt x="346" y="1039"/>
                      <a:pt x="95" y="1498"/>
                      <a:pt x="12" y="1998"/>
                    </a:cubicBezTo>
                    <a:cubicBezTo>
                      <a:pt x="1" y="2077"/>
                      <a:pt x="57" y="2114"/>
                      <a:pt x="120" y="2114"/>
                    </a:cubicBezTo>
                    <a:cubicBezTo>
                      <a:pt x="174" y="2114"/>
                      <a:pt x="233" y="2088"/>
                      <a:pt x="262" y="2040"/>
                    </a:cubicBezTo>
                    <a:cubicBezTo>
                      <a:pt x="387" y="1644"/>
                      <a:pt x="596" y="1289"/>
                      <a:pt x="867" y="997"/>
                    </a:cubicBezTo>
                    <a:cubicBezTo>
                      <a:pt x="1159" y="705"/>
                      <a:pt x="1514" y="476"/>
                      <a:pt x="1910" y="371"/>
                    </a:cubicBezTo>
                    <a:cubicBezTo>
                      <a:pt x="2104" y="313"/>
                      <a:pt x="2301" y="287"/>
                      <a:pt x="2498" y="287"/>
                    </a:cubicBezTo>
                    <a:cubicBezTo>
                      <a:pt x="3146" y="287"/>
                      <a:pt x="3795" y="563"/>
                      <a:pt x="4371" y="851"/>
                    </a:cubicBezTo>
                    <a:cubicBezTo>
                      <a:pt x="4580" y="955"/>
                      <a:pt x="4809" y="1080"/>
                      <a:pt x="5018" y="1206"/>
                    </a:cubicBezTo>
                    <a:lnTo>
                      <a:pt x="5331" y="1393"/>
                    </a:lnTo>
                    <a:cubicBezTo>
                      <a:pt x="5435" y="1456"/>
                      <a:pt x="5539" y="1477"/>
                      <a:pt x="5664" y="1518"/>
                    </a:cubicBezTo>
                    <a:cubicBezTo>
                      <a:pt x="5668" y="1522"/>
                      <a:pt x="5673" y="1524"/>
                      <a:pt x="5677" y="1524"/>
                    </a:cubicBezTo>
                    <a:cubicBezTo>
                      <a:pt x="5698" y="1524"/>
                      <a:pt x="5723" y="1490"/>
                      <a:pt x="5706" y="1456"/>
                    </a:cubicBezTo>
                    <a:cubicBezTo>
                      <a:pt x="5643" y="1393"/>
                      <a:pt x="5581" y="1310"/>
                      <a:pt x="5518" y="1247"/>
                    </a:cubicBezTo>
                    <a:cubicBezTo>
                      <a:pt x="5414" y="1185"/>
                      <a:pt x="5310" y="1101"/>
                      <a:pt x="5205" y="1039"/>
                    </a:cubicBezTo>
                    <a:cubicBezTo>
                      <a:pt x="4997" y="914"/>
                      <a:pt x="4767" y="788"/>
                      <a:pt x="4559" y="663"/>
                    </a:cubicBezTo>
                    <a:cubicBezTo>
                      <a:pt x="4121" y="413"/>
                      <a:pt x="3662" y="225"/>
                      <a:pt x="3203" y="100"/>
                    </a:cubicBezTo>
                    <a:cubicBezTo>
                      <a:pt x="2969" y="33"/>
                      <a:pt x="2731" y="1"/>
                      <a:pt x="2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355475" y="4154925"/>
                <a:ext cx="247200" cy="230825"/>
              </a:xfrm>
              <a:custGeom>
                <a:avLst/>
                <a:gdLst/>
                <a:ahLst/>
                <a:cxnLst/>
                <a:rect l="l" t="t" r="r" b="b"/>
                <a:pathLst>
                  <a:path w="9888" h="9233" extrusionOk="0">
                    <a:moveTo>
                      <a:pt x="4272" y="0"/>
                    </a:moveTo>
                    <a:cubicBezTo>
                      <a:pt x="2355" y="0"/>
                      <a:pt x="289" y="781"/>
                      <a:pt x="126" y="2412"/>
                    </a:cubicBezTo>
                    <a:cubicBezTo>
                      <a:pt x="0" y="3705"/>
                      <a:pt x="146" y="5019"/>
                      <a:pt x="564" y="6250"/>
                    </a:cubicBezTo>
                    <a:cubicBezTo>
                      <a:pt x="877" y="7230"/>
                      <a:pt x="1377" y="8210"/>
                      <a:pt x="1252" y="9232"/>
                    </a:cubicBezTo>
                    <a:cubicBezTo>
                      <a:pt x="1961" y="8377"/>
                      <a:pt x="2775" y="7626"/>
                      <a:pt x="3692" y="7042"/>
                    </a:cubicBezTo>
                    <a:cubicBezTo>
                      <a:pt x="5257" y="6020"/>
                      <a:pt x="9887" y="2766"/>
                      <a:pt x="6904" y="660"/>
                    </a:cubicBezTo>
                    <a:cubicBezTo>
                      <a:pt x="6279" y="224"/>
                      <a:pt x="5297" y="0"/>
                      <a:pt x="4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321275" y="4156700"/>
                <a:ext cx="109075" cy="218425"/>
              </a:xfrm>
              <a:custGeom>
                <a:avLst/>
                <a:gdLst/>
                <a:ahLst/>
                <a:cxnLst/>
                <a:rect l="l" t="t" r="r" b="b"/>
                <a:pathLst>
                  <a:path w="4363" h="8737" extrusionOk="0">
                    <a:moveTo>
                      <a:pt x="4302" y="1"/>
                    </a:moveTo>
                    <a:cubicBezTo>
                      <a:pt x="4296" y="1"/>
                      <a:pt x="4291" y="2"/>
                      <a:pt x="4285" y="5"/>
                    </a:cubicBezTo>
                    <a:cubicBezTo>
                      <a:pt x="3179" y="505"/>
                      <a:pt x="2387" y="1590"/>
                      <a:pt x="1845" y="2633"/>
                    </a:cubicBezTo>
                    <a:cubicBezTo>
                      <a:pt x="1573" y="3175"/>
                      <a:pt x="1344" y="3759"/>
                      <a:pt x="1177" y="4343"/>
                    </a:cubicBezTo>
                    <a:cubicBezTo>
                      <a:pt x="989" y="4990"/>
                      <a:pt x="885" y="5636"/>
                      <a:pt x="760" y="6283"/>
                    </a:cubicBezTo>
                    <a:cubicBezTo>
                      <a:pt x="635" y="7096"/>
                      <a:pt x="385" y="7889"/>
                      <a:pt x="30" y="8619"/>
                    </a:cubicBezTo>
                    <a:cubicBezTo>
                      <a:pt x="0" y="8678"/>
                      <a:pt x="54" y="8737"/>
                      <a:pt x="111" y="8737"/>
                    </a:cubicBezTo>
                    <a:cubicBezTo>
                      <a:pt x="134" y="8737"/>
                      <a:pt x="158" y="8727"/>
                      <a:pt x="176" y="8702"/>
                    </a:cubicBezTo>
                    <a:cubicBezTo>
                      <a:pt x="885" y="7555"/>
                      <a:pt x="927" y="6095"/>
                      <a:pt x="1261" y="4802"/>
                    </a:cubicBezTo>
                    <a:cubicBezTo>
                      <a:pt x="1532" y="3592"/>
                      <a:pt x="2053" y="2445"/>
                      <a:pt x="2804" y="1465"/>
                    </a:cubicBezTo>
                    <a:cubicBezTo>
                      <a:pt x="3242" y="923"/>
                      <a:pt x="3763" y="464"/>
                      <a:pt x="4327" y="88"/>
                    </a:cubicBezTo>
                    <a:cubicBezTo>
                      <a:pt x="4363" y="52"/>
                      <a:pt x="4336" y="1"/>
                      <a:pt x="4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216625" y="4134900"/>
                <a:ext cx="97375" cy="36100"/>
              </a:xfrm>
              <a:custGeom>
                <a:avLst/>
                <a:gdLst/>
                <a:ahLst/>
                <a:cxnLst/>
                <a:rect l="l" t="t" r="r" b="b"/>
                <a:pathLst>
                  <a:path w="3895" h="1444" extrusionOk="0">
                    <a:moveTo>
                      <a:pt x="2268" y="1"/>
                    </a:moveTo>
                    <a:cubicBezTo>
                      <a:pt x="1851" y="1"/>
                      <a:pt x="1434" y="105"/>
                      <a:pt x="1058" y="314"/>
                    </a:cubicBezTo>
                    <a:cubicBezTo>
                      <a:pt x="871" y="397"/>
                      <a:pt x="683" y="501"/>
                      <a:pt x="495" y="627"/>
                    </a:cubicBezTo>
                    <a:cubicBezTo>
                      <a:pt x="391" y="668"/>
                      <a:pt x="307" y="731"/>
                      <a:pt x="203" y="793"/>
                    </a:cubicBezTo>
                    <a:cubicBezTo>
                      <a:pt x="141" y="856"/>
                      <a:pt x="78" y="919"/>
                      <a:pt x="15" y="1002"/>
                    </a:cubicBezTo>
                    <a:cubicBezTo>
                      <a:pt x="1" y="1017"/>
                      <a:pt x="7" y="1032"/>
                      <a:pt x="19" y="1032"/>
                    </a:cubicBezTo>
                    <a:cubicBezTo>
                      <a:pt x="24" y="1032"/>
                      <a:pt x="30" y="1029"/>
                      <a:pt x="36" y="1023"/>
                    </a:cubicBezTo>
                    <a:cubicBezTo>
                      <a:pt x="120" y="1002"/>
                      <a:pt x="203" y="960"/>
                      <a:pt x="287" y="939"/>
                    </a:cubicBezTo>
                    <a:cubicBezTo>
                      <a:pt x="370" y="877"/>
                      <a:pt x="454" y="835"/>
                      <a:pt x="537" y="793"/>
                    </a:cubicBezTo>
                    <a:cubicBezTo>
                      <a:pt x="683" y="689"/>
                      <a:pt x="850" y="606"/>
                      <a:pt x="1017" y="522"/>
                    </a:cubicBezTo>
                    <a:cubicBezTo>
                      <a:pt x="1371" y="335"/>
                      <a:pt x="1747" y="230"/>
                      <a:pt x="2143" y="189"/>
                    </a:cubicBezTo>
                    <a:cubicBezTo>
                      <a:pt x="2498" y="189"/>
                      <a:pt x="2852" y="293"/>
                      <a:pt x="3144" y="522"/>
                    </a:cubicBezTo>
                    <a:cubicBezTo>
                      <a:pt x="3415" y="752"/>
                      <a:pt x="3624" y="1065"/>
                      <a:pt x="3728" y="1398"/>
                    </a:cubicBezTo>
                    <a:cubicBezTo>
                      <a:pt x="3744" y="1430"/>
                      <a:pt x="3772" y="1444"/>
                      <a:pt x="3801" y="1444"/>
                    </a:cubicBezTo>
                    <a:cubicBezTo>
                      <a:pt x="3847" y="1444"/>
                      <a:pt x="3895" y="1408"/>
                      <a:pt x="3895" y="1357"/>
                    </a:cubicBezTo>
                    <a:cubicBezTo>
                      <a:pt x="3791" y="585"/>
                      <a:pt x="2998" y="1"/>
                      <a:pt x="2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22200" y="3992825"/>
                <a:ext cx="306600" cy="177025"/>
              </a:xfrm>
              <a:custGeom>
                <a:avLst/>
                <a:gdLst/>
                <a:ahLst/>
                <a:cxnLst/>
                <a:rect l="l" t="t" r="r" b="b"/>
                <a:pathLst>
                  <a:path w="12264" h="7081" extrusionOk="0">
                    <a:moveTo>
                      <a:pt x="12153" y="11"/>
                    </a:moveTo>
                    <a:lnTo>
                      <a:pt x="12152" y="12"/>
                    </a:lnTo>
                    <a:lnTo>
                      <a:pt x="12152" y="12"/>
                    </a:lnTo>
                    <a:cubicBezTo>
                      <a:pt x="12152" y="11"/>
                      <a:pt x="12152" y="11"/>
                      <a:pt x="12153" y="11"/>
                    </a:cubicBezTo>
                    <a:lnTo>
                      <a:pt x="12153" y="11"/>
                    </a:lnTo>
                    <a:cubicBezTo>
                      <a:pt x="12153" y="11"/>
                      <a:pt x="12153" y="11"/>
                      <a:pt x="12153" y="11"/>
                    </a:cubicBezTo>
                    <a:close/>
                    <a:moveTo>
                      <a:pt x="12152" y="12"/>
                    </a:moveTo>
                    <a:cubicBezTo>
                      <a:pt x="12145" y="16"/>
                      <a:pt x="12138" y="23"/>
                      <a:pt x="12132" y="31"/>
                    </a:cubicBezTo>
                    <a:lnTo>
                      <a:pt x="12152" y="12"/>
                    </a:lnTo>
                    <a:close/>
                    <a:moveTo>
                      <a:pt x="12190" y="1"/>
                    </a:moveTo>
                    <a:cubicBezTo>
                      <a:pt x="12177" y="1"/>
                      <a:pt x="12164" y="4"/>
                      <a:pt x="12153" y="11"/>
                    </a:cubicBezTo>
                    <a:lnTo>
                      <a:pt x="12153" y="11"/>
                    </a:lnTo>
                    <a:cubicBezTo>
                      <a:pt x="11652" y="762"/>
                      <a:pt x="10964" y="1366"/>
                      <a:pt x="10171" y="1804"/>
                    </a:cubicBezTo>
                    <a:cubicBezTo>
                      <a:pt x="9358" y="2222"/>
                      <a:pt x="8482" y="2514"/>
                      <a:pt x="7564" y="2680"/>
                    </a:cubicBezTo>
                    <a:cubicBezTo>
                      <a:pt x="6521" y="2910"/>
                      <a:pt x="5478" y="3056"/>
                      <a:pt x="4436" y="3348"/>
                    </a:cubicBezTo>
                    <a:cubicBezTo>
                      <a:pt x="3497" y="3598"/>
                      <a:pt x="2579" y="4036"/>
                      <a:pt x="1787" y="4620"/>
                    </a:cubicBezTo>
                    <a:cubicBezTo>
                      <a:pt x="1390" y="4912"/>
                      <a:pt x="1057" y="5246"/>
                      <a:pt x="744" y="5621"/>
                    </a:cubicBezTo>
                    <a:cubicBezTo>
                      <a:pt x="410" y="5997"/>
                      <a:pt x="160" y="6456"/>
                      <a:pt x="14" y="6935"/>
                    </a:cubicBezTo>
                    <a:cubicBezTo>
                      <a:pt x="0" y="7017"/>
                      <a:pt x="75" y="7081"/>
                      <a:pt x="152" y="7081"/>
                    </a:cubicBezTo>
                    <a:cubicBezTo>
                      <a:pt x="193" y="7081"/>
                      <a:pt x="235" y="7062"/>
                      <a:pt x="264" y="7019"/>
                    </a:cubicBezTo>
                    <a:cubicBezTo>
                      <a:pt x="389" y="6831"/>
                      <a:pt x="473" y="6622"/>
                      <a:pt x="577" y="6414"/>
                    </a:cubicBezTo>
                    <a:cubicBezTo>
                      <a:pt x="681" y="6226"/>
                      <a:pt x="806" y="6038"/>
                      <a:pt x="952" y="5872"/>
                    </a:cubicBezTo>
                    <a:cubicBezTo>
                      <a:pt x="1223" y="5517"/>
                      <a:pt x="1515" y="5225"/>
                      <a:pt x="1870" y="4954"/>
                    </a:cubicBezTo>
                    <a:cubicBezTo>
                      <a:pt x="2663" y="4349"/>
                      <a:pt x="3560" y="3911"/>
                      <a:pt x="4519" y="3640"/>
                    </a:cubicBezTo>
                    <a:cubicBezTo>
                      <a:pt x="6417" y="3098"/>
                      <a:pt x="8440" y="2993"/>
                      <a:pt x="10213" y="2076"/>
                    </a:cubicBezTo>
                    <a:cubicBezTo>
                      <a:pt x="11047" y="1637"/>
                      <a:pt x="11903" y="991"/>
                      <a:pt x="12236" y="73"/>
                    </a:cubicBezTo>
                    <a:cubicBezTo>
                      <a:pt x="12263" y="32"/>
                      <a:pt x="12229" y="1"/>
                      <a:pt x="1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244025" y="4069550"/>
                <a:ext cx="407275" cy="89525"/>
              </a:xfrm>
              <a:custGeom>
                <a:avLst/>
                <a:gdLst/>
                <a:ahLst/>
                <a:cxnLst/>
                <a:rect l="l" t="t" r="r" b="b"/>
                <a:pathLst>
                  <a:path w="16291" h="3581" extrusionOk="0">
                    <a:moveTo>
                      <a:pt x="8576" y="1"/>
                    </a:moveTo>
                    <a:cubicBezTo>
                      <a:pt x="6510" y="1"/>
                      <a:pt x="4366" y="200"/>
                      <a:pt x="2510" y="1176"/>
                    </a:cubicBezTo>
                    <a:cubicBezTo>
                      <a:pt x="2009" y="1426"/>
                      <a:pt x="1550" y="1739"/>
                      <a:pt x="1112" y="2114"/>
                    </a:cubicBezTo>
                    <a:cubicBezTo>
                      <a:pt x="904" y="2302"/>
                      <a:pt x="695" y="2490"/>
                      <a:pt x="507" y="2719"/>
                    </a:cubicBezTo>
                    <a:cubicBezTo>
                      <a:pt x="320" y="2928"/>
                      <a:pt x="174" y="3157"/>
                      <a:pt x="49" y="3407"/>
                    </a:cubicBezTo>
                    <a:cubicBezTo>
                      <a:pt x="0" y="3488"/>
                      <a:pt x="76" y="3581"/>
                      <a:pt x="152" y="3581"/>
                    </a:cubicBezTo>
                    <a:cubicBezTo>
                      <a:pt x="174" y="3581"/>
                      <a:pt x="196" y="3573"/>
                      <a:pt x="215" y="3553"/>
                    </a:cubicBezTo>
                    <a:cubicBezTo>
                      <a:pt x="820" y="2782"/>
                      <a:pt x="1550" y="2135"/>
                      <a:pt x="2405" y="1614"/>
                    </a:cubicBezTo>
                    <a:cubicBezTo>
                      <a:pt x="3302" y="1113"/>
                      <a:pt x="4262" y="759"/>
                      <a:pt x="5284" y="571"/>
                    </a:cubicBezTo>
                    <a:cubicBezTo>
                      <a:pt x="6354" y="402"/>
                      <a:pt x="7441" y="317"/>
                      <a:pt x="8544" y="317"/>
                    </a:cubicBezTo>
                    <a:cubicBezTo>
                      <a:pt x="8667" y="317"/>
                      <a:pt x="8790" y="318"/>
                      <a:pt x="8913" y="321"/>
                    </a:cubicBezTo>
                    <a:cubicBezTo>
                      <a:pt x="9333" y="313"/>
                      <a:pt x="9753" y="308"/>
                      <a:pt x="10174" y="308"/>
                    </a:cubicBezTo>
                    <a:cubicBezTo>
                      <a:pt x="10903" y="308"/>
                      <a:pt x="11635" y="323"/>
                      <a:pt x="12375" y="362"/>
                    </a:cubicBezTo>
                    <a:cubicBezTo>
                      <a:pt x="13648" y="446"/>
                      <a:pt x="14920" y="696"/>
                      <a:pt x="16151" y="1113"/>
                    </a:cubicBezTo>
                    <a:cubicBezTo>
                      <a:pt x="16159" y="1115"/>
                      <a:pt x="16166" y="1115"/>
                      <a:pt x="16173" y="1115"/>
                    </a:cubicBezTo>
                    <a:cubicBezTo>
                      <a:pt x="16261" y="1115"/>
                      <a:pt x="16290" y="1004"/>
                      <a:pt x="16213" y="946"/>
                    </a:cubicBezTo>
                    <a:cubicBezTo>
                      <a:pt x="15149" y="467"/>
                      <a:pt x="14023" y="195"/>
                      <a:pt x="12855" y="112"/>
                    </a:cubicBezTo>
                    <a:cubicBezTo>
                      <a:pt x="11666" y="8"/>
                      <a:pt x="10477" y="29"/>
                      <a:pt x="9268" y="8"/>
                    </a:cubicBezTo>
                    <a:cubicBezTo>
                      <a:pt x="9038" y="3"/>
                      <a:pt x="8808" y="1"/>
                      <a:pt x="8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6"/>
              <p:cNvSpPr/>
              <p:nvPr/>
            </p:nvSpPr>
            <p:spPr>
              <a:xfrm>
                <a:off x="-111300" y="3669175"/>
                <a:ext cx="180300" cy="94500"/>
              </a:xfrm>
              <a:custGeom>
                <a:avLst/>
                <a:gdLst/>
                <a:ahLst/>
                <a:cxnLst/>
                <a:rect l="l" t="t" r="r" b="b"/>
                <a:pathLst>
                  <a:path w="7212" h="3780" extrusionOk="0">
                    <a:moveTo>
                      <a:pt x="4182" y="0"/>
                    </a:moveTo>
                    <a:cubicBezTo>
                      <a:pt x="3918" y="0"/>
                      <a:pt x="3653" y="36"/>
                      <a:pt x="3395" y="108"/>
                    </a:cubicBezTo>
                    <a:cubicBezTo>
                      <a:pt x="2686" y="338"/>
                      <a:pt x="2102" y="776"/>
                      <a:pt x="1663" y="1360"/>
                    </a:cubicBezTo>
                    <a:cubicBezTo>
                      <a:pt x="1392" y="1714"/>
                      <a:pt x="1142" y="2090"/>
                      <a:pt x="892" y="2444"/>
                    </a:cubicBezTo>
                    <a:lnTo>
                      <a:pt x="433" y="3070"/>
                    </a:lnTo>
                    <a:cubicBezTo>
                      <a:pt x="287" y="3279"/>
                      <a:pt x="183" y="3508"/>
                      <a:pt x="16" y="3717"/>
                    </a:cubicBezTo>
                    <a:cubicBezTo>
                      <a:pt x="1" y="3746"/>
                      <a:pt x="28" y="3776"/>
                      <a:pt x="60" y="3776"/>
                    </a:cubicBezTo>
                    <a:cubicBezTo>
                      <a:pt x="69" y="3776"/>
                      <a:pt x="78" y="3773"/>
                      <a:pt x="87" y="3768"/>
                    </a:cubicBezTo>
                    <a:lnTo>
                      <a:pt x="87" y="3768"/>
                    </a:lnTo>
                    <a:cubicBezTo>
                      <a:pt x="84" y="3772"/>
                      <a:pt x="81" y="3776"/>
                      <a:pt x="78" y="3779"/>
                    </a:cubicBezTo>
                    <a:lnTo>
                      <a:pt x="99" y="3758"/>
                    </a:lnTo>
                    <a:lnTo>
                      <a:pt x="99" y="3758"/>
                    </a:lnTo>
                    <a:cubicBezTo>
                      <a:pt x="95" y="3762"/>
                      <a:pt x="91" y="3766"/>
                      <a:pt x="87" y="3768"/>
                    </a:cubicBezTo>
                    <a:lnTo>
                      <a:pt x="87" y="3768"/>
                    </a:lnTo>
                    <a:cubicBezTo>
                      <a:pt x="210" y="3607"/>
                      <a:pt x="352" y="3484"/>
                      <a:pt x="454" y="3341"/>
                    </a:cubicBezTo>
                    <a:cubicBezTo>
                      <a:pt x="579" y="3195"/>
                      <a:pt x="704" y="3028"/>
                      <a:pt x="829" y="2862"/>
                    </a:cubicBezTo>
                    <a:cubicBezTo>
                      <a:pt x="1059" y="2549"/>
                      <a:pt x="1288" y="2215"/>
                      <a:pt x="1538" y="1902"/>
                    </a:cubicBezTo>
                    <a:cubicBezTo>
                      <a:pt x="1956" y="1339"/>
                      <a:pt x="2414" y="755"/>
                      <a:pt x="3082" y="484"/>
                    </a:cubicBezTo>
                    <a:cubicBezTo>
                      <a:pt x="3424" y="336"/>
                      <a:pt x="3783" y="266"/>
                      <a:pt x="4138" y="266"/>
                    </a:cubicBezTo>
                    <a:cubicBezTo>
                      <a:pt x="5036" y="266"/>
                      <a:pt x="5905" y="719"/>
                      <a:pt x="6398" y="1527"/>
                    </a:cubicBezTo>
                    <a:cubicBezTo>
                      <a:pt x="6586" y="1819"/>
                      <a:pt x="6711" y="2152"/>
                      <a:pt x="6774" y="2486"/>
                    </a:cubicBezTo>
                    <a:cubicBezTo>
                      <a:pt x="6815" y="2653"/>
                      <a:pt x="6836" y="2820"/>
                      <a:pt x="6836" y="3008"/>
                    </a:cubicBezTo>
                    <a:cubicBezTo>
                      <a:pt x="6815" y="3174"/>
                      <a:pt x="6815" y="3341"/>
                      <a:pt x="6857" y="3508"/>
                    </a:cubicBezTo>
                    <a:cubicBezTo>
                      <a:pt x="6868" y="3553"/>
                      <a:pt x="6903" y="3574"/>
                      <a:pt x="6940" y="3574"/>
                    </a:cubicBezTo>
                    <a:cubicBezTo>
                      <a:pt x="6972" y="3574"/>
                      <a:pt x="7005" y="3558"/>
                      <a:pt x="7024" y="3529"/>
                    </a:cubicBezTo>
                    <a:cubicBezTo>
                      <a:pt x="7212" y="3279"/>
                      <a:pt x="7149" y="2862"/>
                      <a:pt x="7107" y="2570"/>
                    </a:cubicBezTo>
                    <a:cubicBezTo>
                      <a:pt x="7045" y="2236"/>
                      <a:pt x="6961" y="1923"/>
                      <a:pt x="6815" y="1631"/>
                    </a:cubicBezTo>
                    <a:cubicBezTo>
                      <a:pt x="6523" y="1026"/>
                      <a:pt x="6023" y="526"/>
                      <a:pt x="5397" y="254"/>
                    </a:cubicBezTo>
                    <a:cubicBezTo>
                      <a:pt x="5014" y="88"/>
                      <a:pt x="4599" y="0"/>
                      <a:pt x="4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6"/>
              <p:cNvSpPr/>
              <p:nvPr/>
            </p:nvSpPr>
            <p:spPr>
              <a:xfrm>
                <a:off x="-390650" y="3865550"/>
                <a:ext cx="302175" cy="65575"/>
              </a:xfrm>
              <a:custGeom>
                <a:avLst/>
                <a:gdLst/>
                <a:ahLst/>
                <a:cxnLst/>
                <a:rect l="l" t="t" r="r" b="b"/>
                <a:pathLst>
                  <a:path w="12087" h="2623" extrusionOk="0">
                    <a:moveTo>
                      <a:pt x="2430" y="1"/>
                    </a:moveTo>
                    <a:cubicBezTo>
                      <a:pt x="2327" y="1"/>
                      <a:pt x="2222" y="5"/>
                      <a:pt x="2117" y="12"/>
                    </a:cubicBezTo>
                    <a:cubicBezTo>
                      <a:pt x="1366" y="75"/>
                      <a:pt x="511" y="367"/>
                      <a:pt x="31" y="993"/>
                    </a:cubicBezTo>
                    <a:cubicBezTo>
                      <a:pt x="1" y="1038"/>
                      <a:pt x="47" y="1072"/>
                      <a:pt x="90" y="1072"/>
                    </a:cubicBezTo>
                    <a:cubicBezTo>
                      <a:pt x="107" y="1072"/>
                      <a:pt x="124" y="1067"/>
                      <a:pt x="135" y="1055"/>
                    </a:cubicBezTo>
                    <a:cubicBezTo>
                      <a:pt x="677" y="576"/>
                      <a:pt x="1387" y="284"/>
                      <a:pt x="2117" y="242"/>
                    </a:cubicBezTo>
                    <a:cubicBezTo>
                      <a:pt x="2205" y="237"/>
                      <a:pt x="2294" y="235"/>
                      <a:pt x="2382" y="235"/>
                    </a:cubicBezTo>
                    <a:cubicBezTo>
                      <a:pt x="3085" y="235"/>
                      <a:pt x="3781" y="381"/>
                      <a:pt x="4411" y="659"/>
                    </a:cubicBezTo>
                    <a:cubicBezTo>
                      <a:pt x="6017" y="1264"/>
                      <a:pt x="7435" y="2348"/>
                      <a:pt x="9167" y="2578"/>
                    </a:cubicBezTo>
                    <a:cubicBezTo>
                      <a:pt x="9389" y="2607"/>
                      <a:pt x="9607" y="2622"/>
                      <a:pt x="9823" y="2622"/>
                    </a:cubicBezTo>
                    <a:cubicBezTo>
                      <a:pt x="10072" y="2622"/>
                      <a:pt x="10318" y="2602"/>
                      <a:pt x="10564" y="2557"/>
                    </a:cubicBezTo>
                    <a:cubicBezTo>
                      <a:pt x="10814" y="2515"/>
                      <a:pt x="11065" y="2474"/>
                      <a:pt x="11294" y="2432"/>
                    </a:cubicBezTo>
                    <a:cubicBezTo>
                      <a:pt x="11544" y="2411"/>
                      <a:pt x="11795" y="2348"/>
                      <a:pt x="12024" y="2265"/>
                    </a:cubicBezTo>
                    <a:cubicBezTo>
                      <a:pt x="12087" y="2223"/>
                      <a:pt x="12066" y="2161"/>
                      <a:pt x="12003" y="2140"/>
                    </a:cubicBezTo>
                    <a:cubicBezTo>
                      <a:pt x="11937" y="2125"/>
                      <a:pt x="11868" y="2118"/>
                      <a:pt x="11798" y="2118"/>
                    </a:cubicBezTo>
                    <a:cubicBezTo>
                      <a:pt x="11670" y="2118"/>
                      <a:pt x="11540" y="2141"/>
                      <a:pt x="11419" y="2182"/>
                    </a:cubicBezTo>
                    <a:cubicBezTo>
                      <a:pt x="11169" y="2223"/>
                      <a:pt x="10939" y="2265"/>
                      <a:pt x="10689" y="2307"/>
                    </a:cubicBezTo>
                    <a:cubicBezTo>
                      <a:pt x="10397" y="2362"/>
                      <a:pt x="10096" y="2390"/>
                      <a:pt x="9798" y="2390"/>
                    </a:cubicBezTo>
                    <a:cubicBezTo>
                      <a:pt x="9649" y="2390"/>
                      <a:pt x="9500" y="2383"/>
                      <a:pt x="9354" y="2369"/>
                    </a:cubicBezTo>
                    <a:cubicBezTo>
                      <a:pt x="8457" y="2244"/>
                      <a:pt x="7581" y="1952"/>
                      <a:pt x="6768" y="1514"/>
                    </a:cubicBezTo>
                    <a:cubicBezTo>
                      <a:pt x="5399" y="849"/>
                      <a:pt x="3993"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27" name="Google Shape;3227;p46"/>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7">
  <p:cSld name="CUSTOM_1_1_1_1_1_1_1_1_1">
    <p:spTree>
      <p:nvGrpSpPr>
        <p:cNvPr id="1" name="Shape 3711"/>
        <p:cNvGrpSpPr/>
        <p:nvPr/>
      </p:nvGrpSpPr>
      <p:grpSpPr>
        <a:xfrm>
          <a:off x="0" y="0"/>
          <a:ext cx="0" cy="0"/>
          <a:chOff x="0" y="0"/>
          <a:chExt cx="0" cy="0"/>
        </a:xfrm>
      </p:grpSpPr>
      <p:sp>
        <p:nvSpPr>
          <p:cNvPr id="3712" name="Google Shape;3712;p52"/>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2"/>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2"/>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3715" name="Google Shape;3715;p52"/>
          <p:cNvGrpSpPr/>
          <p:nvPr/>
        </p:nvGrpSpPr>
        <p:grpSpPr>
          <a:xfrm>
            <a:off x="2936544" y="-329546"/>
            <a:ext cx="2934233" cy="708308"/>
            <a:chOff x="2375925" y="3297600"/>
            <a:chExt cx="735950" cy="177650"/>
          </a:xfrm>
        </p:grpSpPr>
        <p:sp>
          <p:nvSpPr>
            <p:cNvPr id="3716" name="Google Shape;3716;p52"/>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2"/>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2"/>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2"/>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2"/>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2"/>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2" name="Google Shape;3722;p52"/>
          <p:cNvGrpSpPr/>
          <p:nvPr/>
        </p:nvGrpSpPr>
        <p:grpSpPr>
          <a:xfrm>
            <a:off x="-794794" y="2815406"/>
            <a:ext cx="1371803" cy="1955994"/>
            <a:chOff x="29206" y="2199506"/>
            <a:chExt cx="1371803" cy="1955994"/>
          </a:xfrm>
        </p:grpSpPr>
        <p:sp>
          <p:nvSpPr>
            <p:cNvPr id="3723" name="Google Shape;3723;p52"/>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4" name="Google Shape;3724;p52"/>
            <p:cNvGrpSpPr/>
            <p:nvPr/>
          </p:nvGrpSpPr>
          <p:grpSpPr>
            <a:xfrm>
              <a:off x="29206" y="2199506"/>
              <a:ext cx="1371803" cy="1916250"/>
              <a:chOff x="173975" y="1846850"/>
              <a:chExt cx="1630575" cy="2277725"/>
            </a:xfrm>
          </p:grpSpPr>
          <p:sp>
            <p:nvSpPr>
              <p:cNvPr id="3725" name="Google Shape;3725;p52"/>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2"/>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2"/>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2"/>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2"/>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2"/>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2"/>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2"/>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2"/>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2"/>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2"/>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2"/>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2"/>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2"/>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2"/>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2"/>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2"/>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2"/>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2"/>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2"/>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2"/>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2"/>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2"/>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2"/>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2"/>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2"/>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2"/>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2"/>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2"/>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2"/>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2"/>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2"/>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2"/>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2"/>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2"/>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2"/>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2"/>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2"/>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2"/>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2"/>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2"/>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2"/>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2"/>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2"/>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2"/>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2"/>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2"/>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2"/>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2"/>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2"/>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2"/>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2"/>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2"/>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2"/>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2"/>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2"/>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2"/>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2"/>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2"/>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2"/>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2"/>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2"/>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2"/>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2"/>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2"/>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2"/>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2"/>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2"/>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2"/>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2"/>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2"/>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2"/>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2"/>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2"/>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2"/>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2"/>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01" name="Google Shape;3801;p52"/>
          <p:cNvGrpSpPr/>
          <p:nvPr/>
        </p:nvGrpSpPr>
        <p:grpSpPr>
          <a:xfrm>
            <a:off x="8581300" y="2272600"/>
            <a:ext cx="1174850" cy="2506000"/>
            <a:chOff x="8505100" y="2272600"/>
            <a:chExt cx="1174850" cy="2506000"/>
          </a:xfrm>
        </p:grpSpPr>
        <p:sp>
          <p:nvSpPr>
            <p:cNvPr id="3802" name="Google Shape;3802;p52"/>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3" name="Google Shape;3803;p52"/>
            <p:cNvGrpSpPr/>
            <p:nvPr/>
          </p:nvGrpSpPr>
          <p:grpSpPr>
            <a:xfrm>
              <a:off x="8505100" y="2272600"/>
              <a:ext cx="1174850" cy="2455800"/>
              <a:chOff x="8428900" y="2272600"/>
              <a:chExt cx="1174850" cy="2455800"/>
            </a:xfrm>
          </p:grpSpPr>
          <p:sp>
            <p:nvSpPr>
              <p:cNvPr id="3804" name="Google Shape;3804;p52"/>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2"/>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2"/>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2"/>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2"/>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2"/>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2"/>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2"/>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2"/>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2"/>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2"/>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2"/>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2"/>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2"/>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2"/>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2"/>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2"/>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2"/>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2"/>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2"/>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2"/>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2"/>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2"/>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2"/>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2"/>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2"/>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2"/>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2"/>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2"/>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2"/>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2"/>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2"/>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2"/>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2"/>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2"/>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2"/>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2"/>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2"/>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2"/>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2"/>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2"/>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2"/>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46" name="Google Shape;3846;p52"/>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CUSTOM_1_1_1_1_1_1_1_1_1_1">
    <p:spTree>
      <p:nvGrpSpPr>
        <p:cNvPr id="1" name="Shape 3847"/>
        <p:cNvGrpSpPr/>
        <p:nvPr/>
      </p:nvGrpSpPr>
      <p:grpSpPr>
        <a:xfrm>
          <a:off x="0" y="0"/>
          <a:ext cx="0" cy="0"/>
          <a:chOff x="0" y="0"/>
          <a:chExt cx="0" cy="0"/>
        </a:xfrm>
      </p:grpSpPr>
      <p:sp>
        <p:nvSpPr>
          <p:cNvPr id="3848" name="Google Shape;3848;p53"/>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3"/>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3"/>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3851" name="Google Shape;3851;p53"/>
          <p:cNvGrpSpPr/>
          <p:nvPr/>
        </p:nvGrpSpPr>
        <p:grpSpPr>
          <a:xfrm>
            <a:off x="2936544" y="-329546"/>
            <a:ext cx="2934233" cy="708308"/>
            <a:chOff x="2375925" y="3297600"/>
            <a:chExt cx="735950" cy="177650"/>
          </a:xfrm>
        </p:grpSpPr>
        <p:sp>
          <p:nvSpPr>
            <p:cNvPr id="3852" name="Google Shape;3852;p53"/>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3"/>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3"/>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3"/>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3"/>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3"/>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8" name="Google Shape;3858;p53"/>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grpSp>
        <p:nvGrpSpPr>
          <p:cNvPr id="93" name="Google Shape;93;p3"/>
          <p:cNvGrpSpPr/>
          <p:nvPr/>
        </p:nvGrpSpPr>
        <p:grpSpPr>
          <a:xfrm>
            <a:off x="8371159" y="1228895"/>
            <a:ext cx="1132543" cy="2866889"/>
            <a:chOff x="-221497" y="1179358"/>
            <a:chExt cx="1179732" cy="2866889"/>
          </a:xfrm>
        </p:grpSpPr>
        <p:grpSp>
          <p:nvGrpSpPr>
            <p:cNvPr id="94" name="Google Shape;94;p3"/>
            <p:cNvGrpSpPr/>
            <p:nvPr/>
          </p:nvGrpSpPr>
          <p:grpSpPr>
            <a:xfrm>
              <a:off x="-221497" y="1179358"/>
              <a:ext cx="1179732" cy="2866889"/>
              <a:chOff x="-221497" y="1179358"/>
              <a:chExt cx="1179732" cy="2866889"/>
            </a:xfrm>
          </p:grpSpPr>
          <p:grpSp>
            <p:nvGrpSpPr>
              <p:cNvPr id="95" name="Google Shape;95;p3"/>
              <p:cNvGrpSpPr/>
              <p:nvPr/>
            </p:nvGrpSpPr>
            <p:grpSpPr>
              <a:xfrm>
                <a:off x="-221497" y="1179358"/>
                <a:ext cx="1179732" cy="2866889"/>
                <a:chOff x="-221497" y="1179358"/>
                <a:chExt cx="1179732" cy="2866889"/>
              </a:xfrm>
            </p:grpSpPr>
            <p:sp>
              <p:nvSpPr>
                <p:cNvPr id="96" name="Google Shape;96;p3"/>
                <p:cNvSpPr/>
                <p:nvPr/>
              </p:nvSpPr>
              <p:spPr>
                <a:xfrm>
                  <a:off x="-221497" y="1179358"/>
                  <a:ext cx="1179732" cy="2866889"/>
                </a:xfrm>
                <a:custGeom>
                  <a:avLst/>
                  <a:gdLst/>
                  <a:ahLst/>
                  <a:cxnLst/>
                  <a:rect l="l" t="t" r="r" b="b"/>
                  <a:pathLst>
                    <a:path w="31403" h="76313" extrusionOk="0">
                      <a:moveTo>
                        <a:pt x="0" y="1"/>
                      </a:moveTo>
                      <a:lnTo>
                        <a:pt x="0" y="76312"/>
                      </a:lnTo>
                      <a:lnTo>
                        <a:pt x="31402" y="76312"/>
                      </a:lnTo>
                      <a:lnTo>
                        <a:pt x="31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92290" y="1179358"/>
                  <a:ext cx="365945" cy="2866889"/>
                </a:xfrm>
                <a:custGeom>
                  <a:avLst/>
                  <a:gdLst/>
                  <a:ahLst/>
                  <a:cxnLst/>
                  <a:rect l="l" t="t" r="r" b="b"/>
                  <a:pathLst>
                    <a:path w="9741" h="76313" extrusionOk="0">
                      <a:moveTo>
                        <a:pt x="1" y="1"/>
                      </a:moveTo>
                      <a:lnTo>
                        <a:pt x="1" y="76312"/>
                      </a:lnTo>
                      <a:lnTo>
                        <a:pt x="9740" y="76312"/>
                      </a:lnTo>
                      <a:lnTo>
                        <a:pt x="9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06270" y="1865416"/>
                  <a:ext cx="175741" cy="2180831"/>
                </a:xfrm>
                <a:custGeom>
                  <a:avLst/>
                  <a:gdLst/>
                  <a:ahLst/>
                  <a:cxnLst/>
                  <a:rect l="l" t="t" r="r" b="b"/>
                  <a:pathLst>
                    <a:path w="4678" h="58051" extrusionOk="0">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40915" y="1281730"/>
                  <a:ext cx="649767" cy="739065"/>
                </a:xfrm>
                <a:custGeom>
                  <a:avLst/>
                  <a:gdLst/>
                  <a:ahLst/>
                  <a:cxnLst/>
                  <a:rect l="l" t="t" r="r" b="b"/>
                  <a:pathLst>
                    <a:path w="17296" h="19673" extrusionOk="0">
                      <a:moveTo>
                        <a:pt x="0" y="0"/>
                      </a:moveTo>
                      <a:lnTo>
                        <a:pt x="0" y="19672"/>
                      </a:lnTo>
                      <a:lnTo>
                        <a:pt x="17296" y="19672"/>
                      </a:lnTo>
                      <a:lnTo>
                        <a:pt x="17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40915" y="1281730"/>
                  <a:ext cx="271538" cy="739065"/>
                </a:xfrm>
                <a:custGeom>
                  <a:avLst/>
                  <a:gdLst/>
                  <a:ahLst/>
                  <a:cxnLst/>
                  <a:rect l="l" t="t" r="r" b="b"/>
                  <a:pathLst>
                    <a:path w="7228" h="19673" extrusionOk="0">
                      <a:moveTo>
                        <a:pt x="0" y="0"/>
                      </a:moveTo>
                      <a:lnTo>
                        <a:pt x="0" y="19672"/>
                      </a:lnTo>
                      <a:lnTo>
                        <a:pt x="7228" y="19672"/>
                      </a:lnTo>
                      <a:lnTo>
                        <a:pt x="7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40915" y="2088266"/>
                  <a:ext cx="649767" cy="773214"/>
                </a:xfrm>
                <a:custGeom>
                  <a:avLst/>
                  <a:gdLst/>
                  <a:ahLst/>
                  <a:cxnLst/>
                  <a:rect l="l" t="t" r="r" b="b"/>
                  <a:pathLst>
                    <a:path w="17296" h="20582" extrusionOk="0">
                      <a:moveTo>
                        <a:pt x="17296" y="1"/>
                      </a:moveTo>
                      <a:lnTo>
                        <a:pt x="0" y="909"/>
                      </a:lnTo>
                      <a:lnTo>
                        <a:pt x="0" y="20581"/>
                      </a:lnTo>
                      <a:lnTo>
                        <a:pt x="17296" y="20581"/>
                      </a:lnTo>
                      <a:lnTo>
                        <a:pt x="17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40915" y="2108590"/>
                  <a:ext cx="271538" cy="752890"/>
                </a:xfrm>
                <a:custGeom>
                  <a:avLst/>
                  <a:gdLst/>
                  <a:ahLst/>
                  <a:cxnLst/>
                  <a:rect l="l" t="t" r="r" b="b"/>
                  <a:pathLst>
                    <a:path w="7228" h="20041" extrusionOk="0">
                      <a:moveTo>
                        <a:pt x="7228" y="1"/>
                      </a:moveTo>
                      <a:lnTo>
                        <a:pt x="0" y="368"/>
                      </a:lnTo>
                      <a:lnTo>
                        <a:pt x="0" y="20040"/>
                      </a:lnTo>
                      <a:lnTo>
                        <a:pt x="7228" y="20040"/>
                      </a:lnTo>
                      <a:lnTo>
                        <a:pt x="7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40915" y="2933310"/>
                  <a:ext cx="649767" cy="769533"/>
                </a:xfrm>
                <a:custGeom>
                  <a:avLst/>
                  <a:gdLst/>
                  <a:ahLst/>
                  <a:cxnLst/>
                  <a:rect l="l" t="t" r="r" b="b"/>
                  <a:pathLst>
                    <a:path w="17296" h="20484" extrusionOk="0">
                      <a:moveTo>
                        <a:pt x="0" y="0"/>
                      </a:moveTo>
                      <a:lnTo>
                        <a:pt x="0" y="20484"/>
                      </a:lnTo>
                      <a:lnTo>
                        <a:pt x="17296" y="20484"/>
                      </a:lnTo>
                      <a:lnTo>
                        <a:pt x="17296" y="79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3"/>
              <p:cNvSpPr/>
              <p:nvPr/>
            </p:nvSpPr>
            <p:spPr>
              <a:xfrm>
                <a:off x="-140915" y="2933310"/>
                <a:ext cx="271538" cy="769533"/>
              </a:xfrm>
              <a:custGeom>
                <a:avLst/>
                <a:gdLst/>
                <a:ahLst/>
                <a:cxnLst/>
                <a:rect l="l" t="t" r="r" b="b"/>
                <a:pathLst>
                  <a:path w="7228" h="20484" extrusionOk="0">
                    <a:moveTo>
                      <a:pt x="0" y="0"/>
                    </a:moveTo>
                    <a:lnTo>
                      <a:pt x="0" y="20484"/>
                    </a:lnTo>
                    <a:lnTo>
                      <a:pt x="7228" y="20484"/>
                    </a:lnTo>
                    <a:lnTo>
                      <a:pt x="7228" y="32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93016" y="3230957"/>
              <a:ext cx="501676" cy="471172"/>
              <a:chOff x="-93016" y="3230957"/>
              <a:chExt cx="501676" cy="471172"/>
            </a:xfrm>
          </p:grpSpPr>
          <p:sp>
            <p:nvSpPr>
              <p:cNvPr id="106" name="Google Shape;106;p3"/>
              <p:cNvSpPr/>
              <p:nvPr/>
            </p:nvSpPr>
            <p:spPr>
              <a:xfrm>
                <a:off x="-9301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8219"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3058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05383"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84300" y="2373940"/>
              <a:ext cx="506786" cy="503866"/>
              <a:chOff x="-84300" y="1516940"/>
              <a:chExt cx="506786" cy="503866"/>
            </a:xfrm>
          </p:grpSpPr>
          <p:sp>
            <p:nvSpPr>
              <p:cNvPr id="111" name="Google Shape;111;p3"/>
              <p:cNvSpPr/>
              <p:nvPr/>
            </p:nvSpPr>
            <p:spPr>
              <a:xfrm>
                <a:off x="46397" y="1548872"/>
                <a:ext cx="74797" cy="471923"/>
              </a:xfrm>
              <a:custGeom>
                <a:avLst/>
                <a:gdLst/>
                <a:ahLst/>
                <a:cxnLst/>
                <a:rect l="l" t="t" r="r" b="b"/>
                <a:pathLst>
                  <a:path w="1991" h="12562" extrusionOk="0">
                    <a:moveTo>
                      <a:pt x="0" y="1"/>
                    </a:moveTo>
                    <a:lnTo>
                      <a:pt x="0" y="12561"/>
                    </a:lnTo>
                    <a:lnTo>
                      <a:pt x="1990" y="12561"/>
                    </a:lnTo>
                    <a:lnTo>
                      <a:pt x="19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21156" y="1548872"/>
                <a:ext cx="203315" cy="471923"/>
              </a:xfrm>
              <a:custGeom>
                <a:avLst/>
                <a:gdLst/>
                <a:ahLst/>
                <a:cxnLst/>
                <a:rect l="l" t="t" r="r" b="b"/>
                <a:pathLst>
                  <a:path w="5412" h="12562" extrusionOk="0">
                    <a:moveTo>
                      <a:pt x="0" y="1"/>
                    </a:moveTo>
                    <a:lnTo>
                      <a:pt x="0" y="12561"/>
                    </a:lnTo>
                    <a:lnTo>
                      <a:pt x="5411" y="12561"/>
                    </a:lnTo>
                    <a:lnTo>
                      <a:pt x="54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94488" y="1633098"/>
                <a:ext cx="61723" cy="387697"/>
              </a:xfrm>
              <a:custGeom>
                <a:avLst/>
                <a:gdLst/>
                <a:ahLst/>
                <a:cxnLst/>
                <a:rect l="l" t="t" r="r" b="b"/>
                <a:pathLst>
                  <a:path w="1643" h="10320" extrusionOk="0">
                    <a:moveTo>
                      <a:pt x="0" y="0"/>
                    </a:moveTo>
                    <a:lnTo>
                      <a:pt x="0" y="10319"/>
                    </a:lnTo>
                    <a:lnTo>
                      <a:pt x="1643" y="10319"/>
                    </a:lnTo>
                    <a:lnTo>
                      <a:pt x="1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6174" y="1633098"/>
                <a:ext cx="166311" cy="387697"/>
              </a:xfrm>
              <a:custGeom>
                <a:avLst/>
                <a:gdLst/>
                <a:ahLst/>
                <a:cxnLst/>
                <a:rect l="l" t="t" r="r" b="b"/>
                <a:pathLst>
                  <a:path w="4427" h="10320" extrusionOk="0">
                    <a:moveTo>
                      <a:pt x="1" y="0"/>
                    </a:moveTo>
                    <a:lnTo>
                      <a:pt x="1" y="10319"/>
                    </a:lnTo>
                    <a:lnTo>
                      <a:pt x="4426" y="10319"/>
                    </a:lnTo>
                    <a:lnTo>
                      <a:pt x="44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3"/>
              <p:cNvGrpSpPr/>
              <p:nvPr/>
            </p:nvGrpSpPr>
            <p:grpSpPr>
              <a:xfrm>
                <a:off x="-84300" y="1516940"/>
                <a:ext cx="130702" cy="503866"/>
                <a:chOff x="-84300" y="1516940"/>
                <a:chExt cx="130702" cy="503866"/>
              </a:xfrm>
            </p:grpSpPr>
            <p:sp>
              <p:nvSpPr>
                <p:cNvPr id="116" name="Google Shape;116;p3"/>
                <p:cNvSpPr/>
                <p:nvPr/>
              </p:nvSpPr>
              <p:spPr>
                <a:xfrm>
                  <a:off x="-84300" y="1516940"/>
                  <a:ext cx="79906" cy="503855"/>
                </a:xfrm>
                <a:custGeom>
                  <a:avLst/>
                  <a:gdLst/>
                  <a:ahLst/>
                  <a:cxnLst/>
                  <a:rect l="l" t="t" r="r" b="b"/>
                  <a:pathLst>
                    <a:path w="2127" h="13412" extrusionOk="0">
                      <a:moveTo>
                        <a:pt x="1" y="0"/>
                      </a:moveTo>
                      <a:lnTo>
                        <a:pt x="1" y="13411"/>
                      </a:lnTo>
                      <a:lnTo>
                        <a:pt x="2126" y="13411"/>
                      </a:lnTo>
                      <a:lnTo>
                        <a:pt x="2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625" y="1516950"/>
                  <a:ext cx="52026" cy="503855"/>
                </a:xfrm>
                <a:custGeom>
                  <a:avLst/>
                  <a:gdLst/>
                  <a:ahLst/>
                  <a:cxnLst/>
                  <a:rect l="l" t="t" r="r" b="b"/>
                  <a:pathLst>
                    <a:path w="2127" h="13412" extrusionOk="0">
                      <a:moveTo>
                        <a:pt x="1" y="0"/>
                      </a:moveTo>
                      <a:lnTo>
                        <a:pt x="1" y="13411"/>
                      </a:lnTo>
                      <a:lnTo>
                        <a:pt x="2126" y="13411"/>
                      </a:lnTo>
                      <a:lnTo>
                        <a:pt x="2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Google Shape;118;p3"/>
            <p:cNvGrpSpPr/>
            <p:nvPr/>
          </p:nvGrpSpPr>
          <p:grpSpPr>
            <a:xfrm>
              <a:off x="-93016" y="1549632"/>
              <a:ext cx="501676" cy="471172"/>
              <a:chOff x="-93016" y="3230957"/>
              <a:chExt cx="501676" cy="471172"/>
            </a:xfrm>
          </p:grpSpPr>
          <p:sp>
            <p:nvSpPr>
              <p:cNvPr id="119" name="Google Shape;119;p3"/>
              <p:cNvSpPr/>
              <p:nvPr/>
            </p:nvSpPr>
            <p:spPr>
              <a:xfrm>
                <a:off x="-9301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8219"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0586" y="3230957"/>
                <a:ext cx="74834" cy="471172"/>
              </a:xfrm>
              <a:custGeom>
                <a:avLst/>
                <a:gdLst/>
                <a:ahLst/>
                <a:cxnLst/>
                <a:rect l="l" t="t" r="r" b="b"/>
                <a:pathLst>
                  <a:path w="1992" h="12542" extrusionOk="0">
                    <a:moveTo>
                      <a:pt x="1" y="0"/>
                    </a:moveTo>
                    <a:lnTo>
                      <a:pt x="1" y="12542"/>
                    </a:lnTo>
                    <a:lnTo>
                      <a:pt x="1991" y="1254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05383" y="3230957"/>
                <a:ext cx="203278" cy="471172"/>
              </a:xfrm>
              <a:custGeom>
                <a:avLst/>
                <a:gdLst/>
                <a:ahLst/>
                <a:cxnLst/>
                <a:rect l="l" t="t" r="r" b="b"/>
                <a:pathLst>
                  <a:path w="5411" h="12542" extrusionOk="0">
                    <a:moveTo>
                      <a:pt x="0" y="0"/>
                    </a:moveTo>
                    <a:lnTo>
                      <a:pt x="0" y="12542"/>
                    </a:lnTo>
                    <a:lnTo>
                      <a:pt x="5411" y="12542"/>
                    </a:lnTo>
                    <a:lnTo>
                      <a:pt x="54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 name="Google Shape;123;p3"/>
          <p:cNvSpPr/>
          <p:nvPr/>
        </p:nvSpPr>
        <p:spPr>
          <a:xfrm>
            <a:off x="325" y="4039400"/>
            <a:ext cx="9200404" cy="1138194"/>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75" y="0"/>
            <a:ext cx="9143979" cy="902450"/>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125" name="Google Shape;125;p3"/>
          <p:cNvGrpSpPr/>
          <p:nvPr/>
        </p:nvGrpSpPr>
        <p:grpSpPr>
          <a:xfrm>
            <a:off x="2936544" y="-329546"/>
            <a:ext cx="2934233" cy="708308"/>
            <a:chOff x="2375925" y="3297600"/>
            <a:chExt cx="735950" cy="177650"/>
          </a:xfrm>
        </p:grpSpPr>
        <p:sp>
          <p:nvSpPr>
            <p:cNvPr id="126" name="Google Shape;126;p3"/>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3"/>
          <p:cNvSpPr txBox="1">
            <a:spLocks noGrp="1"/>
          </p:cNvSpPr>
          <p:nvPr>
            <p:ph type="title"/>
          </p:nvPr>
        </p:nvSpPr>
        <p:spPr>
          <a:xfrm>
            <a:off x="3377013" y="2100888"/>
            <a:ext cx="2390100" cy="34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147325" y="1228900"/>
            <a:ext cx="2849400" cy="6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3147325" y="3307038"/>
            <a:ext cx="2849400" cy="5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flipH="1">
            <a:off x="275" y="4673900"/>
            <a:ext cx="9200400" cy="503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9206" y="2199506"/>
            <a:ext cx="1371803" cy="1955994"/>
            <a:chOff x="29206" y="2199506"/>
            <a:chExt cx="1371803" cy="1955994"/>
          </a:xfrm>
        </p:grpSpPr>
        <p:sp>
          <p:nvSpPr>
            <p:cNvPr id="137" name="Google Shape;137;p3"/>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3"/>
            <p:cNvGrpSpPr/>
            <p:nvPr/>
          </p:nvGrpSpPr>
          <p:grpSpPr>
            <a:xfrm>
              <a:off x="29206" y="2199506"/>
              <a:ext cx="1371803" cy="1916250"/>
              <a:chOff x="173975" y="1846850"/>
              <a:chExt cx="1630575" cy="2277725"/>
            </a:xfrm>
          </p:grpSpPr>
          <p:sp>
            <p:nvSpPr>
              <p:cNvPr id="139" name="Google Shape;139;p3"/>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9">
  <p:cSld name="CUSTOM_1_1_1_1_1_1_1_1_1_1_1">
    <p:spTree>
      <p:nvGrpSpPr>
        <p:cNvPr id="1" name="Shape 3859"/>
        <p:cNvGrpSpPr/>
        <p:nvPr/>
      </p:nvGrpSpPr>
      <p:grpSpPr>
        <a:xfrm>
          <a:off x="0" y="0"/>
          <a:ext cx="0" cy="0"/>
          <a:chOff x="0" y="0"/>
          <a:chExt cx="0" cy="0"/>
        </a:xfrm>
      </p:grpSpPr>
      <p:sp>
        <p:nvSpPr>
          <p:cNvPr id="3860" name="Google Shape;3860;p54"/>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4"/>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3863" name="Google Shape;3863;p54"/>
          <p:cNvGrpSpPr/>
          <p:nvPr/>
        </p:nvGrpSpPr>
        <p:grpSpPr>
          <a:xfrm>
            <a:off x="2936544" y="-329546"/>
            <a:ext cx="2934233" cy="708308"/>
            <a:chOff x="2375925" y="3297600"/>
            <a:chExt cx="735950" cy="177650"/>
          </a:xfrm>
        </p:grpSpPr>
        <p:sp>
          <p:nvSpPr>
            <p:cNvPr id="3864" name="Google Shape;3864;p54"/>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0" name="Google Shape;3870;p54"/>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71" name="Google Shape;3871;p54"/>
          <p:cNvGrpSpPr/>
          <p:nvPr/>
        </p:nvGrpSpPr>
        <p:grpSpPr>
          <a:xfrm>
            <a:off x="-462611" y="2781317"/>
            <a:ext cx="1030215" cy="2137882"/>
            <a:chOff x="237400" y="852100"/>
            <a:chExt cx="1760750" cy="3653250"/>
          </a:xfrm>
        </p:grpSpPr>
        <p:sp>
          <p:nvSpPr>
            <p:cNvPr id="3872" name="Google Shape;3872;p54"/>
            <p:cNvSpPr/>
            <p:nvPr/>
          </p:nvSpPr>
          <p:spPr>
            <a:xfrm>
              <a:off x="639250" y="4239075"/>
              <a:ext cx="953525" cy="266275"/>
            </a:xfrm>
            <a:custGeom>
              <a:avLst/>
              <a:gdLst/>
              <a:ahLst/>
              <a:cxnLst/>
              <a:rect l="l" t="t" r="r" b="b"/>
              <a:pathLst>
                <a:path w="38141" h="10651" extrusionOk="0">
                  <a:moveTo>
                    <a:pt x="19056" y="1"/>
                  </a:moveTo>
                  <a:cubicBezTo>
                    <a:pt x="8548" y="1"/>
                    <a:pt x="0" y="2386"/>
                    <a:pt x="0" y="5311"/>
                  </a:cubicBezTo>
                  <a:cubicBezTo>
                    <a:pt x="0" y="8265"/>
                    <a:pt x="8548" y="10650"/>
                    <a:pt x="19056" y="10650"/>
                  </a:cubicBezTo>
                  <a:cubicBezTo>
                    <a:pt x="29592" y="10650"/>
                    <a:pt x="38140" y="8265"/>
                    <a:pt x="38140" y="5311"/>
                  </a:cubicBezTo>
                  <a:cubicBezTo>
                    <a:pt x="38140" y="2386"/>
                    <a:pt x="29592" y="1"/>
                    <a:pt x="19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508600" y="2269475"/>
              <a:ext cx="629075" cy="817375"/>
            </a:xfrm>
            <a:custGeom>
              <a:avLst/>
              <a:gdLst/>
              <a:ahLst/>
              <a:cxnLst/>
              <a:rect l="l" t="t" r="r" b="b"/>
              <a:pathLst>
                <a:path w="25163" h="32695" extrusionOk="0">
                  <a:moveTo>
                    <a:pt x="8656" y="1"/>
                  </a:moveTo>
                  <a:cubicBezTo>
                    <a:pt x="7764" y="1"/>
                    <a:pt x="6875" y="187"/>
                    <a:pt x="6078" y="574"/>
                  </a:cubicBezTo>
                  <a:cubicBezTo>
                    <a:pt x="4658" y="1227"/>
                    <a:pt x="3409" y="2250"/>
                    <a:pt x="2500" y="3499"/>
                  </a:cubicBezTo>
                  <a:cubicBezTo>
                    <a:pt x="1620" y="4720"/>
                    <a:pt x="938" y="6055"/>
                    <a:pt x="484" y="7504"/>
                  </a:cubicBezTo>
                  <a:cubicBezTo>
                    <a:pt x="370" y="7788"/>
                    <a:pt x="313" y="8072"/>
                    <a:pt x="257" y="8356"/>
                  </a:cubicBezTo>
                  <a:cubicBezTo>
                    <a:pt x="29" y="9548"/>
                    <a:pt x="1" y="10769"/>
                    <a:pt x="143" y="11991"/>
                  </a:cubicBezTo>
                  <a:cubicBezTo>
                    <a:pt x="257" y="13183"/>
                    <a:pt x="512" y="14348"/>
                    <a:pt x="910" y="15484"/>
                  </a:cubicBezTo>
                  <a:cubicBezTo>
                    <a:pt x="1648" y="17528"/>
                    <a:pt x="2784" y="19403"/>
                    <a:pt x="4232" y="20993"/>
                  </a:cubicBezTo>
                  <a:cubicBezTo>
                    <a:pt x="5340" y="22186"/>
                    <a:pt x="6618" y="23180"/>
                    <a:pt x="8038" y="24003"/>
                  </a:cubicBezTo>
                  <a:cubicBezTo>
                    <a:pt x="8805" y="24429"/>
                    <a:pt x="9600" y="24798"/>
                    <a:pt x="10452" y="25111"/>
                  </a:cubicBezTo>
                  <a:cubicBezTo>
                    <a:pt x="11474" y="25452"/>
                    <a:pt x="12525" y="25792"/>
                    <a:pt x="13547" y="26162"/>
                  </a:cubicBezTo>
                  <a:cubicBezTo>
                    <a:pt x="14399" y="26446"/>
                    <a:pt x="15194" y="26872"/>
                    <a:pt x="15876" y="27440"/>
                  </a:cubicBezTo>
                  <a:cubicBezTo>
                    <a:pt x="16302" y="27809"/>
                    <a:pt x="16671" y="28263"/>
                    <a:pt x="16984" y="28717"/>
                  </a:cubicBezTo>
                  <a:cubicBezTo>
                    <a:pt x="17239" y="29087"/>
                    <a:pt x="17466" y="29427"/>
                    <a:pt x="17694" y="29797"/>
                  </a:cubicBezTo>
                  <a:cubicBezTo>
                    <a:pt x="18120" y="30450"/>
                    <a:pt x="18716" y="30989"/>
                    <a:pt x="19454" y="31330"/>
                  </a:cubicBezTo>
                  <a:cubicBezTo>
                    <a:pt x="20022" y="31586"/>
                    <a:pt x="20562" y="31898"/>
                    <a:pt x="21101" y="32239"/>
                  </a:cubicBezTo>
                  <a:cubicBezTo>
                    <a:pt x="21584" y="32551"/>
                    <a:pt x="22152" y="32693"/>
                    <a:pt x="22720" y="32693"/>
                  </a:cubicBezTo>
                  <a:cubicBezTo>
                    <a:pt x="22747" y="32694"/>
                    <a:pt x="22773" y="32695"/>
                    <a:pt x="22799" y="32695"/>
                  </a:cubicBezTo>
                  <a:cubicBezTo>
                    <a:pt x="23452" y="32695"/>
                    <a:pt x="24068" y="32358"/>
                    <a:pt x="24396" y="31785"/>
                  </a:cubicBezTo>
                  <a:cubicBezTo>
                    <a:pt x="24907" y="30933"/>
                    <a:pt x="25162" y="29939"/>
                    <a:pt x="25162" y="28945"/>
                  </a:cubicBezTo>
                  <a:cubicBezTo>
                    <a:pt x="25162" y="26701"/>
                    <a:pt x="24594" y="24514"/>
                    <a:pt x="23515" y="22555"/>
                  </a:cubicBezTo>
                  <a:cubicBezTo>
                    <a:pt x="22862" y="21334"/>
                    <a:pt x="22181" y="20084"/>
                    <a:pt x="21641" y="18806"/>
                  </a:cubicBezTo>
                  <a:cubicBezTo>
                    <a:pt x="21101" y="17614"/>
                    <a:pt x="20675" y="16364"/>
                    <a:pt x="20420" y="15058"/>
                  </a:cubicBezTo>
                  <a:cubicBezTo>
                    <a:pt x="20221" y="14092"/>
                    <a:pt x="20022" y="13098"/>
                    <a:pt x="19767" y="12104"/>
                  </a:cubicBezTo>
                  <a:cubicBezTo>
                    <a:pt x="19454" y="10599"/>
                    <a:pt x="18858" y="9151"/>
                    <a:pt x="18063" y="7844"/>
                  </a:cubicBezTo>
                  <a:cubicBezTo>
                    <a:pt x="17694" y="7248"/>
                    <a:pt x="17268" y="6708"/>
                    <a:pt x="16785" y="6169"/>
                  </a:cubicBezTo>
                  <a:cubicBezTo>
                    <a:pt x="16103" y="5374"/>
                    <a:pt x="15478" y="4550"/>
                    <a:pt x="14854" y="3698"/>
                  </a:cubicBezTo>
                  <a:cubicBezTo>
                    <a:pt x="14342" y="2960"/>
                    <a:pt x="13746" y="2278"/>
                    <a:pt x="13093" y="1682"/>
                  </a:cubicBezTo>
                  <a:cubicBezTo>
                    <a:pt x="12042" y="773"/>
                    <a:pt x="10707" y="177"/>
                    <a:pt x="9316" y="35"/>
                  </a:cubicBezTo>
                  <a:cubicBezTo>
                    <a:pt x="9097" y="12"/>
                    <a:pt x="8876" y="1"/>
                    <a:pt x="8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573925" y="2325700"/>
              <a:ext cx="498425" cy="699650"/>
            </a:xfrm>
            <a:custGeom>
              <a:avLst/>
              <a:gdLst/>
              <a:ahLst/>
              <a:cxnLst/>
              <a:rect l="l" t="t" r="r" b="b"/>
              <a:pathLst>
                <a:path w="19937" h="27986" extrusionOk="0">
                  <a:moveTo>
                    <a:pt x="10735" y="10906"/>
                  </a:moveTo>
                  <a:lnTo>
                    <a:pt x="10735" y="10934"/>
                  </a:lnTo>
                  <a:lnTo>
                    <a:pt x="10707" y="10906"/>
                  </a:lnTo>
                  <a:close/>
                  <a:moveTo>
                    <a:pt x="8890" y="1"/>
                  </a:moveTo>
                  <a:cubicBezTo>
                    <a:pt x="8776" y="29"/>
                    <a:pt x="8776" y="114"/>
                    <a:pt x="8804" y="200"/>
                  </a:cubicBezTo>
                  <a:cubicBezTo>
                    <a:pt x="8918" y="484"/>
                    <a:pt x="9003" y="739"/>
                    <a:pt x="9117" y="995"/>
                  </a:cubicBezTo>
                  <a:cubicBezTo>
                    <a:pt x="9429" y="1648"/>
                    <a:pt x="9742" y="2301"/>
                    <a:pt x="10054" y="2983"/>
                  </a:cubicBezTo>
                  <a:cubicBezTo>
                    <a:pt x="10395" y="3749"/>
                    <a:pt x="10622" y="4601"/>
                    <a:pt x="10764" y="5453"/>
                  </a:cubicBezTo>
                  <a:cubicBezTo>
                    <a:pt x="10963" y="6845"/>
                    <a:pt x="11048" y="8236"/>
                    <a:pt x="11105" y="9628"/>
                  </a:cubicBezTo>
                  <a:cubicBezTo>
                    <a:pt x="11133" y="9770"/>
                    <a:pt x="11161" y="9940"/>
                    <a:pt x="11048" y="10082"/>
                  </a:cubicBezTo>
                  <a:cubicBezTo>
                    <a:pt x="11019" y="10054"/>
                    <a:pt x="10991" y="10054"/>
                    <a:pt x="10991" y="10054"/>
                  </a:cubicBezTo>
                  <a:cubicBezTo>
                    <a:pt x="10821" y="9770"/>
                    <a:pt x="10650" y="9458"/>
                    <a:pt x="10480" y="9174"/>
                  </a:cubicBezTo>
                  <a:cubicBezTo>
                    <a:pt x="10423" y="9060"/>
                    <a:pt x="10366" y="8946"/>
                    <a:pt x="10310" y="8833"/>
                  </a:cubicBezTo>
                  <a:cubicBezTo>
                    <a:pt x="9088" y="6731"/>
                    <a:pt x="7725" y="4687"/>
                    <a:pt x="6220" y="2755"/>
                  </a:cubicBezTo>
                  <a:cubicBezTo>
                    <a:pt x="5709" y="2102"/>
                    <a:pt x="5226" y="1421"/>
                    <a:pt x="4687" y="796"/>
                  </a:cubicBezTo>
                  <a:cubicBezTo>
                    <a:pt x="4545" y="626"/>
                    <a:pt x="4374" y="484"/>
                    <a:pt x="4175" y="370"/>
                  </a:cubicBezTo>
                  <a:cubicBezTo>
                    <a:pt x="4167" y="362"/>
                    <a:pt x="4159" y="358"/>
                    <a:pt x="4150" y="358"/>
                  </a:cubicBezTo>
                  <a:cubicBezTo>
                    <a:pt x="4128" y="358"/>
                    <a:pt x="4102" y="378"/>
                    <a:pt x="4062" y="398"/>
                  </a:cubicBezTo>
                  <a:cubicBezTo>
                    <a:pt x="4033" y="398"/>
                    <a:pt x="4033" y="455"/>
                    <a:pt x="4033" y="484"/>
                  </a:cubicBezTo>
                  <a:cubicBezTo>
                    <a:pt x="4062" y="682"/>
                    <a:pt x="4147" y="881"/>
                    <a:pt x="4261" y="1023"/>
                  </a:cubicBezTo>
                  <a:cubicBezTo>
                    <a:pt x="4601" y="1477"/>
                    <a:pt x="4885" y="1903"/>
                    <a:pt x="5254" y="2329"/>
                  </a:cubicBezTo>
                  <a:cubicBezTo>
                    <a:pt x="5964" y="3238"/>
                    <a:pt x="6646" y="4175"/>
                    <a:pt x="7299" y="5113"/>
                  </a:cubicBezTo>
                  <a:cubicBezTo>
                    <a:pt x="8208" y="6419"/>
                    <a:pt x="9032" y="7782"/>
                    <a:pt x="9855" y="9174"/>
                  </a:cubicBezTo>
                  <a:cubicBezTo>
                    <a:pt x="10111" y="9600"/>
                    <a:pt x="10338" y="10054"/>
                    <a:pt x="10565" y="10508"/>
                  </a:cubicBezTo>
                  <a:cubicBezTo>
                    <a:pt x="10593" y="10594"/>
                    <a:pt x="10650" y="10650"/>
                    <a:pt x="10565" y="10736"/>
                  </a:cubicBezTo>
                  <a:cubicBezTo>
                    <a:pt x="10534" y="10767"/>
                    <a:pt x="10499" y="10779"/>
                    <a:pt x="10462" y="10779"/>
                  </a:cubicBezTo>
                  <a:cubicBezTo>
                    <a:pt x="10400" y="10779"/>
                    <a:pt x="10335" y="10743"/>
                    <a:pt x="10281" y="10707"/>
                  </a:cubicBezTo>
                  <a:cubicBezTo>
                    <a:pt x="9003" y="9969"/>
                    <a:pt x="7725" y="9287"/>
                    <a:pt x="6390" y="8691"/>
                  </a:cubicBezTo>
                  <a:cubicBezTo>
                    <a:pt x="5567" y="8265"/>
                    <a:pt x="4743" y="7867"/>
                    <a:pt x="3977" y="7413"/>
                  </a:cubicBezTo>
                  <a:cubicBezTo>
                    <a:pt x="3238" y="6987"/>
                    <a:pt x="2557" y="6476"/>
                    <a:pt x="1932" y="5851"/>
                  </a:cubicBezTo>
                  <a:lnTo>
                    <a:pt x="625" y="4601"/>
                  </a:lnTo>
                  <a:cubicBezTo>
                    <a:pt x="512" y="4459"/>
                    <a:pt x="341" y="4317"/>
                    <a:pt x="171" y="4232"/>
                  </a:cubicBezTo>
                  <a:cubicBezTo>
                    <a:pt x="143" y="4232"/>
                    <a:pt x="86" y="4232"/>
                    <a:pt x="57" y="4261"/>
                  </a:cubicBezTo>
                  <a:cubicBezTo>
                    <a:pt x="29" y="4289"/>
                    <a:pt x="29" y="4317"/>
                    <a:pt x="29" y="4374"/>
                  </a:cubicBezTo>
                  <a:cubicBezTo>
                    <a:pt x="86" y="4516"/>
                    <a:pt x="171" y="4658"/>
                    <a:pt x="285" y="4772"/>
                  </a:cubicBezTo>
                  <a:cubicBezTo>
                    <a:pt x="1108" y="5709"/>
                    <a:pt x="2017" y="6589"/>
                    <a:pt x="3039" y="7328"/>
                  </a:cubicBezTo>
                  <a:cubicBezTo>
                    <a:pt x="3494" y="7668"/>
                    <a:pt x="3977" y="7952"/>
                    <a:pt x="4488" y="8208"/>
                  </a:cubicBezTo>
                  <a:cubicBezTo>
                    <a:pt x="5567" y="8804"/>
                    <a:pt x="6674" y="9316"/>
                    <a:pt x="7782" y="9855"/>
                  </a:cubicBezTo>
                  <a:cubicBezTo>
                    <a:pt x="8719" y="10281"/>
                    <a:pt x="9628" y="10792"/>
                    <a:pt x="10508" y="11303"/>
                  </a:cubicBezTo>
                  <a:cubicBezTo>
                    <a:pt x="11019" y="11616"/>
                    <a:pt x="11417" y="12070"/>
                    <a:pt x="11673" y="12581"/>
                  </a:cubicBezTo>
                  <a:cubicBezTo>
                    <a:pt x="12297" y="13916"/>
                    <a:pt x="12951" y="15194"/>
                    <a:pt x="13519" y="16529"/>
                  </a:cubicBezTo>
                  <a:cubicBezTo>
                    <a:pt x="13575" y="16699"/>
                    <a:pt x="13632" y="16841"/>
                    <a:pt x="13689" y="17012"/>
                  </a:cubicBezTo>
                  <a:cubicBezTo>
                    <a:pt x="13689" y="17040"/>
                    <a:pt x="13746" y="17068"/>
                    <a:pt x="13746" y="17068"/>
                  </a:cubicBezTo>
                  <a:cubicBezTo>
                    <a:pt x="13714" y="17100"/>
                    <a:pt x="13691" y="17112"/>
                    <a:pt x="13672" y="17112"/>
                  </a:cubicBezTo>
                  <a:cubicBezTo>
                    <a:pt x="13640" y="17112"/>
                    <a:pt x="13622" y="17076"/>
                    <a:pt x="13604" y="17040"/>
                  </a:cubicBezTo>
                  <a:cubicBezTo>
                    <a:pt x="13490" y="17012"/>
                    <a:pt x="13377" y="16955"/>
                    <a:pt x="13263" y="16898"/>
                  </a:cubicBezTo>
                  <a:cubicBezTo>
                    <a:pt x="12894" y="16642"/>
                    <a:pt x="12496" y="16387"/>
                    <a:pt x="12070" y="16188"/>
                  </a:cubicBezTo>
                  <a:cubicBezTo>
                    <a:pt x="11332" y="15762"/>
                    <a:pt x="10565" y="15393"/>
                    <a:pt x="9798" y="15052"/>
                  </a:cubicBezTo>
                  <a:cubicBezTo>
                    <a:pt x="8918" y="14655"/>
                    <a:pt x="8038" y="14342"/>
                    <a:pt x="7186" y="13945"/>
                  </a:cubicBezTo>
                  <a:cubicBezTo>
                    <a:pt x="5993" y="13433"/>
                    <a:pt x="4857" y="12865"/>
                    <a:pt x="3806" y="12155"/>
                  </a:cubicBezTo>
                  <a:cubicBezTo>
                    <a:pt x="2699" y="11389"/>
                    <a:pt x="1648" y="10537"/>
                    <a:pt x="625" y="9628"/>
                  </a:cubicBezTo>
                  <a:cubicBezTo>
                    <a:pt x="483" y="9514"/>
                    <a:pt x="370" y="9372"/>
                    <a:pt x="256" y="9230"/>
                  </a:cubicBezTo>
                  <a:cubicBezTo>
                    <a:pt x="228" y="9202"/>
                    <a:pt x="185" y="9188"/>
                    <a:pt x="143" y="9188"/>
                  </a:cubicBezTo>
                  <a:cubicBezTo>
                    <a:pt x="100" y="9188"/>
                    <a:pt x="57" y="9202"/>
                    <a:pt x="29" y="9230"/>
                  </a:cubicBezTo>
                  <a:cubicBezTo>
                    <a:pt x="1" y="9287"/>
                    <a:pt x="1" y="9344"/>
                    <a:pt x="29" y="9401"/>
                  </a:cubicBezTo>
                  <a:cubicBezTo>
                    <a:pt x="143" y="9600"/>
                    <a:pt x="285" y="9770"/>
                    <a:pt x="455" y="9940"/>
                  </a:cubicBezTo>
                  <a:cubicBezTo>
                    <a:pt x="824" y="10310"/>
                    <a:pt x="1222" y="10707"/>
                    <a:pt x="1648" y="11048"/>
                  </a:cubicBezTo>
                  <a:cubicBezTo>
                    <a:pt x="2301" y="11644"/>
                    <a:pt x="2983" y="12212"/>
                    <a:pt x="3749" y="12695"/>
                  </a:cubicBezTo>
                  <a:cubicBezTo>
                    <a:pt x="4374" y="13093"/>
                    <a:pt x="4999" y="13462"/>
                    <a:pt x="5680" y="13803"/>
                  </a:cubicBezTo>
                  <a:cubicBezTo>
                    <a:pt x="6589" y="14257"/>
                    <a:pt x="7555" y="14626"/>
                    <a:pt x="8492" y="15081"/>
                  </a:cubicBezTo>
                  <a:cubicBezTo>
                    <a:pt x="9230" y="15421"/>
                    <a:pt x="9969" y="15705"/>
                    <a:pt x="10707" y="16046"/>
                  </a:cubicBezTo>
                  <a:cubicBezTo>
                    <a:pt x="11729" y="16500"/>
                    <a:pt x="12695" y="17040"/>
                    <a:pt x="13632" y="17665"/>
                  </a:cubicBezTo>
                  <a:cubicBezTo>
                    <a:pt x="13689" y="17693"/>
                    <a:pt x="13717" y="17750"/>
                    <a:pt x="13774" y="17750"/>
                  </a:cubicBezTo>
                  <a:cubicBezTo>
                    <a:pt x="14172" y="17807"/>
                    <a:pt x="14257" y="18119"/>
                    <a:pt x="14399" y="18403"/>
                  </a:cubicBezTo>
                  <a:cubicBezTo>
                    <a:pt x="14882" y="19340"/>
                    <a:pt x="15365" y="20278"/>
                    <a:pt x="15876" y="21215"/>
                  </a:cubicBezTo>
                  <a:cubicBezTo>
                    <a:pt x="16074" y="21555"/>
                    <a:pt x="16245" y="21925"/>
                    <a:pt x="16415" y="22265"/>
                  </a:cubicBezTo>
                  <a:cubicBezTo>
                    <a:pt x="16472" y="22351"/>
                    <a:pt x="16472" y="22436"/>
                    <a:pt x="16415" y="22521"/>
                  </a:cubicBezTo>
                  <a:lnTo>
                    <a:pt x="15535" y="22152"/>
                  </a:lnTo>
                  <a:cubicBezTo>
                    <a:pt x="15421" y="22095"/>
                    <a:pt x="15279" y="22067"/>
                    <a:pt x="15137" y="22010"/>
                  </a:cubicBezTo>
                  <a:cubicBezTo>
                    <a:pt x="14143" y="21783"/>
                    <a:pt x="13149" y="21499"/>
                    <a:pt x="12127" y="21300"/>
                  </a:cubicBezTo>
                  <a:cubicBezTo>
                    <a:pt x="11076" y="21130"/>
                    <a:pt x="10026" y="20817"/>
                    <a:pt x="9060" y="20420"/>
                  </a:cubicBezTo>
                  <a:cubicBezTo>
                    <a:pt x="8151" y="20050"/>
                    <a:pt x="7271" y="19624"/>
                    <a:pt x="6447" y="19142"/>
                  </a:cubicBezTo>
                  <a:cubicBezTo>
                    <a:pt x="6305" y="19028"/>
                    <a:pt x="6163" y="18971"/>
                    <a:pt x="5993" y="18943"/>
                  </a:cubicBezTo>
                  <a:cubicBezTo>
                    <a:pt x="5964" y="18943"/>
                    <a:pt x="5908" y="18943"/>
                    <a:pt x="5908" y="18971"/>
                  </a:cubicBezTo>
                  <a:cubicBezTo>
                    <a:pt x="5879" y="19000"/>
                    <a:pt x="5879" y="19028"/>
                    <a:pt x="5908" y="19085"/>
                  </a:cubicBezTo>
                  <a:cubicBezTo>
                    <a:pt x="5964" y="19227"/>
                    <a:pt x="6106" y="19340"/>
                    <a:pt x="6248" y="19426"/>
                  </a:cubicBezTo>
                  <a:cubicBezTo>
                    <a:pt x="6561" y="19653"/>
                    <a:pt x="6873" y="19852"/>
                    <a:pt x="7214" y="20022"/>
                  </a:cubicBezTo>
                  <a:cubicBezTo>
                    <a:pt x="7981" y="20448"/>
                    <a:pt x="8776" y="20817"/>
                    <a:pt x="9571" y="21130"/>
                  </a:cubicBezTo>
                  <a:cubicBezTo>
                    <a:pt x="10054" y="21272"/>
                    <a:pt x="10537" y="21442"/>
                    <a:pt x="11019" y="21555"/>
                  </a:cubicBezTo>
                  <a:cubicBezTo>
                    <a:pt x="11729" y="21726"/>
                    <a:pt x="12439" y="21896"/>
                    <a:pt x="13149" y="22010"/>
                  </a:cubicBezTo>
                  <a:cubicBezTo>
                    <a:pt x="13945" y="22180"/>
                    <a:pt x="14740" y="22407"/>
                    <a:pt x="15507" y="22635"/>
                  </a:cubicBezTo>
                  <a:cubicBezTo>
                    <a:pt x="15847" y="22720"/>
                    <a:pt x="16188" y="22890"/>
                    <a:pt x="16472" y="23117"/>
                  </a:cubicBezTo>
                  <a:cubicBezTo>
                    <a:pt x="16557" y="23203"/>
                    <a:pt x="16671" y="23316"/>
                    <a:pt x="16756" y="23316"/>
                  </a:cubicBezTo>
                  <a:cubicBezTo>
                    <a:pt x="17012" y="23345"/>
                    <a:pt x="17097" y="23543"/>
                    <a:pt x="17210" y="23714"/>
                  </a:cubicBezTo>
                  <a:lnTo>
                    <a:pt x="18261" y="25560"/>
                  </a:lnTo>
                  <a:cubicBezTo>
                    <a:pt x="18403" y="25730"/>
                    <a:pt x="18488" y="25929"/>
                    <a:pt x="18630" y="26185"/>
                  </a:cubicBezTo>
                  <a:cubicBezTo>
                    <a:pt x="18204" y="26071"/>
                    <a:pt x="17778" y="25901"/>
                    <a:pt x="17409" y="25702"/>
                  </a:cubicBezTo>
                  <a:cubicBezTo>
                    <a:pt x="16955" y="25531"/>
                    <a:pt x="16529" y="25333"/>
                    <a:pt x="16074" y="25134"/>
                  </a:cubicBezTo>
                  <a:cubicBezTo>
                    <a:pt x="16018" y="25105"/>
                    <a:pt x="15961" y="25105"/>
                    <a:pt x="15904" y="25077"/>
                  </a:cubicBezTo>
                  <a:cubicBezTo>
                    <a:pt x="15847" y="25077"/>
                    <a:pt x="15790" y="25077"/>
                    <a:pt x="15762" y="25134"/>
                  </a:cubicBezTo>
                  <a:cubicBezTo>
                    <a:pt x="15734" y="25191"/>
                    <a:pt x="15734" y="25219"/>
                    <a:pt x="15762" y="25247"/>
                  </a:cubicBezTo>
                  <a:cubicBezTo>
                    <a:pt x="15790" y="25304"/>
                    <a:pt x="15847" y="25333"/>
                    <a:pt x="15876" y="25389"/>
                  </a:cubicBezTo>
                  <a:cubicBezTo>
                    <a:pt x="16103" y="25560"/>
                    <a:pt x="16330" y="25702"/>
                    <a:pt x="16586" y="25844"/>
                  </a:cubicBezTo>
                  <a:cubicBezTo>
                    <a:pt x="17267" y="26156"/>
                    <a:pt x="17977" y="26440"/>
                    <a:pt x="18687" y="26639"/>
                  </a:cubicBezTo>
                  <a:cubicBezTo>
                    <a:pt x="18829" y="26667"/>
                    <a:pt x="18971" y="26781"/>
                    <a:pt x="19056" y="26923"/>
                  </a:cubicBezTo>
                  <a:lnTo>
                    <a:pt x="19511" y="27718"/>
                  </a:lnTo>
                  <a:cubicBezTo>
                    <a:pt x="19568" y="27803"/>
                    <a:pt x="19624" y="27888"/>
                    <a:pt x="19681" y="27945"/>
                  </a:cubicBezTo>
                  <a:cubicBezTo>
                    <a:pt x="19721" y="27965"/>
                    <a:pt x="19761" y="27985"/>
                    <a:pt x="19802" y="27985"/>
                  </a:cubicBezTo>
                  <a:cubicBezTo>
                    <a:pt x="19818" y="27985"/>
                    <a:pt x="19835" y="27982"/>
                    <a:pt x="19852" y="27974"/>
                  </a:cubicBezTo>
                  <a:cubicBezTo>
                    <a:pt x="19908" y="27945"/>
                    <a:pt x="19937" y="27888"/>
                    <a:pt x="19937" y="27832"/>
                  </a:cubicBezTo>
                  <a:cubicBezTo>
                    <a:pt x="19937" y="27633"/>
                    <a:pt x="19880" y="27434"/>
                    <a:pt x="19766" y="27264"/>
                  </a:cubicBezTo>
                  <a:cubicBezTo>
                    <a:pt x="19624" y="27008"/>
                    <a:pt x="19511" y="26724"/>
                    <a:pt x="19426" y="26440"/>
                  </a:cubicBezTo>
                  <a:cubicBezTo>
                    <a:pt x="19369" y="26270"/>
                    <a:pt x="19340" y="26099"/>
                    <a:pt x="19397" y="25929"/>
                  </a:cubicBezTo>
                  <a:cubicBezTo>
                    <a:pt x="19539" y="25304"/>
                    <a:pt x="19624" y="24651"/>
                    <a:pt x="19596" y="23998"/>
                  </a:cubicBezTo>
                  <a:cubicBezTo>
                    <a:pt x="19653" y="23487"/>
                    <a:pt x="19653" y="22947"/>
                    <a:pt x="19596" y="22436"/>
                  </a:cubicBezTo>
                  <a:cubicBezTo>
                    <a:pt x="19596" y="22322"/>
                    <a:pt x="19568" y="22237"/>
                    <a:pt x="19539" y="22123"/>
                  </a:cubicBezTo>
                  <a:cubicBezTo>
                    <a:pt x="19516" y="22077"/>
                    <a:pt x="19493" y="22031"/>
                    <a:pt x="19439" y="22031"/>
                  </a:cubicBezTo>
                  <a:cubicBezTo>
                    <a:pt x="19427" y="22031"/>
                    <a:pt x="19413" y="22033"/>
                    <a:pt x="19397" y="22038"/>
                  </a:cubicBezTo>
                  <a:cubicBezTo>
                    <a:pt x="19369" y="22038"/>
                    <a:pt x="19340" y="22067"/>
                    <a:pt x="19312" y="22123"/>
                  </a:cubicBezTo>
                  <a:cubicBezTo>
                    <a:pt x="19312" y="22180"/>
                    <a:pt x="19284" y="22265"/>
                    <a:pt x="19284" y="22351"/>
                  </a:cubicBezTo>
                  <a:cubicBezTo>
                    <a:pt x="19227" y="23316"/>
                    <a:pt x="19198" y="24282"/>
                    <a:pt x="19142" y="25247"/>
                  </a:cubicBezTo>
                  <a:cubicBezTo>
                    <a:pt x="19113" y="25389"/>
                    <a:pt x="19142" y="25531"/>
                    <a:pt x="19028" y="25645"/>
                  </a:cubicBezTo>
                  <a:cubicBezTo>
                    <a:pt x="18943" y="25645"/>
                    <a:pt x="18914" y="25588"/>
                    <a:pt x="18886" y="25531"/>
                  </a:cubicBezTo>
                  <a:cubicBezTo>
                    <a:pt x="18488" y="24821"/>
                    <a:pt x="18062" y="24083"/>
                    <a:pt x="17665" y="23373"/>
                  </a:cubicBezTo>
                  <a:cubicBezTo>
                    <a:pt x="17580" y="23174"/>
                    <a:pt x="17551" y="22975"/>
                    <a:pt x="17580" y="22777"/>
                  </a:cubicBezTo>
                  <a:cubicBezTo>
                    <a:pt x="17636" y="21726"/>
                    <a:pt x="17665" y="20675"/>
                    <a:pt x="17778" y="19653"/>
                  </a:cubicBezTo>
                  <a:cubicBezTo>
                    <a:pt x="17835" y="18914"/>
                    <a:pt x="17835" y="18176"/>
                    <a:pt x="17835" y="17466"/>
                  </a:cubicBezTo>
                  <a:cubicBezTo>
                    <a:pt x="17835" y="17068"/>
                    <a:pt x="17835" y="16642"/>
                    <a:pt x="17750" y="16245"/>
                  </a:cubicBezTo>
                  <a:cubicBezTo>
                    <a:pt x="17722" y="16160"/>
                    <a:pt x="17693" y="16046"/>
                    <a:pt x="17665" y="15961"/>
                  </a:cubicBezTo>
                  <a:cubicBezTo>
                    <a:pt x="17636" y="15961"/>
                    <a:pt x="17580" y="15933"/>
                    <a:pt x="17551" y="15933"/>
                  </a:cubicBezTo>
                  <a:cubicBezTo>
                    <a:pt x="17523" y="15933"/>
                    <a:pt x="17494" y="15961"/>
                    <a:pt x="17466" y="15989"/>
                  </a:cubicBezTo>
                  <a:cubicBezTo>
                    <a:pt x="17438" y="16046"/>
                    <a:pt x="17438" y="16103"/>
                    <a:pt x="17438" y="16160"/>
                  </a:cubicBezTo>
                  <a:cubicBezTo>
                    <a:pt x="17409" y="16870"/>
                    <a:pt x="17381" y="17580"/>
                    <a:pt x="17381" y="18290"/>
                  </a:cubicBezTo>
                  <a:cubicBezTo>
                    <a:pt x="17409" y="19113"/>
                    <a:pt x="17296" y="19908"/>
                    <a:pt x="17210" y="20732"/>
                  </a:cubicBezTo>
                  <a:cubicBezTo>
                    <a:pt x="17239" y="21186"/>
                    <a:pt x="17182" y="21641"/>
                    <a:pt x="17097" y="22095"/>
                  </a:cubicBezTo>
                  <a:cubicBezTo>
                    <a:pt x="17154" y="22123"/>
                    <a:pt x="17154" y="22180"/>
                    <a:pt x="17125" y="22180"/>
                  </a:cubicBezTo>
                  <a:cubicBezTo>
                    <a:pt x="17118" y="22188"/>
                    <a:pt x="17110" y="22191"/>
                    <a:pt x="17103" y="22191"/>
                  </a:cubicBezTo>
                  <a:cubicBezTo>
                    <a:pt x="17084" y="22191"/>
                    <a:pt x="17068" y="22165"/>
                    <a:pt x="17068" y="22123"/>
                  </a:cubicBezTo>
                  <a:cubicBezTo>
                    <a:pt x="16870" y="21953"/>
                    <a:pt x="16756" y="21754"/>
                    <a:pt x="16671" y="21527"/>
                  </a:cubicBezTo>
                  <a:cubicBezTo>
                    <a:pt x="16046" y="20363"/>
                    <a:pt x="15450" y="19170"/>
                    <a:pt x="14853" y="17977"/>
                  </a:cubicBezTo>
                  <a:cubicBezTo>
                    <a:pt x="14711" y="17693"/>
                    <a:pt x="14626" y="17381"/>
                    <a:pt x="14626" y="17040"/>
                  </a:cubicBezTo>
                  <a:cubicBezTo>
                    <a:pt x="14569" y="16330"/>
                    <a:pt x="14598" y="15592"/>
                    <a:pt x="14683" y="14882"/>
                  </a:cubicBezTo>
                  <a:cubicBezTo>
                    <a:pt x="14797" y="13945"/>
                    <a:pt x="14910" y="13036"/>
                    <a:pt x="14995" y="12099"/>
                  </a:cubicBezTo>
                  <a:cubicBezTo>
                    <a:pt x="15024" y="11673"/>
                    <a:pt x="15024" y="11218"/>
                    <a:pt x="14995" y="10764"/>
                  </a:cubicBezTo>
                  <a:cubicBezTo>
                    <a:pt x="14882" y="9287"/>
                    <a:pt x="14569" y="7810"/>
                    <a:pt x="14087" y="6390"/>
                  </a:cubicBezTo>
                  <a:cubicBezTo>
                    <a:pt x="13973" y="6021"/>
                    <a:pt x="13831" y="5652"/>
                    <a:pt x="13689" y="5311"/>
                  </a:cubicBezTo>
                  <a:cubicBezTo>
                    <a:pt x="13661" y="5198"/>
                    <a:pt x="13604" y="5084"/>
                    <a:pt x="13519" y="4999"/>
                  </a:cubicBezTo>
                  <a:cubicBezTo>
                    <a:pt x="13490" y="4942"/>
                    <a:pt x="13433" y="4942"/>
                    <a:pt x="13377" y="4942"/>
                  </a:cubicBezTo>
                  <a:cubicBezTo>
                    <a:pt x="13320" y="4971"/>
                    <a:pt x="13291" y="5027"/>
                    <a:pt x="13291" y="5084"/>
                  </a:cubicBezTo>
                  <a:cubicBezTo>
                    <a:pt x="13320" y="5340"/>
                    <a:pt x="13377" y="5595"/>
                    <a:pt x="13462" y="5851"/>
                  </a:cubicBezTo>
                  <a:cubicBezTo>
                    <a:pt x="13831" y="7072"/>
                    <a:pt x="14143" y="8293"/>
                    <a:pt x="14371" y="9571"/>
                  </a:cubicBezTo>
                  <a:cubicBezTo>
                    <a:pt x="14541" y="10565"/>
                    <a:pt x="14569" y="11616"/>
                    <a:pt x="14427" y="12638"/>
                  </a:cubicBezTo>
                  <a:cubicBezTo>
                    <a:pt x="14285" y="13575"/>
                    <a:pt x="14200" y="14513"/>
                    <a:pt x="14172" y="15478"/>
                  </a:cubicBezTo>
                  <a:cubicBezTo>
                    <a:pt x="14172" y="15705"/>
                    <a:pt x="14143" y="15961"/>
                    <a:pt x="14058" y="16188"/>
                  </a:cubicBezTo>
                  <a:cubicBezTo>
                    <a:pt x="13859" y="15876"/>
                    <a:pt x="13717" y="15563"/>
                    <a:pt x="13575" y="15223"/>
                  </a:cubicBezTo>
                  <a:cubicBezTo>
                    <a:pt x="13036" y="14001"/>
                    <a:pt x="12439" y="12809"/>
                    <a:pt x="11815" y="11644"/>
                  </a:cubicBezTo>
                  <a:cubicBezTo>
                    <a:pt x="11673" y="11360"/>
                    <a:pt x="11587" y="11076"/>
                    <a:pt x="11587" y="10792"/>
                  </a:cubicBezTo>
                  <a:cubicBezTo>
                    <a:pt x="11587" y="9316"/>
                    <a:pt x="11502" y="7839"/>
                    <a:pt x="11332" y="6362"/>
                  </a:cubicBezTo>
                  <a:cubicBezTo>
                    <a:pt x="11275" y="5397"/>
                    <a:pt x="11076" y="4403"/>
                    <a:pt x="10764" y="3465"/>
                  </a:cubicBezTo>
                  <a:cubicBezTo>
                    <a:pt x="10537" y="2841"/>
                    <a:pt x="10253" y="2244"/>
                    <a:pt x="9940" y="1648"/>
                  </a:cubicBezTo>
                  <a:cubicBezTo>
                    <a:pt x="9713" y="1193"/>
                    <a:pt x="9486" y="796"/>
                    <a:pt x="9259" y="370"/>
                  </a:cubicBezTo>
                  <a:cubicBezTo>
                    <a:pt x="9174" y="256"/>
                    <a:pt x="9117" y="143"/>
                    <a:pt x="9032" y="58"/>
                  </a:cubicBezTo>
                  <a:cubicBezTo>
                    <a:pt x="9003" y="29"/>
                    <a:pt x="8946" y="1"/>
                    <a:pt x="8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914000" y="2750975"/>
              <a:ext cx="3575" cy="2525"/>
            </a:xfrm>
            <a:custGeom>
              <a:avLst/>
              <a:gdLst/>
              <a:ahLst/>
              <a:cxnLst/>
              <a:rect l="l" t="t" r="r" b="b"/>
              <a:pathLst>
                <a:path w="143" h="101" extrusionOk="0">
                  <a:moveTo>
                    <a:pt x="86" y="1"/>
                  </a:moveTo>
                  <a:lnTo>
                    <a:pt x="1" y="29"/>
                  </a:lnTo>
                  <a:cubicBezTo>
                    <a:pt x="19" y="65"/>
                    <a:pt x="37" y="101"/>
                    <a:pt x="69" y="101"/>
                  </a:cubicBezTo>
                  <a:cubicBezTo>
                    <a:pt x="88" y="101"/>
                    <a:pt x="111" y="89"/>
                    <a:pt x="143" y="57"/>
                  </a:cubicBezTo>
                  <a:cubicBezTo>
                    <a:pt x="143" y="57"/>
                    <a:pt x="86" y="29"/>
                    <a:pt x="86" y="1"/>
                  </a:cubicBez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1000625" y="2879475"/>
              <a:ext cx="2150" cy="2450"/>
            </a:xfrm>
            <a:custGeom>
              <a:avLst/>
              <a:gdLst/>
              <a:ahLst/>
              <a:cxnLst/>
              <a:rect l="l" t="t" r="r" b="b"/>
              <a:pathLst>
                <a:path w="86" h="98" extrusionOk="0">
                  <a:moveTo>
                    <a:pt x="29" y="1"/>
                  </a:moveTo>
                  <a:lnTo>
                    <a:pt x="0" y="29"/>
                  </a:lnTo>
                  <a:cubicBezTo>
                    <a:pt x="0" y="71"/>
                    <a:pt x="16" y="97"/>
                    <a:pt x="35" y="97"/>
                  </a:cubicBezTo>
                  <a:cubicBezTo>
                    <a:pt x="42" y="97"/>
                    <a:pt x="50" y="94"/>
                    <a:pt x="57" y="86"/>
                  </a:cubicBezTo>
                  <a:cubicBezTo>
                    <a:pt x="86" y="58"/>
                    <a:pt x="86" y="29"/>
                    <a:pt x="29" y="1"/>
                  </a:cubicBez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841600" y="2597625"/>
              <a:ext cx="725" cy="725"/>
            </a:xfrm>
            <a:custGeom>
              <a:avLst/>
              <a:gdLst/>
              <a:ahLst/>
              <a:cxnLst/>
              <a:rect l="l" t="t" r="r" b="b"/>
              <a:pathLst>
                <a:path w="29" h="29" extrusionOk="0">
                  <a:moveTo>
                    <a:pt x="28" y="1"/>
                  </a:moveTo>
                  <a:lnTo>
                    <a:pt x="0" y="29"/>
                  </a:lnTo>
                  <a:lnTo>
                    <a:pt x="28" y="29"/>
                  </a:lnTo>
                  <a:lnTo>
                    <a:pt x="28"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769875" y="3171575"/>
              <a:ext cx="704325" cy="121525"/>
            </a:xfrm>
            <a:custGeom>
              <a:avLst/>
              <a:gdLst/>
              <a:ahLst/>
              <a:cxnLst/>
              <a:rect l="l" t="t" r="r" b="b"/>
              <a:pathLst>
                <a:path w="28173" h="4861" extrusionOk="0">
                  <a:moveTo>
                    <a:pt x="17197" y="1"/>
                  </a:moveTo>
                  <a:cubicBezTo>
                    <a:pt x="14714" y="1"/>
                    <a:pt x="12224" y="100"/>
                    <a:pt x="9770" y="330"/>
                  </a:cubicBezTo>
                  <a:cubicBezTo>
                    <a:pt x="7981" y="443"/>
                    <a:pt x="6220" y="699"/>
                    <a:pt x="4488" y="1096"/>
                  </a:cubicBezTo>
                  <a:cubicBezTo>
                    <a:pt x="3267" y="1352"/>
                    <a:pt x="2074" y="1721"/>
                    <a:pt x="938" y="2232"/>
                  </a:cubicBezTo>
                  <a:cubicBezTo>
                    <a:pt x="626" y="2374"/>
                    <a:pt x="342" y="2545"/>
                    <a:pt x="58" y="2772"/>
                  </a:cubicBezTo>
                  <a:cubicBezTo>
                    <a:pt x="1" y="2800"/>
                    <a:pt x="1" y="2885"/>
                    <a:pt x="29" y="2942"/>
                  </a:cubicBezTo>
                  <a:cubicBezTo>
                    <a:pt x="43" y="2956"/>
                    <a:pt x="72" y="2964"/>
                    <a:pt x="100" y="2964"/>
                  </a:cubicBezTo>
                  <a:cubicBezTo>
                    <a:pt x="129" y="2964"/>
                    <a:pt x="157" y="2956"/>
                    <a:pt x="171" y="2942"/>
                  </a:cubicBezTo>
                  <a:cubicBezTo>
                    <a:pt x="308" y="2825"/>
                    <a:pt x="486" y="2761"/>
                    <a:pt x="667" y="2761"/>
                  </a:cubicBezTo>
                  <a:cubicBezTo>
                    <a:pt x="749" y="2761"/>
                    <a:pt x="830" y="2774"/>
                    <a:pt x="910" y="2800"/>
                  </a:cubicBezTo>
                  <a:cubicBezTo>
                    <a:pt x="2046" y="3056"/>
                    <a:pt x="3181" y="3283"/>
                    <a:pt x="4346" y="3510"/>
                  </a:cubicBezTo>
                  <a:cubicBezTo>
                    <a:pt x="6419" y="3965"/>
                    <a:pt x="8549" y="4305"/>
                    <a:pt x="10679" y="4533"/>
                  </a:cubicBezTo>
                  <a:cubicBezTo>
                    <a:pt x="12099" y="4703"/>
                    <a:pt x="13547" y="4817"/>
                    <a:pt x="14967" y="4845"/>
                  </a:cubicBezTo>
                  <a:cubicBezTo>
                    <a:pt x="15301" y="4856"/>
                    <a:pt x="15635" y="4861"/>
                    <a:pt x="15969" y="4861"/>
                  </a:cubicBezTo>
                  <a:cubicBezTo>
                    <a:pt x="18338" y="4861"/>
                    <a:pt x="20714" y="4594"/>
                    <a:pt x="23004" y="4021"/>
                  </a:cubicBezTo>
                  <a:cubicBezTo>
                    <a:pt x="24253" y="3737"/>
                    <a:pt x="25475" y="3255"/>
                    <a:pt x="26582" y="2602"/>
                  </a:cubicBezTo>
                  <a:cubicBezTo>
                    <a:pt x="27122" y="2289"/>
                    <a:pt x="27661" y="1948"/>
                    <a:pt x="28173" y="1579"/>
                  </a:cubicBezTo>
                  <a:cubicBezTo>
                    <a:pt x="28144" y="1437"/>
                    <a:pt x="28031" y="1352"/>
                    <a:pt x="27889" y="1324"/>
                  </a:cubicBezTo>
                  <a:cubicBezTo>
                    <a:pt x="27633" y="1238"/>
                    <a:pt x="27377" y="1153"/>
                    <a:pt x="27122" y="1096"/>
                  </a:cubicBezTo>
                  <a:cubicBezTo>
                    <a:pt x="24452" y="415"/>
                    <a:pt x="21726" y="46"/>
                    <a:pt x="18971" y="17"/>
                  </a:cubicBezTo>
                  <a:cubicBezTo>
                    <a:pt x="18381" y="6"/>
                    <a:pt x="17789" y="1"/>
                    <a:pt x="17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846550" y="3216375"/>
              <a:ext cx="584350" cy="76950"/>
            </a:xfrm>
            <a:custGeom>
              <a:avLst/>
              <a:gdLst/>
              <a:ahLst/>
              <a:cxnLst/>
              <a:rect l="l" t="t" r="r" b="b"/>
              <a:pathLst>
                <a:path w="23374" h="3078" extrusionOk="0">
                  <a:moveTo>
                    <a:pt x="14320" y="0"/>
                  </a:moveTo>
                  <a:cubicBezTo>
                    <a:pt x="11772" y="0"/>
                    <a:pt x="9223" y="114"/>
                    <a:pt x="6675" y="327"/>
                  </a:cubicBezTo>
                  <a:cubicBezTo>
                    <a:pt x="4914" y="469"/>
                    <a:pt x="3153" y="724"/>
                    <a:pt x="1421" y="1093"/>
                  </a:cubicBezTo>
                  <a:cubicBezTo>
                    <a:pt x="938" y="1207"/>
                    <a:pt x="455" y="1321"/>
                    <a:pt x="1" y="1463"/>
                  </a:cubicBezTo>
                  <a:lnTo>
                    <a:pt x="1279" y="1718"/>
                  </a:lnTo>
                  <a:cubicBezTo>
                    <a:pt x="3380" y="2173"/>
                    <a:pt x="5482" y="2513"/>
                    <a:pt x="7612" y="2769"/>
                  </a:cubicBezTo>
                  <a:cubicBezTo>
                    <a:pt x="9032" y="2911"/>
                    <a:pt x="10480" y="3025"/>
                    <a:pt x="11900" y="3053"/>
                  </a:cubicBezTo>
                  <a:cubicBezTo>
                    <a:pt x="12292" y="3069"/>
                    <a:pt x="12682" y="3077"/>
                    <a:pt x="13073" y="3077"/>
                  </a:cubicBezTo>
                  <a:cubicBezTo>
                    <a:pt x="15399" y="3077"/>
                    <a:pt x="17699" y="2789"/>
                    <a:pt x="19937" y="2229"/>
                  </a:cubicBezTo>
                  <a:cubicBezTo>
                    <a:pt x="21130" y="1945"/>
                    <a:pt x="22294" y="1519"/>
                    <a:pt x="23373" y="923"/>
                  </a:cubicBezTo>
                  <a:cubicBezTo>
                    <a:pt x="20902" y="355"/>
                    <a:pt x="18403" y="43"/>
                    <a:pt x="15876" y="14"/>
                  </a:cubicBezTo>
                  <a:cubicBezTo>
                    <a:pt x="15357" y="5"/>
                    <a:pt x="14839" y="0"/>
                    <a:pt x="14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1094350" y="1609350"/>
              <a:ext cx="200925" cy="2009025"/>
            </a:xfrm>
            <a:custGeom>
              <a:avLst/>
              <a:gdLst/>
              <a:ahLst/>
              <a:cxnLst/>
              <a:rect l="l" t="t" r="r" b="b"/>
              <a:pathLst>
                <a:path w="8037" h="80361" extrusionOk="0">
                  <a:moveTo>
                    <a:pt x="7668" y="0"/>
                  </a:moveTo>
                  <a:cubicBezTo>
                    <a:pt x="7554" y="0"/>
                    <a:pt x="7441" y="29"/>
                    <a:pt x="7327" y="85"/>
                  </a:cubicBezTo>
                  <a:cubicBezTo>
                    <a:pt x="7071" y="171"/>
                    <a:pt x="6873" y="341"/>
                    <a:pt x="6674" y="540"/>
                  </a:cubicBezTo>
                  <a:cubicBezTo>
                    <a:pt x="6021" y="1221"/>
                    <a:pt x="5368" y="1931"/>
                    <a:pt x="4771" y="2670"/>
                  </a:cubicBezTo>
                  <a:cubicBezTo>
                    <a:pt x="3692" y="3976"/>
                    <a:pt x="2726" y="5396"/>
                    <a:pt x="1931" y="6901"/>
                  </a:cubicBezTo>
                  <a:cubicBezTo>
                    <a:pt x="1903" y="6986"/>
                    <a:pt x="1846" y="7072"/>
                    <a:pt x="1789" y="7157"/>
                  </a:cubicBezTo>
                  <a:lnTo>
                    <a:pt x="1647" y="7157"/>
                  </a:lnTo>
                  <a:cubicBezTo>
                    <a:pt x="1647" y="7157"/>
                    <a:pt x="1619" y="7128"/>
                    <a:pt x="1619" y="7100"/>
                  </a:cubicBezTo>
                  <a:cubicBezTo>
                    <a:pt x="1590" y="6958"/>
                    <a:pt x="1590" y="6759"/>
                    <a:pt x="1562" y="6589"/>
                  </a:cubicBezTo>
                  <a:cubicBezTo>
                    <a:pt x="1562" y="6390"/>
                    <a:pt x="1505" y="6220"/>
                    <a:pt x="1448" y="6021"/>
                  </a:cubicBezTo>
                  <a:cubicBezTo>
                    <a:pt x="1399" y="5872"/>
                    <a:pt x="1263" y="5788"/>
                    <a:pt x="1116" y="5788"/>
                  </a:cubicBezTo>
                  <a:cubicBezTo>
                    <a:pt x="1094" y="5788"/>
                    <a:pt x="1073" y="5790"/>
                    <a:pt x="1051" y="5794"/>
                  </a:cubicBezTo>
                  <a:cubicBezTo>
                    <a:pt x="852" y="5822"/>
                    <a:pt x="767" y="5907"/>
                    <a:pt x="738" y="6134"/>
                  </a:cubicBezTo>
                  <a:lnTo>
                    <a:pt x="738" y="6418"/>
                  </a:lnTo>
                  <a:cubicBezTo>
                    <a:pt x="682" y="7270"/>
                    <a:pt x="653" y="8122"/>
                    <a:pt x="596" y="8974"/>
                  </a:cubicBezTo>
                  <a:cubicBezTo>
                    <a:pt x="454" y="11729"/>
                    <a:pt x="341" y="14484"/>
                    <a:pt x="369" y="17238"/>
                  </a:cubicBezTo>
                  <a:cubicBezTo>
                    <a:pt x="398" y="18204"/>
                    <a:pt x="454" y="19170"/>
                    <a:pt x="454" y="20163"/>
                  </a:cubicBezTo>
                  <a:cubicBezTo>
                    <a:pt x="483" y="22577"/>
                    <a:pt x="540" y="24963"/>
                    <a:pt x="540" y="27377"/>
                  </a:cubicBezTo>
                  <a:cubicBezTo>
                    <a:pt x="540" y="30841"/>
                    <a:pt x="568" y="34306"/>
                    <a:pt x="426" y="37771"/>
                  </a:cubicBezTo>
                  <a:cubicBezTo>
                    <a:pt x="369" y="39645"/>
                    <a:pt x="312" y="41519"/>
                    <a:pt x="426" y="43394"/>
                  </a:cubicBezTo>
                  <a:cubicBezTo>
                    <a:pt x="568" y="45864"/>
                    <a:pt x="738" y="48364"/>
                    <a:pt x="880" y="50834"/>
                  </a:cubicBezTo>
                  <a:cubicBezTo>
                    <a:pt x="966" y="52623"/>
                    <a:pt x="966" y="54384"/>
                    <a:pt x="880" y="56173"/>
                  </a:cubicBezTo>
                  <a:cubicBezTo>
                    <a:pt x="738" y="58502"/>
                    <a:pt x="596" y="60831"/>
                    <a:pt x="511" y="63188"/>
                  </a:cubicBezTo>
                  <a:cubicBezTo>
                    <a:pt x="454" y="64636"/>
                    <a:pt x="369" y="66084"/>
                    <a:pt x="227" y="67561"/>
                  </a:cubicBezTo>
                  <a:cubicBezTo>
                    <a:pt x="29" y="69578"/>
                    <a:pt x="0" y="71594"/>
                    <a:pt x="114" y="73639"/>
                  </a:cubicBezTo>
                  <a:cubicBezTo>
                    <a:pt x="199" y="74973"/>
                    <a:pt x="256" y="76194"/>
                    <a:pt x="312" y="77416"/>
                  </a:cubicBezTo>
                  <a:cubicBezTo>
                    <a:pt x="369" y="78154"/>
                    <a:pt x="426" y="78864"/>
                    <a:pt x="483" y="79602"/>
                  </a:cubicBezTo>
                  <a:cubicBezTo>
                    <a:pt x="511" y="79830"/>
                    <a:pt x="568" y="80028"/>
                    <a:pt x="682" y="80227"/>
                  </a:cubicBezTo>
                  <a:cubicBezTo>
                    <a:pt x="758" y="80317"/>
                    <a:pt x="864" y="80360"/>
                    <a:pt x="967" y="80360"/>
                  </a:cubicBezTo>
                  <a:cubicBezTo>
                    <a:pt x="1093" y="80360"/>
                    <a:pt x="1216" y="80295"/>
                    <a:pt x="1278" y="80170"/>
                  </a:cubicBezTo>
                  <a:cubicBezTo>
                    <a:pt x="1335" y="80057"/>
                    <a:pt x="1363" y="79915"/>
                    <a:pt x="1363" y="79801"/>
                  </a:cubicBezTo>
                  <a:cubicBezTo>
                    <a:pt x="1392" y="79574"/>
                    <a:pt x="1392" y="79375"/>
                    <a:pt x="1392" y="79148"/>
                  </a:cubicBezTo>
                  <a:cubicBezTo>
                    <a:pt x="1392" y="77416"/>
                    <a:pt x="1221" y="75683"/>
                    <a:pt x="1136" y="73951"/>
                  </a:cubicBezTo>
                  <a:cubicBezTo>
                    <a:pt x="1022" y="72219"/>
                    <a:pt x="1051" y="70458"/>
                    <a:pt x="1164" y="68697"/>
                  </a:cubicBezTo>
                  <a:cubicBezTo>
                    <a:pt x="1306" y="66823"/>
                    <a:pt x="1477" y="64863"/>
                    <a:pt x="1534" y="63017"/>
                  </a:cubicBezTo>
                  <a:cubicBezTo>
                    <a:pt x="1619" y="61171"/>
                    <a:pt x="1704" y="59326"/>
                    <a:pt x="1789" y="57480"/>
                  </a:cubicBezTo>
                  <a:cubicBezTo>
                    <a:pt x="1874" y="55634"/>
                    <a:pt x="2016" y="53788"/>
                    <a:pt x="1931" y="51913"/>
                  </a:cubicBezTo>
                  <a:cubicBezTo>
                    <a:pt x="1818" y="50181"/>
                    <a:pt x="1732" y="48420"/>
                    <a:pt x="1619" y="46688"/>
                  </a:cubicBezTo>
                  <a:cubicBezTo>
                    <a:pt x="1562" y="46234"/>
                    <a:pt x="1676" y="45808"/>
                    <a:pt x="1874" y="45410"/>
                  </a:cubicBezTo>
                  <a:cubicBezTo>
                    <a:pt x="2641" y="43962"/>
                    <a:pt x="3351" y="42457"/>
                    <a:pt x="3948" y="40923"/>
                  </a:cubicBezTo>
                  <a:cubicBezTo>
                    <a:pt x="4061" y="40667"/>
                    <a:pt x="4260" y="40412"/>
                    <a:pt x="4118" y="40099"/>
                  </a:cubicBezTo>
                  <a:cubicBezTo>
                    <a:pt x="4103" y="40098"/>
                    <a:pt x="4089" y="40098"/>
                    <a:pt x="4076" y="40098"/>
                  </a:cubicBezTo>
                  <a:cubicBezTo>
                    <a:pt x="3714" y="40098"/>
                    <a:pt x="3629" y="40449"/>
                    <a:pt x="3465" y="40667"/>
                  </a:cubicBezTo>
                  <a:cubicBezTo>
                    <a:pt x="2897" y="41519"/>
                    <a:pt x="2386" y="42400"/>
                    <a:pt x="1960" y="43337"/>
                  </a:cubicBezTo>
                  <a:cubicBezTo>
                    <a:pt x="1874" y="43536"/>
                    <a:pt x="1818" y="43735"/>
                    <a:pt x="1590" y="43848"/>
                  </a:cubicBezTo>
                  <a:cubicBezTo>
                    <a:pt x="1363" y="43706"/>
                    <a:pt x="1477" y="43479"/>
                    <a:pt x="1448" y="43280"/>
                  </a:cubicBezTo>
                  <a:cubicBezTo>
                    <a:pt x="1420" y="42968"/>
                    <a:pt x="1420" y="42627"/>
                    <a:pt x="1420" y="42315"/>
                  </a:cubicBezTo>
                  <a:cubicBezTo>
                    <a:pt x="1420" y="40241"/>
                    <a:pt x="1448" y="38140"/>
                    <a:pt x="1505" y="36038"/>
                  </a:cubicBezTo>
                  <a:cubicBezTo>
                    <a:pt x="1647" y="32403"/>
                    <a:pt x="1590" y="28768"/>
                    <a:pt x="1562" y="25162"/>
                  </a:cubicBezTo>
                  <a:cubicBezTo>
                    <a:pt x="1562" y="23600"/>
                    <a:pt x="1562" y="22066"/>
                    <a:pt x="1505" y="20533"/>
                  </a:cubicBezTo>
                  <a:cubicBezTo>
                    <a:pt x="1363" y="17721"/>
                    <a:pt x="1363" y="14938"/>
                    <a:pt x="1420" y="12127"/>
                  </a:cubicBezTo>
                  <a:cubicBezTo>
                    <a:pt x="1420" y="11956"/>
                    <a:pt x="1448" y="11786"/>
                    <a:pt x="1448" y="11615"/>
                  </a:cubicBezTo>
                  <a:cubicBezTo>
                    <a:pt x="1676" y="10139"/>
                    <a:pt x="2158" y="8690"/>
                    <a:pt x="2840" y="7327"/>
                  </a:cubicBezTo>
                  <a:cubicBezTo>
                    <a:pt x="3607" y="5907"/>
                    <a:pt x="4487" y="4572"/>
                    <a:pt x="5538" y="3351"/>
                  </a:cubicBezTo>
                  <a:cubicBezTo>
                    <a:pt x="6163" y="2613"/>
                    <a:pt x="6787" y="1875"/>
                    <a:pt x="7441" y="1136"/>
                  </a:cubicBezTo>
                  <a:cubicBezTo>
                    <a:pt x="7639" y="909"/>
                    <a:pt x="7810" y="682"/>
                    <a:pt x="7952" y="426"/>
                  </a:cubicBezTo>
                  <a:cubicBezTo>
                    <a:pt x="8037" y="227"/>
                    <a:pt x="7895" y="29"/>
                    <a:pt x="7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1116350" y="2087075"/>
              <a:ext cx="140500" cy="230850"/>
            </a:xfrm>
            <a:custGeom>
              <a:avLst/>
              <a:gdLst/>
              <a:ahLst/>
              <a:cxnLst/>
              <a:rect l="l" t="t" r="r" b="b"/>
              <a:pathLst>
                <a:path w="5620" h="9234" extrusionOk="0">
                  <a:moveTo>
                    <a:pt x="5283" y="1"/>
                  </a:moveTo>
                  <a:cubicBezTo>
                    <a:pt x="5273" y="1"/>
                    <a:pt x="5264" y="2"/>
                    <a:pt x="5254" y="4"/>
                  </a:cubicBezTo>
                  <a:cubicBezTo>
                    <a:pt x="5141" y="32"/>
                    <a:pt x="5027" y="89"/>
                    <a:pt x="4942" y="174"/>
                  </a:cubicBezTo>
                  <a:cubicBezTo>
                    <a:pt x="4686" y="345"/>
                    <a:pt x="4459" y="600"/>
                    <a:pt x="4289" y="856"/>
                  </a:cubicBezTo>
                  <a:cubicBezTo>
                    <a:pt x="3295" y="2048"/>
                    <a:pt x="2443" y="3298"/>
                    <a:pt x="1648" y="4633"/>
                  </a:cubicBezTo>
                  <a:cubicBezTo>
                    <a:pt x="1108" y="5570"/>
                    <a:pt x="625" y="6564"/>
                    <a:pt x="228" y="7586"/>
                  </a:cubicBezTo>
                  <a:cubicBezTo>
                    <a:pt x="86" y="7927"/>
                    <a:pt x="0" y="8268"/>
                    <a:pt x="0" y="8637"/>
                  </a:cubicBezTo>
                  <a:cubicBezTo>
                    <a:pt x="0" y="8694"/>
                    <a:pt x="0" y="8751"/>
                    <a:pt x="0" y="8779"/>
                  </a:cubicBezTo>
                  <a:cubicBezTo>
                    <a:pt x="29" y="9091"/>
                    <a:pt x="199" y="9233"/>
                    <a:pt x="398" y="9233"/>
                  </a:cubicBezTo>
                  <a:cubicBezTo>
                    <a:pt x="597" y="9233"/>
                    <a:pt x="710" y="9148"/>
                    <a:pt x="796" y="8893"/>
                  </a:cubicBezTo>
                  <a:cubicBezTo>
                    <a:pt x="1165" y="7671"/>
                    <a:pt x="1704" y="6535"/>
                    <a:pt x="2358" y="5456"/>
                  </a:cubicBezTo>
                  <a:cubicBezTo>
                    <a:pt x="3153" y="4065"/>
                    <a:pt x="4090" y="2758"/>
                    <a:pt x="4970" y="1395"/>
                  </a:cubicBezTo>
                  <a:cubicBezTo>
                    <a:pt x="5197" y="1083"/>
                    <a:pt x="5396" y="714"/>
                    <a:pt x="5567" y="316"/>
                  </a:cubicBezTo>
                  <a:cubicBezTo>
                    <a:pt x="5620" y="183"/>
                    <a:pt x="5425" y="1"/>
                    <a:pt x="5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966550" y="2202175"/>
              <a:ext cx="164725" cy="174850"/>
            </a:xfrm>
            <a:custGeom>
              <a:avLst/>
              <a:gdLst/>
              <a:ahLst/>
              <a:cxnLst/>
              <a:rect l="l" t="t" r="r" b="b"/>
              <a:pathLst>
                <a:path w="6589" h="6994" extrusionOk="0">
                  <a:moveTo>
                    <a:pt x="398" y="0"/>
                  </a:moveTo>
                  <a:cubicBezTo>
                    <a:pt x="171" y="0"/>
                    <a:pt x="0" y="199"/>
                    <a:pt x="57" y="398"/>
                  </a:cubicBezTo>
                  <a:cubicBezTo>
                    <a:pt x="85" y="540"/>
                    <a:pt x="171" y="682"/>
                    <a:pt x="256" y="796"/>
                  </a:cubicBezTo>
                  <a:cubicBezTo>
                    <a:pt x="426" y="994"/>
                    <a:pt x="625" y="1165"/>
                    <a:pt x="824" y="1363"/>
                  </a:cubicBezTo>
                  <a:cubicBezTo>
                    <a:pt x="1449" y="1903"/>
                    <a:pt x="2102" y="2471"/>
                    <a:pt x="2755" y="3011"/>
                  </a:cubicBezTo>
                  <a:cubicBezTo>
                    <a:pt x="3579" y="3692"/>
                    <a:pt x="4289" y="4487"/>
                    <a:pt x="4913" y="5396"/>
                  </a:cubicBezTo>
                  <a:cubicBezTo>
                    <a:pt x="5141" y="5765"/>
                    <a:pt x="5396" y="6163"/>
                    <a:pt x="5652" y="6560"/>
                  </a:cubicBezTo>
                  <a:cubicBezTo>
                    <a:pt x="5737" y="6702"/>
                    <a:pt x="5850" y="6816"/>
                    <a:pt x="5964" y="6930"/>
                  </a:cubicBezTo>
                  <a:cubicBezTo>
                    <a:pt x="6035" y="6972"/>
                    <a:pt x="6113" y="6994"/>
                    <a:pt x="6188" y="6994"/>
                  </a:cubicBezTo>
                  <a:cubicBezTo>
                    <a:pt x="6262" y="6994"/>
                    <a:pt x="6333" y="6972"/>
                    <a:pt x="6390" y="6930"/>
                  </a:cubicBezTo>
                  <a:cubicBezTo>
                    <a:pt x="6532" y="6844"/>
                    <a:pt x="6589" y="6702"/>
                    <a:pt x="6532" y="6560"/>
                  </a:cubicBezTo>
                  <a:cubicBezTo>
                    <a:pt x="6504" y="6418"/>
                    <a:pt x="6447" y="6276"/>
                    <a:pt x="6390" y="6134"/>
                  </a:cubicBezTo>
                  <a:cubicBezTo>
                    <a:pt x="5907" y="4999"/>
                    <a:pt x="5169" y="3976"/>
                    <a:pt x="4289" y="3124"/>
                  </a:cubicBezTo>
                  <a:cubicBezTo>
                    <a:pt x="3664" y="2499"/>
                    <a:pt x="3011" y="1903"/>
                    <a:pt x="2357" y="1335"/>
                  </a:cubicBezTo>
                  <a:cubicBezTo>
                    <a:pt x="1988" y="994"/>
                    <a:pt x="1591" y="682"/>
                    <a:pt x="1165" y="370"/>
                  </a:cubicBezTo>
                  <a:cubicBezTo>
                    <a:pt x="966" y="171"/>
                    <a:pt x="682" y="57"/>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282850" y="1466175"/>
              <a:ext cx="719925" cy="774650"/>
            </a:xfrm>
            <a:custGeom>
              <a:avLst/>
              <a:gdLst/>
              <a:ahLst/>
              <a:cxnLst/>
              <a:rect l="l" t="t" r="r" b="b"/>
              <a:pathLst>
                <a:path w="28797" h="30986" extrusionOk="0">
                  <a:moveTo>
                    <a:pt x="10562" y="0"/>
                  </a:moveTo>
                  <a:cubicBezTo>
                    <a:pt x="9883" y="0"/>
                    <a:pt x="9205" y="101"/>
                    <a:pt x="8548" y="303"/>
                  </a:cubicBezTo>
                  <a:cubicBezTo>
                    <a:pt x="7412" y="644"/>
                    <a:pt x="6361" y="1212"/>
                    <a:pt x="5453" y="1950"/>
                  </a:cubicBezTo>
                  <a:cubicBezTo>
                    <a:pt x="4402" y="2831"/>
                    <a:pt x="3465" y="3853"/>
                    <a:pt x="2670" y="5017"/>
                  </a:cubicBezTo>
                  <a:cubicBezTo>
                    <a:pt x="1988" y="6011"/>
                    <a:pt x="1448" y="7062"/>
                    <a:pt x="1079" y="8226"/>
                  </a:cubicBezTo>
                  <a:cubicBezTo>
                    <a:pt x="313" y="10555"/>
                    <a:pt x="0" y="13026"/>
                    <a:pt x="171" y="15496"/>
                  </a:cubicBezTo>
                  <a:cubicBezTo>
                    <a:pt x="227" y="16632"/>
                    <a:pt x="483" y="17768"/>
                    <a:pt x="880" y="18819"/>
                  </a:cubicBezTo>
                  <a:cubicBezTo>
                    <a:pt x="1477" y="20267"/>
                    <a:pt x="2499" y="21517"/>
                    <a:pt x="3777" y="22426"/>
                  </a:cubicBezTo>
                  <a:cubicBezTo>
                    <a:pt x="4033" y="22596"/>
                    <a:pt x="4317" y="22767"/>
                    <a:pt x="4601" y="22880"/>
                  </a:cubicBezTo>
                  <a:cubicBezTo>
                    <a:pt x="5737" y="23363"/>
                    <a:pt x="6929" y="23647"/>
                    <a:pt x="8151" y="23704"/>
                  </a:cubicBezTo>
                  <a:cubicBezTo>
                    <a:pt x="8719" y="23761"/>
                    <a:pt x="9258" y="23732"/>
                    <a:pt x="9826" y="23789"/>
                  </a:cubicBezTo>
                  <a:cubicBezTo>
                    <a:pt x="11076" y="23874"/>
                    <a:pt x="12354" y="24045"/>
                    <a:pt x="13575" y="24300"/>
                  </a:cubicBezTo>
                  <a:cubicBezTo>
                    <a:pt x="14711" y="24499"/>
                    <a:pt x="15762" y="24982"/>
                    <a:pt x="16670" y="25663"/>
                  </a:cubicBezTo>
                  <a:cubicBezTo>
                    <a:pt x="16897" y="25862"/>
                    <a:pt x="17153" y="26032"/>
                    <a:pt x="17380" y="26203"/>
                  </a:cubicBezTo>
                  <a:cubicBezTo>
                    <a:pt x="18261" y="26913"/>
                    <a:pt x="19113" y="27623"/>
                    <a:pt x="19993" y="28304"/>
                  </a:cubicBezTo>
                  <a:cubicBezTo>
                    <a:pt x="21356" y="29384"/>
                    <a:pt x="22890" y="30207"/>
                    <a:pt x="24508" y="30803"/>
                  </a:cubicBezTo>
                  <a:cubicBezTo>
                    <a:pt x="24913" y="30926"/>
                    <a:pt x="25334" y="30985"/>
                    <a:pt x="25755" y="30985"/>
                  </a:cubicBezTo>
                  <a:cubicBezTo>
                    <a:pt x="26308" y="30985"/>
                    <a:pt x="26861" y="30883"/>
                    <a:pt x="27377" y="30690"/>
                  </a:cubicBezTo>
                  <a:cubicBezTo>
                    <a:pt x="27746" y="30576"/>
                    <a:pt x="28058" y="30292"/>
                    <a:pt x="28257" y="29952"/>
                  </a:cubicBezTo>
                  <a:cubicBezTo>
                    <a:pt x="28456" y="29611"/>
                    <a:pt x="28598" y="29213"/>
                    <a:pt x="28683" y="28787"/>
                  </a:cubicBezTo>
                  <a:cubicBezTo>
                    <a:pt x="28797" y="27992"/>
                    <a:pt x="28740" y="27197"/>
                    <a:pt x="28569" y="26402"/>
                  </a:cubicBezTo>
                  <a:cubicBezTo>
                    <a:pt x="28399" y="25720"/>
                    <a:pt x="28200" y="25039"/>
                    <a:pt x="28001" y="24357"/>
                  </a:cubicBezTo>
                  <a:cubicBezTo>
                    <a:pt x="27604" y="23107"/>
                    <a:pt x="27292" y="21801"/>
                    <a:pt x="27150" y="20466"/>
                  </a:cubicBezTo>
                  <a:cubicBezTo>
                    <a:pt x="27093" y="20012"/>
                    <a:pt x="27036" y="19558"/>
                    <a:pt x="26979" y="19075"/>
                  </a:cubicBezTo>
                  <a:cubicBezTo>
                    <a:pt x="26866" y="18138"/>
                    <a:pt x="26780" y="17200"/>
                    <a:pt x="26638" y="16235"/>
                  </a:cubicBezTo>
                  <a:cubicBezTo>
                    <a:pt x="26440" y="15014"/>
                    <a:pt x="26014" y="13821"/>
                    <a:pt x="25332" y="12799"/>
                  </a:cubicBezTo>
                  <a:cubicBezTo>
                    <a:pt x="24736" y="11833"/>
                    <a:pt x="23940" y="10981"/>
                    <a:pt x="23060" y="10243"/>
                  </a:cubicBezTo>
                  <a:cubicBezTo>
                    <a:pt x="22293" y="9675"/>
                    <a:pt x="21640" y="8993"/>
                    <a:pt x="21044" y="8255"/>
                  </a:cubicBezTo>
                  <a:cubicBezTo>
                    <a:pt x="20447" y="7431"/>
                    <a:pt x="19851" y="6608"/>
                    <a:pt x="19226" y="5812"/>
                  </a:cubicBezTo>
                  <a:cubicBezTo>
                    <a:pt x="18317" y="4620"/>
                    <a:pt x="17323" y="3512"/>
                    <a:pt x="16216" y="2518"/>
                  </a:cubicBezTo>
                  <a:cubicBezTo>
                    <a:pt x="15307" y="1638"/>
                    <a:pt x="14228" y="956"/>
                    <a:pt x="13064" y="473"/>
                  </a:cubicBezTo>
                  <a:cubicBezTo>
                    <a:pt x="12259" y="158"/>
                    <a:pt x="11411" y="0"/>
                    <a:pt x="10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392875" y="1540200"/>
              <a:ext cx="576525" cy="649925"/>
            </a:xfrm>
            <a:custGeom>
              <a:avLst/>
              <a:gdLst/>
              <a:ahLst/>
              <a:cxnLst/>
              <a:rect l="l" t="t" r="r" b="b"/>
              <a:pathLst>
                <a:path w="23061" h="25997" extrusionOk="0">
                  <a:moveTo>
                    <a:pt x="6170" y="0"/>
                  </a:moveTo>
                  <a:cubicBezTo>
                    <a:pt x="6122" y="0"/>
                    <a:pt x="6071" y="27"/>
                    <a:pt x="6050" y="68"/>
                  </a:cubicBezTo>
                  <a:cubicBezTo>
                    <a:pt x="5993" y="125"/>
                    <a:pt x="6022" y="210"/>
                    <a:pt x="6078" y="267"/>
                  </a:cubicBezTo>
                  <a:cubicBezTo>
                    <a:pt x="6448" y="693"/>
                    <a:pt x="6845" y="1148"/>
                    <a:pt x="7243" y="1574"/>
                  </a:cubicBezTo>
                  <a:cubicBezTo>
                    <a:pt x="8549" y="2937"/>
                    <a:pt x="9486" y="4584"/>
                    <a:pt x="10054" y="6373"/>
                  </a:cubicBezTo>
                  <a:cubicBezTo>
                    <a:pt x="10338" y="7395"/>
                    <a:pt x="10651" y="8418"/>
                    <a:pt x="10935" y="9468"/>
                  </a:cubicBezTo>
                  <a:cubicBezTo>
                    <a:pt x="10935" y="9497"/>
                    <a:pt x="10935" y="9554"/>
                    <a:pt x="10935" y="9610"/>
                  </a:cubicBezTo>
                  <a:cubicBezTo>
                    <a:pt x="10935" y="9657"/>
                    <a:pt x="10878" y="9703"/>
                    <a:pt x="10811" y="9703"/>
                  </a:cubicBezTo>
                  <a:cubicBezTo>
                    <a:pt x="10795" y="9703"/>
                    <a:pt x="10780" y="9701"/>
                    <a:pt x="10764" y="9696"/>
                  </a:cubicBezTo>
                  <a:cubicBezTo>
                    <a:pt x="10679" y="9667"/>
                    <a:pt x="10594" y="9610"/>
                    <a:pt x="10537" y="9554"/>
                  </a:cubicBezTo>
                  <a:cubicBezTo>
                    <a:pt x="9259" y="8531"/>
                    <a:pt x="7839" y="7708"/>
                    <a:pt x="6334" y="7083"/>
                  </a:cubicBezTo>
                  <a:cubicBezTo>
                    <a:pt x="5482" y="6771"/>
                    <a:pt x="4658" y="6430"/>
                    <a:pt x="3835" y="6061"/>
                  </a:cubicBezTo>
                  <a:cubicBezTo>
                    <a:pt x="3267" y="5833"/>
                    <a:pt x="2727" y="5578"/>
                    <a:pt x="2159" y="5322"/>
                  </a:cubicBezTo>
                  <a:cubicBezTo>
                    <a:pt x="1932" y="5209"/>
                    <a:pt x="1648" y="5152"/>
                    <a:pt x="1393" y="5152"/>
                  </a:cubicBezTo>
                  <a:cubicBezTo>
                    <a:pt x="1336" y="5152"/>
                    <a:pt x="1307" y="5180"/>
                    <a:pt x="1279" y="5237"/>
                  </a:cubicBezTo>
                  <a:cubicBezTo>
                    <a:pt x="1222" y="5294"/>
                    <a:pt x="1251" y="5379"/>
                    <a:pt x="1336" y="5407"/>
                  </a:cubicBezTo>
                  <a:cubicBezTo>
                    <a:pt x="2046" y="5748"/>
                    <a:pt x="2756" y="6117"/>
                    <a:pt x="3494" y="6430"/>
                  </a:cubicBezTo>
                  <a:cubicBezTo>
                    <a:pt x="4516" y="6884"/>
                    <a:pt x="5567" y="7310"/>
                    <a:pt x="6590" y="7764"/>
                  </a:cubicBezTo>
                  <a:cubicBezTo>
                    <a:pt x="8038" y="8418"/>
                    <a:pt x="9373" y="9270"/>
                    <a:pt x="10565" y="10292"/>
                  </a:cubicBezTo>
                  <a:cubicBezTo>
                    <a:pt x="10679" y="10406"/>
                    <a:pt x="10849" y="10491"/>
                    <a:pt x="10849" y="10690"/>
                  </a:cubicBezTo>
                  <a:cubicBezTo>
                    <a:pt x="10811" y="10765"/>
                    <a:pt x="10748" y="10778"/>
                    <a:pt x="10685" y="10778"/>
                  </a:cubicBezTo>
                  <a:cubicBezTo>
                    <a:pt x="10654" y="10778"/>
                    <a:pt x="10622" y="10775"/>
                    <a:pt x="10594" y="10775"/>
                  </a:cubicBezTo>
                  <a:cubicBezTo>
                    <a:pt x="10404" y="10775"/>
                    <a:pt x="10228" y="10762"/>
                    <a:pt x="10055" y="10762"/>
                  </a:cubicBezTo>
                  <a:cubicBezTo>
                    <a:pt x="9969" y="10762"/>
                    <a:pt x="9884" y="10765"/>
                    <a:pt x="9799" y="10775"/>
                  </a:cubicBezTo>
                  <a:cubicBezTo>
                    <a:pt x="8805" y="10917"/>
                    <a:pt x="7839" y="11087"/>
                    <a:pt x="6874" y="11371"/>
                  </a:cubicBezTo>
                  <a:cubicBezTo>
                    <a:pt x="5732" y="11619"/>
                    <a:pt x="4603" y="11828"/>
                    <a:pt x="3452" y="11828"/>
                  </a:cubicBezTo>
                  <a:cubicBezTo>
                    <a:pt x="2886" y="11828"/>
                    <a:pt x="2314" y="11777"/>
                    <a:pt x="1733" y="11655"/>
                  </a:cubicBezTo>
                  <a:cubicBezTo>
                    <a:pt x="1279" y="11570"/>
                    <a:pt x="825" y="11542"/>
                    <a:pt x="370" y="11485"/>
                  </a:cubicBezTo>
                  <a:cubicBezTo>
                    <a:pt x="332" y="11480"/>
                    <a:pt x="297" y="11478"/>
                    <a:pt x="264" y="11478"/>
                  </a:cubicBezTo>
                  <a:cubicBezTo>
                    <a:pt x="100" y="11478"/>
                    <a:pt x="1" y="11537"/>
                    <a:pt x="1" y="11655"/>
                  </a:cubicBezTo>
                  <a:cubicBezTo>
                    <a:pt x="29" y="11797"/>
                    <a:pt x="143" y="11854"/>
                    <a:pt x="257" y="11882"/>
                  </a:cubicBezTo>
                  <a:cubicBezTo>
                    <a:pt x="342" y="11939"/>
                    <a:pt x="455" y="11968"/>
                    <a:pt x="541" y="11996"/>
                  </a:cubicBezTo>
                  <a:cubicBezTo>
                    <a:pt x="1500" y="12241"/>
                    <a:pt x="2495" y="12364"/>
                    <a:pt x="3483" y="12364"/>
                  </a:cubicBezTo>
                  <a:cubicBezTo>
                    <a:pt x="3752" y="12364"/>
                    <a:pt x="4021" y="12355"/>
                    <a:pt x="4289" y="12337"/>
                  </a:cubicBezTo>
                  <a:cubicBezTo>
                    <a:pt x="5567" y="12195"/>
                    <a:pt x="6788" y="11968"/>
                    <a:pt x="8038" y="11684"/>
                  </a:cubicBezTo>
                  <a:cubicBezTo>
                    <a:pt x="9003" y="11456"/>
                    <a:pt x="9997" y="11343"/>
                    <a:pt x="10991" y="11343"/>
                  </a:cubicBezTo>
                  <a:cubicBezTo>
                    <a:pt x="11446" y="11343"/>
                    <a:pt x="11872" y="11513"/>
                    <a:pt x="12156" y="11826"/>
                  </a:cubicBezTo>
                  <a:cubicBezTo>
                    <a:pt x="13150" y="12848"/>
                    <a:pt x="14087" y="13899"/>
                    <a:pt x="14967" y="15006"/>
                  </a:cubicBezTo>
                  <a:cubicBezTo>
                    <a:pt x="15024" y="15063"/>
                    <a:pt x="15081" y="15148"/>
                    <a:pt x="15138" y="15233"/>
                  </a:cubicBezTo>
                  <a:cubicBezTo>
                    <a:pt x="15166" y="15347"/>
                    <a:pt x="15109" y="15432"/>
                    <a:pt x="14996" y="15432"/>
                  </a:cubicBezTo>
                  <a:cubicBezTo>
                    <a:pt x="14882" y="15432"/>
                    <a:pt x="14768" y="15432"/>
                    <a:pt x="14655" y="15404"/>
                  </a:cubicBezTo>
                  <a:cubicBezTo>
                    <a:pt x="14361" y="15383"/>
                    <a:pt x="14068" y="15373"/>
                    <a:pt x="13775" y="15373"/>
                  </a:cubicBezTo>
                  <a:cubicBezTo>
                    <a:pt x="12848" y="15373"/>
                    <a:pt x="11926" y="15479"/>
                    <a:pt x="11020" y="15716"/>
                  </a:cubicBezTo>
                  <a:cubicBezTo>
                    <a:pt x="9969" y="15943"/>
                    <a:pt x="8947" y="16227"/>
                    <a:pt x="7867" y="16369"/>
                  </a:cubicBezTo>
                  <a:cubicBezTo>
                    <a:pt x="7388" y="16458"/>
                    <a:pt x="6887" y="16502"/>
                    <a:pt x="6384" y="16502"/>
                  </a:cubicBezTo>
                  <a:cubicBezTo>
                    <a:pt x="6082" y="16502"/>
                    <a:pt x="5780" y="16486"/>
                    <a:pt x="5482" y="16455"/>
                  </a:cubicBezTo>
                  <a:lnTo>
                    <a:pt x="4176" y="16256"/>
                  </a:lnTo>
                  <a:cubicBezTo>
                    <a:pt x="4076" y="16227"/>
                    <a:pt x="3970" y="16213"/>
                    <a:pt x="3860" y="16213"/>
                  </a:cubicBezTo>
                  <a:cubicBezTo>
                    <a:pt x="3750" y="16213"/>
                    <a:pt x="3636" y="16227"/>
                    <a:pt x="3522" y="16256"/>
                  </a:cubicBezTo>
                  <a:cubicBezTo>
                    <a:pt x="3466" y="16256"/>
                    <a:pt x="3466" y="16313"/>
                    <a:pt x="3466" y="16369"/>
                  </a:cubicBezTo>
                  <a:cubicBezTo>
                    <a:pt x="3494" y="16369"/>
                    <a:pt x="3494" y="16398"/>
                    <a:pt x="3494" y="16426"/>
                  </a:cubicBezTo>
                  <a:cubicBezTo>
                    <a:pt x="3608" y="16540"/>
                    <a:pt x="3721" y="16597"/>
                    <a:pt x="3892" y="16625"/>
                  </a:cubicBezTo>
                  <a:cubicBezTo>
                    <a:pt x="4545" y="16767"/>
                    <a:pt x="5198" y="16909"/>
                    <a:pt x="5880" y="16994"/>
                  </a:cubicBezTo>
                  <a:cubicBezTo>
                    <a:pt x="6083" y="17013"/>
                    <a:pt x="6287" y="17022"/>
                    <a:pt x="6490" y="17022"/>
                  </a:cubicBezTo>
                  <a:cubicBezTo>
                    <a:pt x="7477" y="17022"/>
                    <a:pt x="8454" y="16818"/>
                    <a:pt x="9373" y="16653"/>
                  </a:cubicBezTo>
                  <a:cubicBezTo>
                    <a:pt x="10452" y="16426"/>
                    <a:pt x="11531" y="16142"/>
                    <a:pt x="12638" y="16000"/>
                  </a:cubicBezTo>
                  <a:cubicBezTo>
                    <a:pt x="13050" y="15958"/>
                    <a:pt x="13455" y="15936"/>
                    <a:pt x="13856" y="15936"/>
                  </a:cubicBezTo>
                  <a:cubicBezTo>
                    <a:pt x="14257" y="15936"/>
                    <a:pt x="14655" y="15958"/>
                    <a:pt x="15052" y="16000"/>
                  </a:cubicBezTo>
                  <a:cubicBezTo>
                    <a:pt x="15535" y="16000"/>
                    <a:pt x="15961" y="16256"/>
                    <a:pt x="16188" y="16653"/>
                  </a:cubicBezTo>
                  <a:cubicBezTo>
                    <a:pt x="16898" y="17818"/>
                    <a:pt x="17665" y="18954"/>
                    <a:pt x="18375" y="20118"/>
                  </a:cubicBezTo>
                  <a:cubicBezTo>
                    <a:pt x="18432" y="20232"/>
                    <a:pt x="18489" y="20345"/>
                    <a:pt x="18517" y="20459"/>
                  </a:cubicBezTo>
                  <a:cubicBezTo>
                    <a:pt x="18545" y="20544"/>
                    <a:pt x="18460" y="20629"/>
                    <a:pt x="18375" y="20629"/>
                  </a:cubicBezTo>
                  <a:cubicBezTo>
                    <a:pt x="18290" y="20601"/>
                    <a:pt x="18233" y="20601"/>
                    <a:pt x="18148" y="20572"/>
                  </a:cubicBezTo>
                  <a:cubicBezTo>
                    <a:pt x="17608" y="20402"/>
                    <a:pt x="17069" y="20317"/>
                    <a:pt x="16501" y="20260"/>
                  </a:cubicBezTo>
                  <a:cubicBezTo>
                    <a:pt x="15138" y="20118"/>
                    <a:pt x="13774" y="19891"/>
                    <a:pt x="12411" y="19578"/>
                  </a:cubicBezTo>
                  <a:cubicBezTo>
                    <a:pt x="11929" y="19465"/>
                    <a:pt x="11474" y="19323"/>
                    <a:pt x="10991" y="19209"/>
                  </a:cubicBezTo>
                  <a:cubicBezTo>
                    <a:pt x="10965" y="19203"/>
                    <a:pt x="10936" y="19199"/>
                    <a:pt x="10908" y="19199"/>
                  </a:cubicBezTo>
                  <a:cubicBezTo>
                    <a:pt x="10815" y="19199"/>
                    <a:pt x="10722" y="19236"/>
                    <a:pt x="10679" y="19323"/>
                  </a:cubicBezTo>
                  <a:cubicBezTo>
                    <a:pt x="10651" y="19436"/>
                    <a:pt x="10736" y="19493"/>
                    <a:pt x="10821" y="19550"/>
                  </a:cubicBezTo>
                  <a:cubicBezTo>
                    <a:pt x="11105" y="19692"/>
                    <a:pt x="11389" y="19834"/>
                    <a:pt x="11701" y="19891"/>
                  </a:cubicBezTo>
                  <a:cubicBezTo>
                    <a:pt x="13008" y="20232"/>
                    <a:pt x="14342" y="20487"/>
                    <a:pt x="15706" y="20658"/>
                  </a:cubicBezTo>
                  <a:cubicBezTo>
                    <a:pt x="16671" y="20743"/>
                    <a:pt x="17637" y="20942"/>
                    <a:pt x="18574" y="21197"/>
                  </a:cubicBezTo>
                  <a:cubicBezTo>
                    <a:pt x="18943" y="21282"/>
                    <a:pt x="19227" y="21510"/>
                    <a:pt x="19426" y="21822"/>
                  </a:cubicBezTo>
                  <a:cubicBezTo>
                    <a:pt x="19710" y="22305"/>
                    <a:pt x="20022" y="22759"/>
                    <a:pt x="20306" y="23242"/>
                  </a:cubicBezTo>
                  <a:lnTo>
                    <a:pt x="20931" y="24207"/>
                  </a:lnTo>
                  <a:cubicBezTo>
                    <a:pt x="20858" y="24262"/>
                    <a:pt x="20772" y="24294"/>
                    <a:pt x="20683" y="24294"/>
                  </a:cubicBezTo>
                  <a:cubicBezTo>
                    <a:pt x="20634" y="24294"/>
                    <a:pt x="20584" y="24284"/>
                    <a:pt x="20533" y="24264"/>
                  </a:cubicBezTo>
                  <a:cubicBezTo>
                    <a:pt x="19170" y="23952"/>
                    <a:pt x="17779" y="23696"/>
                    <a:pt x="16416" y="23299"/>
                  </a:cubicBezTo>
                  <a:cubicBezTo>
                    <a:pt x="16332" y="23257"/>
                    <a:pt x="16219" y="23231"/>
                    <a:pt x="16108" y="23231"/>
                  </a:cubicBezTo>
                  <a:cubicBezTo>
                    <a:pt x="16068" y="23231"/>
                    <a:pt x="16028" y="23234"/>
                    <a:pt x="15990" y="23242"/>
                  </a:cubicBezTo>
                  <a:cubicBezTo>
                    <a:pt x="15961" y="23270"/>
                    <a:pt x="15904" y="23299"/>
                    <a:pt x="15904" y="23327"/>
                  </a:cubicBezTo>
                  <a:cubicBezTo>
                    <a:pt x="15904" y="23384"/>
                    <a:pt x="15904" y="23441"/>
                    <a:pt x="15961" y="23469"/>
                  </a:cubicBezTo>
                  <a:cubicBezTo>
                    <a:pt x="16132" y="23583"/>
                    <a:pt x="16330" y="23668"/>
                    <a:pt x="16529" y="23753"/>
                  </a:cubicBezTo>
                  <a:cubicBezTo>
                    <a:pt x="17069" y="23952"/>
                    <a:pt x="17637" y="24122"/>
                    <a:pt x="18205" y="24264"/>
                  </a:cubicBezTo>
                  <a:cubicBezTo>
                    <a:pt x="19170" y="24491"/>
                    <a:pt x="20136" y="24662"/>
                    <a:pt x="21130" y="24861"/>
                  </a:cubicBezTo>
                  <a:cubicBezTo>
                    <a:pt x="21357" y="24917"/>
                    <a:pt x="21584" y="25031"/>
                    <a:pt x="21755" y="25230"/>
                  </a:cubicBezTo>
                  <a:cubicBezTo>
                    <a:pt x="21925" y="25429"/>
                    <a:pt x="22152" y="25656"/>
                    <a:pt x="22379" y="25826"/>
                  </a:cubicBezTo>
                  <a:cubicBezTo>
                    <a:pt x="22465" y="25940"/>
                    <a:pt x="22607" y="25997"/>
                    <a:pt x="22777" y="25997"/>
                  </a:cubicBezTo>
                  <a:cubicBezTo>
                    <a:pt x="22919" y="25968"/>
                    <a:pt x="23061" y="25798"/>
                    <a:pt x="22976" y="25684"/>
                  </a:cubicBezTo>
                  <a:cubicBezTo>
                    <a:pt x="22805" y="25400"/>
                    <a:pt x="22635" y="25145"/>
                    <a:pt x="22465" y="24889"/>
                  </a:cubicBezTo>
                  <a:cubicBezTo>
                    <a:pt x="21755" y="23923"/>
                    <a:pt x="21101" y="22929"/>
                    <a:pt x="20533" y="21879"/>
                  </a:cubicBezTo>
                  <a:cubicBezTo>
                    <a:pt x="20420" y="21708"/>
                    <a:pt x="20363" y="21538"/>
                    <a:pt x="20306" y="21339"/>
                  </a:cubicBezTo>
                  <a:cubicBezTo>
                    <a:pt x="20193" y="20658"/>
                    <a:pt x="20107" y="19948"/>
                    <a:pt x="20107" y="19238"/>
                  </a:cubicBezTo>
                  <a:cubicBezTo>
                    <a:pt x="20107" y="18073"/>
                    <a:pt x="20051" y="16909"/>
                    <a:pt x="19880" y="15745"/>
                  </a:cubicBezTo>
                  <a:cubicBezTo>
                    <a:pt x="19767" y="14978"/>
                    <a:pt x="19653" y="14211"/>
                    <a:pt x="19483" y="13444"/>
                  </a:cubicBezTo>
                  <a:cubicBezTo>
                    <a:pt x="19369" y="12933"/>
                    <a:pt x="19170" y="12422"/>
                    <a:pt x="19000" y="11911"/>
                  </a:cubicBezTo>
                  <a:cubicBezTo>
                    <a:pt x="18971" y="11797"/>
                    <a:pt x="18886" y="11684"/>
                    <a:pt x="18773" y="11655"/>
                  </a:cubicBezTo>
                  <a:cubicBezTo>
                    <a:pt x="18752" y="11645"/>
                    <a:pt x="18723" y="11638"/>
                    <a:pt x="18696" y="11638"/>
                  </a:cubicBezTo>
                  <a:cubicBezTo>
                    <a:pt x="18648" y="11638"/>
                    <a:pt x="18602" y="11658"/>
                    <a:pt x="18602" y="11712"/>
                  </a:cubicBezTo>
                  <a:cubicBezTo>
                    <a:pt x="18574" y="11797"/>
                    <a:pt x="18574" y="11882"/>
                    <a:pt x="18602" y="11996"/>
                  </a:cubicBezTo>
                  <a:cubicBezTo>
                    <a:pt x="18858" y="12848"/>
                    <a:pt x="19057" y="13728"/>
                    <a:pt x="19170" y="14637"/>
                  </a:cubicBezTo>
                  <a:cubicBezTo>
                    <a:pt x="19454" y="16284"/>
                    <a:pt x="19625" y="17960"/>
                    <a:pt x="19625" y="19635"/>
                  </a:cubicBezTo>
                  <a:cubicBezTo>
                    <a:pt x="19653" y="19806"/>
                    <a:pt x="19681" y="19976"/>
                    <a:pt x="19511" y="20090"/>
                  </a:cubicBezTo>
                  <a:cubicBezTo>
                    <a:pt x="19454" y="20061"/>
                    <a:pt x="19397" y="20004"/>
                    <a:pt x="19341" y="19948"/>
                  </a:cubicBezTo>
                  <a:cubicBezTo>
                    <a:pt x="18943" y="19351"/>
                    <a:pt x="18574" y="18726"/>
                    <a:pt x="18148" y="18130"/>
                  </a:cubicBezTo>
                  <a:cubicBezTo>
                    <a:pt x="17835" y="17619"/>
                    <a:pt x="17495" y="17108"/>
                    <a:pt x="17154" y="16625"/>
                  </a:cubicBezTo>
                  <a:cubicBezTo>
                    <a:pt x="16785" y="16142"/>
                    <a:pt x="16558" y="15603"/>
                    <a:pt x="16472" y="15006"/>
                  </a:cubicBezTo>
                  <a:cubicBezTo>
                    <a:pt x="16302" y="13984"/>
                    <a:pt x="16103" y="12905"/>
                    <a:pt x="15933" y="11854"/>
                  </a:cubicBezTo>
                  <a:cubicBezTo>
                    <a:pt x="15791" y="10917"/>
                    <a:pt x="15564" y="9980"/>
                    <a:pt x="15280" y="9099"/>
                  </a:cubicBezTo>
                  <a:cubicBezTo>
                    <a:pt x="14683" y="7310"/>
                    <a:pt x="13774" y="5635"/>
                    <a:pt x="12638" y="4158"/>
                  </a:cubicBezTo>
                  <a:cubicBezTo>
                    <a:pt x="12553" y="3987"/>
                    <a:pt x="12411" y="3845"/>
                    <a:pt x="12241" y="3760"/>
                  </a:cubicBezTo>
                  <a:cubicBezTo>
                    <a:pt x="12224" y="3752"/>
                    <a:pt x="12208" y="3748"/>
                    <a:pt x="12192" y="3748"/>
                  </a:cubicBezTo>
                  <a:cubicBezTo>
                    <a:pt x="12153" y="3748"/>
                    <a:pt x="12119" y="3769"/>
                    <a:pt x="12099" y="3789"/>
                  </a:cubicBezTo>
                  <a:cubicBezTo>
                    <a:pt x="12071" y="3817"/>
                    <a:pt x="12042" y="3845"/>
                    <a:pt x="12042" y="3902"/>
                  </a:cubicBezTo>
                  <a:cubicBezTo>
                    <a:pt x="12099" y="4016"/>
                    <a:pt x="12127" y="4129"/>
                    <a:pt x="12184" y="4243"/>
                  </a:cubicBezTo>
                  <a:cubicBezTo>
                    <a:pt x="12582" y="4896"/>
                    <a:pt x="12951" y="5549"/>
                    <a:pt x="13348" y="6174"/>
                  </a:cubicBezTo>
                  <a:cubicBezTo>
                    <a:pt x="14030" y="7367"/>
                    <a:pt x="14570" y="8616"/>
                    <a:pt x="14967" y="9923"/>
                  </a:cubicBezTo>
                  <a:cubicBezTo>
                    <a:pt x="15052" y="10207"/>
                    <a:pt x="15138" y="10519"/>
                    <a:pt x="15194" y="10832"/>
                  </a:cubicBezTo>
                  <a:cubicBezTo>
                    <a:pt x="15422" y="11939"/>
                    <a:pt x="15592" y="13075"/>
                    <a:pt x="15791" y="14211"/>
                  </a:cubicBezTo>
                  <a:cubicBezTo>
                    <a:pt x="15819" y="14325"/>
                    <a:pt x="15904" y="14467"/>
                    <a:pt x="15791" y="14609"/>
                  </a:cubicBezTo>
                  <a:cubicBezTo>
                    <a:pt x="15734" y="14609"/>
                    <a:pt x="15677" y="14609"/>
                    <a:pt x="15649" y="14580"/>
                  </a:cubicBezTo>
                  <a:cubicBezTo>
                    <a:pt x="15507" y="14410"/>
                    <a:pt x="15336" y="14268"/>
                    <a:pt x="15194" y="14097"/>
                  </a:cubicBezTo>
                  <a:cubicBezTo>
                    <a:pt x="14342" y="13103"/>
                    <a:pt x="13434" y="12166"/>
                    <a:pt x="12496" y="11258"/>
                  </a:cubicBezTo>
                  <a:cubicBezTo>
                    <a:pt x="12326" y="11116"/>
                    <a:pt x="12184" y="10945"/>
                    <a:pt x="12071" y="10746"/>
                  </a:cubicBezTo>
                  <a:cubicBezTo>
                    <a:pt x="11843" y="10349"/>
                    <a:pt x="11673" y="9923"/>
                    <a:pt x="11531" y="9468"/>
                  </a:cubicBezTo>
                  <a:cubicBezTo>
                    <a:pt x="11247" y="8474"/>
                    <a:pt x="10991" y="7452"/>
                    <a:pt x="10679" y="6458"/>
                  </a:cubicBezTo>
                  <a:cubicBezTo>
                    <a:pt x="10423" y="5578"/>
                    <a:pt x="10111" y="4754"/>
                    <a:pt x="9685" y="3959"/>
                  </a:cubicBezTo>
                  <a:cubicBezTo>
                    <a:pt x="9060" y="2681"/>
                    <a:pt x="8095" y="1630"/>
                    <a:pt x="7101" y="608"/>
                  </a:cubicBezTo>
                  <a:cubicBezTo>
                    <a:pt x="6930" y="438"/>
                    <a:pt x="6760" y="296"/>
                    <a:pt x="6561" y="154"/>
                  </a:cubicBezTo>
                  <a:cubicBezTo>
                    <a:pt x="6448" y="68"/>
                    <a:pt x="6334" y="40"/>
                    <a:pt x="6220" y="12"/>
                  </a:cubicBezTo>
                  <a:cubicBezTo>
                    <a:pt x="6205" y="4"/>
                    <a:pt x="6188" y="0"/>
                    <a:pt x="6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1127700" y="2939050"/>
              <a:ext cx="164650" cy="174225"/>
            </a:xfrm>
            <a:custGeom>
              <a:avLst/>
              <a:gdLst/>
              <a:ahLst/>
              <a:cxnLst/>
              <a:rect l="l" t="t" r="r" b="b"/>
              <a:pathLst>
                <a:path w="6586" h="6969" extrusionOk="0">
                  <a:moveTo>
                    <a:pt x="6235" y="1"/>
                  </a:moveTo>
                  <a:cubicBezTo>
                    <a:pt x="6221" y="1"/>
                    <a:pt x="6206" y="2"/>
                    <a:pt x="6192" y="3"/>
                  </a:cubicBezTo>
                  <a:cubicBezTo>
                    <a:pt x="5908" y="32"/>
                    <a:pt x="5624" y="145"/>
                    <a:pt x="5425" y="344"/>
                  </a:cubicBezTo>
                  <a:cubicBezTo>
                    <a:pt x="4999" y="657"/>
                    <a:pt x="4601" y="969"/>
                    <a:pt x="4232" y="1310"/>
                  </a:cubicBezTo>
                  <a:cubicBezTo>
                    <a:pt x="3579" y="1878"/>
                    <a:pt x="2926" y="2474"/>
                    <a:pt x="2301" y="3099"/>
                  </a:cubicBezTo>
                  <a:cubicBezTo>
                    <a:pt x="1392" y="3951"/>
                    <a:pt x="682" y="4973"/>
                    <a:pt x="200" y="6109"/>
                  </a:cubicBezTo>
                  <a:cubicBezTo>
                    <a:pt x="114" y="6251"/>
                    <a:pt x="86" y="6393"/>
                    <a:pt x="29" y="6535"/>
                  </a:cubicBezTo>
                  <a:cubicBezTo>
                    <a:pt x="1" y="6677"/>
                    <a:pt x="58" y="6848"/>
                    <a:pt x="200" y="6904"/>
                  </a:cubicBezTo>
                  <a:cubicBezTo>
                    <a:pt x="256" y="6947"/>
                    <a:pt x="327" y="6968"/>
                    <a:pt x="398" y="6968"/>
                  </a:cubicBezTo>
                  <a:cubicBezTo>
                    <a:pt x="469" y="6968"/>
                    <a:pt x="540" y="6947"/>
                    <a:pt x="597" y="6904"/>
                  </a:cubicBezTo>
                  <a:cubicBezTo>
                    <a:pt x="739" y="6791"/>
                    <a:pt x="853" y="6677"/>
                    <a:pt x="938" y="6535"/>
                  </a:cubicBezTo>
                  <a:cubicBezTo>
                    <a:pt x="1194" y="6138"/>
                    <a:pt x="1421" y="5740"/>
                    <a:pt x="1676" y="5371"/>
                  </a:cubicBezTo>
                  <a:cubicBezTo>
                    <a:pt x="2273" y="4490"/>
                    <a:pt x="3011" y="3695"/>
                    <a:pt x="3835" y="3014"/>
                  </a:cubicBezTo>
                  <a:cubicBezTo>
                    <a:pt x="4459" y="2446"/>
                    <a:pt x="5113" y="1878"/>
                    <a:pt x="5766" y="1338"/>
                  </a:cubicBezTo>
                  <a:cubicBezTo>
                    <a:pt x="5965" y="1168"/>
                    <a:pt x="6163" y="969"/>
                    <a:pt x="6334" y="770"/>
                  </a:cubicBezTo>
                  <a:cubicBezTo>
                    <a:pt x="6419" y="657"/>
                    <a:pt x="6476" y="515"/>
                    <a:pt x="6533" y="373"/>
                  </a:cubicBezTo>
                  <a:cubicBezTo>
                    <a:pt x="6586" y="187"/>
                    <a:pt x="6440" y="1"/>
                    <a:pt x="6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957325" y="2004800"/>
              <a:ext cx="164725" cy="174850"/>
            </a:xfrm>
            <a:custGeom>
              <a:avLst/>
              <a:gdLst/>
              <a:ahLst/>
              <a:cxnLst/>
              <a:rect l="l" t="t" r="r" b="b"/>
              <a:pathLst>
                <a:path w="6589" h="6994" extrusionOk="0">
                  <a:moveTo>
                    <a:pt x="398" y="0"/>
                  </a:moveTo>
                  <a:cubicBezTo>
                    <a:pt x="171" y="0"/>
                    <a:pt x="0" y="199"/>
                    <a:pt x="57" y="398"/>
                  </a:cubicBezTo>
                  <a:cubicBezTo>
                    <a:pt x="85" y="540"/>
                    <a:pt x="171" y="682"/>
                    <a:pt x="256" y="796"/>
                  </a:cubicBezTo>
                  <a:cubicBezTo>
                    <a:pt x="426" y="994"/>
                    <a:pt x="625" y="1165"/>
                    <a:pt x="824" y="1335"/>
                  </a:cubicBezTo>
                  <a:cubicBezTo>
                    <a:pt x="1448" y="1903"/>
                    <a:pt x="2102" y="2443"/>
                    <a:pt x="2755" y="3011"/>
                  </a:cubicBezTo>
                  <a:cubicBezTo>
                    <a:pt x="3578" y="3692"/>
                    <a:pt x="4288" y="4487"/>
                    <a:pt x="4913" y="5368"/>
                  </a:cubicBezTo>
                  <a:cubicBezTo>
                    <a:pt x="5140" y="5765"/>
                    <a:pt x="5396" y="6163"/>
                    <a:pt x="5652" y="6561"/>
                  </a:cubicBezTo>
                  <a:cubicBezTo>
                    <a:pt x="5737" y="6703"/>
                    <a:pt x="5850" y="6816"/>
                    <a:pt x="5964" y="6930"/>
                  </a:cubicBezTo>
                  <a:cubicBezTo>
                    <a:pt x="6035" y="6972"/>
                    <a:pt x="6113" y="6994"/>
                    <a:pt x="6188" y="6994"/>
                  </a:cubicBezTo>
                  <a:cubicBezTo>
                    <a:pt x="6262" y="6994"/>
                    <a:pt x="6333" y="6972"/>
                    <a:pt x="6390" y="6930"/>
                  </a:cubicBezTo>
                  <a:cubicBezTo>
                    <a:pt x="6532" y="6845"/>
                    <a:pt x="6589" y="6703"/>
                    <a:pt x="6532" y="6561"/>
                  </a:cubicBezTo>
                  <a:cubicBezTo>
                    <a:pt x="6503" y="6419"/>
                    <a:pt x="6447" y="6277"/>
                    <a:pt x="6390" y="6135"/>
                  </a:cubicBezTo>
                  <a:cubicBezTo>
                    <a:pt x="5907" y="4999"/>
                    <a:pt x="5169" y="3976"/>
                    <a:pt x="4288" y="3096"/>
                  </a:cubicBezTo>
                  <a:cubicBezTo>
                    <a:pt x="3664" y="2500"/>
                    <a:pt x="3010" y="1903"/>
                    <a:pt x="2357" y="1335"/>
                  </a:cubicBezTo>
                  <a:cubicBezTo>
                    <a:pt x="1988" y="994"/>
                    <a:pt x="1562" y="682"/>
                    <a:pt x="1164" y="370"/>
                  </a:cubicBezTo>
                  <a:cubicBezTo>
                    <a:pt x="966" y="171"/>
                    <a:pt x="682" y="57"/>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1138350" y="1497775"/>
              <a:ext cx="78125" cy="223050"/>
            </a:xfrm>
            <a:custGeom>
              <a:avLst/>
              <a:gdLst/>
              <a:ahLst/>
              <a:cxnLst/>
              <a:rect l="l" t="t" r="r" b="b"/>
              <a:pathLst>
                <a:path w="3125" h="8922" extrusionOk="0">
                  <a:moveTo>
                    <a:pt x="342" y="0"/>
                  </a:moveTo>
                  <a:cubicBezTo>
                    <a:pt x="206" y="0"/>
                    <a:pt x="71" y="85"/>
                    <a:pt x="29" y="232"/>
                  </a:cubicBezTo>
                  <a:cubicBezTo>
                    <a:pt x="1" y="374"/>
                    <a:pt x="1" y="516"/>
                    <a:pt x="29" y="658"/>
                  </a:cubicBezTo>
                  <a:cubicBezTo>
                    <a:pt x="86" y="913"/>
                    <a:pt x="171" y="1169"/>
                    <a:pt x="285" y="1425"/>
                  </a:cubicBezTo>
                  <a:cubicBezTo>
                    <a:pt x="597" y="2220"/>
                    <a:pt x="938" y="2987"/>
                    <a:pt x="1222" y="3782"/>
                  </a:cubicBezTo>
                  <a:cubicBezTo>
                    <a:pt x="1648" y="4776"/>
                    <a:pt x="1932" y="5798"/>
                    <a:pt x="2074" y="6877"/>
                  </a:cubicBezTo>
                  <a:cubicBezTo>
                    <a:pt x="2131" y="7332"/>
                    <a:pt x="2159" y="7786"/>
                    <a:pt x="2216" y="8240"/>
                  </a:cubicBezTo>
                  <a:cubicBezTo>
                    <a:pt x="2216" y="8411"/>
                    <a:pt x="2273" y="8581"/>
                    <a:pt x="2330" y="8723"/>
                  </a:cubicBezTo>
                  <a:cubicBezTo>
                    <a:pt x="2386" y="8865"/>
                    <a:pt x="2528" y="8922"/>
                    <a:pt x="2699" y="8922"/>
                  </a:cubicBezTo>
                  <a:cubicBezTo>
                    <a:pt x="2841" y="8922"/>
                    <a:pt x="2954" y="8808"/>
                    <a:pt x="2983" y="8666"/>
                  </a:cubicBezTo>
                  <a:cubicBezTo>
                    <a:pt x="3011" y="8524"/>
                    <a:pt x="3040" y="8382"/>
                    <a:pt x="3040" y="8240"/>
                  </a:cubicBezTo>
                  <a:cubicBezTo>
                    <a:pt x="3125" y="6991"/>
                    <a:pt x="2954" y="5770"/>
                    <a:pt x="2557" y="4577"/>
                  </a:cubicBezTo>
                  <a:cubicBezTo>
                    <a:pt x="2273" y="3753"/>
                    <a:pt x="1960" y="2958"/>
                    <a:pt x="1648" y="2135"/>
                  </a:cubicBezTo>
                  <a:cubicBezTo>
                    <a:pt x="1449" y="1652"/>
                    <a:pt x="1250" y="1169"/>
                    <a:pt x="1023" y="715"/>
                  </a:cubicBezTo>
                  <a:cubicBezTo>
                    <a:pt x="910" y="431"/>
                    <a:pt x="739" y="203"/>
                    <a:pt x="484" y="33"/>
                  </a:cubicBezTo>
                  <a:cubicBezTo>
                    <a:pt x="439" y="11"/>
                    <a:pt x="391"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1208650" y="2357525"/>
              <a:ext cx="762525" cy="678650"/>
            </a:xfrm>
            <a:custGeom>
              <a:avLst/>
              <a:gdLst/>
              <a:ahLst/>
              <a:cxnLst/>
              <a:rect l="l" t="t" r="r" b="b"/>
              <a:pathLst>
                <a:path w="30501" h="27146" extrusionOk="0">
                  <a:moveTo>
                    <a:pt x="21383" y="0"/>
                  </a:moveTo>
                  <a:cubicBezTo>
                    <a:pt x="20966" y="0"/>
                    <a:pt x="20549" y="40"/>
                    <a:pt x="20135" y="119"/>
                  </a:cubicBezTo>
                  <a:cubicBezTo>
                    <a:pt x="18914" y="375"/>
                    <a:pt x="17778" y="829"/>
                    <a:pt x="16727" y="1511"/>
                  </a:cubicBezTo>
                  <a:cubicBezTo>
                    <a:pt x="15478" y="2249"/>
                    <a:pt x="14342" y="3130"/>
                    <a:pt x="13263" y="4095"/>
                  </a:cubicBezTo>
                  <a:cubicBezTo>
                    <a:pt x="12524" y="4777"/>
                    <a:pt x="11786" y="5458"/>
                    <a:pt x="11076" y="6140"/>
                  </a:cubicBezTo>
                  <a:cubicBezTo>
                    <a:pt x="10366" y="6736"/>
                    <a:pt x="9599" y="7276"/>
                    <a:pt x="8776" y="7673"/>
                  </a:cubicBezTo>
                  <a:cubicBezTo>
                    <a:pt x="7782" y="8213"/>
                    <a:pt x="6873" y="8866"/>
                    <a:pt x="6106" y="9690"/>
                  </a:cubicBezTo>
                  <a:cubicBezTo>
                    <a:pt x="5283" y="10570"/>
                    <a:pt x="4629" y="11621"/>
                    <a:pt x="4232" y="12785"/>
                  </a:cubicBezTo>
                  <a:cubicBezTo>
                    <a:pt x="3948" y="13637"/>
                    <a:pt x="3692" y="14546"/>
                    <a:pt x="3408" y="15426"/>
                  </a:cubicBezTo>
                  <a:cubicBezTo>
                    <a:pt x="3266" y="15852"/>
                    <a:pt x="3124" y="16278"/>
                    <a:pt x="2982" y="16704"/>
                  </a:cubicBezTo>
                  <a:cubicBezTo>
                    <a:pt x="2613" y="17954"/>
                    <a:pt x="2102" y="19175"/>
                    <a:pt x="1449" y="20311"/>
                  </a:cubicBezTo>
                  <a:cubicBezTo>
                    <a:pt x="1136" y="20936"/>
                    <a:pt x="852" y="21560"/>
                    <a:pt x="568" y="22185"/>
                  </a:cubicBezTo>
                  <a:cubicBezTo>
                    <a:pt x="228" y="22895"/>
                    <a:pt x="57" y="23662"/>
                    <a:pt x="29" y="24457"/>
                  </a:cubicBezTo>
                  <a:cubicBezTo>
                    <a:pt x="0" y="24855"/>
                    <a:pt x="86" y="25252"/>
                    <a:pt x="228" y="25650"/>
                  </a:cubicBezTo>
                  <a:cubicBezTo>
                    <a:pt x="341" y="26019"/>
                    <a:pt x="597" y="26331"/>
                    <a:pt x="937" y="26502"/>
                  </a:cubicBezTo>
                  <a:cubicBezTo>
                    <a:pt x="1614" y="26937"/>
                    <a:pt x="2414" y="27146"/>
                    <a:pt x="3233" y="27146"/>
                  </a:cubicBezTo>
                  <a:cubicBezTo>
                    <a:pt x="3376" y="27146"/>
                    <a:pt x="3520" y="27139"/>
                    <a:pt x="3664" y="27127"/>
                  </a:cubicBezTo>
                  <a:cubicBezTo>
                    <a:pt x="5311" y="26871"/>
                    <a:pt x="6930" y="26331"/>
                    <a:pt x="8435" y="25536"/>
                  </a:cubicBezTo>
                  <a:cubicBezTo>
                    <a:pt x="9400" y="25054"/>
                    <a:pt x="10366" y="24514"/>
                    <a:pt x="11332" y="24003"/>
                  </a:cubicBezTo>
                  <a:cubicBezTo>
                    <a:pt x="11587" y="23889"/>
                    <a:pt x="11843" y="23747"/>
                    <a:pt x="12098" y="23634"/>
                  </a:cubicBezTo>
                  <a:cubicBezTo>
                    <a:pt x="13092" y="23122"/>
                    <a:pt x="14200" y="22867"/>
                    <a:pt x="15336" y="22867"/>
                  </a:cubicBezTo>
                  <a:cubicBezTo>
                    <a:pt x="15493" y="22863"/>
                    <a:pt x="15651" y="22861"/>
                    <a:pt x="15809" y="22861"/>
                  </a:cubicBezTo>
                  <a:cubicBezTo>
                    <a:pt x="16873" y="22861"/>
                    <a:pt x="17939" y="22942"/>
                    <a:pt x="19028" y="23066"/>
                  </a:cubicBezTo>
                  <a:cubicBezTo>
                    <a:pt x="19567" y="23122"/>
                    <a:pt x="20107" y="23236"/>
                    <a:pt x="20646" y="23293"/>
                  </a:cubicBezTo>
                  <a:cubicBezTo>
                    <a:pt x="21094" y="23358"/>
                    <a:pt x="21549" y="23390"/>
                    <a:pt x="22007" y="23390"/>
                  </a:cubicBezTo>
                  <a:cubicBezTo>
                    <a:pt x="22741" y="23390"/>
                    <a:pt x="23479" y="23308"/>
                    <a:pt x="24196" y="23151"/>
                  </a:cubicBezTo>
                  <a:cubicBezTo>
                    <a:pt x="24480" y="23066"/>
                    <a:pt x="24764" y="22980"/>
                    <a:pt x="25048" y="22838"/>
                  </a:cubicBezTo>
                  <a:cubicBezTo>
                    <a:pt x="26440" y="22214"/>
                    <a:pt x="27632" y="21191"/>
                    <a:pt x="28484" y="19913"/>
                  </a:cubicBezTo>
                  <a:cubicBezTo>
                    <a:pt x="29052" y="18948"/>
                    <a:pt x="29478" y="17925"/>
                    <a:pt x="29762" y="16846"/>
                  </a:cubicBezTo>
                  <a:cubicBezTo>
                    <a:pt x="30359" y="14518"/>
                    <a:pt x="30501" y="12075"/>
                    <a:pt x="30188" y="9690"/>
                  </a:cubicBezTo>
                  <a:cubicBezTo>
                    <a:pt x="30046" y="8554"/>
                    <a:pt x="29734" y="7418"/>
                    <a:pt x="29251" y="6367"/>
                  </a:cubicBezTo>
                  <a:cubicBezTo>
                    <a:pt x="28712" y="5117"/>
                    <a:pt x="28002" y="3953"/>
                    <a:pt x="27150" y="2902"/>
                  </a:cubicBezTo>
                  <a:cubicBezTo>
                    <a:pt x="26411" y="2022"/>
                    <a:pt x="25503" y="1312"/>
                    <a:pt x="24480" y="772"/>
                  </a:cubicBezTo>
                  <a:cubicBezTo>
                    <a:pt x="23519" y="261"/>
                    <a:pt x="22455" y="0"/>
                    <a:pt x="21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1238475" y="2430775"/>
              <a:ext cx="617700" cy="548150"/>
            </a:xfrm>
            <a:custGeom>
              <a:avLst/>
              <a:gdLst/>
              <a:ahLst/>
              <a:cxnLst/>
              <a:rect l="l" t="t" r="r" b="b"/>
              <a:pathLst>
                <a:path w="24708" h="21926" extrusionOk="0">
                  <a:moveTo>
                    <a:pt x="20817" y="1"/>
                  </a:moveTo>
                  <a:cubicBezTo>
                    <a:pt x="20703" y="1"/>
                    <a:pt x="20589" y="29"/>
                    <a:pt x="20476" y="86"/>
                  </a:cubicBezTo>
                  <a:cubicBezTo>
                    <a:pt x="20249" y="171"/>
                    <a:pt x="20050" y="313"/>
                    <a:pt x="19851" y="427"/>
                  </a:cubicBezTo>
                  <a:cubicBezTo>
                    <a:pt x="18715" y="1222"/>
                    <a:pt x="17607" y="2045"/>
                    <a:pt x="16755" y="3153"/>
                  </a:cubicBezTo>
                  <a:cubicBezTo>
                    <a:pt x="16216" y="3863"/>
                    <a:pt x="15761" y="4601"/>
                    <a:pt x="15336" y="5368"/>
                  </a:cubicBezTo>
                  <a:cubicBezTo>
                    <a:pt x="14881" y="6305"/>
                    <a:pt x="14455" y="7214"/>
                    <a:pt x="13972" y="8123"/>
                  </a:cubicBezTo>
                  <a:cubicBezTo>
                    <a:pt x="13774" y="8520"/>
                    <a:pt x="13518" y="8890"/>
                    <a:pt x="13234" y="9230"/>
                  </a:cubicBezTo>
                  <a:cubicBezTo>
                    <a:pt x="13092" y="9401"/>
                    <a:pt x="12922" y="9543"/>
                    <a:pt x="12751" y="9656"/>
                  </a:cubicBezTo>
                  <a:cubicBezTo>
                    <a:pt x="11672" y="10338"/>
                    <a:pt x="10621" y="11105"/>
                    <a:pt x="9627" y="11900"/>
                  </a:cubicBezTo>
                  <a:cubicBezTo>
                    <a:pt x="9457" y="12042"/>
                    <a:pt x="9287" y="12155"/>
                    <a:pt x="9116" y="12269"/>
                  </a:cubicBezTo>
                  <a:lnTo>
                    <a:pt x="8974" y="12269"/>
                  </a:lnTo>
                  <a:cubicBezTo>
                    <a:pt x="8889" y="12127"/>
                    <a:pt x="9003" y="11985"/>
                    <a:pt x="9031" y="11872"/>
                  </a:cubicBezTo>
                  <a:cubicBezTo>
                    <a:pt x="9429" y="10821"/>
                    <a:pt x="9798" y="9770"/>
                    <a:pt x="10195" y="8719"/>
                  </a:cubicBezTo>
                  <a:cubicBezTo>
                    <a:pt x="10309" y="8435"/>
                    <a:pt x="10451" y="8180"/>
                    <a:pt x="10621" y="7896"/>
                  </a:cubicBezTo>
                  <a:cubicBezTo>
                    <a:pt x="11218" y="6731"/>
                    <a:pt x="11956" y="5624"/>
                    <a:pt x="12836" y="4601"/>
                  </a:cubicBezTo>
                  <a:cubicBezTo>
                    <a:pt x="13348" y="4062"/>
                    <a:pt x="13802" y="3494"/>
                    <a:pt x="14285" y="2954"/>
                  </a:cubicBezTo>
                  <a:cubicBezTo>
                    <a:pt x="14370" y="2869"/>
                    <a:pt x="14427" y="2755"/>
                    <a:pt x="14484" y="2642"/>
                  </a:cubicBezTo>
                  <a:cubicBezTo>
                    <a:pt x="14484" y="2613"/>
                    <a:pt x="14484" y="2557"/>
                    <a:pt x="14455" y="2528"/>
                  </a:cubicBezTo>
                  <a:cubicBezTo>
                    <a:pt x="14427" y="2500"/>
                    <a:pt x="14370" y="2471"/>
                    <a:pt x="14342" y="2471"/>
                  </a:cubicBezTo>
                  <a:cubicBezTo>
                    <a:pt x="14143" y="2528"/>
                    <a:pt x="14001" y="2642"/>
                    <a:pt x="13859" y="2784"/>
                  </a:cubicBezTo>
                  <a:cubicBezTo>
                    <a:pt x="12496" y="4005"/>
                    <a:pt x="11360" y="5453"/>
                    <a:pt x="10451" y="7044"/>
                  </a:cubicBezTo>
                  <a:cubicBezTo>
                    <a:pt x="10025" y="7867"/>
                    <a:pt x="9627" y="8691"/>
                    <a:pt x="9315" y="9571"/>
                  </a:cubicBezTo>
                  <a:cubicBezTo>
                    <a:pt x="8974" y="10565"/>
                    <a:pt x="8605" y="11531"/>
                    <a:pt x="8264" y="12525"/>
                  </a:cubicBezTo>
                  <a:cubicBezTo>
                    <a:pt x="8065" y="13064"/>
                    <a:pt x="7753" y="13547"/>
                    <a:pt x="7327" y="13945"/>
                  </a:cubicBezTo>
                  <a:cubicBezTo>
                    <a:pt x="6873" y="14342"/>
                    <a:pt x="6475" y="14768"/>
                    <a:pt x="6077" y="15194"/>
                  </a:cubicBezTo>
                  <a:cubicBezTo>
                    <a:pt x="5566" y="15705"/>
                    <a:pt x="5083" y="16217"/>
                    <a:pt x="4601" y="16728"/>
                  </a:cubicBezTo>
                  <a:cubicBezTo>
                    <a:pt x="4544" y="16785"/>
                    <a:pt x="4487" y="16813"/>
                    <a:pt x="4430" y="16841"/>
                  </a:cubicBezTo>
                  <a:cubicBezTo>
                    <a:pt x="4260" y="16699"/>
                    <a:pt x="4345" y="16529"/>
                    <a:pt x="4374" y="16387"/>
                  </a:cubicBezTo>
                  <a:cubicBezTo>
                    <a:pt x="4686" y="14768"/>
                    <a:pt x="5140" y="13206"/>
                    <a:pt x="5737" y="11673"/>
                  </a:cubicBezTo>
                  <a:cubicBezTo>
                    <a:pt x="5992" y="10821"/>
                    <a:pt x="6333" y="10026"/>
                    <a:pt x="6759" y="9230"/>
                  </a:cubicBezTo>
                  <a:cubicBezTo>
                    <a:pt x="6787" y="9145"/>
                    <a:pt x="6816" y="9060"/>
                    <a:pt x="6816" y="8975"/>
                  </a:cubicBezTo>
                  <a:cubicBezTo>
                    <a:pt x="6816" y="8890"/>
                    <a:pt x="6731" y="8861"/>
                    <a:pt x="6645" y="8861"/>
                  </a:cubicBezTo>
                  <a:cubicBezTo>
                    <a:pt x="6532" y="8890"/>
                    <a:pt x="6447" y="8975"/>
                    <a:pt x="6390" y="9088"/>
                  </a:cubicBezTo>
                  <a:cubicBezTo>
                    <a:pt x="6134" y="9543"/>
                    <a:pt x="5879" y="9997"/>
                    <a:pt x="5651" y="10480"/>
                  </a:cubicBezTo>
                  <a:cubicBezTo>
                    <a:pt x="5367" y="11190"/>
                    <a:pt x="5112" y="11900"/>
                    <a:pt x="4856" y="12610"/>
                  </a:cubicBezTo>
                  <a:cubicBezTo>
                    <a:pt x="4487" y="13689"/>
                    <a:pt x="4203" y="14797"/>
                    <a:pt x="4004" y="15933"/>
                  </a:cubicBezTo>
                  <a:cubicBezTo>
                    <a:pt x="3862" y="16586"/>
                    <a:pt x="3664" y="17267"/>
                    <a:pt x="3408" y="17892"/>
                  </a:cubicBezTo>
                  <a:cubicBezTo>
                    <a:pt x="3351" y="18062"/>
                    <a:pt x="3266" y="18233"/>
                    <a:pt x="3124" y="18375"/>
                  </a:cubicBezTo>
                  <a:cubicBezTo>
                    <a:pt x="2386" y="19255"/>
                    <a:pt x="1562" y="20107"/>
                    <a:pt x="738" y="20902"/>
                  </a:cubicBezTo>
                  <a:cubicBezTo>
                    <a:pt x="511" y="21130"/>
                    <a:pt x="284" y="21357"/>
                    <a:pt x="85" y="21584"/>
                  </a:cubicBezTo>
                  <a:cubicBezTo>
                    <a:pt x="0" y="21669"/>
                    <a:pt x="85" y="21868"/>
                    <a:pt x="227" y="21896"/>
                  </a:cubicBezTo>
                  <a:cubicBezTo>
                    <a:pt x="278" y="21916"/>
                    <a:pt x="328" y="21926"/>
                    <a:pt x="378" y="21926"/>
                  </a:cubicBezTo>
                  <a:cubicBezTo>
                    <a:pt x="470" y="21926"/>
                    <a:pt x="562" y="21895"/>
                    <a:pt x="653" y="21840"/>
                  </a:cubicBezTo>
                  <a:cubicBezTo>
                    <a:pt x="880" y="21698"/>
                    <a:pt x="1136" y="21527"/>
                    <a:pt x="1363" y="21357"/>
                  </a:cubicBezTo>
                  <a:cubicBezTo>
                    <a:pt x="1512" y="21233"/>
                    <a:pt x="1703" y="21153"/>
                    <a:pt x="1919" y="21153"/>
                  </a:cubicBezTo>
                  <a:cubicBezTo>
                    <a:pt x="1951" y="21153"/>
                    <a:pt x="1983" y="21154"/>
                    <a:pt x="2016" y="21158"/>
                  </a:cubicBezTo>
                  <a:cubicBezTo>
                    <a:pt x="2982" y="21158"/>
                    <a:pt x="3948" y="21158"/>
                    <a:pt x="4913" y="21101"/>
                  </a:cubicBezTo>
                  <a:cubicBezTo>
                    <a:pt x="5481" y="21073"/>
                    <a:pt x="6049" y="20988"/>
                    <a:pt x="6617" y="20902"/>
                  </a:cubicBezTo>
                  <a:cubicBezTo>
                    <a:pt x="6844" y="20874"/>
                    <a:pt x="7043" y="20789"/>
                    <a:pt x="7242" y="20732"/>
                  </a:cubicBezTo>
                  <a:cubicBezTo>
                    <a:pt x="7270" y="20704"/>
                    <a:pt x="7299" y="20647"/>
                    <a:pt x="7299" y="20618"/>
                  </a:cubicBezTo>
                  <a:cubicBezTo>
                    <a:pt x="7299" y="20562"/>
                    <a:pt x="7270" y="20533"/>
                    <a:pt x="7213" y="20505"/>
                  </a:cubicBezTo>
                  <a:cubicBezTo>
                    <a:pt x="7147" y="20471"/>
                    <a:pt x="7071" y="20458"/>
                    <a:pt x="6990" y="20458"/>
                  </a:cubicBezTo>
                  <a:cubicBezTo>
                    <a:pt x="6933" y="20458"/>
                    <a:pt x="6875" y="20465"/>
                    <a:pt x="6816" y="20476"/>
                  </a:cubicBezTo>
                  <a:cubicBezTo>
                    <a:pt x="5424" y="20618"/>
                    <a:pt x="4061" y="20618"/>
                    <a:pt x="2698" y="20647"/>
                  </a:cubicBezTo>
                  <a:cubicBezTo>
                    <a:pt x="2664" y="20653"/>
                    <a:pt x="2631" y="20657"/>
                    <a:pt x="2598" y="20657"/>
                  </a:cubicBezTo>
                  <a:cubicBezTo>
                    <a:pt x="2492" y="20657"/>
                    <a:pt x="2394" y="20620"/>
                    <a:pt x="2329" y="20533"/>
                  </a:cubicBezTo>
                  <a:lnTo>
                    <a:pt x="3096" y="19710"/>
                  </a:lnTo>
                  <a:cubicBezTo>
                    <a:pt x="3436" y="19312"/>
                    <a:pt x="3834" y="18914"/>
                    <a:pt x="4203" y="18517"/>
                  </a:cubicBezTo>
                  <a:cubicBezTo>
                    <a:pt x="4430" y="18233"/>
                    <a:pt x="4771" y="18091"/>
                    <a:pt x="5140" y="18091"/>
                  </a:cubicBezTo>
                  <a:cubicBezTo>
                    <a:pt x="5609" y="18048"/>
                    <a:pt x="6085" y="18027"/>
                    <a:pt x="6560" y="18027"/>
                  </a:cubicBezTo>
                  <a:cubicBezTo>
                    <a:pt x="7036" y="18027"/>
                    <a:pt x="7512" y="18048"/>
                    <a:pt x="7980" y="18091"/>
                  </a:cubicBezTo>
                  <a:cubicBezTo>
                    <a:pt x="8648" y="18133"/>
                    <a:pt x="9308" y="18155"/>
                    <a:pt x="9968" y="18155"/>
                  </a:cubicBezTo>
                  <a:cubicBezTo>
                    <a:pt x="10628" y="18155"/>
                    <a:pt x="11289" y="18133"/>
                    <a:pt x="11956" y="18091"/>
                  </a:cubicBezTo>
                  <a:cubicBezTo>
                    <a:pt x="12268" y="18062"/>
                    <a:pt x="12581" y="18006"/>
                    <a:pt x="12865" y="17892"/>
                  </a:cubicBezTo>
                  <a:cubicBezTo>
                    <a:pt x="12950" y="17864"/>
                    <a:pt x="13064" y="17807"/>
                    <a:pt x="13035" y="17693"/>
                  </a:cubicBezTo>
                  <a:cubicBezTo>
                    <a:pt x="13035" y="17580"/>
                    <a:pt x="12893" y="17551"/>
                    <a:pt x="12751" y="17551"/>
                  </a:cubicBezTo>
                  <a:cubicBezTo>
                    <a:pt x="12297" y="17580"/>
                    <a:pt x="11814" y="17608"/>
                    <a:pt x="11331" y="17636"/>
                  </a:cubicBezTo>
                  <a:cubicBezTo>
                    <a:pt x="10998" y="17644"/>
                    <a:pt x="10662" y="17647"/>
                    <a:pt x="10326" y="17647"/>
                  </a:cubicBezTo>
                  <a:cubicBezTo>
                    <a:pt x="9317" y="17647"/>
                    <a:pt x="8300" y="17615"/>
                    <a:pt x="7299" y="17551"/>
                  </a:cubicBezTo>
                  <a:cubicBezTo>
                    <a:pt x="7029" y="17523"/>
                    <a:pt x="6752" y="17509"/>
                    <a:pt x="6475" y="17509"/>
                  </a:cubicBezTo>
                  <a:cubicBezTo>
                    <a:pt x="6198" y="17509"/>
                    <a:pt x="5921" y="17523"/>
                    <a:pt x="5651" y="17551"/>
                  </a:cubicBezTo>
                  <a:lnTo>
                    <a:pt x="5453" y="17551"/>
                  </a:lnTo>
                  <a:cubicBezTo>
                    <a:pt x="5367" y="17551"/>
                    <a:pt x="5282" y="17438"/>
                    <a:pt x="5339" y="17352"/>
                  </a:cubicBezTo>
                  <a:cubicBezTo>
                    <a:pt x="5396" y="17239"/>
                    <a:pt x="5453" y="17154"/>
                    <a:pt x="5538" y="17069"/>
                  </a:cubicBezTo>
                  <a:cubicBezTo>
                    <a:pt x="6447" y="16075"/>
                    <a:pt x="7355" y="15109"/>
                    <a:pt x="8236" y="14143"/>
                  </a:cubicBezTo>
                  <a:cubicBezTo>
                    <a:pt x="8490" y="13843"/>
                    <a:pt x="8837" y="13693"/>
                    <a:pt x="9202" y="13693"/>
                  </a:cubicBezTo>
                  <a:cubicBezTo>
                    <a:pt x="9287" y="13693"/>
                    <a:pt x="9372" y="13701"/>
                    <a:pt x="9457" y="13717"/>
                  </a:cubicBezTo>
                  <a:cubicBezTo>
                    <a:pt x="10224" y="13774"/>
                    <a:pt x="11019" y="13916"/>
                    <a:pt x="11757" y="14143"/>
                  </a:cubicBezTo>
                  <a:cubicBezTo>
                    <a:pt x="12808" y="14484"/>
                    <a:pt x="13802" y="14939"/>
                    <a:pt x="14796" y="15365"/>
                  </a:cubicBezTo>
                  <a:cubicBezTo>
                    <a:pt x="15818" y="15847"/>
                    <a:pt x="16926" y="16160"/>
                    <a:pt x="18062" y="16330"/>
                  </a:cubicBezTo>
                  <a:cubicBezTo>
                    <a:pt x="18280" y="16340"/>
                    <a:pt x="18500" y="16343"/>
                    <a:pt x="18722" y="16343"/>
                  </a:cubicBezTo>
                  <a:cubicBezTo>
                    <a:pt x="19166" y="16343"/>
                    <a:pt x="19614" y="16330"/>
                    <a:pt x="20050" y="16330"/>
                  </a:cubicBezTo>
                  <a:cubicBezTo>
                    <a:pt x="20192" y="16330"/>
                    <a:pt x="20334" y="16273"/>
                    <a:pt x="20447" y="16188"/>
                  </a:cubicBezTo>
                  <a:cubicBezTo>
                    <a:pt x="20476" y="16188"/>
                    <a:pt x="20476" y="16160"/>
                    <a:pt x="20504" y="16131"/>
                  </a:cubicBezTo>
                  <a:cubicBezTo>
                    <a:pt x="20533" y="16103"/>
                    <a:pt x="20504" y="16046"/>
                    <a:pt x="20447" y="16018"/>
                  </a:cubicBezTo>
                  <a:cubicBezTo>
                    <a:pt x="20249" y="15933"/>
                    <a:pt x="20050" y="15904"/>
                    <a:pt x="19823" y="15904"/>
                  </a:cubicBezTo>
                  <a:lnTo>
                    <a:pt x="18545" y="15876"/>
                  </a:lnTo>
                  <a:cubicBezTo>
                    <a:pt x="17778" y="15791"/>
                    <a:pt x="17011" y="15620"/>
                    <a:pt x="16273" y="15336"/>
                  </a:cubicBezTo>
                  <a:cubicBezTo>
                    <a:pt x="15279" y="14995"/>
                    <a:pt x="14342" y="14569"/>
                    <a:pt x="13376" y="14143"/>
                  </a:cubicBezTo>
                  <a:cubicBezTo>
                    <a:pt x="12297" y="13632"/>
                    <a:pt x="11132" y="13320"/>
                    <a:pt x="9968" y="13206"/>
                  </a:cubicBezTo>
                  <a:cubicBezTo>
                    <a:pt x="9826" y="13206"/>
                    <a:pt x="9713" y="13178"/>
                    <a:pt x="9599" y="13149"/>
                  </a:cubicBezTo>
                  <a:cubicBezTo>
                    <a:pt x="9514" y="13149"/>
                    <a:pt x="9457" y="13036"/>
                    <a:pt x="9514" y="12951"/>
                  </a:cubicBezTo>
                  <a:cubicBezTo>
                    <a:pt x="9571" y="12865"/>
                    <a:pt x="9627" y="12809"/>
                    <a:pt x="9713" y="12752"/>
                  </a:cubicBezTo>
                  <a:cubicBezTo>
                    <a:pt x="10763" y="11843"/>
                    <a:pt x="11842" y="11020"/>
                    <a:pt x="12978" y="10224"/>
                  </a:cubicBezTo>
                  <a:cubicBezTo>
                    <a:pt x="13230" y="10036"/>
                    <a:pt x="13542" y="9925"/>
                    <a:pt x="13849" y="9925"/>
                  </a:cubicBezTo>
                  <a:cubicBezTo>
                    <a:pt x="13958" y="9925"/>
                    <a:pt x="14067" y="9939"/>
                    <a:pt x="14171" y="9969"/>
                  </a:cubicBezTo>
                  <a:cubicBezTo>
                    <a:pt x="15137" y="10139"/>
                    <a:pt x="16074" y="10423"/>
                    <a:pt x="16954" y="10821"/>
                  </a:cubicBezTo>
                  <a:cubicBezTo>
                    <a:pt x="18090" y="11332"/>
                    <a:pt x="19255" y="11758"/>
                    <a:pt x="20419" y="12127"/>
                  </a:cubicBezTo>
                  <a:cubicBezTo>
                    <a:pt x="21416" y="12388"/>
                    <a:pt x="22452" y="12510"/>
                    <a:pt x="23478" y="12510"/>
                  </a:cubicBezTo>
                  <a:cubicBezTo>
                    <a:pt x="23680" y="12510"/>
                    <a:pt x="23882" y="12506"/>
                    <a:pt x="24082" y="12496"/>
                  </a:cubicBezTo>
                  <a:cubicBezTo>
                    <a:pt x="24196" y="12468"/>
                    <a:pt x="24281" y="12468"/>
                    <a:pt x="24366" y="12439"/>
                  </a:cubicBezTo>
                  <a:cubicBezTo>
                    <a:pt x="24480" y="12411"/>
                    <a:pt x="24594" y="12411"/>
                    <a:pt x="24650" y="12269"/>
                  </a:cubicBezTo>
                  <a:cubicBezTo>
                    <a:pt x="24707" y="12127"/>
                    <a:pt x="24565" y="12070"/>
                    <a:pt x="24366" y="12042"/>
                  </a:cubicBezTo>
                  <a:cubicBezTo>
                    <a:pt x="23912" y="12014"/>
                    <a:pt x="23458" y="11957"/>
                    <a:pt x="23003" y="11957"/>
                  </a:cubicBezTo>
                  <a:cubicBezTo>
                    <a:pt x="21271" y="11957"/>
                    <a:pt x="19709" y="11417"/>
                    <a:pt x="18147" y="10736"/>
                  </a:cubicBezTo>
                  <a:cubicBezTo>
                    <a:pt x="17267" y="10310"/>
                    <a:pt x="16358" y="9969"/>
                    <a:pt x="15421" y="9685"/>
                  </a:cubicBezTo>
                  <a:cubicBezTo>
                    <a:pt x="15165" y="9600"/>
                    <a:pt x="14910" y="9571"/>
                    <a:pt x="14654" y="9543"/>
                  </a:cubicBezTo>
                  <a:cubicBezTo>
                    <a:pt x="14634" y="9550"/>
                    <a:pt x="14614" y="9553"/>
                    <a:pt x="14594" y="9553"/>
                  </a:cubicBezTo>
                  <a:cubicBezTo>
                    <a:pt x="14530" y="9553"/>
                    <a:pt x="14470" y="9516"/>
                    <a:pt x="14427" y="9429"/>
                  </a:cubicBezTo>
                  <a:cubicBezTo>
                    <a:pt x="14484" y="9230"/>
                    <a:pt x="14654" y="9174"/>
                    <a:pt x="14796" y="9088"/>
                  </a:cubicBezTo>
                  <a:cubicBezTo>
                    <a:pt x="16131" y="8322"/>
                    <a:pt x="17579" y="7754"/>
                    <a:pt x="19084" y="7384"/>
                  </a:cubicBezTo>
                  <a:cubicBezTo>
                    <a:pt x="20135" y="7129"/>
                    <a:pt x="21214" y="6930"/>
                    <a:pt x="22265" y="6675"/>
                  </a:cubicBezTo>
                  <a:cubicBezTo>
                    <a:pt x="23032" y="6504"/>
                    <a:pt x="23798" y="6277"/>
                    <a:pt x="24537" y="6078"/>
                  </a:cubicBezTo>
                  <a:cubicBezTo>
                    <a:pt x="24622" y="6050"/>
                    <a:pt x="24650" y="5965"/>
                    <a:pt x="24622" y="5908"/>
                  </a:cubicBezTo>
                  <a:cubicBezTo>
                    <a:pt x="24594" y="5879"/>
                    <a:pt x="24565" y="5823"/>
                    <a:pt x="24537" y="5823"/>
                  </a:cubicBezTo>
                  <a:cubicBezTo>
                    <a:pt x="24422" y="5797"/>
                    <a:pt x="24301" y="5783"/>
                    <a:pt x="24183" y="5783"/>
                  </a:cubicBezTo>
                  <a:cubicBezTo>
                    <a:pt x="24037" y="5783"/>
                    <a:pt x="23895" y="5804"/>
                    <a:pt x="23770" y="5851"/>
                  </a:cubicBezTo>
                  <a:cubicBezTo>
                    <a:pt x="23174" y="5965"/>
                    <a:pt x="22606" y="6135"/>
                    <a:pt x="22009" y="6249"/>
                  </a:cubicBezTo>
                  <a:cubicBezTo>
                    <a:pt x="21157" y="6419"/>
                    <a:pt x="20305" y="6618"/>
                    <a:pt x="19453" y="6788"/>
                  </a:cubicBezTo>
                  <a:cubicBezTo>
                    <a:pt x="17891" y="7072"/>
                    <a:pt x="16358" y="7612"/>
                    <a:pt x="14966" y="8378"/>
                  </a:cubicBezTo>
                  <a:cubicBezTo>
                    <a:pt x="14881" y="8407"/>
                    <a:pt x="14796" y="8435"/>
                    <a:pt x="14711" y="8464"/>
                  </a:cubicBezTo>
                  <a:cubicBezTo>
                    <a:pt x="14654" y="8464"/>
                    <a:pt x="14569" y="8464"/>
                    <a:pt x="14569" y="8350"/>
                  </a:cubicBezTo>
                  <a:cubicBezTo>
                    <a:pt x="14569" y="8293"/>
                    <a:pt x="14569" y="8265"/>
                    <a:pt x="14597" y="8208"/>
                  </a:cubicBezTo>
                  <a:cubicBezTo>
                    <a:pt x="15080" y="7271"/>
                    <a:pt x="15534" y="6334"/>
                    <a:pt x="16017" y="5425"/>
                  </a:cubicBezTo>
                  <a:cubicBezTo>
                    <a:pt x="16869" y="3778"/>
                    <a:pt x="18090" y="2386"/>
                    <a:pt x="19567" y="1307"/>
                  </a:cubicBezTo>
                  <a:cubicBezTo>
                    <a:pt x="20021" y="966"/>
                    <a:pt x="20476" y="626"/>
                    <a:pt x="20930" y="285"/>
                  </a:cubicBezTo>
                  <a:cubicBezTo>
                    <a:pt x="20987" y="228"/>
                    <a:pt x="21044" y="171"/>
                    <a:pt x="20987" y="86"/>
                  </a:cubicBezTo>
                  <a:cubicBezTo>
                    <a:pt x="20958" y="29"/>
                    <a:pt x="20902" y="1"/>
                    <a:pt x="208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4"/>
            <p:cNvSpPr/>
            <p:nvPr/>
          </p:nvSpPr>
          <p:spPr>
            <a:xfrm>
              <a:off x="1166750" y="1518850"/>
              <a:ext cx="700775" cy="669050"/>
            </a:xfrm>
            <a:custGeom>
              <a:avLst/>
              <a:gdLst/>
              <a:ahLst/>
              <a:cxnLst/>
              <a:rect l="l" t="t" r="r" b="b"/>
              <a:pathLst>
                <a:path w="28031" h="26762" extrusionOk="0">
                  <a:moveTo>
                    <a:pt x="19105" y="1"/>
                  </a:moveTo>
                  <a:cubicBezTo>
                    <a:pt x="18567" y="1"/>
                    <a:pt x="18027" y="71"/>
                    <a:pt x="17495" y="212"/>
                  </a:cubicBezTo>
                  <a:cubicBezTo>
                    <a:pt x="16359" y="525"/>
                    <a:pt x="15308" y="1036"/>
                    <a:pt x="14371" y="1718"/>
                  </a:cubicBezTo>
                  <a:cubicBezTo>
                    <a:pt x="13235" y="2513"/>
                    <a:pt x="12212" y="3421"/>
                    <a:pt x="11247" y="4415"/>
                  </a:cubicBezTo>
                  <a:cubicBezTo>
                    <a:pt x="10594" y="5069"/>
                    <a:pt x="9940" y="5779"/>
                    <a:pt x="9316" y="6460"/>
                  </a:cubicBezTo>
                  <a:cubicBezTo>
                    <a:pt x="8691" y="7057"/>
                    <a:pt x="7981" y="7596"/>
                    <a:pt x="7243" y="8050"/>
                  </a:cubicBezTo>
                  <a:cubicBezTo>
                    <a:pt x="6334" y="8590"/>
                    <a:pt x="5510" y="9300"/>
                    <a:pt x="4829" y="10095"/>
                  </a:cubicBezTo>
                  <a:cubicBezTo>
                    <a:pt x="4090" y="10976"/>
                    <a:pt x="3551" y="12026"/>
                    <a:pt x="3267" y="13134"/>
                  </a:cubicBezTo>
                  <a:cubicBezTo>
                    <a:pt x="3039" y="13986"/>
                    <a:pt x="2841" y="14838"/>
                    <a:pt x="2613" y="15690"/>
                  </a:cubicBezTo>
                  <a:cubicBezTo>
                    <a:pt x="2528" y="16087"/>
                    <a:pt x="2415" y="16513"/>
                    <a:pt x="2330" y="16939"/>
                  </a:cubicBezTo>
                  <a:cubicBezTo>
                    <a:pt x="2017" y="18132"/>
                    <a:pt x="1620" y="19296"/>
                    <a:pt x="1080" y="20432"/>
                  </a:cubicBezTo>
                  <a:cubicBezTo>
                    <a:pt x="824" y="21029"/>
                    <a:pt x="597" y="21625"/>
                    <a:pt x="342" y="22222"/>
                  </a:cubicBezTo>
                  <a:cubicBezTo>
                    <a:pt x="114" y="22932"/>
                    <a:pt x="1" y="23670"/>
                    <a:pt x="1" y="24408"/>
                  </a:cubicBezTo>
                  <a:cubicBezTo>
                    <a:pt x="29" y="24777"/>
                    <a:pt x="114" y="25175"/>
                    <a:pt x="256" y="25516"/>
                  </a:cubicBezTo>
                  <a:cubicBezTo>
                    <a:pt x="398" y="25857"/>
                    <a:pt x="654" y="26112"/>
                    <a:pt x="966" y="26283"/>
                  </a:cubicBezTo>
                  <a:cubicBezTo>
                    <a:pt x="1563" y="26602"/>
                    <a:pt x="2239" y="26762"/>
                    <a:pt x="2911" y="26762"/>
                  </a:cubicBezTo>
                  <a:cubicBezTo>
                    <a:pt x="3135" y="26762"/>
                    <a:pt x="3359" y="26744"/>
                    <a:pt x="3579" y="26709"/>
                  </a:cubicBezTo>
                  <a:cubicBezTo>
                    <a:pt x="5141" y="26339"/>
                    <a:pt x="6646" y="25743"/>
                    <a:pt x="8009" y="24919"/>
                  </a:cubicBezTo>
                  <a:cubicBezTo>
                    <a:pt x="8890" y="24380"/>
                    <a:pt x="9770" y="23840"/>
                    <a:pt x="10650" y="23301"/>
                  </a:cubicBezTo>
                  <a:cubicBezTo>
                    <a:pt x="10878" y="23159"/>
                    <a:pt x="11105" y="23017"/>
                    <a:pt x="11360" y="22875"/>
                  </a:cubicBezTo>
                  <a:cubicBezTo>
                    <a:pt x="12269" y="22335"/>
                    <a:pt x="13291" y="22023"/>
                    <a:pt x="14342" y="21966"/>
                  </a:cubicBezTo>
                  <a:cubicBezTo>
                    <a:pt x="15019" y="21916"/>
                    <a:pt x="15696" y="21886"/>
                    <a:pt x="16372" y="21886"/>
                  </a:cubicBezTo>
                  <a:cubicBezTo>
                    <a:pt x="16860" y="21886"/>
                    <a:pt x="17348" y="21902"/>
                    <a:pt x="17835" y="21938"/>
                  </a:cubicBezTo>
                  <a:cubicBezTo>
                    <a:pt x="18375" y="21938"/>
                    <a:pt x="18886" y="22023"/>
                    <a:pt x="19397" y="22051"/>
                  </a:cubicBezTo>
                  <a:cubicBezTo>
                    <a:pt x="19631" y="22069"/>
                    <a:pt x="19866" y="22078"/>
                    <a:pt x="20102" y="22078"/>
                  </a:cubicBezTo>
                  <a:cubicBezTo>
                    <a:pt x="20982" y="22078"/>
                    <a:pt x="21869" y="21951"/>
                    <a:pt x="22720" y="21682"/>
                  </a:cubicBezTo>
                  <a:cubicBezTo>
                    <a:pt x="23004" y="21597"/>
                    <a:pt x="23260" y="21483"/>
                    <a:pt x="23515" y="21341"/>
                  </a:cubicBezTo>
                  <a:cubicBezTo>
                    <a:pt x="24793" y="20660"/>
                    <a:pt x="25872" y="19637"/>
                    <a:pt x="26582" y="18359"/>
                  </a:cubicBezTo>
                  <a:cubicBezTo>
                    <a:pt x="27065" y="17422"/>
                    <a:pt x="27406" y="16428"/>
                    <a:pt x="27605" y="15377"/>
                  </a:cubicBezTo>
                  <a:cubicBezTo>
                    <a:pt x="28031" y="13162"/>
                    <a:pt x="28031" y="10862"/>
                    <a:pt x="27576" y="8647"/>
                  </a:cubicBezTo>
                  <a:cubicBezTo>
                    <a:pt x="27349" y="7568"/>
                    <a:pt x="26980" y="6517"/>
                    <a:pt x="26469" y="5551"/>
                  </a:cubicBezTo>
                  <a:cubicBezTo>
                    <a:pt x="25901" y="4387"/>
                    <a:pt x="25134" y="3336"/>
                    <a:pt x="24282" y="2399"/>
                  </a:cubicBezTo>
                  <a:cubicBezTo>
                    <a:pt x="23515" y="1632"/>
                    <a:pt x="22635" y="1008"/>
                    <a:pt x="21641" y="553"/>
                  </a:cubicBezTo>
                  <a:cubicBezTo>
                    <a:pt x="20834" y="185"/>
                    <a:pt x="19973" y="1"/>
                    <a:pt x="19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4"/>
            <p:cNvSpPr/>
            <p:nvPr/>
          </p:nvSpPr>
          <p:spPr>
            <a:xfrm>
              <a:off x="1194450" y="1588050"/>
              <a:ext cx="568700" cy="549100"/>
            </a:xfrm>
            <a:custGeom>
              <a:avLst/>
              <a:gdLst/>
              <a:ahLst/>
              <a:cxnLst/>
              <a:rect l="l" t="t" r="r" b="b"/>
              <a:pathLst>
                <a:path w="22748" h="21964" extrusionOk="0">
                  <a:moveTo>
                    <a:pt x="18346" y="0"/>
                  </a:moveTo>
                  <a:cubicBezTo>
                    <a:pt x="18232" y="0"/>
                    <a:pt x="18119" y="29"/>
                    <a:pt x="18034" y="85"/>
                  </a:cubicBezTo>
                  <a:cubicBezTo>
                    <a:pt x="17835" y="171"/>
                    <a:pt x="17636" y="313"/>
                    <a:pt x="17466" y="426"/>
                  </a:cubicBezTo>
                  <a:cubicBezTo>
                    <a:pt x="16443" y="1250"/>
                    <a:pt x="15449" y="2102"/>
                    <a:pt x="14711" y="3181"/>
                  </a:cubicBezTo>
                  <a:cubicBezTo>
                    <a:pt x="14257" y="3891"/>
                    <a:pt x="13859" y="4629"/>
                    <a:pt x="13518" y="5368"/>
                  </a:cubicBezTo>
                  <a:cubicBezTo>
                    <a:pt x="13149" y="6276"/>
                    <a:pt x="12780" y="7157"/>
                    <a:pt x="12411" y="8037"/>
                  </a:cubicBezTo>
                  <a:cubicBezTo>
                    <a:pt x="12240" y="8435"/>
                    <a:pt x="12013" y="8804"/>
                    <a:pt x="11758" y="9145"/>
                  </a:cubicBezTo>
                  <a:cubicBezTo>
                    <a:pt x="11644" y="9315"/>
                    <a:pt x="11502" y="9457"/>
                    <a:pt x="11332" y="9571"/>
                  </a:cubicBezTo>
                  <a:cubicBezTo>
                    <a:pt x="10366" y="10281"/>
                    <a:pt x="9429" y="11076"/>
                    <a:pt x="8520" y="11899"/>
                  </a:cubicBezTo>
                  <a:cubicBezTo>
                    <a:pt x="8378" y="12013"/>
                    <a:pt x="8208" y="12155"/>
                    <a:pt x="8066" y="12269"/>
                  </a:cubicBezTo>
                  <a:cubicBezTo>
                    <a:pt x="8051" y="12283"/>
                    <a:pt x="8030" y="12283"/>
                    <a:pt x="8005" y="12283"/>
                  </a:cubicBezTo>
                  <a:cubicBezTo>
                    <a:pt x="7980" y="12283"/>
                    <a:pt x="7952" y="12283"/>
                    <a:pt x="7924" y="12297"/>
                  </a:cubicBezTo>
                  <a:cubicBezTo>
                    <a:pt x="7838" y="12155"/>
                    <a:pt x="7924" y="12041"/>
                    <a:pt x="7980" y="11928"/>
                  </a:cubicBezTo>
                  <a:cubicBezTo>
                    <a:pt x="8264" y="10934"/>
                    <a:pt x="8577" y="9912"/>
                    <a:pt x="8889" y="8889"/>
                  </a:cubicBezTo>
                  <a:cubicBezTo>
                    <a:pt x="8974" y="8634"/>
                    <a:pt x="9088" y="8350"/>
                    <a:pt x="9202" y="8094"/>
                  </a:cubicBezTo>
                  <a:cubicBezTo>
                    <a:pt x="9713" y="6930"/>
                    <a:pt x="10338" y="5850"/>
                    <a:pt x="11104" y="4857"/>
                  </a:cubicBezTo>
                  <a:cubicBezTo>
                    <a:pt x="11530" y="4317"/>
                    <a:pt x="11928" y="3749"/>
                    <a:pt x="12354" y="3209"/>
                  </a:cubicBezTo>
                  <a:cubicBezTo>
                    <a:pt x="12411" y="3096"/>
                    <a:pt x="12467" y="3011"/>
                    <a:pt x="12524" y="2925"/>
                  </a:cubicBezTo>
                  <a:cubicBezTo>
                    <a:pt x="12524" y="2869"/>
                    <a:pt x="12524" y="2840"/>
                    <a:pt x="12524" y="2812"/>
                  </a:cubicBezTo>
                  <a:cubicBezTo>
                    <a:pt x="12467" y="2783"/>
                    <a:pt x="12439" y="2755"/>
                    <a:pt x="12382" y="2755"/>
                  </a:cubicBezTo>
                  <a:cubicBezTo>
                    <a:pt x="12212" y="2840"/>
                    <a:pt x="12070" y="2925"/>
                    <a:pt x="11956" y="3096"/>
                  </a:cubicBezTo>
                  <a:cubicBezTo>
                    <a:pt x="10764" y="4317"/>
                    <a:pt x="9741" y="5737"/>
                    <a:pt x="9003" y="7299"/>
                  </a:cubicBezTo>
                  <a:cubicBezTo>
                    <a:pt x="8634" y="8094"/>
                    <a:pt x="8321" y="8918"/>
                    <a:pt x="8094" y="9770"/>
                  </a:cubicBezTo>
                  <a:cubicBezTo>
                    <a:pt x="7810" y="10707"/>
                    <a:pt x="7526" y="11672"/>
                    <a:pt x="7242" y="12609"/>
                  </a:cubicBezTo>
                  <a:cubicBezTo>
                    <a:pt x="7100" y="13121"/>
                    <a:pt x="6816" y="13603"/>
                    <a:pt x="6447" y="14001"/>
                  </a:cubicBezTo>
                  <a:cubicBezTo>
                    <a:pt x="6049" y="14399"/>
                    <a:pt x="5709" y="14825"/>
                    <a:pt x="5339" y="15251"/>
                  </a:cubicBezTo>
                  <a:cubicBezTo>
                    <a:pt x="4913" y="15762"/>
                    <a:pt x="4487" y="16301"/>
                    <a:pt x="4033" y="16812"/>
                  </a:cubicBezTo>
                  <a:cubicBezTo>
                    <a:pt x="4005" y="16841"/>
                    <a:pt x="3948" y="16898"/>
                    <a:pt x="3891" y="16926"/>
                  </a:cubicBezTo>
                  <a:cubicBezTo>
                    <a:pt x="3749" y="16784"/>
                    <a:pt x="3806" y="16614"/>
                    <a:pt x="3834" y="16472"/>
                  </a:cubicBezTo>
                  <a:cubicBezTo>
                    <a:pt x="4033" y="14938"/>
                    <a:pt x="4345" y="13433"/>
                    <a:pt x="4800" y="11956"/>
                  </a:cubicBezTo>
                  <a:cubicBezTo>
                    <a:pt x="5027" y="11133"/>
                    <a:pt x="5283" y="10337"/>
                    <a:pt x="5623" y="9599"/>
                  </a:cubicBezTo>
                  <a:cubicBezTo>
                    <a:pt x="5652" y="9514"/>
                    <a:pt x="5680" y="9429"/>
                    <a:pt x="5652" y="9344"/>
                  </a:cubicBezTo>
                  <a:cubicBezTo>
                    <a:pt x="5652" y="9280"/>
                    <a:pt x="5620" y="9248"/>
                    <a:pt x="5568" y="9248"/>
                  </a:cubicBezTo>
                  <a:cubicBezTo>
                    <a:pt x="5551" y="9248"/>
                    <a:pt x="5531" y="9251"/>
                    <a:pt x="5510" y="9258"/>
                  </a:cubicBezTo>
                  <a:cubicBezTo>
                    <a:pt x="5396" y="9287"/>
                    <a:pt x="5311" y="9372"/>
                    <a:pt x="5283" y="9486"/>
                  </a:cubicBezTo>
                  <a:cubicBezTo>
                    <a:pt x="5084" y="9940"/>
                    <a:pt x="4828" y="10366"/>
                    <a:pt x="4686" y="10820"/>
                  </a:cubicBezTo>
                  <a:cubicBezTo>
                    <a:pt x="4431" y="11502"/>
                    <a:pt x="4232" y="12183"/>
                    <a:pt x="4033" y="12893"/>
                  </a:cubicBezTo>
                  <a:cubicBezTo>
                    <a:pt x="3749" y="13944"/>
                    <a:pt x="3550" y="14995"/>
                    <a:pt x="3437" y="16074"/>
                  </a:cubicBezTo>
                  <a:cubicBezTo>
                    <a:pt x="3351" y="16727"/>
                    <a:pt x="3209" y="17352"/>
                    <a:pt x="3011" y="17977"/>
                  </a:cubicBezTo>
                  <a:cubicBezTo>
                    <a:pt x="2954" y="18147"/>
                    <a:pt x="2869" y="18318"/>
                    <a:pt x="2755" y="18460"/>
                  </a:cubicBezTo>
                  <a:cubicBezTo>
                    <a:pt x="2102" y="19340"/>
                    <a:pt x="1392" y="20192"/>
                    <a:pt x="654" y="20987"/>
                  </a:cubicBezTo>
                  <a:cubicBezTo>
                    <a:pt x="455" y="21214"/>
                    <a:pt x="284" y="21441"/>
                    <a:pt x="86" y="21669"/>
                  </a:cubicBezTo>
                  <a:cubicBezTo>
                    <a:pt x="0" y="21782"/>
                    <a:pt x="114" y="21953"/>
                    <a:pt x="256" y="21953"/>
                  </a:cubicBezTo>
                  <a:cubicBezTo>
                    <a:pt x="284" y="21960"/>
                    <a:pt x="315" y="21963"/>
                    <a:pt x="346" y="21963"/>
                  </a:cubicBezTo>
                  <a:cubicBezTo>
                    <a:pt x="439" y="21963"/>
                    <a:pt x="540" y="21931"/>
                    <a:pt x="625" y="21867"/>
                  </a:cubicBezTo>
                  <a:cubicBezTo>
                    <a:pt x="852" y="21725"/>
                    <a:pt x="1080" y="21555"/>
                    <a:pt x="1278" y="21385"/>
                  </a:cubicBezTo>
                  <a:cubicBezTo>
                    <a:pt x="1449" y="21243"/>
                    <a:pt x="1647" y="21157"/>
                    <a:pt x="1875" y="21129"/>
                  </a:cubicBezTo>
                  <a:cubicBezTo>
                    <a:pt x="2783" y="21072"/>
                    <a:pt x="3721" y="21015"/>
                    <a:pt x="4629" y="20902"/>
                  </a:cubicBezTo>
                  <a:cubicBezTo>
                    <a:pt x="5169" y="20845"/>
                    <a:pt x="5680" y="20731"/>
                    <a:pt x="6220" y="20618"/>
                  </a:cubicBezTo>
                  <a:cubicBezTo>
                    <a:pt x="6419" y="20561"/>
                    <a:pt x="6589" y="20504"/>
                    <a:pt x="6788" y="20419"/>
                  </a:cubicBezTo>
                  <a:cubicBezTo>
                    <a:pt x="6816" y="20391"/>
                    <a:pt x="6844" y="20362"/>
                    <a:pt x="6844" y="20306"/>
                  </a:cubicBezTo>
                  <a:cubicBezTo>
                    <a:pt x="6816" y="20277"/>
                    <a:pt x="6788" y="20249"/>
                    <a:pt x="6759" y="20220"/>
                  </a:cubicBezTo>
                  <a:cubicBezTo>
                    <a:pt x="6703" y="20192"/>
                    <a:pt x="6639" y="20178"/>
                    <a:pt x="6571" y="20178"/>
                  </a:cubicBezTo>
                  <a:cubicBezTo>
                    <a:pt x="6504" y="20178"/>
                    <a:pt x="6433" y="20192"/>
                    <a:pt x="6362" y="20220"/>
                  </a:cubicBezTo>
                  <a:cubicBezTo>
                    <a:pt x="5084" y="20447"/>
                    <a:pt x="3777" y="20504"/>
                    <a:pt x="2471" y="20618"/>
                  </a:cubicBezTo>
                  <a:cubicBezTo>
                    <a:pt x="2439" y="20634"/>
                    <a:pt x="2405" y="20641"/>
                    <a:pt x="2371" y="20641"/>
                  </a:cubicBezTo>
                  <a:cubicBezTo>
                    <a:pt x="2283" y="20641"/>
                    <a:pt x="2192" y="20594"/>
                    <a:pt x="2130" y="20533"/>
                  </a:cubicBezTo>
                  <a:cubicBezTo>
                    <a:pt x="2357" y="20277"/>
                    <a:pt x="2585" y="19993"/>
                    <a:pt x="2783" y="19709"/>
                  </a:cubicBezTo>
                  <a:cubicBezTo>
                    <a:pt x="3124" y="19312"/>
                    <a:pt x="3465" y="18914"/>
                    <a:pt x="3777" y="18516"/>
                  </a:cubicBezTo>
                  <a:cubicBezTo>
                    <a:pt x="3976" y="18232"/>
                    <a:pt x="4289" y="18062"/>
                    <a:pt x="4629" y="18034"/>
                  </a:cubicBezTo>
                  <a:cubicBezTo>
                    <a:pt x="5282" y="17928"/>
                    <a:pt x="5951" y="17870"/>
                    <a:pt x="6612" y="17870"/>
                  </a:cubicBezTo>
                  <a:cubicBezTo>
                    <a:pt x="6842" y="17870"/>
                    <a:pt x="7071" y="17877"/>
                    <a:pt x="7299" y="17892"/>
                  </a:cubicBezTo>
                  <a:cubicBezTo>
                    <a:pt x="8577" y="17863"/>
                    <a:pt x="9826" y="17778"/>
                    <a:pt x="11076" y="17608"/>
                  </a:cubicBezTo>
                  <a:cubicBezTo>
                    <a:pt x="11360" y="17579"/>
                    <a:pt x="11644" y="17522"/>
                    <a:pt x="11900" y="17380"/>
                  </a:cubicBezTo>
                  <a:cubicBezTo>
                    <a:pt x="11985" y="17352"/>
                    <a:pt x="12070" y="17295"/>
                    <a:pt x="12070" y="17182"/>
                  </a:cubicBezTo>
                  <a:cubicBezTo>
                    <a:pt x="12042" y="17096"/>
                    <a:pt x="11900" y="17068"/>
                    <a:pt x="11786" y="17068"/>
                  </a:cubicBezTo>
                  <a:cubicBezTo>
                    <a:pt x="11360" y="17125"/>
                    <a:pt x="10906" y="17182"/>
                    <a:pt x="10451" y="17238"/>
                  </a:cubicBezTo>
                  <a:cubicBezTo>
                    <a:pt x="9173" y="17352"/>
                    <a:pt x="7895" y="17409"/>
                    <a:pt x="6617" y="17409"/>
                  </a:cubicBezTo>
                  <a:cubicBezTo>
                    <a:pt x="6490" y="17402"/>
                    <a:pt x="6362" y="17398"/>
                    <a:pt x="6234" y="17398"/>
                  </a:cubicBezTo>
                  <a:cubicBezTo>
                    <a:pt x="5851" y="17398"/>
                    <a:pt x="5467" y="17430"/>
                    <a:pt x="5084" y="17494"/>
                  </a:cubicBezTo>
                  <a:lnTo>
                    <a:pt x="4885" y="17494"/>
                  </a:lnTo>
                  <a:cubicBezTo>
                    <a:pt x="4876" y="17497"/>
                    <a:pt x="4867" y="17498"/>
                    <a:pt x="4858" y="17498"/>
                  </a:cubicBezTo>
                  <a:cubicBezTo>
                    <a:pt x="4783" y="17498"/>
                    <a:pt x="4721" y="17400"/>
                    <a:pt x="4771" y="17324"/>
                  </a:cubicBezTo>
                  <a:cubicBezTo>
                    <a:pt x="4800" y="17238"/>
                    <a:pt x="4857" y="17125"/>
                    <a:pt x="4942" y="17040"/>
                  </a:cubicBezTo>
                  <a:cubicBezTo>
                    <a:pt x="5737" y="16074"/>
                    <a:pt x="6532" y="15109"/>
                    <a:pt x="7299" y="14115"/>
                  </a:cubicBezTo>
                  <a:cubicBezTo>
                    <a:pt x="7562" y="13798"/>
                    <a:pt x="7948" y="13629"/>
                    <a:pt x="8343" y="13629"/>
                  </a:cubicBezTo>
                  <a:cubicBezTo>
                    <a:pt x="8374" y="13629"/>
                    <a:pt x="8404" y="13630"/>
                    <a:pt x="8435" y="13632"/>
                  </a:cubicBezTo>
                  <a:cubicBezTo>
                    <a:pt x="9173" y="13660"/>
                    <a:pt x="9912" y="13745"/>
                    <a:pt x="10622" y="13916"/>
                  </a:cubicBezTo>
                  <a:cubicBezTo>
                    <a:pt x="11644" y="14171"/>
                    <a:pt x="12609" y="14541"/>
                    <a:pt x="13575" y="14881"/>
                  </a:cubicBezTo>
                  <a:cubicBezTo>
                    <a:pt x="14597" y="15279"/>
                    <a:pt x="15648" y="15506"/>
                    <a:pt x="16727" y="15591"/>
                  </a:cubicBezTo>
                  <a:cubicBezTo>
                    <a:pt x="17352" y="15591"/>
                    <a:pt x="17977" y="15506"/>
                    <a:pt x="18602" y="15478"/>
                  </a:cubicBezTo>
                  <a:cubicBezTo>
                    <a:pt x="18744" y="15449"/>
                    <a:pt x="18857" y="15421"/>
                    <a:pt x="18971" y="15336"/>
                  </a:cubicBezTo>
                  <a:cubicBezTo>
                    <a:pt x="18999" y="15307"/>
                    <a:pt x="18999" y="15279"/>
                    <a:pt x="18999" y="15279"/>
                  </a:cubicBezTo>
                  <a:cubicBezTo>
                    <a:pt x="19028" y="15222"/>
                    <a:pt x="18999" y="15194"/>
                    <a:pt x="18971" y="15165"/>
                  </a:cubicBezTo>
                  <a:cubicBezTo>
                    <a:pt x="18822" y="15101"/>
                    <a:pt x="18673" y="15069"/>
                    <a:pt x="18524" y="15069"/>
                  </a:cubicBezTo>
                  <a:cubicBezTo>
                    <a:pt x="18474" y="15069"/>
                    <a:pt x="18424" y="15073"/>
                    <a:pt x="18374" y="15080"/>
                  </a:cubicBezTo>
                  <a:lnTo>
                    <a:pt x="17153" y="15137"/>
                  </a:lnTo>
                  <a:cubicBezTo>
                    <a:pt x="16415" y="15109"/>
                    <a:pt x="15677" y="14995"/>
                    <a:pt x="14967" y="14768"/>
                  </a:cubicBezTo>
                  <a:cubicBezTo>
                    <a:pt x="14001" y="14512"/>
                    <a:pt x="13092" y="14171"/>
                    <a:pt x="12155" y="13831"/>
                  </a:cubicBezTo>
                  <a:cubicBezTo>
                    <a:pt x="11104" y="13405"/>
                    <a:pt x="9997" y="13177"/>
                    <a:pt x="8889" y="13149"/>
                  </a:cubicBezTo>
                  <a:cubicBezTo>
                    <a:pt x="8776" y="13149"/>
                    <a:pt x="8662" y="13149"/>
                    <a:pt x="8548" y="13121"/>
                  </a:cubicBezTo>
                  <a:cubicBezTo>
                    <a:pt x="8463" y="13121"/>
                    <a:pt x="8406" y="13007"/>
                    <a:pt x="8435" y="12922"/>
                  </a:cubicBezTo>
                  <a:cubicBezTo>
                    <a:pt x="8492" y="12865"/>
                    <a:pt x="8548" y="12780"/>
                    <a:pt x="8634" y="12723"/>
                  </a:cubicBezTo>
                  <a:cubicBezTo>
                    <a:pt x="9571" y="11814"/>
                    <a:pt x="10536" y="10962"/>
                    <a:pt x="11530" y="10139"/>
                  </a:cubicBezTo>
                  <a:cubicBezTo>
                    <a:pt x="11813" y="9926"/>
                    <a:pt x="12136" y="9812"/>
                    <a:pt x="12465" y="9812"/>
                  </a:cubicBezTo>
                  <a:cubicBezTo>
                    <a:pt x="12532" y="9812"/>
                    <a:pt x="12599" y="9817"/>
                    <a:pt x="12666" y="9826"/>
                  </a:cubicBezTo>
                  <a:cubicBezTo>
                    <a:pt x="13575" y="9940"/>
                    <a:pt x="14484" y="10139"/>
                    <a:pt x="15364" y="10451"/>
                  </a:cubicBezTo>
                  <a:cubicBezTo>
                    <a:pt x="16443" y="10877"/>
                    <a:pt x="17551" y="11218"/>
                    <a:pt x="18687" y="11502"/>
                  </a:cubicBezTo>
                  <a:cubicBezTo>
                    <a:pt x="19366" y="11618"/>
                    <a:pt x="20045" y="11676"/>
                    <a:pt x="20724" y="11676"/>
                  </a:cubicBezTo>
                  <a:cubicBezTo>
                    <a:pt x="21210" y="11676"/>
                    <a:pt x="21695" y="11646"/>
                    <a:pt x="22180" y="11587"/>
                  </a:cubicBezTo>
                  <a:cubicBezTo>
                    <a:pt x="22265" y="11587"/>
                    <a:pt x="22350" y="11559"/>
                    <a:pt x="22436" y="11530"/>
                  </a:cubicBezTo>
                  <a:cubicBezTo>
                    <a:pt x="22549" y="11502"/>
                    <a:pt x="22663" y="11473"/>
                    <a:pt x="22691" y="11331"/>
                  </a:cubicBezTo>
                  <a:cubicBezTo>
                    <a:pt x="22748" y="11218"/>
                    <a:pt x="22606" y="11161"/>
                    <a:pt x="22407" y="11133"/>
                  </a:cubicBezTo>
                  <a:lnTo>
                    <a:pt x="21129" y="11133"/>
                  </a:lnTo>
                  <a:cubicBezTo>
                    <a:pt x="20922" y="11151"/>
                    <a:pt x="20717" y="11159"/>
                    <a:pt x="20514" y="11159"/>
                  </a:cubicBezTo>
                  <a:cubicBezTo>
                    <a:pt x="19103" y="11159"/>
                    <a:pt x="17787" y="10752"/>
                    <a:pt x="16472" y="10281"/>
                  </a:cubicBezTo>
                  <a:cubicBezTo>
                    <a:pt x="15591" y="9968"/>
                    <a:pt x="14711" y="9684"/>
                    <a:pt x="13831" y="9457"/>
                  </a:cubicBezTo>
                  <a:cubicBezTo>
                    <a:pt x="13575" y="9429"/>
                    <a:pt x="13348" y="9400"/>
                    <a:pt x="13092" y="9372"/>
                  </a:cubicBezTo>
                  <a:cubicBezTo>
                    <a:pt x="13007" y="9372"/>
                    <a:pt x="12922" y="9372"/>
                    <a:pt x="12865" y="9258"/>
                  </a:cubicBezTo>
                  <a:cubicBezTo>
                    <a:pt x="12893" y="9088"/>
                    <a:pt x="13035" y="9031"/>
                    <a:pt x="13177" y="8946"/>
                  </a:cubicBezTo>
                  <a:cubicBezTo>
                    <a:pt x="14399" y="8122"/>
                    <a:pt x="15733" y="7498"/>
                    <a:pt x="17125" y="7072"/>
                  </a:cubicBezTo>
                  <a:cubicBezTo>
                    <a:pt x="18119" y="6759"/>
                    <a:pt x="19113" y="6504"/>
                    <a:pt x="20107" y="6220"/>
                  </a:cubicBezTo>
                  <a:cubicBezTo>
                    <a:pt x="20817" y="5992"/>
                    <a:pt x="21527" y="5737"/>
                    <a:pt x="22237" y="5510"/>
                  </a:cubicBezTo>
                  <a:cubicBezTo>
                    <a:pt x="22294" y="5481"/>
                    <a:pt x="22322" y="5396"/>
                    <a:pt x="22294" y="5339"/>
                  </a:cubicBezTo>
                  <a:cubicBezTo>
                    <a:pt x="22265" y="5282"/>
                    <a:pt x="22237" y="5254"/>
                    <a:pt x="22208" y="5254"/>
                  </a:cubicBezTo>
                  <a:cubicBezTo>
                    <a:pt x="22123" y="5245"/>
                    <a:pt x="22038" y="5238"/>
                    <a:pt x="21955" y="5238"/>
                  </a:cubicBezTo>
                  <a:cubicBezTo>
                    <a:pt x="21789" y="5238"/>
                    <a:pt x="21631" y="5264"/>
                    <a:pt x="21498" y="5339"/>
                  </a:cubicBezTo>
                  <a:cubicBezTo>
                    <a:pt x="20959" y="5481"/>
                    <a:pt x="20419" y="5652"/>
                    <a:pt x="19880" y="5822"/>
                  </a:cubicBezTo>
                  <a:cubicBezTo>
                    <a:pt x="19056" y="6049"/>
                    <a:pt x="18261" y="6276"/>
                    <a:pt x="17466" y="6475"/>
                  </a:cubicBezTo>
                  <a:cubicBezTo>
                    <a:pt x="16017" y="6844"/>
                    <a:pt x="14626" y="7441"/>
                    <a:pt x="13348" y="8236"/>
                  </a:cubicBezTo>
                  <a:cubicBezTo>
                    <a:pt x="13263" y="8293"/>
                    <a:pt x="13177" y="8321"/>
                    <a:pt x="13092" y="8350"/>
                  </a:cubicBezTo>
                  <a:cubicBezTo>
                    <a:pt x="13082" y="8355"/>
                    <a:pt x="13070" y="8357"/>
                    <a:pt x="13059" y="8357"/>
                  </a:cubicBezTo>
                  <a:cubicBezTo>
                    <a:pt x="13007" y="8357"/>
                    <a:pt x="12950" y="8311"/>
                    <a:pt x="12950" y="8264"/>
                  </a:cubicBezTo>
                  <a:cubicBezTo>
                    <a:pt x="12950" y="8208"/>
                    <a:pt x="12950" y="8151"/>
                    <a:pt x="12950" y="8122"/>
                  </a:cubicBezTo>
                  <a:cubicBezTo>
                    <a:pt x="13348" y="7214"/>
                    <a:pt x="13745" y="6305"/>
                    <a:pt x="14143" y="5396"/>
                  </a:cubicBezTo>
                  <a:cubicBezTo>
                    <a:pt x="14825" y="3806"/>
                    <a:pt x="15904" y="2414"/>
                    <a:pt x="17239" y="1307"/>
                  </a:cubicBezTo>
                  <a:cubicBezTo>
                    <a:pt x="17636" y="937"/>
                    <a:pt x="18034" y="597"/>
                    <a:pt x="18460" y="227"/>
                  </a:cubicBezTo>
                  <a:cubicBezTo>
                    <a:pt x="18516" y="199"/>
                    <a:pt x="18545" y="114"/>
                    <a:pt x="18516" y="57"/>
                  </a:cubicBezTo>
                  <a:cubicBezTo>
                    <a:pt x="18460" y="29"/>
                    <a:pt x="18403" y="0"/>
                    <a:pt x="18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4"/>
            <p:cNvSpPr/>
            <p:nvPr/>
          </p:nvSpPr>
          <p:spPr>
            <a:xfrm>
              <a:off x="419150" y="1312175"/>
              <a:ext cx="621975" cy="755600"/>
            </a:xfrm>
            <a:custGeom>
              <a:avLst/>
              <a:gdLst/>
              <a:ahLst/>
              <a:cxnLst/>
              <a:rect l="l" t="t" r="r" b="b"/>
              <a:pathLst>
                <a:path w="24879" h="30224" extrusionOk="0">
                  <a:moveTo>
                    <a:pt x="10627" y="0"/>
                  </a:moveTo>
                  <a:cubicBezTo>
                    <a:pt x="10255" y="0"/>
                    <a:pt x="9883" y="34"/>
                    <a:pt x="9514" y="102"/>
                  </a:cubicBezTo>
                  <a:cubicBezTo>
                    <a:pt x="8435" y="272"/>
                    <a:pt x="7413" y="670"/>
                    <a:pt x="6504" y="1238"/>
                  </a:cubicBezTo>
                  <a:cubicBezTo>
                    <a:pt x="5425" y="1919"/>
                    <a:pt x="4431" y="2771"/>
                    <a:pt x="3607" y="3737"/>
                  </a:cubicBezTo>
                  <a:cubicBezTo>
                    <a:pt x="2841" y="4532"/>
                    <a:pt x="2244" y="5469"/>
                    <a:pt x="1761" y="6463"/>
                  </a:cubicBezTo>
                  <a:cubicBezTo>
                    <a:pt x="767" y="8508"/>
                    <a:pt x="200" y="10723"/>
                    <a:pt x="86" y="12995"/>
                  </a:cubicBezTo>
                  <a:cubicBezTo>
                    <a:pt x="1" y="14074"/>
                    <a:pt x="86" y="15125"/>
                    <a:pt x="342" y="16147"/>
                  </a:cubicBezTo>
                  <a:cubicBezTo>
                    <a:pt x="711" y="17539"/>
                    <a:pt x="1477" y="18817"/>
                    <a:pt x="2557" y="19782"/>
                  </a:cubicBezTo>
                  <a:cubicBezTo>
                    <a:pt x="2784" y="19981"/>
                    <a:pt x="3011" y="20151"/>
                    <a:pt x="3267" y="20293"/>
                  </a:cubicBezTo>
                  <a:cubicBezTo>
                    <a:pt x="4232" y="20890"/>
                    <a:pt x="5283" y="21287"/>
                    <a:pt x="6390" y="21486"/>
                  </a:cubicBezTo>
                  <a:cubicBezTo>
                    <a:pt x="6902" y="21571"/>
                    <a:pt x="7413" y="21628"/>
                    <a:pt x="7924" y="21742"/>
                  </a:cubicBezTo>
                  <a:cubicBezTo>
                    <a:pt x="9060" y="21969"/>
                    <a:pt x="10196" y="22281"/>
                    <a:pt x="11304" y="22650"/>
                  </a:cubicBezTo>
                  <a:cubicBezTo>
                    <a:pt x="12326" y="22963"/>
                    <a:pt x="13235" y="23531"/>
                    <a:pt x="14001" y="24269"/>
                  </a:cubicBezTo>
                  <a:cubicBezTo>
                    <a:pt x="14172" y="24468"/>
                    <a:pt x="14371" y="24638"/>
                    <a:pt x="14569" y="24837"/>
                  </a:cubicBezTo>
                  <a:cubicBezTo>
                    <a:pt x="15279" y="25576"/>
                    <a:pt x="15989" y="26342"/>
                    <a:pt x="16728" y="27052"/>
                  </a:cubicBezTo>
                  <a:cubicBezTo>
                    <a:pt x="17835" y="28217"/>
                    <a:pt x="19142" y="29154"/>
                    <a:pt x="20562" y="29864"/>
                  </a:cubicBezTo>
                  <a:cubicBezTo>
                    <a:pt x="21097" y="30104"/>
                    <a:pt x="21680" y="30224"/>
                    <a:pt x="22265" y="30224"/>
                  </a:cubicBezTo>
                  <a:cubicBezTo>
                    <a:pt x="22579" y="30224"/>
                    <a:pt x="22895" y="30189"/>
                    <a:pt x="23203" y="30119"/>
                  </a:cubicBezTo>
                  <a:cubicBezTo>
                    <a:pt x="23572" y="30034"/>
                    <a:pt x="23884" y="29835"/>
                    <a:pt x="24083" y="29551"/>
                  </a:cubicBezTo>
                  <a:cubicBezTo>
                    <a:pt x="24339" y="29239"/>
                    <a:pt x="24509" y="28898"/>
                    <a:pt x="24594" y="28529"/>
                  </a:cubicBezTo>
                  <a:cubicBezTo>
                    <a:pt x="24793" y="27819"/>
                    <a:pt x="24878" y="27081"/>
                    <a:pt x="24793" y="26342"/>
                  </a:cubicBezTo>
                  <a:cubicBezTo>
                    <a:pt x="24708" y="25718"/>
                    <a:pt x="24623" y="25064"/>
                    <a:pt x="24537" y="24411"/>
                  </a:cubicBezTo>
                  <a:cubicBezTo>
                    <a:pt x="24282" y="23190"/>
                    <a:pt x="24168" y="21969"/>
                    <a:pt x="24197" y="20719"/>
                  </a:cubicBezTo>
                  <a:lnTo>
                    <a:pt x="24197" y="19441"/>
                  </a:lnTo>
                  <a:cubicBezTo>
                    <a:pt x="24197" y="18561"/>
                    <a:pt x="24225" y="17709"/>
                    <a:pt x="24197" y="16829"/>
                  </a:cubicBezTo>
                  <a:cubicBezTo>
                    <a:pt x="24168" y="15664"/>
                    <a:pt x="23913" y="14528"/>
                    <a:pt x="23430" y="13506"/>
                  </a:cubicBezTo>
                  <a:cubicBezTo>
                    <a:pt x="22947" y="12540"/>
                    <a:pt x="22351" y="11688"/>
                    <a:pt x="21612" y="10922"/>
                  </a:cubicBezTo>
                  <a:cubicBezTo>
                    <a:pt x="20988" y="10297"/>
                    <a:pt x="20476" y="9615"/>
                    <a:pt x="20022" y="8877"/>
                  </a:cubicBezTo>
                  <a:cubicBezTo>
                    <a:pt x="19568" y="8053"/>
                    <a:pt x="19113" y="7201"/>
                    <a:pt x="18630" y="6378"/>
                  </a:cubicBezTo>
                  <a:cubicBezTo>
                    <a:pt x="17949" y="5185"/>
                    <a:pt x="17182" y="4049"/>
                    <a:pt x="16273" y="3027"/>
                  </a:cubicBezTo>
                  <a:cubicBezTo>
                    <a:pt x="15535" y="2118"/>
                    <a:pt x="14626" y="1351"/>
                    <a:pt x="13604" y="783"/>
                  </a:cubicBezTo>
                  <a:cubicBezTo>
                    <a:pt x="12685" y="261"/>
                    <a:pt x="11659" y="0"/>
                    <a:pt x="1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4"/>
            <p:cNvSpPr/>
            <p:nvPr/>
          </p:nvSpPr>
          <p:spPr>
            <a:xfrm>
              <a:off x="520675" y="1381850"/>
              <a:ext cx="486250" cy="642950"/>
            </a:xfrm>
            <a:custGeom>
              <a:avLst/>
              <a:gdLst/>
              <a:ahLst/>
              <a:cxnLst/>
              <a:rect l="l" t="t" r="r" b="b"/>
              <a:pathLst>
                <a:path w="19450" h="25718" extrusionOk="0">
                  <a:moveTo>
                    <a:pt x="6989" y="1"/>
                  </a:moveTo>
                  <a:cubicBezTo>
                    <a:pt x="6942" y="1"/>
                    <a:pt x="6893" y="21"/>
                    <a:pt x="6873" y="41"/>
                  </a:cubicBezTo>
                  <a:cubicBezTo>
                    <a:pt x="6788" y="98"/>
                    <a:pt x="6817" y="155"/>
                    <a:pt x="6873" y="211"/>
                  </a:cubicBezTo>
                  <a:cubicBezTo>
                    <a:pt x="7157" y="666"/>
                    <a:pt x="7470" y="1120"/>
                    <a:pt x="7754" y="1546"/>
                  </a:cubicBezTo>
                  <a:cubicBezTo>
                    <a:pt x="8776" y="2938"/>
                    <a:pt x="9458" y="4585"/>
                    <a:pt x="9742" y="6289"/>
                  </a:cubicBezTo>
                  <a:cubicBezTo>
                    <a:pt x="9912" y="7254"/>
                    <a:pt x="10054" y="8248"/>
                    <a:pt x="10224" y="9214"/>
                  </a:cubicBezTo>
                  <a:cubicBezTo>
                    <a:pt x="10224" y="9242"/>
                    <a:pt x="10224" y="9299"/>
                    <a:pt x="10224" y="9356"/>
                  </a:cubicBezTo>
                  <a:cubicBezTo>
                    <a:pt x="10204" y="9397"/>
                    <a:pt x="10152" y="9424"/>
                    <a:pt x="10104" y="9424"/>
                  </a:cubicBezTo>
                  <a:cubicBezTo>
                    <a:pt x="10086" y="9424"/>
                    <a:pt x="10069" y="9420"/>
                    <a:pt x="10054" y="9413"/>
                  </a:cubicBezTo>
                  <a:cubicBezTo>
                    <a:pt x="9997" y="9356"/>
                    <a:pt x="9912" y="9299"/>
                    <a:pt x="9855" y="9242"/>
                  </a:cubicBezTo>
                  <a:cubicBezTo>
                    <a:pt x="8804" y="8163"/>
                    <a:pt x="7612" y="7254"/>
                    <a:pt x="6277" y="6516"/>
                  </a:cubicBezTo>
                  <a:cubicBezTo>
                    <a:pt x="5539" y="6118"/>
                    <a:pt x="4829" y="5692"/>
                    <a:pt x="4119" y="5266"/>
                  </a:cubicBezTo>
                  <a:cubicBezTo>
                    <a:pt x="3636" y="4982"/>
                    <a:pt x="3153" y="4698"/>
                    <a:pt x="2670" y="4414"/>
                  </a:cubicBezTo>
                  <a:cubicBezTo>
                    <a:pt x="2471" y="4272"/>
                    <a:pt x="2244" y="4187"/>
                    <a:pt x="1989" y="4159"/>
                  </a:cubicBezTo>
                  <a:cubicBezTo>
                    <a:pt x="1960" y="4159"/>
                    <a:pt x="1904" y="4187"/>
                    <a:pt x="1875" y="4216"/>
                  </a:cubicBezTo>
                  <a:cubicBezTo>
                    <a:pt x="1818" y="4272"/>
                    <a:pt x="1847" y="4358"/>
                    <a:pt x="1904" y="4386"/>
                  </a:cubicBezTo>
                  <a:cubicBezTo>
                    <a:pt x="2528" y="4784"/>
                    <a:pt x="3125" y="5210"/>
                    <a:pt x="3778" y="5579"/>
                  </a:cubicBezTo>
                  <a:cubicBezTo>
                    <a:pt x="4687" y="6118"/>
                    <a:pt x="5567" y="6601"/>
                    <a:pt x="6447" y="7141"/>
                  </a:cubicBezTo>
                  <a:cubicBezTo>
                    <a:pt x="7697" y="7908"/>
                    <a:pt x="8833" y="8845"/>
                    <a:pt x="9827" y="9952"/>
                  </a:cubicBezTo>
                  <a:cubicBezTo>
                    <a:pt x="9912" y="10066"/>
                    <a:pt x="10026" y="10151"/>
                    <a:pt x="10026" y="10350"/>
                  </a:cubicBezTo>
                  <a:cubicBezTo>
                    <a:pt x="9992" y="10401"/>
                    <a:pt x="9947" y="10411"/>
                    <a:pt x="9899" y="10411"/>
                  </a:cubicBezTo>
                  <a:cubicBezTo>
                    <a:pt x="9867" y="10411"/>
                    <a:pt x="9832" y="10407"/>
                    <a:pt x="9798" y="10407"/>
                  </a:cubicBezTo>
                  <a:cubicBezTo>
                    <a:pt x="9543" y="10378"/>
                    <a:pt x="9316" y="10293"/>
                    <a:pt x="9060" y="10293"/>
                  </a:cubicBezTo>
                  <a:cubicBezTo>
                    <a:pt x="8151" y="10293"/>
                    <a:pt x="7214" y="10350"/>
                    <a:pt x="6305" y="10463"/>
                  </a:cubicBezTo>
                  <a:cubicBezTo>
                    <a:pt x="5691" y="10518"/>
                    <a:pt x="5077" y="10560"/>
                    <a:pt x="4465" y="10560"/>
                  </a:cubicBezTo>
                  <a:cubicBezTo>
                    <a:pt x="3491" y="10560"/>
                    <a:pt x="2522" y="10454"/>
                    <a:pt x="1563" y="10123"/>
                  </a:cubicBezTo>
                  <a:cubicBezTo>
                    <a:pt x="1165" y="10009"/>
                    <a:pt x="739" y="9924"/>
                    <a:pt x="342" y="9810"/>
                  </a:cubicBezTo>
                  <a:cubicBezTo>
                    <a:pt x="280" y="9801"/>
                    <a:pt x="224" y="9795"/>
                    <a:pt x="176" y="9795"/>
                  </a:cubicBezTo>
                  <a:cubicBezTo>
                    <a:pt x="69" y="9795"/>
                    <a:pt x="1" y="9826"/>
                    <a:pt x="1" y="9924"/>
                  </a:cubicBezTo>
                  <a:cubicBezTo>
                    <a:pt x="1" y="10066"/>
                    <a:pt x="114" y="10123"/>
                    <a:pt x="200" y="10179"/>
                  </a:cubicBezTo>
                  <a:cubicBezTo>
                    <a:pt x="285" y="10236"/>
                    <a:pt x="342" y="10265"/>
                    <a:pt x="427" y="10293"/>
                  </a:cubicBezTo>
                  <a:cubicBezTo>
                    <a:pt x="1534" y="10719"/>
                    <a:pt x="2670" y="10975"/>
                    <a:pt x="3835" y="11060"/>
                  </a:cubicBezTo>
                  <a:cubicBezTo>
                    <a:pt x="4999" y="11060"/>
                    <a:pt x="6163" y="11003"/>
                    <a:pt x="7328" y="10889"/>
                  </a:cubicBezTo>
                  <a:cubicBezTo>
                    <a:pt x="7763" y="10850"/>
                    <a:pt x="8191" y="10829"/>
                    <a:pt x="8617" y="10829"/>
                  </a:cubicBezTo>
                  <a:cubicBezTo>
                    <a:pt x="9108" y="10829"/>
                    <a:pt x="9595" y="10857"/>
                    <a:pt x="10082" y="10918"/>
                  </a:cubicBezTo>
                  <a:cubicBezTo>
                    <a:pt x="10480" y="10975"/>
                    <a:pt x="10849" y="11173"/>
                    <a:pt x="11105" y="11514"/>
                  </a:cubicBezTo>
                  <a:cubicBezTo>
                    <a:pt x="11872" y="12565"/>
                    <a:pt x="12610" y="13616"/>
                    <a:pt x="13291" y="14752"/>
                  </a:cubicBezTo>
                  <a:cubicBezTo>
                    <a:pt x="13348" y="14808"/>
                    <a:pt x="13377" y="14894"/>
                    <a:pt x="13433" y="14979"/>
                  </a:cubicBezTo>
                  <a:cubicBezTo>
                    <a:pt x="13433" y="15064"/>
                    <a:pt x="13377" y="15149"/>
                    <a:pt x="13291" y="15149"/>
                  </a:cubicBezTo>
                  <a:cubicBezTo>
                    <a:pt x="13178" y="15121"/>
                    <a:pt x="13064" y="15092"/>
                    <a:pt x="12951" y="15092"/>
                  </a:cubicBezTo>
                  <a:cubicBezTo>
                    <a:pt x="12239" y="14928"/>
                    <a:pt x="11515" y="14846"/>
                    <a:pt x="10795" y="14846"/>
                  </a:cubicBezTo>
                  <a:cubicBezTo>
                    <a:pt x="10394" y="14846"/>
                    <a:pt x="9995" y="14871"/>
                    <a:pt x="9600" y="14922"/>
                  </a:cubicBezTo>
                  <a:cubicBezTo>
                    <a:pt x="8606" y="15036"/>
                    <a:pt x="7640" y="15149"/>
                    <a:pt x="6646" y="15149"/>
                  </a:cubicBezTo>
                  <a:cubicBezTo>
                    <a:pt x="6462" y="15163"/>
                    <a:pt x="6277" y="15171"/>
                    <a:pt x="6092" y="15171"/>
                  </a:cubicBezTo>
                  <a:cubicBezTo>
                    <a:pt x="5539" y="15171"/>
                    <a:pt x="4985" y="15107"/>
                    <a:pt x="4431" y="14979"/>
                  </a:cubicBezTo>
                  <a:lnTo>
                    <a:pt x="3267" y="14610"/>
                  </a:lnTo>
                  <a:cubicBezTo>
                    <a:pt x="3142" y="14568"/>
                    <a:pt x="2987" y="14542"/>
                    <a:pt x="2835" y="14542"/>
                  </a:cubicBezTo>
                  <a:cubicBezTo>
                    <a:pt x="2779" y="14542"/>
                    <a:pt x="2724" y="14545"/>
                    <a:pt x="2670" y="14553"/>
                  </a:cubicBezTo>
                  <a:cubicBezTo>
                    <a:pt x="2613" y="14553"/>
                    <a:pt x="2613" y="14581"/>
                    <a:pt x="2613" y="14638"/>
                  </a:cubicBezTo>
                  <a:cubicBezTo>
                    <a:pt x="2613" y="14666"/>
                    <a:pt x="2613" y="14666"/>
                    <a:pt x="2642" y="14695"/>
                  </a:cubicBezTo>
                  <a:cubicBezTo>
                    <a:pt x="2699" y="14808"/>
                    <a:pt x="2812" y="14894"/>
                    <a:pt x="2954" y="14922"/>
                  </a:cubicBezTo>
                  <a:cubicBezTo>
                    <a:pt x="3551" y="15121"/>
                    <a:pt x="4147" y="15348"/>
                    <a:pt x="4743" y="15490"/>
                  </a:cubicBezTo>
                  <a:cubicBezTo>
                    <a:pt x="5407" y="15612"/>
                    <a:pt x="6070" y="15670"/>
                    <a:pt x="6734" y="15670"/>
                  </a:cubicBezTo>
                  <a:cubicBezTo>
                    <a:pt x="7150" y="15670"/>
                    <a:pt x="7565" y="15647"/>
                    <a:pt x="7981" y="15604"/>
                  </a:cubicBezTo>
                  <a:cubicBezTo>
                    <a:pt x="9003" y="15518"/>
                    <a:pt x="10026" y="15376"/>
                    <a:pt x="11048" y="15376"/>
                  </a:cubicBezTo>
                  <a:cubicBezTo>
                    <a:pt x="11786" y="15405"/>
                    <a:pt x="12525" y="15490"/>
                    <a:pt x="13263" y="15660"/>
                  </a:cubicBezTo>
                  <a:cubicBezTo>
                    <a:pt x="13689" y="15717"/>
                    <a:pt x="14058" y="16001"/>
                    <a:pt x="14229" y="16399"/>
                  </a:cubicBezTo>
                  <a:cubicBezTo>
                    <a:pt x="14740" y="17535"/>
                    <a:pt x="15279" y="18671"/>
                    <a:pt x="15819" y="19835"/>
                  </a:cubicBezTo>
                  <a:cubicBezTo>
                    <a:pt x="15847" y="19920"/>
                    <a:pt x="15876" y="20034"/>
                    <a:pt x="15904" y="20147"/>
                  </a:cubicBezTo>
                  <a:cubicBezTo>
                    <a:pt x="15929" y="20221"/>
                    <a:pt x="15868" y="20295"/>
                    <a:pt x="15796" y="20295"/>
                  </a:cubicBezTo>
                  <a:cubicBezTo>
                    <a:pt x="15785" y="20295"/>
                    <a:pt x="15774" y="20293"/>
                    <a:pt x="15762" y="20289"/>
                  </a:cubicBezTo>
                  <a:lnTo>
                    <a:pt x="15563" y="20204"/>
                  </a:lnTo>
                  <a:cubicBezTo>
                    <a:pt x="15081" y="20005"/>
                    <a:pt x="14598" y="19835"/>
                    <a:pt x="14087" y="19721"/>
                  </a:cubicBezTo>
                  <a:cubicBezTo>
                    <a:pt x="12837" y="19437"/>
                    <a:pt x="11616" y="19068"/>
                    <a:pt x="10423" y="18614"/>
                  </a:cubicBezTo>
                  <a:cubicBezTo>
                    <a:pt x="9997" y="18472"/>
                    <a:pt x="9571" y="18302"/>
                    <a:pt x="9174" y="18160"/>
                  </a:cubicBezTo>
                  <a:cubicBezTo>
                    <a:pt x="9123" y="18134"/>
                    <a:pt x="9066" y="18120"/>
                    <a:pt x="9014" y="18120"/>
                  </a:cubicBezTo>
                  <a:cubicBezTo>
                    <a:pt x="8950" y="18120"/>
                    <a:pt x="8893" y="18141"/>
                    <a:pt x="8861" y="18188"/>
                  </a:cubicBezTo>
                  <a:cubicBezTo>
                    <a:pt x="8833" y="18302"/>
                    <a:pt x="8918" y="18358"/>
                    <a:pt x="8975" y="18415"/>
                  </a:cubicBezTo>
                  <a:cubicBezTo>
                    <a:pt x="9202" y="18614"/>
                    <a:pt x="9458" y="18756"/>
                    <a:pt x="9742" y="18869"/>
                  </a:cubicBezTo>
                  <a:cubicBezTo>
                    <a:pt x="10906" y="19324"/>
                    <a:pt x="12099" y="19721"/>
                    <a:pt x="13320" y="20034"/>
                  </a:cubicBezTo>
                  <a:cubicBezTo>
                    <a:pt x="14172" y="20233"/>
                    <a:pt x="15052" y="20488"/>
                    <a:pt x="15876" y="20857"/>
                  </a:cubicBezTo>
                  <a:cubicBezTo>
                    <a:pt x="16188" y="20971"/>
                    <a:pt x="16444" y="21198"/>
                    <a:pt x="16586" y="21511"/>
                  </a:cubicBezTo>
                  <a:cubicBezTo>
                    <a:pt x="16785" y="21993"/>
                    <a:pt x="17012" y="22476"/>
                    <a:pt x="17211" y="22931"/>
                  </a:cubicBezTo>
                  <a:cubicBezTo>
                    <a:pt x="17381" y="23243"/>
                    <a:pt x="17523" y="23584"/>
                    <a:pt x="17665" y="23896"/>
                  </a:cubicBezTo>
                  <a:cubicBezTo>
                    <a:pt x="17608" y="23924"/>
                    <a:pt x="17544" y="23939"/>
                    <a:pt x="17484" y="23939"/>
                  </a:cubicBezTo>
                  <a:cubicBezTo>
                    <a:pt x="17424" y="23939"/>
                    <a:pt x="17367" y="23924"/>
                    <a:pt x="17324" y="23896"/>
                  </a:cubicBezTo>
                  <a:cubicBezTo>
                    <a:pt x="16103" y="23442"/>
                    <a:pt x="14853" y="23044"/>
                    <a:pt x="13661" y="22533"/>
                  </a:cubicBezTo>
                  <a:cubicBezTo>
                    <a:pt x="13547" y="22448"/>
                    <a:pt x="13405" y="22419"/>
                    <a:pt x="13263" y="22419"/>
                  </a:cubicBezTo>
                  <a:cubicBezTo>
                    <a:pt x="13235" y="22419"/>
                    <a:pt x="13206" y="22448"/>
                    <a:pt x="13178" y="22505"/>
                  </a:cubicBezTo>
                  <a:cubicBezTo>
                    <a:pt x="13178" y="22533"/>
                    <a:pt x="13178" y="22590"/>
                    <a:pt x="13206" y="22618"/>
                  </a:cubicBezTo>
                  <a:cubicBezTo>
                    <a:pt x="13348" y="22760"/>
                    <a:pt x="13519" y="22874"/>
                    <a:pt x="13689" y="22959"/>
                  </a:cubicBezTo>
                  <a:cubicBezTo>
                    <a:pt x="14200" y="23215"/>
                    <a:pt x="14683" y="23442"/>
                    <a:pt x="15166" y="23640"/>
                  </a:cubicBezTo>
                  <a:cubicBezTo>
                    <a:pt x="16046" y="23953"/>
                    <a:pt x="16898" y="24237"/>
                    <a:pt x="17779" y="24549"/>
                  </a:cubicBezTo>
                  <a:cubicBezTo>
                    <a:pt x="18006" y="24578"/>
                    <a:pt x="18204" y="24720"/>
                    <a:pt x="18318" y="24918"/>
                  </a:cubicBezTo>
                  <a:cubicBezTo>
                    <a:pt x="18460" y="25117"/>
                    <a:pt x="18630" y="25344"/>
                    <a:pt x="18801" y="25543"/>
                  </a:cubicBezTo>
                  <a:cubicBezTo>
                    <a:pt x="18914" y="25657"/>
                    <a:pt x="19028" y="25714"/>
                    <a:pt x="19170" y="25714"/>
                  </a:cubicBezTo>
                  <a:cubicBezTo>
                    <a:pt x="19182" y="25716"/>
                    <a:pt x="19195" y="25717"/>
                    <a:pt x="19207" y="25717"/>
                  </a:cubicBezTo>
                  <a:cubicBezTo>
                    <a:pt x="19335" y="25717"/>
                    <a:pt x="19449" y="25588"/>
                    <a:pt x="19397" y="25458"/>
                  </a:cubicBezTo>
                  <a:cubicBezTo>
                    <a:pt x="19284" y="25202"/>
                    <a:pt x="19142" y="24947"/>
                    <a:pt x="19000" y="24691"/>
                  </a:cubicBezTo>
                  <a:cubicBezTo>
                    <a:pt x="18488" y="23726"/>
                    <a:pt x="18006" y="22732"/>
                    <a:pt x="17580" y="21709"/>
                  </a:cubicBezTo>
                  <a:cubicBezTo>
                    <a:pt x="17523" y="21539"/>
                    <a:pt x="17466" y="21369"/>
                    <a:pt x="17466" y="21198"/>
                  </a:cubicBezTo>
                  <a:cubicBezTo>
                    <a:pt x="17409" y="20545"/>
                    <a:pt x="17438" y="19892"/>
                    <a:pt x="17495" y="19239"/>
                  </a:cubicBezTo>
                  <a:cubicBezTo>
                    <a:pt x="17665" y="18160"/>
                    <a:pt x="17722" y="17080"/>
                    <a:pt x="17722" y="16001"/>
                  </a:cubicBezTo>
                  <a:cubicBezTo>
                    <a:pt x="17693" y="15263"/>
                    <a:pt x="17665" y="14553"/>
                    <a:pt x="17608" y="13843"/>
                  </a:cubicBezTo>
                  <a:cubicBezTo>
                    <a:pt x="17551" y="13360"/>
                    <a:pt x="17438" y="12877"/>
                    <a:pt x="17353" y="12395"/>
                  </a:cubicBezTo>
                  <a:cubicBezTo>
                    <a:pt x="17353" y="12281"/>
                    <a:pt x="17267" y="12167"/>
                    <a:pt x="17182" y="12111"/>
                  </a:cubicBezTo>
                  <a:cubicBezTo>
                    <a:pt x="17161" y="12100"/>
                    <a:pt x="17137" y="12094"/>
                    <a:pt x="17113" y="12094"/>
                  </a:cubicBezTo>
                  <a:cubicBezTo>
                    <a:pt x="17071" y="12094"/>
                    <a:pt x="17030" y="12113"/>
                    <a:pt x="17012" y="12167"/>
                  </a:cubicBezTo>
                  <a:cubicBezTo>
                    <a:pt x="16983" y="12253"/>
                    <a:pt x="16983" y="12338"/>
                    <a:pt x="16983" y="12423"/>
                  </a:cubicBezTo>
                  <a:cubicBezTo>
                    <a:pt x="17125" y="13247"/>
                    <a:pt x="17182" y="14070"/>
                    <a:pt x="17211" y="14922"/>
                  </a:cubicBezTo>
                  <a:cubicBezTo>
                    <a:pt x="17267" y="16456"/>
                    <a:pt x="17211" y="18018"/>
                    <a:pt x="17040" y="19551"/>
                  </a:cubicBezTo>
                  <a:cubicBezTo>
                    <a:pt x="17012" y="19693"/>
                    <a:pt x="17040" y="19863"/>
                    <a:pt x="16870" y="19949"/>
                  </a:cubicBezTo>
                  <a:cubicBezTo>
                    <a:pt x="16813" y="19920"/>
                    <a:pt x="16785" y="19863"/>
                    <a:pt x="16728" y="19807"/>
                  </a:cubicBezTo>
                  <a:cubicBezTo>
                    <a:pt x="16444" y="19210"/>
                    <a:pt x="16160" y="18585"/>
                    <a:pt x="15876" y="17989"/>
                  </a:cubicBezTo>
                  <a:cubicBezTo>
                    <a:pt x="15620" y="17478"/>
                    <a:pt x="15393" y="16967"/>
                    <a:pt x="15109" y="16484"/>
                  </a:cubicBezTo>
                  <a:cubicBezTo>
                    <a:pt x="14825" y="16030"/>
                    <a:pt x="14683" y="15490"/>
                    <a:pt x="14683" y="14950"/>
                  </a:cubicBezTo>
                  <a:cubicBezTo>
                    <a:pt x="14655" y="13956"/>
                    <a:pt x="14598" y="12963"/>
                    <a:pt x="14569" y="11997"/>
                  </a:cubicBezTo>
                  <a:cubicBezTo>
                    <a:pt x="14541" y="11117"/>
                    <a:pt x="14427" y="10236"/>
                    <a:pt x="14285" y="9384"/>
                  </a:cubicBezTo>
                  <a:cubicBezTo>
                    <a:pt x="13945" y="7680"/>
                    <a:pt x="13320" y="6062"/>
                    <a:pt x="12440" y="4556"/>
                  </a:cubicBezTo>
                  <a:cubicBezTo>
                    <a:pt x="12383" y="4386"/>
                    <a:pt x="12269" y="4244"/>
                    <a:pt x="12127" y="4130"/>
                  </a:cubicBezTo>
                  <a:cubicBezTo>
                    <a:pt x="12108" y="4126"/>
                    <a:pt x="12089" y="4123"/>
                    <a:pt x="12071" y="4123"/>
                  </a:cubicBezTo>
                  <a:cubicBezTo>
                    <a:pt x="11987" y="4123"/>
                    <a:pt x="11928" y="4178"/>
                    <a:pt x="11928" y="4272"/>
                  </a:cubicBezTo>
                  <a:cubicBezTo>
                    <a:pt x="11957" y="4358"/>
                    <a:pt x="11985" y="4471"/>
                    <a:pt x="12014" y="4585"/>
                  </a:cubicBezTo>
                  <a:cubicBezTo>
                    <a:pt x="12298" y="5210"/>
                    <a:pt x="12553" y="5863"/>
                    <a:pt x="12837" y="6488"/>
                  </a:cubicBezTo>
                  <a:cubicBezTo>
                    <a:pt x="13348" y="7652"/>
                    <a:pt x="13689" y="8873"/>
                    <a:pt x="13916" y="10123"/>
                  </a:cubicBezTo>
                  <a:cubicBezTo>
                    <a:pt x="13945" y="10407"/>
                    <a:pt x="13973" y="10691"/>
                    <a:pt x="13973" y="10975"/>
                  </a:cubicBezTo>
                  <a:cubicBezTo>
                    <a:pt x="14030" y="12025"/>
                    <a:pt x="14087" y="13076"/>
                    <a:pt x="14115" y="14155"/>
                  </a:cubicBezTo>
                  <a:cubicBezTo>
                    <a:pt x="14115" y="14269"/>
                    <a:pt x="14172" y="14411"/>
                    <a:pt x="14058" y="14496"/>
                  </a:cubicBezTo>
                  <a:cubicBezTo>
                    <a:pt x="14030" y="14496"/>
                    <a:pt x="13973" y="14496"/>
                    <a:pt x="13945" y="14468"/>
                  </a:cubicBezTo>
                  <a:cubicBezTo>
                    <a:pt x="13831" y="14297"/>
                    <a:pt x="13717" y="14127"/>
                    <a:pt x="13604" y="13956"/>
                  </a:cubicBezTo>
                  <a:cubicBezTo>
                    <a:pt x="12951" y="12963"/>
                    <a:pt x="12212" y="11969"/>
                    <a:pt x="11474" y="11031"/>
                  </a:cubicBezTo>
                  <a:cubicBezTo>
                    <a:pt x="11332" y="10889"/>
                    <a:pt x="11218" y="10719"/>
                    <a:pt x="11162" y="10520"/>
                  </a:cubicBezTo>
                  <a:cubicBezTo>
                    <a:pt x="10991" y="10123"/>
                    <a:pt x="10878" y="9725"/>
                    <a:pt x="10792" y="9299"/>
                  </a:cubicBezTo>
                  <a:cubicBezTo>
                    <a:pt x="10650" y="8333"/>
                    <a:pt x="10508" y="7396"/>
                    <a:pt x="10366" y="6431"/>
                  </a:cubicBezTo>
                  <a:cubicBezTo>
                    <a:pt x="10253" y="5607"/>
                    <a:pt x="10026" y="4812"/>
                    <a:pt x="9770" y="4017"/>
                  </a:cubicBezTo>
                  <a:cubicBezTo>
                    <a:pt x="9316" y="2767"/>
                    <a:pt x="8549" y="1745"/>
                    <a:pt x="7782" y="666"/>
                  </a:cubicBezTo>
                  <a:cubicBezTo>
                    <a:pt x="7640" y="495"/>
                    <a:pt x="7498" y="325"/>
                    <a:pt x="7328" y="183"/>
                  </a:cubicBezTo>
                  <a:cubicBezTo>
                    <a:pt x="7243" y="98"/>
                    <a:pt x="7157" y="41"/>
                    <a:pt x="7044" y="13"/>
                  </a:cubicBezTo>
                  <a:cubicBezTo>
                    <a:pt x="7027" y="4"/>
                    <a:pt x="7008" y="1"/>
                    <a:pt x="6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4"/>
            <p:cNvSpPr/>
            <p:nvPr/>
          </p:nvSpPr>
          <p:spPr>
            <a:xfrm>
              <a:off x="1134800" y="1787950"/>
              <a:ext cx="863350" cy="886175"/>
            </a:xfrm>
            <a:custGeom>
              <a:avLst/>
              <a:gdLst/>
              <a:ahLst/>
              <a:cxnLst/>
              <a:rect l="l" t="t" r="r" b="b"/>
              <a:pathLst>
                <a:path w="34534" h="35447" extrusionOk="0">
                  <a:moveTo>
                    <a:pt x="25042" y="1"/>
                  </a:moveTo>
                  <a:cubicBezTo>
                    <a:pt x="23632" y="1"/>
                    <a:pt x="22234" y="376"/>
                    <a:pt x="21016" y="1092"/>
                  </a:cubicBezTo>
                  <a:cubicBezTo>
                    <a:pt x="20079" y="1632"/>
                    <a:pt x="19227" y="2256"/>
                    <a:pt x="18460" y="2995"/>
                  </a:cubicBezTo>
                  <a:cubicBezTo>
                    <a:pt x="17523" y="3875"/>
                    <a:pt x="16586" y="4699"/>
                    <a:pt x="15563" y="5494"/>
                  </a:cubicBezTo>
                  <a:cubicBezTo>
                    <a:pt x="14882" y="6005"/>
                    <a:pt x="14257" y="6573"/>
                    <a:pt x="13661" y="7198"/>
                  </a:cubicBezTo>
                  <a:cubicBezTo>
                    <a:pt x="12411" y="8561"/>
                    <a:pt x="11360" y="10094"/>
                    <a:pt x="10622" y="11798"/>
                  </a:cubicBezTo>
                  <a:cubicBezTo>
                    <a:pt x="10082" y="12906"/>
                    <a:pt x="9628" y="14042"/>
                    <a:pt x="9145" y="15149"/>
                  </a:cubicBezTo>
                  <a:cubicBezTo>
                    <a:pt x="8521" y="16598"/>
                    <a:pt x="7754" y="17989"/>
                    <a:pt x="6845" y="19267"/>
                  </a:cubicBezTo>
                  <a:cubicBezTo>
                    <a:pt x="5851" y="20659"/>
                    <a:pt x="4800" y="21937"/>
                    <a:pt x="3721" y="23215"/>
                  </a:cubicBezTo>
                  <a:cubicBezTo>
                    <a:pt x="1960" y="25288"/>
                    <a:pt x="768" y="27730"/>
                    <a:pt x="256" y="30371"/>
                  </a:cubicBezTo>
                  <a:cubicBezTo>
                    <a:pt x="1" y="31536"/>
                    <a:pt x="86" y="32757"/>
                    <a:pt x="484" y="33893"/>
                  </a:cubicBezTo>
                  <a:cubicBezTo>
                    <a:pt x="739" y="34688"/>
                    <a:pt x="1421" y="35256"/>
                    <a:pt x="2244" y="35369"/>
                  </a:cubicBezTo>
                  <a:cubicBezTo>
                    <a:pt x="2494" y="35421"/>
                    <a:pt x="2744" y="35447"/>
                    <a:pt x="2993" y="35447"/>
                  </a:cubicBezTo>
                  <a:cubicBezTo>
                    <a:pt x="3422" y="35447"/>
                    <a:pt x="3847" y="35371"/>
                    <a:pt x="4261" y="35227"/>
                  </a:cubicBezTo>
                  <a:cubicBezTo>
                    <a:pt x="4971" y="34943"/>
                    <a:pt x="5681" y="34716"/>
                    <a:pt x="6419" y="34574"/>
                  </a:cubicBezTo>
                  <a:cubicBezTo>
                    <a:pt x="7356" y="34319"/>
                    <a:pt x="8180" y="33836"/>
                    <a:pt x="8861" y="33154"/>
                  </a:cubicBezTo>
                  <a:cubicBezTo>
                    <a:pt x="9202" y="32785"/>
                    <a:pt x="9571" y="32416"/>
                    <a:pt x="9912" y="32047"/>
                  </a:cubicBezTo>
                  <a:cubicBezTo>
                    <a:pt x="10395" y="31564"/>
                    <a:pt x="10934" y="31138"/>
                    <a:pt x="11531" y="30797"/>
                  </a:cubicBezTo>
                  <a:cubicBezTo>
                    <a:pt x="12468" y="30314"/>
                    <a:pt x="13519" y="29974"/>
                    <a:pt x="14569" y="29860"/>
                  </a:cubicBezTo>
                  <a:cubicBezTo>
                    <a:pt x="15876" y="29661"/>
                    <a:pt x="17182" y="29491"/>
                    <a:pt x="18489" y="29349"/>
                  </a:cubicBezTo>
                  <a:cubicBezTo>
                    <a:pt x="19539" y="29178"/>
                    <a:pt x="20590" y="28923"/>
                    <a:pt x="21612" y="28610"/>
                  </a:cubicBezTo>
                  <a:cubicBezTo>
                    <a:pt x="23458" y="27986"/>
                    <a:pt x="25219" y="27105"/>
                    <a:pt x="26809" y="25998"/>
                  </a:cubicBezTo>
                  <a:cubicBezTo>
                    <a:pt x="27974" y="25174"/>
                    <a:pt x="29053" y="24180"/>
                    <a:pt x="29990" y="23101"/>
                  </a:cubicBezTo>
                  <a:cubicBezTo>
                    <a:pt x="30785" y="22221"/>
                    <a:pt x="31467" y="21284"/>
                    <a:pt x="32063" y="20290"/>
                  </a:cubicBezTo>
                  <a:cubicBezTo>
                    <a:pt x="32773" y="19040"/>
                    <a:pt x="33370" y="17734"/>
                    <a:pt x="33796" y="16342"/>
                  </a:cubicBezTo>
                  <a:cubicBezTo>
                    <a:pt x="34250" y="14951"/>
                    <a:pt x="34506" y="13502"/>
                    <a:pt x="34534" y="12026"/>
                  </a:cubicBezTo>
                  <a:cubicBezTo>
                    <a:pt x="34534" y="11685"/>
                    <a:pt x="34534" y="11316"/>
                    <a:pt x="34506" y="10946"/>
                  </a:cubicBezTo>
                  <a:cubicBezTo>
                    <a:pt x="34307" y="9157"/>
                    <a:pt x="33824" y="7396"/>
                    <a:pt x="33086" y="5749"/>
                  </a:cubicBezTo>
                  <a:cubicBezTo>
                    <a:pt x="32290" y="4045"/>
                    <a:pt x="31069" y="2569"/>
                    <a:pt x="29564" y="1461"/>
                  </a:cubicBezTo>
                  <a:cubicBezTo>
                    <a:pt x="28485" y="638"/>
                    <a:pt x="27207" y="155"/>
                    <a:pt x="25844" y="41"/>
                  </a:cubicBezTo>
                  <a:cubicBezTo>
                    <a:pt x="25577" y="14"/>
                    <a:pt x="25310" y="1"/>
                    <a:pt x="250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4"/>
            <p:cNvSpPr/>
            <p:nvPr/>
          </p:nvSpPr>
          <p:spPr>
            <a:xfrm>
              <a:off x="1210075" y="1840800"/>
              <a:ext cx="729150" cy="761650"/>
            </a:xfrm>
            <a:custGeom>
              <a:avLst/>
              <a:gdLst/>
              <a:ahLst/>
              <a:cxnLst/>
              <a:rect l="l" t="t" r="r" b="b"/>
              <a:pathLst>
                <a:path w="29166" h="30466" extrusionOk="0">
                  <a:moveTo>
                    <a:pt x="14938" y="12411"/>
                  </a:moveTo>
                  <a:lnTo>
                    <a:pt x="14995" y="12439"/>
                  </a:lnTo>
                  <a:lnTo>
                    <a:pt x="14938" y="12439"/>
                  </a:lnTo>
                  <a:lnTo>
                    <a:pt x="14938" y="12411"/>
                  </a:lnTo>
                  <a:close/>
                  <a:moveTo>
                    <a:pt x="19737" y="0"/>
                  </a:moveTo>
                  <a:cubicBezTo>
                    <a:pt x="19652" y="0"/>
                    <a:pt x="19595" y="0"/>
                    <a:pt x="19539" y="57"/>
                  </a:cubicBezTo>
                  <a:cubicBezTo>
                    <a:pt x="19397" y="142"/>
                    <a:pt x="19311" y="227"/>
                    <a:pt x="19198" y="341"/>
                  </a:cubicBezTo>
                  <a:cubicBezTo>
                    <a:pt x="18829" y="795"/>
                    <a:pt x="18431" y="1221"/>
                    <a:pt x="18090" y="1676"/>
                  </a:cubicBezTo>
                  <a:cubicBezTo>
                    <a:pt x="17579" y="2329"/>
                    <a:pt x="17125" y="2982"/>
                    <a:pt x="16699" y="3664"/>
                  </a:cubicBezTo>
                  <a:cubicBezTo>
                    <a:pt x="16102" y="4686"/>
                    <a:pt x="15648" y="5794"/>
                    <a:pt x="15336" y="6958"/>
                  </a:cubicBezTo>
                  <a:cubicBezTo>
                    <a:pt x="14796" y="8634"/>
                    <a:pt x="14342" y="10366"/>
                    <a:pt x="14001" y="12098"/>
                  </a:cubicBezTo>
                  <a:cubicBezTo>
                    <a:pt x="13916" y="12439"/>
                    <a:pt x="13745" y="12780"/>
                    <a:pt x="13518" y="13064"/>
                  </a:cubicBezTo>
                  <a:cubicBezTo>
                    <a:pt x="12496" y="14313"/>
                    <a:pt x="11502" y="15563"/>
                    <a:pt x="10565" y="16869"/>
                  </a:cubicBezTo>
                  <a:cubicBezTo>
                    <a:pt x="10337" y="17238"/>
                    <a:pt x="10053" y="17579"/>
                    <a:pt x="9769" y="17892"/>
                  </a:cubicBezTo>
                  <a:cubicBezTo>
                    <a:pt x="9713" y="17579"/>
                    <a:pt x="9713" y="17295"/>
                    <a:pt x="9798" y="16983"/>
                  </a:cubicBezTo>
                  <a:cubicBezTo>
                    <a:pt x="9968" y="15847"/>
                    <a:pt x="10110" y="14711"/>
                    <a:pt x="10167" y="13575"/>
                  </a:cubicBezTo>
                  <a:cubicBezTo>
                    <a:pt x="10252" y="12354"/>
                    <a:pt x="10536" y="11133"/>
                    <a:pt x="10962" y="9968"/>
                  </a:cubicBezTo>
                  <a:cubicBezTo>
                    <a:pt x="11530" y="8548"/>
                    <a:pt x="12183" y="7157"/>
                    <a:pt x="12950" y="5822"/>
                  </a:cubicBezTo>
                  <a:cubicBezTo>
                    <a:pt x="13092" y="5538"/>
                    <a:pt x="13206" y="5254"/>
                    <a:pt x="13319" y="4942"/>
                  </a:cubicBezTo>
                  <a:cubicBezTo>
                    <a:pt x="13348" y="4885"/>
                    <a:pt x="13319" y="4800"/>
                    <a:pt x="13262" y="4771"/>
                  </a:cubicBezTo>
                  <a:cubicBezTo>
                    <a:pt x="13239" y="4760"/>
                    <a:pt x="13211" y="4753"/>
                    <a:pt x="13181" y="4753"/>
                  </a:cubicBezTo>
                  <a:cubicBezTo>
                    <a:pt x="13140" y="4753"/>
                    <a:pt x="13097" y="4766"/>
                    <a:pt x="13064" y="4800"/>
                  </a:cubicBezTo>
                  <a:cubicBezTo>
                    <a:pt x="12950" y="4885"/>
                    <a:pt x="12865" y="4999"/>
                    <a:pt x="12780" y="5112"/>
                  </a:cubicBezTo>
                  <a:cubicBezTo>
                    <a:pt x="12552" y="5510"/>
                    <a:pt x="12297" y="5907"/>
                    <a:pt x="12070" y="6305"/>
                  </a:cubicBezTo>
                  <a:cubicBezTo>
                    <a:pt x="11161" y="7867"/>
                    <a:pt x="10451" y="9514"/>
                    <a:pt x="9968" y="11246"/>
                  </a:cubicBezTo>
                  <a:cubicBezTo>
                    <a:pt x="9826" y="11757"/>
                    <a:pt x="9713" y="12297"/>
                    <a:pt x="9656" y="12837"/>
                  </a:cubicBezTo>
                  <a:cubicBezTo>
                    <a:pt x="9514" y="13944"/>
                    <a:pt x="9457" y="15052"/>
                    <a:pt x="9343" y="16159"/>
                  </a:cubicBezTo>
                  <a:cubicBezTo>
                    <a:pt x="9258" y="17040"/>
                    <a:pt x="9116" y="17892"/>
                    <a:pt x="8889" y="18744"/>
                  </a:cubicBezTo>
                  <a:cubicBezTo>
                    <a:pt x="8804" y="19141"/>
                    <a:pt x="8633" y="19482"/>
                    <a:pt x="8378" y="19794"/>
                  </a:cubicBezTo>
                  <a:cubicBezTo>
                    <a:pt x="7384" y="21044"/>
                    <a:pt x="6418" y="22322"/>
                    <a:pt x="5424" y="23571"/>
                  </a:cubicBezTo>
                  <a:cubicBezTo>
                    <a:pt x="5254" y="23827"/>
                    <a:pt x="5055" y="24026"/>
                    <a:pt x="4800" y="24168"/>
                  </a:cubicBezTo>
                  <a:cubicBezTo>
                    <a:pt x="4778" y="24232"/>
                    <a:pt x="4757" y="24264"/>
                    <a:pt x="4736" y="24264"/>
                  </a:cubicBezTo>
                  <a:cubicBezTo>
                    <a:pt x="4729" y="24264"/>
                    <a:pt x="4721" y="24260"/>
                    <a:pt x="4714" y="24253"/>
                  </a:cubicBezTo>
                  <a:cubicBezTo>
                    <a:pt x="4686" y="24196"/>
                    <a:pt x="4714" y="24139"/>
                    <a:pt x="4771" y="24139"/>
                  </a:cubicBezTo>
                  <a:cubicBezTo>
                    <a:pt x="4771" y="23571"/>
                    <a:pt x="4828" y="23032"/>
                    <a:pt x="4942" y="22464"/>
                  </a:cubicBezTo>
                  <a:cubicBezTo>
                    <a:pt x="5055" y="21527"/>
                    <a:pt x="5112" y="20533"/>
                    <a:pt x="5339" y="19596"/>
                  </a:cubicBezTo>
                  <a:cubicBezTo>
                    <a:pt x="5510" y="18772"/>
                    <a:pt x="5652" y="17920"/>
                    <a:pt x="5794" y="17068"/>
                  </a:cubicBezTo>
                  <a:cubicBezTo>
                    <a:pt x="5794" y="17011"/>
                    <a:pt x="5794" y="16926"/>
                    <a:pt x="5794" y="16869"/>
                  </a:cubicBezTo>
                  <a:cubicBezTo>
                    <a:pt x="5775" y="16794"/>
                    <a:pt x="5718" y="16756"/>
                    <a:pt x="5657" y="16756"/>
                  </a:cubicBezTo>
                  <a:cubicBezTo>
                    <a:pt x="5626" y="16756"/>
                    <a:pt x="5595" y="16765"/>
                    <a:pt x="5566" y="16784"/>
                  </a:cubicBezTo>
                  <a:cubicBezTo>
                    <a:pt x="5481" y="16898"/>
                    <a:pt x="5424" y="16983"/>
                    <a:pt x="5368" y="17096"/>
                  </a:cubicBezTo>
                  <a:cubicBezTo>
                    <a:pt x="5197" y="17551"/>
                    <a:pt x="5084" y="18034"/>
                    <a:pt x="5027" y="18516"/>
                  </a:cubicBezTo>
                  <a:cubicBezTo>
                    <a:pt x="4856" y="19368"/>
                    <a:pt x="4658" y="20220"/>
                    <a:pt x="4544" y="21101"/>
                  </a:cubicBezTo>
                  <a:cubicBezTo>
                    <a:pt x="4402" y="22379"/>
                    <a:pt x="4232" y="23600"/>
                    <a:pt x="4061" y="24849"/>
                  </a:cubicBezTo>
                  <a:cubicBezTo>
                    <a:pt x="4033" y="25105"/>
                    <a:pt x="3948" y="25332"/>
                    <a:pt x="3777" y="25531"/>
                  </a:cubicBezTo>
                  <a:lnTo>
                    <a:pt x="1846" y="27803"/>
                  </a:lnTo>
                  <a:cubicBezTo>
                    <a:pt x="1800" y="27849"/>
                    <a:pt x="1753" y="27896"/>
                    <a:pt x="1691" y="27896"/>
                  </a:cubicBezTo>
                  <a:cubicBezTo>
                    <a:pt x="1678" y="27896"/>
                    <a:pt x="1663" y="27893"/>
                    <a:pt x="1647" y="27888"/>
                  </a:cubicBezTo>
                  <a:cubicBezTo>
                    <a:pt x="1534" y="27718"/>
                    <a:pt x="1590" y="27547"/>
                    <a:pt x="1619" y="27405"/>
                  </a:cubicBezTo>
                  <a:cubicBezTo>
                    <a:pt x="1789" y="26241"/>
                    <a:pt x="1960" y="25105"/>
                    <a:pt x="2130" y="23941"/>
                  </a:cubicBezTo>
                  <a:cubicBezTo>
                    <a:pt x="2158" y="23855"/>
                    <a:pt x="2158" y="23742"/>
                    <a:pt x="2130" y="23657"/>
                  </a:cubicBezTo>
                  <a:cubicBezTo>
                    <a:pt x="2130" y="23600"/>
                    <a:pt x="2102" y="23571"/>
                    <a:pt x="2073" y="23543"/>
                  </a:cubicBezTo>
                  <a:cubicBezTo>
                    <a:pt x="2053" y="23530"/>
                    <a:pt x="2035" y="23524"/>
                    <a:pt x="2018" y="23524"/>
                  </a:cubicBezTo>
                  <a:cubicBezTo>
                    <a:pt x="1962" y="23524"/>
                    <a:pt x="1918" y="23585"/>
                    <a:pt x="1874" y="23628"/>
                  </a:cubicBezTo>
                  <a:cubicBezTo>
                    <a:pt x="1846" y="23742"/>
                    <a:pt x="1789" y="23827"/>
                    <a:pt x="1732" y="23969"/>
                  </a:cubicBezTo>
                  <a:cubicBezTo>
                    <a:pt x="1562" y="24565"/>
                    <a:pt x="1420" y="25190"/>
                    <a:pt x="1335" y="25815"/>
                  </a:cubicBezTo>
                  <a:cubicBezTo>
                    <a:pt x="1164" y="26582"/>
                    <a:pt x="1108" y="27348"/>
                    <a:pt x="1136" y="28144"/>
                  </a:cubicBezTo>
                  <a:cubicBezTo>
                    <a:pt x="1136" y="28342"/>
                    <a:pt x="1079" y="28541"/>
                    <a:pt x="966" y="28740"/>
                  </a:cubicBezTo>
                  <a:cubicBezTo>
                    <a:pt x="795" y="29052"/>
                    <a:pt x="597" y="29365"/>
                    <a:pt x="341" y="29620"/>
                  </a:cubicBezTo>
                  <a:cubicBezTo>
                    <a:pt x="171" y="29791"/>
                    <a:pt x="57" y="30018"/>
                    <a:pt x="0" y="30245"/>
                  </a:cubicBezTo>
                  <a:cubicBezTo>
                    <a:pt x="0" y="30330"/>
                    <a:pt x="29" y="30387"/>
                    <a:pt x="85" y="30444"/>
                  </a:cubicBezTo>
                  <a:cubicBezTo>
                    <a:pt x="114" y="30458"/>
                    <a:pt x="149" y="30465"/>
                    <a:pt x="185" y="30465"/>
                  </a:cubicBezTo>
                  <a:cubicBezTo>
                    <a:pt x="220" y="30465"/>
                    <a:pt x="256" y="30458"/>
                    <a:pt x="284" y="30444"/>
                  </a:cubicBezTo>
                  <a:cubicBezTo>
                    <a:pt x="369" y="30359"/>
                    <a:pt x="455" y="30274"/>
                    <a:pt x="540" y="30188"/>
                  </a:cubicBezTo>
                  <a:lnTo>
                    <a:pt x="1250" y="29365"/>
                  </a:lnTo>
                  <a:cubicBezTo>
                    <a:pt x="1392" y="29223"/>
                    <a:pt x="1562" y="29138"/>
                    <a:pt x="1761" y="29138"/>
                  </a:cubicBezTo>
                  <a:cubicBezTo>
                    <a:pt x="2670" y="29052"/>
                    <a:pt x="3550" y="28882"/>
                    <a:pt x="4402" y="28683"/>
                  </a:cubicBezTo>
                  <a:cubicBezTo>
                    <a:pt x="4743" y="28598"/>
                    <a:pt x="5055" y="28484"/>
                    <a:pt x="5368" y="28314"/>
                  </a:cubicBezTo>
                  <a:cubicBezTo>
                    <a:pt x="5424" y="28286"/>
                    <a:pt x="5481" y="28229"/>
                    <a:pt x="5538" y="28200"/>
                  </a:cubicBezTo>
                  <a:cubicBezTo>
                    <a:pt x="5566" y="28172"/>
                    <a:pt x="5595" y="28115"/>
                    <a:pt x="5595" y="28058"/>
                  </a:cubicBezTo>
                  <a:cubicBezTo>
                    <a:pt x="5595" y="27973"/>
                    <a:pt x="5510" y="27973"/>
                    <a:pt x="5424" y="27973"/>
                  </a:cubicBezTo>
                  <a:lnTo>
                    <a:pt x="5226" y="27973"/>
                  </a:lnTo>
                  <a:cubicBezTo>
                    <a:pt x="4658" y="28115"/>
                    <a:pt x="4090" y="28229"/>
                    <a:pt x="3522" y="28342"/>
                  </a:cubicBezTo>
                  <a:cubicBezTo>
                    <a:pt x="3010" y="28456"/>
                    <a:pt x="2499" y="28513"/>
                    <a:pt x="1988" y="28513"/>
                  </a:cubicBezTo>
                  <a:cubicBezTo>
                    <a:pt x="2215" y="28257"/>
                    <a:pt x="2386" y="28058"/>
                    <a:pt x="2556" y="27860"/>
                  </a:cubicBezTo>
                  <a:cubicBezTo>
                    <a:pt x="3096" y="27206"/>
                    <a:pt x="3664" y="26582"/>
                    <a:pt x="4232" y="25928"/>
                  </a:cubicBezTo>
                  <a:cubicBezTo>
                    <a:pt x="4374" y="25730"/>
                    <a:pt x="4601" y="25588"/>
                    <a:pt x="4828" y="25588"/>
                  </a:cubicBezTo>
                  <a:cubicBezTo>
                    <a:pt x="4970" y="25588"/>
                    <a:pt x="5084" y="25474"/>
                    <a:pt x="5226" y="25417"/>
                  </a:cubicBezTo>
                  <a:cubicBezTo>
                    <a:pt x="5623" y="25219"/>
                    <a:pt x="6049" y="25105"/>
                    <a:pt x="6475" y="25048"/>
                  </a:cubicBezTo>
                  <a:cubicBezTo>
                    <a:pt x="7362" y="24997"/>
                    <a:pt x="8225" y="24902"/>
                    <a:pt x="9087" y="24902"/>
                  </a:cubicBezTo>
                  <a:cubicBezTo>
                    <a:pt x="9191" y="24902"/>
                    <a:pt x="9296" y="24903"/>
                    <a:pt x="9400" y="24906"/>
                  </a:cubicBezTo>
                  <a:cubicBezTo>
                    <a:pt x="9658" y="24914"/>
                    <a:pt x="9916" y="24918"/>
                    <a:pt x="10174" y="24918"/>
                  </a:cubicBezTo>
                  <a:cubicBezTo>
                    <a:pt x="10796" y="24918"/>
                    <a:pt x="11419" y="24898"/>
                    <a:pt x="12041" y="24878"/>
                  </a:cubicBezTo>
                  <a:cubicBezTo>
                    <a:pt x="12638" y="24849"/>
                    <a:pt x="13234" y="24793"/>
                    <a:pt x="13859" y="24707"/>
                  </a:cubicBezTo>
                  <a:cubicBezTo>
                    <a:pt x="14881" y="24537"/>
                    <a:pt x="15904" y="24281"/>
                    <a:pt x="16897" y="23997"/>
                  </a:cubicBezTo>
                  <a:cubicBezTo>
                    <a:pt x="17352" y="23855"/>
                    <a:pt x="17778" y="23685"/>
                    <a:pt x="18204" y="23515"/>
                  </a:cubicBezTo>
                  <a:cubicBezTo>
                    <a:pt x="18374" y="23458"/>
                    <a:pt x="18545" y="23344"/>
                    <a:pt x="18658" y="23174"/>
                  </a:cubicBezTo>
                  <a:cubicBezTo>
                    <a:pt x="18715" y="23145"/>
                    <a:pt x="18715" y="23089"/>
                    <a:pt x="18715" y="23060"/>
                  </a:cubicBezTo>
                  <a:cubicBezTo>
                    <a:pt x="18687" y="23003"/>
                    <a:pt x="18630" y="23003"/>
                    <a:pt x="18601" y="22975"/>
                  </a:cubicBezTo>
                  <a:cubicBezTo>
                    <a:pt x="18403" y="23003"/>
                    <a:pt x="18204" y="23032"/>
                    <a:pt x="18033" y="23117"/>
                  </a:cubicBezTo>
                  <a:cubicBezTo>
                    <a:pt x="16926" y="23515"/>
                    <a:pt x="15790" y="23799"/>
                    <a:pt x="14654" y="23997"/>
                  </a:cubicBezTo>
                  <a:cubicBezTo>
                    <a:pt x="13503" y="24253"/>
                    <a:pt x="12351" y="24371"/>
                    <a:pt x="11179" y="24371"/>
                  </a:cubicBezTo>
                  <a:cubicBezTo>
                    <a:pt x="11050" y="24371"/>
                    <a:pt x="10921" y="24369"/>
                    <a:pt x="10792" y="24367"/>
                  </a:cubicBezTo>
                  <a:cubicBezTo>
                    <a:pt x="10658" y="24363"/>
                    <a:pt x="10524" y="24362"/>
                    <a:pt x="10389" y="24362"/>
                  </a:cubicBezTo>
                  <a:cubicBezTo>
                    <a:pt x="9297" y="24362"/>
                    <a:pt x="8184" y="24455"/>
                    <a:pt x="7071" y="24480"/>
                  </a:cubicBezTo>
                  <a:cubicBezTo>
                    <a:pt x="6901" y="24480"/>
                    <a:pt x="6731" y="24509"/>
                    <a:pt x="6589" y="24537"/>
                  </a:cubicBezTo>
                  <a:cubicBezTo>
                    <a:pt x="6191" y="24622"/>
                    <a:pt x="5794" y="24679"/>
                    <a:pt x="5453" y="24764"/>
                  </a:cubicBezTo>
                  <a:cubicBezTo>
                    <a:pt x="5424" y="24651"/>
                    <a:pt x="5453" y="24537"/>
                    <a:pt x="5538" y="24480"/>
                  </a:cubicBezTo>
                  <a:cubicBezTo>
                    <a:pt x="5822" y="24111"/>
                    <a:pt x="6134" y="23713"/>
                    <a:pt x="6447" y="23344"/>
                  </a:cubicBezTo>
                  <a:cubicBezTo>
                    <a:pt x="7242" y="22350"/>
                    <a:pt x="8037" y="21385"/>
                    <a:pt x="8832" y="20391"/>
                  </a:cubicBezTo>
                  <a:cubicBezTo>
                    <a:pt x="9042" y="20102"/>
                    <a:pt x="9228" y="19788"/>
                    <a:pt x="9615" y="19788"/>
                  </a:cubicBezTo>
                  <a:cubicBezTo>
                    <a:pt x="9646" y="19788"/>
                    <a:pt x="9679" y="19790"/>
                    <a:pt x="9713" y="19794"/>
                  </a:cubicBezTo>
                  <a:cubicBezTo>
                    <a:pt x="9798" y="19794"/>
                    <a:pt x="9855" y="19738"/>
                    <a:pt x="9911" y="19681"/>
                  </a:cubicBezTo>
                  <a:cubicBezTo>
                    <a:pt x="11161" y="19198"/>
                    <a:pt x="12439" y="18772"/>
                    <a:pt x="13745" y="18488"/>
                  </a:cubicBezTo>
                  <a:cubicBezTo>
                    <a:pt x="14682" y="18261"/>
                    <a:pt x="15648" y="18119"/>
                    <a:pt x="16585" y="17863"/>
                  </a:cubicBezTo>
                  <a:cubicBezTo>
                    <a:pt x="17778" y="17579"/>
                    <a:pt x="18999" y="17380"/>
                    <a:pt x="20220" y="17040"/>
                  </a:cubicBezTo>
                  <a:cubicBezTo>
                    <a:pt x="21072" y="16812"/>
                    <a:pt x="21924" y="16500"/>
                    <a:pt x="22776" y="16188"/>
                  </a:cubicBezTo>
                  <a:cubicBezTo>
                    <a:pt x="23770" y="15790"/>
                    <a:pt x="24707" y="15336"/>
                    <a:pt x="25644" y="14768"/>
                  </a:cubicBezTo>
                  <a:cubicBezTo>
                    <a:pt x="26212" y="14455"/>
                    <a:pt x="26752" y="14086"/>
                    <a:pt x="27320" y="13745"/>
                  </a:cubicBezTo>
                  <a:cubicBezTo>
                    <a:pt x="27519" y="13575"/>
                    <a:pt x="27717" y="13405"/>
                    <a:pt x="27916" y="13234"/>
                  </a:cubicBezTo>
                  <a:cubicBezTo>
                    <a:pt x="27945" y="13177"/>
                    <a:pt x="27973" y="13092"/>
                    <a:pt x="27945" y="13035"/>
                  </a:cubicBezTo>
                  <a:cubicBezTo>
                    <a:pt x="27908" y="12980"/>
                    <a:pt x="27848" y="12949"/>
                    <a:pt x="27787" y="12949"/>
                  </a:cubicBezTo>
                  <a:cubicBezTo>
                    <a:pt x="27753" y="12949"/>
                    <a:pt x="27719" y="12958"/>
                    <a:pt x="27689" y="12979"/>
                  </a:cubicBezTo>
                  <a:cubicBezTo>
                    <a:pt x="27519" y="13121"/>
                    <a:pt x="27348" y="13263"/>
                    <a:pt x="27150" y="13376"/>
                  </a:cubicBezTo>
                  <a:cubicBezTo>
                    <a:pt x="25758" y="14171"/>
                    <a:pt x="24281" y="14938"/>
                    <a:pt x="22804" y="15591"/>
                  </a:cubicBezTo>
                  <a:cubicBezTo>
                    <a:pt x="21385" y="16159"/>
                    <a:pt x="19908" y="16585"/>
                    <a:pt x="18403" y="16898"/>
                  </a:cubicBezTo>
                  <a:cubicBezTo>
                    <a:pt x="17295" y="17125"/>
                    <a:pt x="16159" y="17324"/>
                    <a:pt x="15052" y="17579"/>
                  </a:cubicBezTo>
                  <a:cubicBezTo>
                    <a:pt x="14058" y="17806"/>
                    <a:pt x="13064" y="18034"/>
                    <a:pt x="12098" y="18374"/>
                  </a:cubicBezTo>
                  <a:cubicBezTo>
                    <a:pt x="11558" y="18516"/>
                    <a:pt x="11019" y="18687"/>
                    <a:pt x="10508" y="18914"/>
                  </a:cubicBezTo>
                  <a:cubicBezTo>
                    <a:pt x="10366" y="18942"/>
                    <a:pt x="10224" y="18971"/>
                    <a:pt x="10082" y="18999"/>
                  </a:cubicBezTo>
                  <a:cubicBezTo>
                    <a:pt x="10062" y="19019"/>
                    <a:pt x="10029" y="19052"/>
                    <a:pt x="9992" y="19052"/>
                  </a:cubicBezTo>
                  <a:cubicBezTo>
                    <a:pt x="9975" y="19052"/>
                    <a:pt x="9957" y="19045"/>
                    <a:pt x="9940" y="19028"/>
                  </a:cubicBezTo>
                  <a:cubicBezTo>
                    <a:pt x="9940" y="19028"/>
                    <a:pt x="9997" y="18971"/>
                    <a:pt x="10025" y="18942"/>
                  </a:cubicBezTo>
                  <a:cubicBezTo>
                    <a:pt x="10110" y="18772"/>
                    <a:pt x="10224" y="18602"/>
                    <a:pt x="10309" y="18460"/>
                  </a:cubicBezTo>
                  <a:cubicBezTo>
                    <a:pt x="11331" y="17011"/>
                    <a:pt x="12382" y="15648"/>
                    <a:pt x="13461" y="14228"/>
                  </a:cubicBezTo>
                  <a:cubicBezTo>
                    <a:pt x="13887" y="13660"/>
                    <a:pt x="14455" y="13234"/>
                    <a:pt x="15137" y="13007"/>
                  </a:cubicBezTo>
                  <a:cubicBezTo>
                    <a:pt x="16301" y="12581"/>
                    <a:pt x="17465" y="12240"/>
                    <a:pt x="18687" y="11928"/>
                  </a:cubicBezTo>
                  <a:cubicBezTo>
                    <a:pt x="20107" y="11559"/>
                    <a:pt x="21555" y="11189"/>
                    <a:pt x="22975" y="10792"/>
                  </a:cubicBezTo>
                  <a:cubicBezTo>
                    <a:pt x="23628" y="10593"/>
                    <a:pt x="24281" y="10366"/>
                    <a:pt x="24906" y="10082"/>
                  </a:cubicBezTo>
                  <a:cubicBezTo>
                    <a:pt x="26241" y="9429"/>
                    <a:pt x="27547" y="8634"/>
                    <a:pt x="28740" y="7725"/>
                  </a:cubicBezTo>
                  <a:cubicBezTo>
                    <a:pt x="28910" y="7640"/>
                    <a:pt x="29052" y="7469"/>
                    <a:pt x="29137" y="7299"/>
                  </a:cubicBezTo>
                  <a:cubicBezTo>
                    <a:pt x="29166" y="7270"/>
                    <a:pt x="29166" y="7214"/>
                    <a:pt x="29137" y="7185"/>
                  </a:cubicBezTo>
                  <a:cubicBezTo>
                    <a:pt x="29109" y="7128"/>
                    <a:pt x="29052" y="7128"/>
                    <a:pt x="29024" y="7128"/>
                  </a:cubicBezTo>
                  <a:cubicBezTo>
                    <a:pt x="28768" y="7185"/>
                    <a:pt x="28569" y="7299"/>
                    <a:pt x="28371" y="7441"/>
                  </a:cubicBezTo>
                  <a:cubicBezTo>
                    <a:pt x="27746" y="7838"/>
                    <a:pt x="27150" y="8236"/>
                    <a:pt x="26525" y="8634"/>
                  </a:cubicBezTo>
                  <a:cubicBezTo>
                    <a:pt x="25673" y="9173"/>
                    <a:pt x="24736" y="9628"/>
                    <a:pt x="23770" y="9968"/>
                  </a:cubicBezTo>
                  <a:cubicBezTo>
                    <a:pt x="22719" y="10309"/>
                    <a:pt x="21697" y="10593"/>
                    <a:pt x="20618" y="10877"/>
                  </a:cubicBezTo>
                  <a:cubicBezTo>
                    <a:pt x="18885" y="11275"/>
                    <a:pt x="17181" y="11757"/>
                    <a:pt x="15506" y="12325"/>
                  </a:cubicBezTo>
                  <a:cubicBezTo>
                    <a:pt x="15455" y="12351"/>
                    <a:pt x="15398" y="12365"/>
                    <a:pt x="15346" y="12365"/>
                  </a:cubicBezTo>
                  <a:cubicBezTo>
                    <a:pt x="15282" y="12365"/>
                    <a:pt x="15225" y="12344"/>
                    <a:pt x="15194" y="12297"/>
                  </a:cubicBezTo>
                  <a:cubicBezTo>
                    <a:pt x="15137" y="12212"/>
                    <a:pt x="15194" y="12127"/>
                    <a:pt x="15250" y="12041"/>
                  </a:cubicBezTo>
                  <a:cubicBezTo>
                    <a:pt x="15648" y="11559"/>
                    <a:pt x="15989" y="11076"/>
                    <a:pt x="16386" y="10621"/>
                  </a:cubicBezTo>
                  <a:cubicBezTo>
                    <a:pt x="17693" y="9173"/>
                    <a:pt x="18999" y="7782"/>
                    <a:pt x="20391" y="6447"/>
                  </a:cubicBezTo>
                  <a:cubicBezTo>
                    <a:pt x="21385" y="5481"/>
                    <a:pt x="22407" y="4544"/>
                    <a:pt x="23458" y="3664"/>
                  </a:cubicBezTo>
                  <a:cubicBezTo>
                    <a:pt x="23969" y="3238"/>
                    <a:pt x="24452" y="2783"/>
                    <a:pt x="24934" y="2357"/>
                  </a:cubicBezTo>
                  <a:cubicBezTo>
                    <a:pt x="25105" y="2187"/>
                    <a:pt x="25275" y="1988"/>
                    <a:pt x="25360" y="1761"/>
                  </a:cubicBezTo>
                  <a:cubicBezTo>
                    <a:pt x="25360" y="1704"/>
                    <a:pt x="25332" y="1676"/>
                    <a:pt x="25304" y="1619"/>
                  </a:cubicBezTo>
                  <a:cubicBezTo>
                    <a:pt x="25275" y="1591"/>
                    <a:pt x="25247" y="1591"/>
                    <a:pt x="25190" y="1591"/>
                  </a:cubicBezTo>
                  <a:cubicBezTo>
                    <a:pt x="24934" y="1676"/>
                    <a:pt x="24707" y="1789"/>
                    <a:pt x="24508" y="1988"/>
                  </a:cubicBezTo>
                  <a:cubicBezTo>
                    <a:pt x="23713" y="2585"/>
                    <a:pt x="22975" y="3266"/>
                    <a:pt x="22208" y="3919"/>
                  </a:cubicBezTo>
                  <a:cubicBezTo>
                    <a:pt x="19993" y="5850"/>
                    <a:pt x="17891" y="7924"/>
                    <a:pt x="15932" y="10110"/>
                  </a:cubicBezTo>
                  <a:cubicBezTo>
                    <a:pt x="15847" y="10224"/>
                    <a:pt x="15762" y="10366"/>
                    <a:pt x="15676" y="10479"/>
                  </a:cubicBezTo>
                  <a:cubicBezTo>
                    <a:pt x="15392" y="10792"/>
                    <a:pt x="15137" y="11104"/>
                    <a:pt x="14853" y="11388"/>
                  </a:cubicBezTo>
                  <a:lnTo>
                    <a:pt x="14768" y="11388"/>
                  </a:lnTo>
                  <a:cubicBezTo>
                    <a:pt x="14654" y="11218"/>
                    <a:pt x="14768" y="11019"/>
                    <a:pt x="14796" y="10849"/>
                  </a:cubicBezTo>
                  <a:cubicBezTo>
                    <a:pt x="15222" y="9230"/>
                    <a:pt x="15648" y="7611"/>
                    <a:pt x="16216" y="6021"/>
                  </a:cubicBezTo>
                  <a:cubicBezTo>
                    <a:pt x="16557" y="5027"/>
                    <a:pt x="17039" y="4090"/>
                    <a:pt x="17636" y="3238"/>
                  </a:cubicBezTo>
                  <a:cubicBezTo>
                    <a:pt x="18147" y="2528"/>
                    <a:pt x="18687" y="1818"/>
                    <a:pt x="19198" y="1108"/>
                  </a:cubicBezTo>
                  <a:cubicBezTo>
                    <a:pt x="19397" y="852"/>
                    <a:pt x="19567" y="540"/>
                    <a:pt x="19766" y="256"/>
                  </a:cubicBezTo>
                  <a:cubicBezTo>
                    <a:pt x="19823" y="199"/>
                    <a:pt x="19823" y="57"/>
                    <a:pt x="19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4"/>
            <p:cNvSpPr/>
            <p:nvPr/>
          </p:nvSpPr>
          <p:spPr>
            <a:xfrm>
              <a:off x="1458550" y="2312925"/>
              <a:ext cx="3575" cy="4000"/>
            </a:xfrm>
            <a:custGeom>
              <a:avLst/>
              <a:gdLst/>
              <a:ahLst/>
              <a:cxnLst/>
              <a:rect l="l" t="t" r="r" b="b"/>
              <a:pathLst>
                <a:path w="143" h="160" extrusionOk="0">
                  <a:moveTo>
                    <a:pt x="86" y="1"/>
                  </a:moveTo>
                  <a:cubicBezTo>
                    <a:pt x="58" y="57"/>
                    <a:pt x="1" y="114"/>
                    <a:pt x="1" y="114"/>
                  </a:cubicBezTo>
                  <a:cubicBezTo>
                    <a:pt x="23" y="148"/>
                    <a:pt x="41" y="159"/>
                    <a:pt x="58" y="159"/>
                  </a:cubicBezTo>
                  <a:cubicBezTo>
                    <a:pt x="84" y="159"/>
                    <a:pt x="108" y="131"/>
                    <a:pt x="143" y="114"/>
                  </a:cubicBezTo>
                  <a:lnTo>
                    <a:pt x="86"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4"/>
            <p:cNvSpPr/>
            <p:nvPr/>
          </p:nvSpPr>
          <p:spPr>
            <a:xfrm>
              <a:off x="1326500" y="2444975"/>
              <a:ext cx="3575" cy="3150"/>
            </a:xfrm>
            <a:custGeom>
              <a:avLst/>
              <a:gdLst/>
              <a:ahLst/>
              <a:cxnLst/>
              <a:rect l="l" t="t" r="r" b="b"/>
              <a:pathLst>
                <a:path w="143" h="126" extrusionOk="0">
                  <a:moveTo>
                    <a:pt x="86" y="1"/>
                  </a:moveTo>
                  <a:cubicBezTo>
                    <a:pt x="29" y="29"/>
                    <a:pt x="1" y="86"/>
                    <a:pt x="29" y="114"/>
                  </a:cubicBezTo>
                  <a:cubicBezTo>
                    <a:pt x="44" y="122"/>
                    <a:pt x="57" y="125"/>
                    <a:pt x="69" y="125"/>
                  </a:cubicBezTo>
                  <a:cubicBezTo>
                    <a:pt x="101" y="125"/>
                    <a:pt x="122" y="99"/>
                    <a:pt x="143" y="58"/>
                  </a:cubicBezTo>
                  <a:lnTo>
                    <a:pt x="86"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4"/>
            <p:cNvSpPr/>
            <p:nvPr/>
          </p:nvSpPr>
          <p:spPr>
            <a:xfrm>
              <a:off x="1583500" y="2151050"/>
              <a:ext cx="1450" cy="750"/>
            </a:xfrm>
            <a:custGeom>
              <a:avLst/>
              <a:gdLst/>
              <a:ahLst/>
              <a:cxnLst/>
              <a:rect l="l" t="t" r="r" b="b"/>
              <a:pathLst>
                <a:path w="58" h="30" extrusionOk="0">
                  <a:moveTo>
                    <a:pt x="1" y="1"/>
                  </a:moveTo>
                  <a:lnTo>
                    <a:pt x="1" y="29"/>
                  </a:lnTo>
                  <a:lnTo>
                    <a:pt x="58" y="29"/>
                  </a:lnTo>
                  <a:lnTo>
                    <a:pt x="1"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4"/>
            <p:cNvSpPr/>
            <p:nvPr/>
          </p:nvSpPr>
          <p:spPr>
            <a:xfrm>
              <a:off x="237400" y="2357375"/>
              <a:ext cx="891050" cy="778975"/>
            </a:xfrm>
            <a:custGeom>
              <a:avLst/>
              <a:gdLst/>
              <a:ahLst/>
              <a:cxnLst/>
              <a:rect l="l" t="t" r="r" b="b"/>
              <a:pathLst>
                <a:path w="35642" h="31159" extrusionOk="0">
                  <a:moveTo>
                    <a:pt x="8624" y="0"/>
                  </a:moveTo>
                  <a:cubicBezTo>
                    <a:pt x="8047" y="0"/>
                    <a:pt x="7469" y="61"/>
                    <a:pt x="6902" y="182"/>
                  </a:cubicBezTo>
                  <a:cubicBezTo>
                    <a:pt x="5652" y="494"/>
                    <a:pt x="4488" y="1119"/>
                    <a:pt x="3550" y="2028"/>
                  </a:cubicBezTo>
                  <a:cubicBezTo>
                    <a:pt x="2244" y="3278"/>
                    <a:pt x="1279" y="4868"/>
                    <a:pt x="739" y="6600"/>
                  </a:cubicBezTo>
                  <a:cubicBezTo>
                    <a:pt x="228" y="8247"/>
                    <a:pt x="1" y="9980"/>
                    <a:pt x="29" y="11712"/>
                  </a:cubicBezTo>
                  <a:cubicBezTo>
                    <a:pt x="29" y="12053"/>
                    <a:pt x="57" y="12394"/>
                    <a:pt x="114" y="12734"/>
                  </a:cubicBezTo>
                  <a:cubicBezTo>
                    <a:pt x="341" y="14126"/>
                    <a:pt x="767" y="15489"/>
                    <a:pt x="1364" y="16767"/>
                  </a:cubicBezTo>
                  <a:cubicBezTo>
                    <a:pt x="1960" y="18017"/>
                    <a:pt x="2670" y="19209"/>
                    <a:pt x="3522" y="20317"/>
                  </a:cubicBezTo>
                  <a:cubicBezTo>
                    <a:pt x="4204" y="21197"/>
                    <a:pt x="4999" y="22021"/>
                    <a:pt x="5851" y="22731"/>
                  </a:cubicBezTo>
                  <a:cubicBezTo>
                    <a:pt x="6873" y="23668"/>
                    <a:pt x="8037" y="24463"/>
                    <a:pt x="9259" y="25116"/>
                  </a:cubicBezTo>
                  <a:cubicBezTo>
                    <a:pt x="10934" y="25968"/>
                    <a:pt x="12695" y="26565"/>
                    <a:pt x="14541" y="26934"/>
                  </a:cubicBezTo>
                  <a:cubicBezTo>
                    <a:pt x="15563" y="27133"/>
                    <a:pt x="16586" y="27218"/>
                    <a:pt x="17608" y="27246"/>
                  </a:cubicBezTo>
                  <a:cubicBezTo>
                    <a:pt x="18460" y="27246"/>
                    <a:pt x="19312" y="27234"/>
                    <a:pt x="20155" y="27234"/>
                  </a:cubicBezTo>
                  <a:cubicBezTo>
                    <a:pt x="20577" y="27234"/>
                    <a:pt x="20997" y="27237"/>
                    <a:pt x="21413" y="27246"/>
                  </a:cubicBezTo>
                  <a:cubicBezTo>
                    <a:pt x="21488" y="27244"/>
                    <a:pt x="21563" y="27243"/>
                    <a:pt x="21638" y="27243"/>
                  </a:cubicBezTo>
                  <a:cubicBezTo>
                    <a:pt x="22610" y="27243"/>
                    <a:pt x="23555" y="27415"/>
                    <a:pt x="24452" y="27757"/>
                  </a:cubicBezTo>
                  <a:cubicBezTo>
                    <a:pt x="25077" y="28013"/>
                    <a:pt x="25645" y="28354"/>
                    <a:pt x="26184" y="28751"/>
                  </a:cubicBezTo>
                  <a:cubicBezTo>
                    <a:pt x="26582" y="29064"/>
                    <a:pt x="26951" y="29376"/>
                    <a:pt x="27349" y="29660"/>
                  </a:cubicBezTo>
                  <a:cubicBezTo>
                    <a:pt x="28059" y="30257"/>
                    <a:pt x="28911" y="30597"/>
                    <a:pt x="29819" y="30711"/>
                  </a:cubicBezTo>
                  <a:cubicBezTo>
                    <a:pt x="30558" y="30768"/>
                    <a:pt x="31268" y="30910"/>
                    <a:pt x="31949" y="31080"/>
                  </a:cubicBezTo>
                  <a:cubicBezTo>
                    <a:pt x="32196" y="31134"/>
                    <a:pt x="32447" y="31159"/>
                    <a:pt x="32697" y="31159"/>
                  </a:cubicBezTo>
                  <a:cubicBezTo>
                    <a:pt x="33109" y="31159"/>
                    <a:pt x="33520" y="31090"/>
                    <a:pt x="33909" y="30966"/>
                  </a:cubicBezTo>
                  <a:cubicBezTo>
                    <a:pt x="34676" y="30739"/>
                    <a:pt x="35244" y="30115"/>
                    <a:pt x="35386" y="29319"/>
                  </a:cubicBezTo>
                  <a:cubicBezTo>
                    <a:pt x="35641" y="28183"/>
                    <a:pt x="35556" y="27019"/>
                    <a:pt x="35187" y="25940"/>
                  </a:cubicBezTo>
                  <a:cubicBezTo>
                    <a:pt x="34335" y="23469"/>
                    <a:pt x="32887" y="21282"/>
                    <a:pt x="30984" y="19550"/>
                  </a:cubicBezTo>
                  <a:cubicBezTo>
                    <a:pt x="29791" y="18443"/>
                    <a:pt x="28598" y="17335"/>
                    <a:pt x="27491" y="16171"/>
                  </a:cubicBezTo>
                  <a:cubicBezTo>
                    <a:pt x="26440" y="15035"/>
                    <a:pt x="25531" y="13814"/>
                    <a:pt x="24764" y="12507"/>
                  </a:cubicBezTo>
                  <a:cubicBezTo>
                    <a:pt x="24168" y="11513"/>
                    <a:pt x="23572" y="10491"/>
                    <a:pt x="22947" y="9497"/>
                  </a:cubicBezTo>
                  <a:cubicBezTo>
                    <a:pt x="22010" y="7992"/>
                    <a:pt x="20817" y="6629"/>
                    <a:pt x="19454" y="5493"/>
                  </a:cubicBezTo>
                  <a:cubicBezTo>
                    <a:pt x="18801" y="4981"/>
                    <a:pt x="18119" y="4527"/>
                    <a:pt x="17409" y="4101"/>
                  </a:cubicBezTo>
                  <a:cubicBezTo>
                    <a:pt x="16358" y="3505"/>
                    <a:pt x="15364" y="2823"/>
                    <a:pt x="14370" y="2113"/>
                  </a:cubicBezTo>
                  <a:cubicBezTo>
                    <a:pt x="13518" y="1488"/>
                    <a:pt x="12610" y="1006"/>
                    <a:pt x="11673" y="580"/>
                  </a:cubicBezTo>
                  <a:cubicBezTo>
                    <a:pt x="10704" y="196"/>
                    <a:pt x="9665" y="0"/>
                    <a:pt x="8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4"/>
            <p:cNvSpPr/>
            <p:nvPr/>
          </p:nvSpPr>
          <p:spPr>
            <a:xfrm>
              <a:off x="287100" y="2401850"/>
              <a:ext cx="771050" cy="666800"/>
            </a:xfrm>
            <a:custGeom>
              <a:avLst/>
              <a:gdLst/>
              <a:ahLst/>
              <a:cxnLst/>
              <a:rect l="l" t="t" r="r" b="b"/>
              <a:pathLst>
                <a:path w="30842" h="26672" extrusionOk="0">
                  <a:moveTo>
                    <a:pt x="14314" y="11268"/>
                  </a:moveTo>
                  <a:lnTo>
                    <a:pt x="14314" y="11296"/>
                  </a:lnTo>
                  <a:lnTo>
                    <a:pt x="14257" y="11296"/>
                  </a:lnTo>
                  <a:lnTo>
                    <a:pt x="14314" y="11268"/>
                  </a:lnTo>
                  <a:close/>
                  <a:moveTo>
                    <a:pt x="8268" y="1"/>
                  </a:moveTo>
                  <a:cubicBezTo>
                    <a:pt x="8236" y="1"/>
                    <a:pt x="8208" y="8"/>
                    <a:pt x="8179" y="22"/>
                  </a:cubicBezTo>
                  <a:cubicBezTo>
                    <a:pt x="8094" y="79"/>
                    <a:pt x="8094" y="192"/>
                    <a:pt x="8179" y="249"/>
                  </a:cubicBezTo>
                  <a:cubicBezTo>
                    <a:pt x="8378" y="505"/>
                    <a:pt x="8605" y="760"/>
                    <a:pt x="8833" y="987"/>
                  </a:cubicBezTo>
                  <a:lnTo>
                    <a:pt x="10565" y="2833"/>
                  </a:lnTo>
                  <a:cubicBezTo>
                    <a:pt x="11247" y="3572"/>
                    <a:pt x="11843" y="4395"/>
                    <a:pt x="12297" y="5304"/>
                  </a:cubicBezTo>
                  <a:cubicBezTo>
                    <a:pt x="13036" y="6752"/>
                    <a:pt x="13632" y="8257"/>
                    <a:pt x="14228" y="9734"/>
                  </a:cubicBezTo>
                  <a:cubicBezTo>
                    <a:pt x="14314" y="9905"/>
                    <a:pt x="14427" y="10075"/>
                    <a:pt x="14342" y="10274"/>
                  </a:cubicBezTo>
                  <a:lnTo>
                    <a:pt x="14257" y="10274"/>
                  </a:lnTo>
                  <a:cubicBezTo>
                    <a:pt x="13973" y="9990"/>
                    <a:pt x="13660" y="9734"/>
                    <a:pt x="13376" y="9479"/>
                  </a:cubicBezTo>
                  <a:cubicBezTo>
                    <a:pt x="13263" y="9393"/>
                    <a:pt x="13178" y="9280"/>
                    <a:pt x="13064" y="9166"/>
                  </a:cubicBezTo>
                  <a:cubicBezTo>
                    <a:pt x="10906" y="7320"/>
                    <a:pt x="8662" y="5616"/>
                    <a:pt x="6277" y="4054"/>
                  </a:cubicBezTo>
                  <a:cubicBezTo>
                    <a:pt x="5482" y="3515"/>
                    <a:pt x="4686" y="2975"/>
                    <a:pt x="3863" y="2493"/>
                  </a:cubicBezTo>
                  <a:cubicBezTo>
                    <a:pt x="3636" y="2351"/>
                    <a:pt x="3408" y="2265"/>
                    <a:pt x="3153" y="2209"/>
                  </a:cubicBezTo>
                  <a:cubicBezTo>
                    <a:pt x="3096" y="2209"/>
                    <a:pt x="3068" y="2237"/>
                    <a:pt x="3039" y="2265"/>
                  </a:cubicBezTo>
                  <a:cubicBezTo>
                    <a:pt x="3011" y="2294"/>
                    <a:pt x="3011" y="2351"/>
                    <a:pt x="3011" y="2407"/>
                  </a:cubicBezTo>
                  <a:cubicBezTo>
                    <a:pt x="3124" y="2606"/>
                    <a:pt x="3295" y="2777"/>
                    <a:pt x="3494" y="2919"/>
                  </a:cubicBezTo>
                  <a:cubicBezTo>
                    <a:pt x="4005" y="3259"/>
                    <a:pt x="4516" y="3628"/>
                    <a:pt x="5056" y="3969"/>
                  </a:cubicBezTo>
                  <a:cubicBezTo>
                    <a:pt x="6191" y="4679"/>
                    <a:pt x="7271" y="5474"/>
                    <a:pt x="8321" y="6241"/>
                  </a:cubicBezTo>
                  <a:cubicBezTo>
                    <a:pt x="9798" y="7320"/>
                    <a:pt x="11247" y="8513"/>
                    <a:pt x="12638" y="9706"/>
                  </a:cubicBezTo>
                  <a:cubicBezTo>
                    <a:pt x="13092" y="10103"/>
                    <a:pt x="13490" y="10529"/>
                    <a:pt x="13916" y="10927"/>
                  </a:cubicBezTo>
                  <a:cubicBezTo>
                    <a:pt x="13973" y="10984"/>
                    <a:pt x="14086" y="11041"/>
                    <a:pt x="14030" y="11154"/>
                  </a:cubicBezTo>
                  <a:cubicBezTo>
                    <a:pt x="13973" y="11230"/>
                    <a:pt x="13903" y="11255"/>
                    <a:pt x="13830" y="11255"/>
                  </a:cubicBezTo>
                  <a:cubicBezTo>
                    <a:pt x="13793" y="11255"/>
                    <a:pt x="13755" y="11249"/>
                    <a:pt x="13717" y="11239"/>
                  </a:cubicBezTo>
                  <a:cubicBezTo>
                    <a:pt x="12042" y="10899"/>
                    <a:pt x="10338" y="10643"/>
                    <a:pt x="8634" y="10501"/>
                  </a:cubicBezTo>
                  <a:cubicBezTo>
                    <a:pt x="7583" y="10387"/>
                    <a:pt x="6561" y="10217"/>
                    <a:pt x="5510" y="10018"/>
                  </a:cubicBezTo>
                  <a:cubicBezTo>
                    <a:pt x="4544" y="9819"/>
                    <a:pt x="3607" y="9507"/>
                    <a:pt x="2727" y="9081"/>
                  </a:cubicBezTo>
                  <a:cubicBezTo>
                    <a:pt x="2074" y="8797"/>
                    <a:pt x="1449" y="8485"/>
                    <a:pt x="824" y="8201"/>
                  </a:cubicBezTo>
                  <a:cubicBezTo>
                    <a:pt x="597" y="8087"/>
                    <a:pt x="398" y="8002"/>
                    <a:pt x="143" y="7974"/>
                  </a:cubicBezTo>
                  <a:cubicBezTo>
                    <a:pt x="57" y="7974"/>
                    <a:pt x="1" y="8087"/>
                    <a:pt x="57" y="8172"/>
                  </a:cubicBezTo>
                  <a:cubicBezTo>
                    <a:pt x="171" y="8314"/>
                    <a:pt x="313" y="8428"/>
                    <a:pt x="483" y="8513"/>
                  </a:cubicBezTo>
                  <a:cubicBezTo>
                    <a:pt x="1733" y="9251"/>
                    <a:pt x="3068" y="9848"/>
                    <a:pt x="4459" y="10302"/>
                  </a:cubicBezTo>
                  <a:cubicBezTo>
                    <a:pt x="5084" y="10473"/>
                    <a:pt x="5737" y="10615"/>
                    <a:pt x="6362" y="10728"/>
                  </a:cubicBezTo>
                  <a:cubicBezTo>
                    <a:pt x="7782" y="10899"/>
                    <a:pt x="9202" y="11097"/>
                    <a:pt x="10622" y="11268"/>
                  </a:cubicBezTo>
                  <a:cubicBezTo>
                    <a:pt x="11814" y="11381"/>
                    <a:pt x="13007" y="11580"/>
                    <a:pt x="14200" y="11836"/>
                  </a:cubicBezTo>
                  <a:cubicBezTo>
                    <a:pt x="14853" y="11978"/>
                    <a:pt x="15450" y="12319"/>
                    <a:pt x="15932" y="12801"/>
                  </a:cubicBezTo>
                  <a:cubicBezTo>
                    <a:pt x="17125" y="13994"/>
                    <a:pt x="18346" y="15158"/>
                    <a:pt x="19454" y="16436"/>
                  </a:cubicBezTo>
                  <a:cubicBezTo>
                    <a:pt x="19596" y="16550"/>
                    <a:pt x="19709" y="16720"/>
                    <a:pt x="19823" y="16862"/>
                  </a:cubicBezTo>
                  <a:lnTo>
                    <a:pt x="19908" y="16948"/>
                  </a:lnTo>
                  <a:cubicBezTo>
                    <a:pt x="19886" y="16981"/>
                    <a:pt x="19864" y="16993"/>
                    <a:pt x="19841" y="16993"/>
                  </a:cubicBezTo>
                  <a:cubicBezTo>
                    <a:pt x="19807" y="16993"/>
                    <a:pt x="19772" y="16965"/>
                    <a:pt x="19738" y="16948"/>
                  </a:cubicBezTo>
                  <a:cubicBezTo>
                    <a:pt x="19596" y="16948"/>
                    <a:pt x="19454" y="16948"/>
                    <a:pt x="19312" y="16919"/>
                  </a:cubicBezTo>
                  <a:cubicBezTo>
                    <a:pt x="18801" y="16777"/>
                    <a:pt x="18261" y="16664"/>
                    <a:pt x="17750" y="16607"/>
                  </a:cubicBezTo>
                  <a:cubicBezTo>
                    <a:pt x="16784" y="16408"/>
                    <a:pt x="15790" y="16294"/>
                    <a:pt x="14825" y="16209"/>
                  </a:cubicBezTo>
                  <a:cubicBezTo>
                    <a:pt x="13717" y="16096"/>
                    <a:pt x="12638" y="16067"/>
                    <a:pt x="11530" y="15982"/>
                  </a:cubicBezTo>
                  <a:cubicBezTo>
                    <a:pt x="10054" y="15897"/>
                    <a:pt x="8605" y="15670"/>
                    <a:pt x="7185" y="15300"/>
                  </a:cubicBezTo>
                  <a:cubicBezTo>
                    <a:pt x="5680" y="14874"/>
                    <a:pt x="4204" y="14335"/>
                    <a:pt x="2755" y="13738"/>
                  </a:cubicBezTo>
                  <a:cubicBezTo>
                    <a:pt x="2556" y="13653"/>
                    <a:pt x="2386" y="13540"/>
                    <a:pt x="2187" y="13454"/>
                  </a:cubicBezTo>
                  <a:cubicBezTo>
                    <a:pt x="2157" y="13434"/>
                    <a:pt x="2123" y="13425"/>
                    <a:pt x="2091" y="13425"/>
                  </a:cubicBezTo>
                  <a:cubicBezTo>
                    <a:pt x="2032" y="13425"/>
                    <a:pt x="1978" y="13456"/>
                    <a:pt x="1960" y="13511"/>
                  </a:cubicBezTo>
                  <a:cubicBezTo>
                    <a:pt x="1932" y="13568"/>
                    <a:pt x="1960" y="13653"/>
                    <a:pt x="2017" y="13710"/>
                  </a:cubicBezTo>
                  <a:cubicBezTo>
                    <a:pt x="2216" y="13852"/>
                    <a:pt x="2414" y="13994"/>
                    <a:pt x="2642" y="14108"/>
                  </a:cubicBezTo>
                  <a:cubicBezTo>
                    <a:pt x="3238" y="14392"/>
                    <a:pt x="3806" y="14647"/>
                    <a:pt x="4374" y="14903"/>
                  </a:cubicBezTo>
                  <a:cubicBezTo>
                    <a:pt x="5340" y="15300"/>
                    <a:pt x="6305" y="15641"/>
                    <a:pt x="7299" y="15897"/>
                  </a:cubicBezTo>
                  <a:cubicBezTo>
                    <a:pt x="8151" y="16096"/>
                    <a:pt x="9003" y="16294"/>
                    <a:pt x="9855" y="16380"/>
                  </a:cubicBezTo>
                  <a:cubicBezTo>
                    <a:pt x="11019" y="16550"/>
                    <a:pt x="12212" y="16578"/>
                    <a:pt x="13405" y="16720"/>
                  </a:cubicBezTo>
                  <a:cubicBezTo>
                    <a:pt x="14342" y="16834"/>
                    <a:pt x="15279" y="16834"/>
                    <a:pt x="16188" y="16948"/>
                  </a:cubicBezTo>
                  <a:cubicBezTo>
                    <a:pt x="17494" y="17061"/>
                    <a:pt x="18772" y="17288"/>
                    <a:pt x="19993" y="17629"/>
                  </a:cubicBezTo>
                  <a:cubicBezTo>
                    <a:pt x="20079" y="17629"/>
                    <a:pt x="20135" y="17686"/>
                    <a:pt x="20192" y="17686"/>
                  </a:cubicBezTo>
                  <a:cubicBezTo>
                    <a:pt x="20258" y="17669"/>
                    <a:pt x="20319" y="17662"/>
                    <a:pt x="20377" y="17662"/>
                  </a:cubicBezTo>
                  <a:cubicBezTo>
                    <a:pt x="20713" y="17662"/>
                    <a:pt x="20911" y="17922"/>
                    <a:pt x="21129" y="18140"/>
                  </a:cubicBezTo>
                  <a:cubicBezTo>
                    <a:pt x="22010" y="18992"/>
                    <a:pt x="22890" y="19816"/>
                    <a:pt x="23799" y="20668"/>
                  </a:cubicBezTo>
                  <a:cubicBezTo>
                    <a:pt x="24140" y="20980"/>
                    <a:pt x="24452" y="21293"/>
                    <a:pt x="24793" y="21633"/>
                  </a:cubicBezTo>
                  <a:cubicBezTo>
                    <a:pt x="24878" y="21690"/>
                    <a:pt x="24935" y="21775"/>
                    <a:pt x="24906" y="21889"/>
                  </a:cubicBezTo>
                  <a:lnTo>
                    <a:pt x="23799" y="21832"/>
                  </a:lnTo>
                  <a:cubicBezTo>
                    <a:pt x="23728" y="21818"/>
                    <a:pt x="23650" y="21811"/>
                    <a:pt x="23568" y="21811"/>
                  </a:cubicBezTo>
                  <a:cubicBezTo>
                    <a:pt x="23486" y="21811"/>
                    <a:pt x="23401" y="21818"/>
                    <a:pt x="23316" y="21832"/>
                  </a:cubicBezTo>
                  <a:cubicBezTo>
                    <a:pt x="22123" y="21946"/>
                    <a:pt x="20931" y="22003"/>
                    <a:pt x="19738" y="22173"/>
                  </a:cubicBezTo>
                  <a:cubicBezTo>
                    <a:pt x="18883" y="22312"/>
                    <a:pt x="18014" y="22382"/>
                    <a:pt x="17151" y="22382"/>
                  </a:cubicBezTo>
                  <a:cubicBezTo>
                    <a:pt x="16781" y="22382"/>
                    <a:pt x="16412" y="22369"/>
                    <a:pt x="16046" y="22343"/>
                  </a:cubicBezTo>
                  <a:cubicBezTo>
                    <a:pt x="14910" y="22287"/>
                    <a:pt x="13802" y="22145"/>
                    <a:pt x="12695" y="21917"/>
                  </a:cubicBezTo>
                  <a:cubicBezTo>
                    <a:pt x="12524" y="21861"/>
                    <a:pt x="12326" y="21861"/>
                    <a:pt x="12155" y="21861"/>
                  </a:cubicBezTo>
                  <a:cubicBezTo>
                    <a:pt x="12098" y="21889"/>
                    <a:pt x="12042" y="21917"/>
                    <a:pt x="12042" y="21946"/>
                  </a:cubicBezTo>
                  <a:cubicBezTo>
                    <a:pt x="12042" y="22003"/>
                    <a:pt x="12070" y="22031"/>
                    <a:pt x="12098" y="22059"/>
                  </a:cubicBezTo>
                  <a:cubicBezTo>
                    <a:pt x="12240" y="22201"/>
                    <a:pt x="12411" y="22287"/>
                    <a:pt x="12581" y="22315"/>
                  </a:cubicBezTo>
                  <a:cubicBezTo>
                    <a:pt x="13007" y="22457"/>
                    <a:pt x="13462" y="22542"/>
                    <a:pt x="13888" y="22627"/>
                  </a:cubicBezTo>
                  <a:cubicBezTo>
                    <a:pt x="14882" y="22769"/>
                    <a:pt x="15876" y="22883"/>
                    <a:pt x="16898" y="22911"/>
                  </a:cubicBezTo>
                  <a:cubicBezTo>
                    <a:pt x="17466" y="22911"/>
                    <a:pt x="18062" y="22911"/>
                    <a:pt x="18630" y="22855"/>
                  </a:cubicBezTo>
                  <a:cubicBezTo>
                    <a:pt x="19482" y="22769"/>
                    <a:pt x="20334" y="22684"/>
                    <a:pt x="21158" y="22542"/>
                  </a:cubicBezTo>
                  <a:cubicBezTo>
                    <a:pt x="22095" y="22400"/>
                    <a:pt x="23032" y="22400"/>
                    <a:pt x="23969" y="22315"/>
                  </a:cubicBezTo>
                  <a:cubicBezTo>
                    <a:pt x="24395" y="22315"/>
                    <a:pt x="24793" y="22372"/>
                    <a:pt x="25219" y="22514"/>
                  </a:cubicBezTo>
                  <a:cubicBezTo>
                    <a:pt x="25320" y="22539"/>
                    <a:pt x="25444" y="22632"/>
                    <a:pt x="25570" y="22632"/>
                  </a:cubicBezTo>
                  <a:cubicBezTo>
                    <a:pt x="25585" y="22632"/>
                    <a:pt x="25601" y="22630"/>
                    <a:pt x="25616" y="22627"/>
                  </a:cubicBezTo>
                  <a:cubicBezTo>
                    <a:pt x="25645" y="22624"/>
                    <a:pt x="25673" y="22622"/>
                    <a:pt x="25701" y="22622"/>
                  </a:cubicBezTo>
                  <a:cubicBezTo>
                    <a:pt x="25899" y="22622"/>
                    <a:pt x="26092" y="22709"/>
                    <a:pt x="26241" y="22883"/>
                  </a:cubicBezTo>
                  <a:lnTo>
                    <a:pt x="28087" y="24502"/>
                  </a:lnTo>
                  <a:cubicBezTo>
                    <a:pt x="28257" y="24672"/>
                    <a:pt x="28456" y="24842"/>
                    <a:pt x="28683" y="25070"/>
                  </a:cubicBezTo>
                  <a:cubicBezTo>
                    <a:pt x="28442" y="25098"/>
                    <a:pt x="28201" y="25112"/>
                    <a:pt x="27956" y="25112"/>
                  </a:cubicBezTo>
                  <a:cubicBezTo>
                    <a:pt x="27711" y="25112"/>
                    <a:pt x="27462" y="25098"/>
                    <a:pt x="27207" y="25070"/>
                  </a:cubicBezTo>
                  <a:cubicBezTo>
                    <a:pt x="26667" y="25070"/>
                    <a:pt x="26099" y="24984"/>
                    <a:pt x="25531" y="24956"/>
                  </a:cubicBezTo>
                  <a:lnTo>
                    <a:pt x="25332" y="24956"/>
                  </a:lnTo>
                  <a:cubicBezTo>
                    <a:pt x="25247" y="24956"/>
                    <a:pt x="25190" y="24984"/>
                    <a:pt x="25190" y="25070"/>
                  </a:cubicBezTo>
                  <a:cubicBezTo>
                    <a:pt x="25190" y="25126"/>
                    <a:pt x="25219" y="25155"/>
                    <a:pt x="25247" y="25183"/>
                  </a:cubicBezTo>
                  <a:cubicBezTo>
                    <a:pt x="25304" y="25212"/>
                    <a:pt x="25389" y="25240"/>
                    <a:pt x="25446" y="25268"/>
                  </a:cubicBezTo>
                  <a:cubicBezTo>
                    <a:pt x="25758" y="25382"/>
                    <a:pt x="26071" y="25467"/>
                    <a:pt x="26412" y="25496"/>
                  </a:cubicBezTo>
                  <a:cubicBezTo>
                    <a:pt x="27062" y="25582"/>
                    <a:pt x="27713" y="25619"/>
                    <a:pt x="28377" y="25619"/>
                  </a:cubicBezTo>
                  <a:cubicBezTo>
                    <a:pt x="28582" y="25619"/>
                    <a:pt x="28788" y="25616"/>
                    <a:pt x="28996" y="25609"/>
                  </a:cubicBezTo>
                  <a:cubicBezTo>
                    <a:pt x="29025" y="25604"/>
                    <a:pt x="29055" y="25602"/>
                    <a:pt x="29086" y="25602"/>
                  </a:cubicBezTo>
                  <a:cubicBezTo>
                    <a:pt x="29233" y="25602"/>
                    <a:pt x="29389" y="25657"/>
                    <a:pt x="29507" y="25751"/>
                  </a:cubicBezTo>
                  <a:cubicBezTo>
                    <a:pt x="29763" y="25978"/>
                    <a:pt x="30047" y="26234"/>
                    <a:pt x="30302" y="26461"/>
                  </a:cubicBezTo>
                  <a:cubicBezTo>
                    <a:pt x="30387" y="26546"/>
                    <a:pt x="30473" y="26603"/>
                    <a:pt x="30586" y="26660"/>
                  </a:cubicBezTo>
                  <a:cubicBezTo>
                    <a:pt x="30603" y="26668"/>
                    <a:pt x="30619" y="26672"/>
                    <a:pt x="30636" y="26672"/>
                  </a:cubicBezTo>
                  <a:cubicBezTo>
                    <a:pt x="30676" y="26672"/>
                    <a:pt x="30716" y="26652"/>
                    <a:pt x="30757" y="26632"/>
                  </a:cubicBezTo>
                  <a:cubicBezTo>
                    <a:pt x="30813" y="26575"/>
                    <a:pt x="30842" y="26518"/>
                    <a:pt x="30842" y="26433"/>
                  </a:cubicBezTo>
                  <a:cubicBezTo>
                    <a:pt x="30757" y="26234"/>
                    <a:pt x="30615" y="26035"/>
                    <a:pt x="30416" y="25893"/>
                  </a:cubicBezTo>
                  <a:cubicBezTo>
                    <a:pt x="30160" y="25666"/>
                    <a:pt x="29905" y="25410"/>
                    <a:pt x="29706" y="25126"/>
                  </a:cubicBezTo>
                  <a:cubicBezTo>
                    <a:pt x="29592" y="24956"/>
                    <a:pt x="29507" y="24757"/>
                    <a:pt x="29479" y="24558"/>
                  </a:cubicBezTo>
                  <a:cubicBezTo>
                    <a:pt x="29422" y="23820"/>
                    <a:pt x="29251" y="23082"/>
                    <a:pt x="28996" y="22400"/>
                  </a:cubicBezTo>
                  <a:cubicBezTo>
                    <a:pt x="28825" y="21804"/>
                    <a:pt x="28627" y="21236"/>
                    <a:pt x="28371" y="20668"/>
                  </a:cubicBezTo>
                  <a:cubicBezTo>
                    <a:pt x="28314" y="20554"/>
                    <a:pt x="28257" y="20469"/>
                    <a:pt x="28201" y="20355"/>
                  </a:cubicBezTo>
                  <a:cubicBezTo>
                    <a:pt x="28161" y="20336"/>
                    <a:pt x="28122" y="20303"/>
                    <a:pt x="28074" y="20303"/>
                  </a:cubicBezTo>
                  <a:cubicBezTo>
                    <a:pt x="28052" y="20303"/>
                    <a:pt x="28028" y="20309"/>
                    <a:pt x="28002" y="20327"/>
                  </a:cubicBezTo>
                  <a:cubicBezTo>
                    <a:pt x="27973" y="20327"/>
                    <a:pt x="27945" y="20384"/>
                    <a:pt x="27945" y="20441"/>
                  </a:cubicBezTo>
                  <a:cubicBezTo>
                    <a:pt x="27945" y="20526"/>
                    <a:pt x="27973" y="20611"/>
                    <a:pt x="28002" y="20696"/>
                  </a:cubicBezTo>
                  <a:cubicBezTo>
                    <a:pt x="28314" y="21775"/>
                    <a:pt x="28627" y="22883"/>
                    <a:pt x="28939" y="23934"/>
                  </a:cubicBezTo>
                  <a:cubicBezTo>
                    <a:pt x="28967" y="24076"/>
                    <a:pt x="29053" y="24246"/>
                    <a:pt x="28967" y="24388"/>
                  </a:cubicBezTo>
                  <a:cubicBezTo>
                    <a:pt x="28932" y="24400"/>
                    <a:pt x="28897" y="24407"/>
                    <a:pt x="28866" y="24407"/>
                  </a:cubicBezTo>
                  <a:cubicBezTo>
                    <a:pt x="28821" y="24407"/>
                    <a:pt x="28785" y="24393"/>
                    <a:pt x="28769" y="24360"/>
                  </a:cubicBezTo>
                  <a:cubicBezTo>
                    <a:pt x="28059" y="23706"/>
                    <a:pt x="27349" y="23082"/>
                    <a:pt x="26639" y="22429"/>
                  </a:cubicBezTo>
                  <a:cubicBezTo>
                    <a:pt x="26468" y="22258"/>
                    <a:pt x="26326" y="22059"/>
                    <a:pt x="26270" y="21832"/>
                  </a:cubicBezTo>
                  <a:cubicBezTo>
                    <a:pt x="25957" y="20639"/>
                    <a:pt x="25616" y="19475"/>
                    <a:pt x="25332" y="18282"/>
                  </a:cubicBezTo>
                  <a:cubicBezTo>
                    <a:pt x="25134" y="17487"/>
                    <a:pt x="24821" y="16692"/>
                    <a:pt x="24566" y="15897"/>
                  </a:cubicBezTo>
                  <a:cubicBezTo>
                    <a:pt x="24424" y="15442"/>
                    <a:pt x="24253" y="15016"/>
                    <a:pt x="24026" y="14590"/>
                  </a:cubicBezTo>
                  <a:cubicBezTo>
                    <a:pt x="23969" y="14505"/>
                    <a:pt x="23884" y="14392"/>
                    <a:pt x="23799" y="14335"/>
                  </a:cubicBezTo>
                  <a:cubicBezTo>
                    <a:pt x="23785" y="14321"/>
                    <a:pt x="23763" y="14314"/>
                    <a:pt x="23742" y="14314"/>
                  </a:cubicBezTo>
                  <a:cubicBezTo>
                    <a:pt x="23721" y="14314"/>
                    <a:pt x="23699" y="14321"/>
                    <a:pt x="23685" y="14335"/>
                  </a:cubicBezTo>
                  <a:cubicBezTo>
                    <a:pt x="23628" y="14335"/>
                    <a:pt x="23600" y="14392"/>
                    <a:pt x="23600" y="14420"/>
                  </a:cubicBezTo>
                  <a:cubicBezTo>
                    <a:pt x="23600" y="14505"/>
                    <a:pt x="23600" y="14562"/>
                    <a:pt x="23628" y="14647"/>
                  </a:cubicBezTo>
                  <a:cubicBezTo>
                    <a:pt x="23884" y="15414"/>
                    <a:pt x="24111" y="16209"/>
                    <a:pt x="24395" y="16976"/>
                  </a:cubicBezTo>
                  <a:cubicBezTo>
                    <a:pt x="24708" y="17856"/>
                    <a:pt x="24878" y="18765"/>
                    <a:pt x="25105" y="19674"/>
                  </a:cubicBezTo>
                  <a:cubicBezTo>
                    <a:pt x="25304" y="20185"/>
                    <a:pt x="25418" y="20725"/>
                    <a:pt x="25503" y="21236"/>
                  </a:cubicBezTo>
                  <a:cubicBezTo>
                    <a:pt x="25560" y="21264"/>
                    <a:pt x="25588" y="21293"/>
                    <a:pt x="25560" y="21349"/>
                  </a:cubicBezTo>
                  <a:cubicBezTo>
                    <a:pt x="25552" y="21357"/>
                    <a:pt x="25544" y="21361"/>
                    <a:pt x="25537" y="21361"/>
                  </a:cubicBezTo>
                  <a:cubicBezTo>
                    <a:pt x="25516" y="21361"/>
                    <a:pt x="25495" y="21334"/>
                    <a:pt x="25474" y="21293"/>
                  </a:cubicBezTo>
                  <a:cubicBezTo>
                    <a:pt x="25219" y="21179"/>
                    <a:pt x="24992" y="21009"/>
                    <a:pt x="24793" y="20781"/>
                  </a:cubicBezTo>
                  <a:cubicBezTo>
                    <a:pt x="23685" y="19702"/>
                    <a:pt x="22606" y="18623"/>
                    <a:pt x="21499" y="17544"/>
                  </a:cubicBezTo>
                  <a:cubicBezTo>
                    <a:pt x="21215" y="17288"/>
                    <a:pt x="21016" y="16976"/>
                    <a:pt x="20874" y="16635"/>
                  </a:cubicBezTo>
                  <a:cubicBezTo>
                    <a:pt x="20561" y="15840"/>
                    <a:pt x="20306" y="15045"/>
                    <a:pt x="20135" y="14221"/>
                  </a:cubicBezTo>
                  <a:cubicBezTo>
                    <a:pt x="19880" y="13171"/>
                    <a:pt x="19681" y="12120"/>
                    <a:pt x="19425" y="11069"/>
                  </a:cubicBezTo>
                  <a:cubicBezTo>
                    <a:pt x="19283" y="10558"/>
                    <a:pt x="19113" y="10075"/>
                    <a:pt x="18914" y="9592"/>
                  </a:cubicBezTo>
                  <a:cubicBezTo>
                    <a:pt x="18233" y="8002"/>
                    <a:pt x="17352" y="6497"/>
                    <a:pt x="16273" y="5134"/>
                  </a:cubicBezTo>
                  <a:cubicBezTo>
                    <a:pt x="16018" y="4793"/>
                    <a:pt x="15734" y="4452"/>
                    <a:pt x="15450" y="4111"/>
                  </a:cubicBezTo>
                  <a:cubicBezTo>
                    <a:pt x="15336" y="3998"/>
                    <a:pt x="15251" y="3884"/>
                    <a:pt x="15137" y="3827"/>
                  </a:cubicBezTo>
                  <a:cubicBezTo>
                    <a:pt x="15109" y="3799"/>
                    <a:pt x="15073" y="3785"/>
                    <a:pt x="15038" y="3785"/>
                  </a:cubicBezTo>
                  <a:cubicBezTo>
                    <a:pt x="15002" y="3785"/>
                    <a:pt x="14967" y="3799"/>
                    <a:pt x="14938" y="3827"/>
                  </a:cubicBezTo>
                  <a:cubicBezTo>
                    <a:pt x="14882" y="3856"/>
                    <a:pt x="14882" y="3941"/>
                    <a:pt x="14910" y="3998"/>
                  </a:cubicBezTo>
                  <a:cubicBezTo>
                    <a:pt x="15052" y="4253"/>
                    <a:pt x="15194" y="4537"/>
                    <a:pt x="15364" y="4793"/>
                  </a:cubicBezTo>
                  <a:cubicBezTo>
                    <a:pt x="16245" y="5957"/>
                    <a:pt x="17068" y="7207"/>
                    <a:pt x="17778" y="8485"/>
                  </a:cubicBezTo>
                  <a:cubicBezTo>
                    <a:pt x="18346" y="9535"/>
                    <a:pt x="18772" y="10671"/>
                    <a:pt x="19028" y="11836"/>
                  </a:cubicBezTo>
                  <a:cubicBezTo>
                    <a:pt x="19227" y="12915"/>
                    <a:pt x="19482" y="13994"/>
                    <a:pt x="19795" y="15045"/>
                  </a:cubicBezTo>
                  <a:cubicBezTo>
                    <a:pt x="19880" y="15300"/>
                    <a:pt x="19937" y="15556"/>
                    <a:pt x="19937" y="15840"/>
                  </a:cubicBezTo>
                  <a:cubicBezTo>
                    <a:pt x="19596" y="15584"/>
                    <a:pt x="19312" y="15300"/>
                    <a:pt x="19056" y="14960"/>
                  </a:cubicBezTo>
                  <a:cubicBezTo>
                    <a:pt x="17977" y="13852"/>
                    <a:pt x="16869" y="12773"/>
                    <a:pt x="15734" y="11722"/>
                  </a:cubicBezTo>
                  <a:cubicBezTo>
                    <a:pt x="15478" y="11467"/>
                    <a:pt x="15279" y="11183"/>
                    <a:pt x="15166" y="10842"/>
                  </a:cubicBezTo>
                  <a:cubicBezTo>
                    <a:pt x="14598" y="9223"/>
                    <a:pt x="13973" y="7661"/>
                    <a:pt x="13234" y="6099"/>
                  </a:cubicBezTo>
                  <a:cubicBezTo>
                    <a:pt x="12808" y="5048"/>
                    <a:pt x="12212" y="4026"/>
                    <a:pt x="11530" y="3117"/>
                  </a:cubicBezTo>
                  <a:cubicBezTo>
                    <a:pt x="11048" y="2521"/>
                    <a:pt x="10508" y="1953"/>
                    <a:pt x="9969" y="1385"/>
                  </a:cubicBezTo>
                  <a:cubicBezTo>
                    <a:pt x="9571" y="987"/>
                    <a:pt x="9145" y="618"/>
                    <a:pt x="8719" y="249"/>
                  </a:cubicBezTo>
                  <a:cubicBezTo>
                    <a:pt x="8605" y="164"/>
                    <a:pt x="8492" y="79"/>
                    <a:pt x="8378" y="22"/>
                  </a:cubicBezTo>
                  <a:cubicBezTo>
                    <a:pt x="8336" y="8"/>
                    <a:pt x="8300" y="1"/>
                    <a:pt x="8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4"/>
            <p:cNvSpPr/>
            <p:nvPr/>
          </p:nvSpPr>
          <p:spPr>
            <a:xfrm>
              <a:off x="781250" y="2823400"/>
              <a:ext cx="3575" cy="3275"/>
            </a:xfrm>
            <a:custGeom>
              <a:avLst/>
              <a:gdLst/>
              <a:ahLst/>
              <a:cxnLst/>
              <a:rect l="l" t="t" r="r" b="b"/>
              <a:pathLst>
                <a:path w="143" h="131" extrusionOk="0">
                  <a:moveTo>
                    <a:pt x="57" y="0"/>
                  </a:moveTo>
                  <a:lnTo>
                    <a:pt x="0" y="86"/>
                  </a:lnTo>
                  <a:cubicBezTo>
                    <a:pt x="17" y="103"/>
                    <a:pt x="45" y="131"/>
                    <a:pt x="77" y="131"/>
                  </a:cubicBezTo>
                  <a:cubicBezTo>
                    <a:pt x="98" y="131"/>
                    <a:pt x="120" y="119"/>
                    <a:pt x="142" y="86"/>
                  </a:cubicBezTo>
                  <a:lnTo>
                    <a:pt x="57" y="0"/>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4"/>
            <p:cNvSpPr/>
            <p:nvPr/>
          </p:nvSpPr>
          <p:spPr>
            <a:xfrm>
              <a:off x="923950" y="2932025"/>
              <a:ext cx="2850" cy="3150"/>
            </a:xfrm>
            <a:custGeom>
              <a:avLst/>
              <a:gdLst/>
              <a:ahLst/>
              <a:cxnLst/>
              <a:rect l="l" t="t" r="r" b="b"/>
              <a:pathLst>
                <a:path w="114" h="126" extrusionOk="0">
                  <a:moveTo>
                    <a:pt x="29" y="0"/>
                  </a:moveTo>
                  <a:lnTo>
                    <a:pt x="0" y="57"/>
                  </a:lnTo>
                  <a:cubicBezTo>
                    <a:pt x="21" y="99"/>
                    <a:pt x="42" y="125"/>
                    <a:pt x="63" y="125"/>
                  </a:cubicBezTo>
                  <a:cubicBezTo>
                    <a:pt x="70" y="125"/>
                    <a:pt x="78" y="122"/>
                    <a:pt x="86" y="114"/>
                  </a:cubicBezTo>
                  <a:cubicBezTo>
                    <a:pt x="114" y="57"/>
                    <a:pt x="86" y="29"/>
                    <a:pt x="29" y="0"/>
                  </a:cubicBez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4"/>
            <p:cNvSpPr/>
            <p:nvPr/>
          </p:nvSpPr>
          <p:spPr>
            <a:xfrm>
              <a:off x="643500" y="2683525"/>
              <a:ext cx="1450" cy="750"/>
            </a:xfrm>
            <a:custGeom>
              <a:avLst/>
              <a:gdLst/>
              <a:ahLst/>
              <a:cxnLst/>
              <a:rect l="l" t="t" r="r" b="b"/>
              <a:pathLst>
                <a:path w="58" h="30" extrusionOk="0">
                  <a:moveTo>
                    <a:pt x="29" y="1"/>
                  </a:moveTo>
                  <a:lnTo>
                    <a:pt x="1" y="29"/>
                  </a:lnTo>
                  <a:lnTo>
                    <a:pt x="58" y="29"/>
                  </a:lnTo>
                  <a:lnTo>
                    <a:pt x="29"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4"/>
            <p:cNvSpPr/>
            <p:nvPr/>
          </p:nvSpPr>
          <p:spPr>
            <a:xfrm>
              <a:off x="1220000" y="1004925"/>
              <a:ext cx="661025" cy="702250"/>
            </a:xfrm>
            <a:custGeom>
              <a:avLst/>
              <a:gdLst/>
              <a:ahLst/>
              <a:cxnLst/>
              <a:rect l="l" t="t" r="r" b="b"/>
              <a:pathLst>
                <a:path w="26441" h="28090" extrusionOk="0">
                  <a:moveTo>
                    <a:pt x="17888" y="1"/>
                  </a:moveTo>
                  <a:cubicBezTo>
                    <a:pt x="16994" y="1"/>
                    <a:pt x="16102" y="165"/>
                    <a:pt x="15279" y="521"/>
                  </a:cubicBezTo>
                  <a:cubicBezTo>
                    <a:pt x="14456" y="862"/>
                    <a:pt x="13717" y="1345"/>
                    <a:pt x="13149" y="2026"/>
                  </a:cubicBezTo>
                  <a:cubicBezTo>
                    <a:pt x="12922" y="2282"/>
                    <a:pt x="12667" y="2509"/>
                    <a:pt x="12439" y="2736"/>
                  </a:cubicBezTo>
                  <a:cubicBezTo>
                    <a:pt x="10821" y="4355"/>
                    <a:pt x="9174" y="5917"/>
                    <a:pt x="7725" y="7706"/>
                  </a:cubicBezTo>
                  <a:cubicBezTo>
                    <a:pt x="6930" y="8615"/>
                    <a:pt x="6220" y="9609"/>
                    <a:pt x="5595" y="10659"/>
                  </a:cubicBezTo>
                  <a:cubicBezTo>
                    <a:pt x="4999" y="11710"/>
                    <a:pt x="4403" y="12733"/>
                    <a:pt x="3806" y="13755"/>
                  </a:cubicBezTo>
                  <a:cubicBezTo>
                    <a:pt x="3465" y="14380"/>
                    <a:pt x="3096" y="15033"/>
                    <a:pt x="2755" y="15686"/>
                  </a:cubicBezTo>
                  <a:cubicBezTo>
                    <a:pt x="2329" y="16481"/>
                    <a:pt x="2017" y="17305"/>
                    <a:pt x="1790" y="18185"/>
                  </a:cubicBezTo>
                  <a:cubicBezTo>
                    <a:pt x="1477" y="19463"/>
                    <a:pt x="1222" y="20769"/>
                    <a:pt x="909" y="22047"/>
                  </a:cubicBezTo>
                  <a:cubicBezTo>
                    <a:pt x="767" y="22757"/>
                    <a:pt x="625" y="23467"/>
                    <a:pt x="398" y="24177"/>
                  </a:cubicBezTo>
                  <a:cubicBezTo>
                    <a:pt x="285" y="24461"/>
                    <a:pt x="200" y="24774"/>
                    <a:pt x="114" y="25058"/>
                  </a:cubicBezTo>
                  <a:cubicBezTo>
                    <a:pt x="29" y="25427"/>
                    <a:pt x="1" y="25796"/>
                    <a:pt x="29" y="26165"/>
                  </a:cubicBezTo>
                  <a:cubicBezTo>
                    <a:pt x="143" y="26960"/>
                    <a:pt x="682" y="27670"/>
                    <a:pt x="1449" y="27926"/>
                  </a:cubicBezTo>
                  <a:cubicBezTo>
                    <a:pt x="1849" y="28031"/>
                    <a:pt x="2249" y="28090"/>
                    <a:pt x="2650" y="28090"/>
                  </a:cubicBezTo>
                  <a:cubicBezTo>
                    <a:pt x="2789" y="28090"/>
                    <a:pt x="2928" y="28083"/>
                    <a:pt x="3068" y="28068"/>
                  </a:cubicBezTo>
                  <a:cubicBezTo>
                    <a:pt x="3778" y="27983"/>
                    <a:pt x="4488" y="27784"/>
                    <a:pt x="5198" y="27528"/>
                  </a:cubicBezTo>
                  <a:cubicBezTo>
                    <a:pt x="6788" y="26875"/>
                    <a:pt x="8322" y="26023"/>
                    <a:pt x="9713" y="24972"/>
                  </a:cubicBezTo>
                  <a:cubicBezTo>
                    <a:pt x="10594" y="24348"/>
                    <a:pt x="11445" y="23638"/>
                    <a:pt x="12354" y="23041"/>
                  </a:cubicBezTo>
                  <a:cubicBezTo>
                    <a:pt x="14456" y="21735"/>
                    <a:pt x="16699" y="20599"/>
                    <a:pt x="19000" y="19719"/>
                  </a:cubicBezTo>
                  <a:cubicBezTo>
                    <a:pt x="20221" y="19264"/>
                    <a:pt x="21385" y="18696"/>
                    <a:pt x="22493" y="18043"/>
                  </a:cubicBezTo>
                  <a:cubicBezTo>
                    <a:pt x="23373" y="17532"/>
                    <a:pt x="24140" y="16794"/>
                    <a:pt x="24679" y="15942"/>
                  </a:cubicBezTo>
                  <a:cubicBezTo>
                    <a:pt x="25134" y="15232"/>
                    <a:pt x="25475" y="14436"/>
                    <a:pt x="25844" y="13670"/>
                  </a:cubicBezTo>
                  <a:cubicBezTo>
                    <a:pt x="26156" y="13102"/>
                    <a:pt x="26327" y="12477"/>
                    <a:pt x="26412" y="11852"/>
                  </a:cubicBezTo>
                  <a:cubicBezTo>
                    <a:pt x="26440" y="11455"/>
                    <a:pt x="26440" y="11085"/>
                    <a:pt x="26412" y="10688"/>
                  </a:cubicBezTo>
                  <a:cubicBezTo>
                    <a:pt x="26355" y="9097"/>
                    <a:pt x="26071" y="7536"/>
                    <a:pt x="25645" y="6030"/>
                  </a:cubicBezTo>
                  <a:cubicBezTo>
                    <a:pt x="25304" y="4894"/>
                    <a:pt x="24850" y="3815"/>
                    <a:pt x="23998" y="2963"/>
                  </a:cubicBezTo>
                  <a:cubicBezTo>
                    <a:pt x="22805" y="1856"/>
                    <a:pt x="21414" y="947"/>
                    <a:pt x="19908" y="351"/>
                  </a:cubicBezTo>
                  <a:cubicBezTo>
                    <a:pt x="19482" y="209"/>
                    <a:pt x="19056" y="95"/>
                    <a:pt x="18630" y="38"/>
                  </a:cubicBezTo>
                  <a:cubicBezTo>
                    <a:pt x="18384" y="14"/>
                    <a:pt x="18136" y="1"/>
                    <a:pt x="17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4"/>
            <p:cNvSpPr/>
            <p:nvPr/>
          </p:nvSpPr>
          <p:spPr>
            <a:xfrm>
              <a:off x="1244850" y="1041775"/>
              <a:ext cx="587175" cy="623025"/>
            </a:xfrm>
            <a:custGeom>
              <a:avLst/>
              <a:gdLst/>
              <a:ahLst/>
              <a:cxnLst/>
              <a:rect l="l" t="t" r="r" b="b"/>
              <a:pathLst>
                <a:path w="23487" h="24921" extrusionOk="0">
                  <a:moveTo>
                    <a:pt x="8662" y="13048"/>
                  </a:moveTo>
                  <a:lnTo>
                    <a:pt x="8719" y="13104"/>
                  </a:lnTo>
                  <a:lnTo>
                    <a:pt x="8662" y="13104"/>
                  </a:lnTo>
                  <a:lnTo>
                    <a:pt x="8662" y="13048"/>
                  </a:lnTo>
                  <a:close/>
                  <a:moveTo>
                    <a:pt x="15676" y="1"/>
                  </a:moveTo>
                  <a:cubicBezTo>
                    <a:pt x="15656" y="1"/>
                    <a:pt x="15637" y="4"/>
                    <a:pt x="15620" y="13"/>
                  </a:cubicBezTo>
                  <a:cubicBezTo>
                    <a:pt x="15535" y="41"/>
                    <a:pt x="15450" y="98"/>
                    <a:pt x="15364" y="155"/>
                  </a:cubicBezTo>
                  <a:cubicBezTo>
                    <a:pt x="15109" y="410"/>
                    <a:pt x="14825" y="637"/>
                    <a:pt x="14598" y="921"/>
                  </a:cubicBezTo>
                  <a:cubicBezTo>
                    <a:pt x="13803" y="1688"/>
                    <a:pt x="13149" y="2568"/>
                    <a:pt x="12638" y="3534"/>
                  </a:cubicBezTo>
                  <a:cubicBezTo>
                    <a:pt x="11758" y="5181"/>
                    <a:pt x="11218" y="6970"/>
                    <a:pt x="10991" y="8788"/>
                  </a:cubicBezTo>
                  <a:cubicBezTo>
                    <a:pt x="10963" y="9100"/>
                    <a:pt x="10877" y="9384"/>
                    <a:pt x="10792" y="9640"/>
                  </a:cubicBezTo>
                  <a:cubicBezTo>
                    <a:pt x="10735" y="9867"/>
                    <a:pt x="10622" y="10037"/>
                    <a:pt x="10451" y="10179"/>
                  </a:cubicBezTo>
                  <a:cubicBezTo>
                    <a:pt x="9685" y="10918"/>
                    <a:pt x="8975" y="11656"/>
                    <a:pt x="8208" y="12394"/>
                  </a:cubicBezTo>
                  <a:cubicBezTo>
                    <a:pt x="8094" y="12508"/>
                    <a:pt x="8009" y="12678"/>
                    <a:pt x="7782" y="12678"/>
                  </a:cubicBezTo>
                  <a:cubicBezTo>
                    <a:pt x="7782" y="12281"/>
                    <a:pt x="7725" y="11855"/>
                    <a:pt x="7782" y="11457"/>
                  </a:cubicBezTo>
                  <a:cubicBezTo>
                    <a:pt x="7867" y="10009"/>
                    <a:pt x="8236" y="8617"/>
                    <a:pt x="8833" y="7311"/>
                  </a:cubicBezTo>
                  <a:cubicBezTo>
                    <a:pt x="9145" y="6658"/>
                    <a:pt x="9429" y="5976"/>
                    <a:pt x="9713" y="5295"/>
                  </a:cubicBezTo>
                  <a:cubicBezTo>
                    <a:pt x="9770" y="5210"/>
                    <a:pt x="9713" y="5096"/>
                    <a:pt x="9628" y="5068"/>
                  </a:cubicBezTo>
                  <a:cubicBezTo>
                    <a:pt x="9605" y="5060"/>
                    <a:pt x="9582" y="5056"/>
                    <a:pt x="9561" y="5056"/>
                  </a:cubicBezTo>
                  <a:cubicBezTo>
                    <a:pt x="9501" y="5056"/>
                    <a:pt x="9450" y="5083"/>
                    <a:pt x="9429" y="5124"/>
                  </a:cubicBezTo>
                  <a:cubicBezTo>
                    <a:pt x="9344" y="5210"/>
                    <a:pt x="9287" y="5323"/>
                    <a:pt x="9230" y="5437"/>
                  </a:cubicBezTo>
                  <a:cubicBezTo>
                    <a:pt x="8748" y="6289"/>
                    <a:pt x="8322" y="7197"/>
                    <a:pt x="7981" y="8135"/>
                  </a:cubicBezTo>
                  <a:cubicBezTo>
                    <a:pt x="7725" y="8759"/>
                    <a:pt x="7555" y="9384"/>
                    <a:pt x="7441" y="10037"/>
                  </a:cubicBezTo>
                  <a:cubicBezTo>
                    <a:pt x="7328" y="10634"/>
                    <a:pt x="7242" y="11230"/>
                    <a:pt x="7242" y="11826"/>
                  </a:cubicBezTo>
                  <a:cubicBezTo>
                    <a:pt x="7242" y="12338"/>
                    <a:pt x="7157" y="12849"/>
                    <a:pt x="7129" y="13360"/>
                  </a:cubicBezTo>
                  <a:cubicBezTo>
                    <a:pt x="7100" y="13587"/>
                    <a:pt x="7015" y="13786"/>
                    <a:pt x="6873" y="13956"/>
                  </a:cubicBezTo>
                  <a:cubicBezTo>
                    <a:pt x="6334" y="14666"/>
                    <a:pt x="5794" y="15433"/>
                    <a:pt x="5283" y="16143"/>
                  </a:cubicBezTo>
                  <a:cubicBezTo>
                    <a:pt x="4999" y="16512"/>
                    <a:pt x="4743" y="16881"/>
                    <a:pt x="4459" y="17251"/>
                  </a:cubicBezTo>
                  <a:cubicBezTo>
                    <a:pt x="4419" y="17291"/>
                    <a:pt x="4379" y="17331"/>
                    <a:pt x="4329" y="17331"/>
                  </a:cubicBezTo>
                  <a:cubicBezTo>
                    <a:pt x="4308" y="17331"/>
                    <a:pt x="4285" y="17324"/>
                    <a:pt x="4261" y="17307"/>
                  </a:cubicBezTo>
                  <a:cubicBezTo>
                    <a:pt x="4232" y="17279"/>
                    <a:pt x="4204" y="17251"/>
                    <a:pt x="4204" y="17194"/>
                  </a:cubicBezTo>
                  <a:cubicBezTo>
                    <a:pt x="4062" y="16285"/>
                    <a:pt x="4062" y="15348"/>
                    <a:pt x="4204" y="14439"/>
                  </a:cubicBezTo>
                  <a:cubicBezTo>
                    <a:pt x="4488" y="13161"/>
                    <a:pt x="4601" y="11855"/>
                    <a:pt x="5112" y="10634"/>
                  </a:cubicBezTo>
                  <a:cubicBezTo>
                    <a:pt x="5169" y="10549"/>
                    <a:pt x="5141" y="10463"/>
                    <a:pt x="5056" y="10463"/>
                  </a:cubicBezTo>
                  <a:cubicBezTo>
                    <a:pt x="5039" y="10455"/>
                    <a:pt x="5025" y="10452"/>
                    <a:pt x="5012" y="10452"/>
                  </a:cubicBezTo>
                  <a:cubicBezTo>
                    <a:pt x="4980" y="10452"/>
                    <a:pt x="4954" y="10472"/>
                    <a:pt x="4914" y="10492"/>
                  </a:cubicBezTo>
                  <a:cubicBezTo>
                    <a:pt x="4658" y="10719"/>
                    <a:pt x="4488" y="11003"/>
                    <a:pt x="4403" y="11344"/>
                  </a:cubicBezTo>
                  <a:cubicBezTo>
                    <a:pt x="4261" y="11826"/>
                    <a:pt x="4147" y="12281"/>
                    <a:pt x="4033" y="12764"/>
                  </a:cubicBezTo>
                  <a:cubicBezTo>
                    <a:pt x="3664" y="14212"/>
                    <a:pt x="3551" y="15689"/>
                    <a:pt x="3693" y="17165"/>
                  </a:cubicBezTo>
                  <a:cubicBezTo>
                    <a:pt x="3806" y="18358"/>
                    <a:pt x="3778" y="18358"/>
                    <a:pt x="3153" y="19437"/>
                  </a:cubicBezTo>
                  <a:cubicBezTo>
                    <a:pt x="3096" y="19551"/>
                    <a:pt x="3039" y="19636"/>
                    <a:pt x="2983" y="19750"/>
                  </a:cubicBezTo>
                  <a:cubicBezTo>
                    <a:pt x="2727" y="20176"/>
                    <a:pt x="2471" y="20573"/>
                    <a:pt x="2187" y="20971"/>
                  </a:cubicBezTo>
                  <a:cubicBezTo>
                    <a:pt x="2159" y="20999"/>
                    <a:pt x="2131" y="21028"/>
                    <a:pt x="2074" y="21028"/>
                  </a:cubicBezTo>
                  <a:cubicBezTo>
                    <a:pt x="2045" y="20999"/>
                    <a:pt x="2017" y="20971"/>
                    <a:pt x="1989" y="20943"/>
                  </a:cubicBezTo>
                  <a:cubicBezTo>
                    <a:pt x="1960" y="20488"/>
                    <a:pt x="1960" y="20062"/>
                    <a:pt x="1989" y="19608"/>
                  </a:cubicBezTo>
                  <a:cubicBezTo>
                    <a:pt x="2074" y="19068"/>
                    <a:pt x="2131" y="18500"/>
                    <a:pt x="2187" y="17961"/>
                  </a:cubicBezTo>
                  <a:lnTo>
                    <a:pt x="2187" y="17591"/>
                  </a:lnTo>
                  <a:cubicBezTo>
                    <a:pt x="2187" y="17535"/>
                    <a:pt x="2131" y="17506"/>
                    <a:pt x="2074" y="17506"/>
                  </a:cubicBezTo>
                  <a:cubicBezTo>
                    <a:pt x="2045" y="17506"/>
                    <a:pt x="1960" y="17535"/>
                    <a:pt x="1960" y="17563"/>
                  </a:cubicBezTo>
                  <a:cubicBezTo>
                    <a:pt x="1818" y="17790"/>
                    <a:pt x="1733" y="18046"/>
                    <a:pt x="1705" y="18301"/>
                  </a:cubicBezTo>
                  <a:cubicBezTo>
                    <a:pt x="1506" y="19381"/>
                    <a:pt x="1449" y="20488"/>
                    <a:pt x="1534" y="21596"/>
                  </a:cubicBezTo>
                  <a:cubicBezTo>
                    <a:pt x="1563" y="21851"/>
                    <a:pt x="1506" y="22107"/>
                    <a:pt x="1364" y="22334"/>
                  </a:cubicBezTo>
                  <a:cubicBezTo>
                    <a:pt x="966" y="22959"/>
                    <a:pt x="597" y="23584"/>
                    <a:pt x="228" y="24208"/>
                  </a:cubicBezTo>
                  <a:cubicBezTo>
                    <a:pt x="143" y="24322"/>
                    <a:pt x="86" y="24464"/>
                    <a:pt x="29" y="24606"/>
                  </a:cubicBezTo>
                  <a:cubicBezTo>
                    <a:pt x="1" y="24691"/>
                    <a:pt x="57" y="24805"/>
                    <a:pt x="143" y="24862"/>
                  </a:cubicBezTo>
                  <a:cubicBezTo>
                    <a:pt x="178" y="24897"/>
                    <a:pt x="235" y="24921"/>
                    <a:pt x="293" y="24921"/>
                  </a:cubicBezTo>
                  <a:cubicBezTo>
                    <a:pt x="329" y="24921"/>
                    <a:pt x="366" y="24912"/>
                    <a:pt x="398" y="24890"/>
                  </a:cubicBezTo>
                  <a:cubicBezTo>
                    <a:pt x="597" y="24805"/>
                    <a:pt x="767" y="24634"/>
                    <a:pt x="881" y="24464"/>
                  </a:cubicBezTo>
                  <a:cubicBezTo>
                    <a:pt x="1193" y="24010"/>
                    <a:pt x="1506" y="23584"/>
                    <a:pt x="1790" y="23129"/>
                  </a:cubicBezTo>
                  <a:cubicBezTo>
                    <a:pt x="1979" y="22752"/>
                    <a:pt x="2372" y="22502"/>
                    <a:pt x="2800" y="22502"/>
                  </a:cubicBezTo>
                  <a:cubicBezTo>
                    <a:pt x="2823" y="22502"/>
                    <a:pt x="2846" y="22503"/>
                    <a:pt x="2869" y="22504"/>
                  </a:cubicBezTo>
                  <a:cubicBezTo>
                    <a:pt x="3465" y="22476"/>
                    <a:pt x="4062" y="22448"/>
                    <a:pt x="4687" y="22448"/>
                  </a:cubicBezTo>
                  <a:cubicBezTo>
                    <a:pt x="5766" y="22419"/>
                    <a:pt x="6845" y="22164"/>
                    <a:pt x="7839" y="21709"/>
                  </a:cubicBezTo>
                  <a:cubicBezTo>
                    <a:pt x="8066" y="21624"/>
                    <a:pt x="8236" y="21482"/>
                    <a:pt x="8350" y="21283"/>
                  </a:cubicBezTo>
                  <a:cubicBezTo>
                    <a:pt x="8378" y="21255"/>
                    <a:pt x="8378" y="21198"/>
                    <a:pt x="8350" y="21170"/>
                  </a:cubicBezTo>
                  <a:cubicBezTo>
                    <a:pt x="8322" y="21113"/>
                    <a:pt x="8293" y="21085"/>
                    <a:pt x="8236" y="21085"/>
                  </a:cubicBezTo>
                  <a:cubicBezTo>
                    <a:pt x="8038" y="21170"/>
                    <a:pt x="7810" y="21227"/>
                    <a:pt x="7612" y="21283"/>
                  </a:cubicBezTo>
                  <a:cubicBezTo>
                    <a:pt x="6674" y="21653"/>
                    <a:pt x="5709" y="21851"/>
                    <a:pt x="4715" y="21908"/>
                  </a:cubicBezTo>
                  <a:cubicBezTo>
                    <a:pt x="4412" y="21908"/>
                    <a:pt x="4122" y="21895"/>
                    <a:pt x="3827" y="21895"/>
                  </a:cubicBezTo>
                  <a:cubicBezTo>
                    <a:pt x="3680" y="21895"/>
                    <a:pt x="3532" y="21899"/>
                    <a:pt x="3380" y="21908"/>
                  </a:cubicBezTo>
                  <a:cubicBezTo>
                    <a:pt x="3288" y="21921"/>
                    <a:pt x="3178" y="21940"/>
                    <a:pt x="3075" y="21940"/>
                  </a:cubicBezTo>
                  <a:cubicBezTo>
                    <a:pt x="2955" y="21940"/>
                    <a:pt x="2845" y="21914"/>
                    <a:pt x="2784" y="21823"/>
                  </a:cubicBezTo>
                  <a:cubicBezTo>
                    <a:pt x="2699" y="21653"/>
                    <a:pt x="2897" y="21482"/>
                    <a:pt x="3011" y="21312"/>
                  </a:cubicBezTo>
                  <a:cubicBezTo>
                    <a:pt x="3039" y="21227"/>
                    <a:pt x="3096" y="21141"/>
                    <a:pt x="3153" y="21056"/>
                  </a:cubicBezTo>
                  <a:cubicBezTo>
                    <a:pt x="3664" y="20261"/>
                    <a:pt x="4204" y="19466"/>
                    <a:pt x="4658" y="18642"/>
                  </a:cubicBezTo>
                  <a:cubicBezTo>
                    <a:pt x="4914" y="18195"/>
                    <a:pt x="4962" y="18067"/>
                    <a:pt x="5269" y="18067"/>
                  </a:cubicBezTo>
                  <a:cubicBezTo>
                    <a:pt x="5372" y="18067"/>
                    <a:pt x="5503" y="18081"/>
                    <a:pt x="5680" y="18103"/>
                  </a:cubicBezTo>
                  <a:cubicBezTo>
                    <a:pt x="5879" y="18131"/>
                    <a:pt x="6106" y="18159"/>
                    <a:pt x="6334" y="18188"/>
                  </a:cubicBezTo>
                  <a:cubicBezTo>
                    <a:pt x="6987" y="18273"/>
                    <a:pt x="7640" y="18358"/>
                    <a:pt x="8293" y="18415"/>
                  </a:cubicBezTo>
                  <a:cubicBezTo>
                    <a:pt x="8610" y="18441"/>
                    <a:pt x="8926" y="18454"/>
                    <a:pt x="9242" y="18454"/>
                  </a:cubicBezTo>
                  <a:cubicBezTo>
                    <a:pt x="9946" y="18454"/>
                    <a:pt x="10646" y="18391"/>
                    <a:pt x="11332" y="18273"/>
                  </a:cubicBezTo>
                  <a:cubicBezTo>
                    <a:pt x="13405" y="17904"/>
                    <a:pt x="15279" y="17023"/>
                    <a:pt x="17097" y="16030"/>
                  </a:cubicBezTo>
                  <a:cubicBezTo>
                    <a:pt x="17210" y="15973"/>
                    <a:pt x="17324" y="15888"/>
                    <a:pt x="17438" y="15774"/>
                  </a:cubicBezTo>
                  <a:cubicBezTo>
                    <a:pt x="17494" y="15717"/>
                    <a:pt x="17580" y="15632"/>
                    <a:pt x="17494" y="15547"/>
                  </a:cubicBezTo>
                  <a:cubicBezTo>
                    <a:pt x="17459" y="15512"/>
                    <a:pt x="17413" y="15487"/>
                    <a:pt x="17370" y="15487"/>
                  </a:cubicBezTo>
                  <a:cubicBezTo>
                    <a:pt x="17343" y="15487"/>
                    <a:pt x="17317" y="15497"/>
                    <a:pt x="17296" y="15518"/>
                  </a:cubicBezTo>
                  <a:lnTo>
                    <a:pt x="16046" y="16086"/>
                  </a:lnTo>
                  <a:cubicBezTo>
                    <a:pt x="14683" y="16711"/>
                    <a:pt x="13291" y="17364"/>
                    <a:pt x="11815" y="17648"/>
                  </a:cubicBezTo>
                  <a:cubicBezTo>
                    <a:pt x="10934" y="17819"/>
                    <a:pt x="10082" y="17904"/>
                    <a:pt x="9202" y="17904"/>
                  </a:cubicBezTo>
                  <a:cubicBezTo>
                    <a:pt x="7952" y="17847"/>
                    <a:pt x="6674" y="17705"/>
                    <a:pt x="5453" y="17478"/>
                  </a:cubicBezTo>
                  <a:cubicBezTo>
                    <a:pt x="5453" y="17393"/>
                    <a:pt x="5482" y="17336"/>
                    <a:pt x="5538" y="17251"/>
                  </a:cubicBezTo>
                  <a:cubicBezTo>
                    <a:pt x="6248" y="16257"/>
                    <a:pt x="6958" y="15234"/>
                    <a:pt x="7668" y="14212"/>
                  </a:cubicBezTo>
                  <a:cubicBezTo>
                    <a:pt x="7810" y="13956"/>
                    <a:pt x="8094" y="13758"/>
                    <a:pt x="8407" y="13701"/>
                  </a:cubicBezTo>
                  <a:cubicBezTo>
                    <a:pt x="8885" y="13659"/>
                    <a:pt x="9363" y="13633"/>
                    <a:pt x="9841" y="13633"/>
                  </a:cubicBezTo>
                  <a:cubicBezTo>
                    <a:pt x="10016" y="13633"/>
                    <a:pt x="10191" y="13636"/>
                    <a:pt x="10366" y="13644"/>
                  </a:cubicBezTo>
                  <a:cubicBezTo>
                    <a:pt x="11559" y="13644"/>
                    <a:pt x="12752" y="13701"/>
                    <a:pt x="13945" y="13701"/>
                  </a:cubicBezTo>
                  <a:lnTo>
                    <a:pt x="15109" y="13701"/>
                  </a:lnTo>
                  <a:cubicBezTo>
                    <a:pt x="16273" y="13616"/>
                    <a:pt x="17409" y="13388"/>
                    <a:pt x="18545" y="13048"/>
                  </a:cubicBezTo>
                  <a:cubicBezTo>
                    <a:pt x="18858" y="12962"/>
                    <a:pt x="19170" y="12820"/>
                    <a:pt x="19482" y="12707"/>
                  </a:cubicBezTo>
                  <a:cubicBezTo>
                    <a:pt x="20590" y="12224"/>
                    <a:pt x="21612" y="11628"/>
                    <a:pt x="22606" y="10946"/>
                  </a:cubicBezTo>
                  <a:cubicBezTo>
                    <a:pt x="22691" y="10889"/>
                    <a:pt x="22777" y="10804"/>
                    <a:pt x="22862" y="10719"/>
                  </a:cubicBezTo>
                  <a:cubicBezTo>
                    <a:pt x="22919" y="10662"/>
                    <a:pt x="22947" y="10577"/>
                    <a:pt x="22975" y="10520"/>
                  </a:cubicBezTo>
                  <a:cubicBezTo>
                    <a:pt x="22975" y="10463"/>
                    <a:pt x="22975" y="10407"/>
                    <a:pt x="22947" y="10378"/>
                  </a:cubicBezTo>
                  <a:cubicBezTo>
                    <a:pt x="22919" y="10350"/>
                    <a:pt x="22833" y="10321"/>
                    <a:pt x="22805" y="10321"/>
                  </a:cubicBezTo>
                  <a:cubicBezTo>
                    <a:pt x="22663" y="10378"/>
                    <a:pt x="22493" y="10463"/>
                    <a:pt x="22351" y="10549"/>
                  </a:cubicBezTo>
                  <a:cubicBezTo>
                    <a:pt x="21754" y="10861"/>
                    <a:pt x="21186" y="11230"/>
                    <a:pt x="20562" y="11543"/>
                  </a:cubicBezTo>
                  <a:cubicBezTo>
                    <a:pt x="18801" y="12508"/>
                    <a:pt x="16813" y="13048"/>
                    <a:pt x="14797" y="13133"/>
                  </a:cubicBezTo>
                  <a:cubicBezTo>
                    <a:pt x="14229" y="13133"/>
                    <a:pt x="13661" y="13104"/>
                    <a:pt x="13121" y="13104"/>
                  </a:cubicBezTo>
                  <a:lnTo>
                    <a:pt x="9458" y="13104"/>
                  </a:lnTo>
                  <a:cubicBezTo>
                    <a:pt x="9287" y="13076"/>
                    <a:pt x="9117" y="13076"/>
                    <a:pt x="8975" y="13019"/>
                  </a:cubicBezTo>
                  <a:cubicBezTo>
                    <a:pt x="8861" y="13019"/>
                    <a:pt x="8861" y="12934"/>
                    <a:pt x="8861" y="12849"/>
                  </a:cubicBezTo>
                  <a:cubicBezTo>
                    <a:pt x="8890" y="12792"/>
                    <a:pt x="8890" y="12707"/>
                    <a:pt x="8946" y="12650"/>
                  </a:cubicBezTo>
                  <a:cubicBezTo>
                    <a:pt x="9600" y="11883"/>
                    <a:pt x="10309" y="11173"/>
                    <a:pt x="11048" y="10520"/>
                  </a:cubicBezTo>
                  <a:cubicBezTo>
                    <a:pt x="11247" y="10378"/>
                    <a:pt x="11474" y="10265"/>
                    <a:pt x="11729" y="10265"/>
                  </a:cubicBezTo>
                  <a:lnTo>
                    <a:pt x="13604" y="10151"/>
                  </a:lnTo>
                  <a:cubicBezTo>
                    <a:pt x="15137" y="10094"/>
                    <a:pt x="16642" y="9810"/>
                    <a:pt x="18119" y="9327"/>
                  </a:cubicBezTo>
                  <a:cubicBezTo>
                    <a:pt x="19795" y="8759"/>
                    <a:pt x="21357" y="7851"/>
                    <a:pt x="22720" y="6715"/>
                  </a:cubicBezTo>
                  <a:cubicBezTo>
                    <a:pt x="23032" y="6488"/>
                    <a:pt x="23288" y="6232"/>
                    <a:pt x="23458" y="5920"/>
                  </a:cubicBezTo>
                  <a:cubicBezTo>
                    <a:pt x="23487" y="5834"/>
                    <a:pt x="23458" y="5778"/>
                    <a:pt x="23430" y="5721"/>
                  </a:cubicBezTo>
                  <a:cubicBezTo>
                    <a:pt x="23401" y="5692"/>
                    <a:pt x="23366" y="5678"/>
                    <a:pt x="23330" y="5678"/>
                  </a:cubicBezTo>
                  <a:cubicBezTo>
                    <a:pt x="23295" y="5678"/>
                    <a:pt x="23259" y="5692"/>
                    <a:pt x="23231" y="5721"/>
                  </a:cubicBezTo>
                  <a:cubicBezTo>
                    <a:pt x="22720" y="6090"/>
                    <a:pt x="22180" y="6488"/>
                    <a:pt x="21641" y="6885"/>
                  </a:cubicBezTo>
                  <a:cubicBezTo>
                    <a:pt x="20278" y="7879"/>
                    <a:pt x="18744" y="8589"/>
                    <a:pt x="17097" y="8987"/>
                  </a:cubicBezTo>
                  <a:cubicBezTo>
                    <a:pt x="16302" y="9157"/>
                    <a:pt x="15478" y="9299"/>
                    <a:pt x="14683" y="9413"/>
                  </a:cubicBezTo>
                  <a:cubicBezTo>
                    <a:pt x="13888" y="9526"/>
                    <a:pt x="13121" y="9583"/>
                    <a:pt x="12354" y="9611"/>
                  </a:cubicBezTo>
                  <a:cubicBezTo>
                    <a:pt x="12326" y="9640"/>
                    <a:pt x="12297" y="9668"/>
                    <a:pt x="12241" y="9668"/>
                  </a:cubicBezTo>
                  <a:cubicBezTo>
                    <a:pt x="12212" y="9668"/>
                    <a:pt x="12184" y="9611"/>
                    <a:pt x="12155" y="9611"/>
                  </a:cubicBezTo>
                  <a:cubicBezTo>
                    <a:pt x="12184" y="9611"/>
                    <a:pt x="12184" y="9583"/>
                    <a:pt x="12212" y="9583"/>
                  </a:cubicBezTo>
                  <a:lnTo>
                    <a:pt x="12326" y="9583"/>
                  </a:lnTo>
                  <a:cubicBezTo>
                    <a:pt x="12326" y="9384"/>
                    <a:pt x="12496" y="9299"/>
                    <a:pt x="12638" y="9185"/>
                  </a:cubicBezTo>
                  <a:cubicBezTo>
                    <a:pt x="13803" y="8106"/>
                    <a:pt x="14882" y="6942"/>
                    <a:pt x="15876" y="5721"/>
                  </a:cubicBezTo>
                  <a:cubicBezTo>
                    <a:pt x="16728" y="4613"/>
                    <a:pt x="17722" y="3619"/>
                    <a:pt x="18829" y="2796"/>
                  </a:cubicBezTo>
                  <a:cubicBezTo>
                    <a:pt x="19085" y="2597"/>
                    <a:pt x="19312" y="2370"/>
                    <a:pt x="19568" y="2171"/>
                  </a:cubicBezTo>
                  <a:cubicBezTo>
                    <a:pt x="19624" y="2114"/>
                    <a:pt x="19681" y="2086"/>
                    <a:pt x="19766" y="1972"/>
                  </a:cubicBezTo>
                  <a:cubicBezTo>
                    <a:pt x="19880" y="1858"/>
                    <a:pt x="19908" y="1716"/>
                    <a:pt x="19823" y="1660"/>
                  </a:cubicBezTo>
                  <a:cubicBezTo>
                    <a:pt x="19781" y="1631"/>
                    <a:pt x="19731" y="1617"/>
                    <a:pt x="19681" y="1617"/>
                  </a:cubicBezTo>
                  <a:cubicBezTo>
                    <a:pt x="19631" y="1617"/>
                    <a:pt x="19582" y="1631"/>
                    <a:pt x="19539" y="1660"/>
                  </a:cubicBezTo>
                  <a:cubicBezTo>
                    <a:pt x="18886" y="2000"/>
                    <a:pt x="18261" y="2426"/>
                    <a:pt x="17693" y="2938"/>
                  </a:cubicBezTo>
                  <a:cubicBezTo>
                    <a:pt x="16841" y="3761"/>
                    <a:pt x="16046" y="4613"/>
                    <a:pt x="15336" y="5522"/>
                  </a:cubicBezTo>
                  <a:cubicBezTo>
                    <a:pt x="14285" y="6771"/>
                    <a:pt x="13149" y="7936"/>
                    <a:pt x="11900" y="9015"/>
                  </a:cubicBezTo>
                  <a:cubicBezTo>
                    <a:pt x="11840" y="9075"/>
                    <a:pt x="11779" y="9135"/>
                    <a:pt x="11699" y="9135"/>
                  </a:cubicBezTo>
                  <a:cubicBezTo>
                    <a:pt x="11666" y="9135"/>
                    <a:pt x="11629" y="9125"/>
                    <a:pt x="11587" y="9100"/>
                  </a:cubicBezTo>
                  <a:lnTo>
                    <a:pt x="11587" y="8816"/>
                  </a:lnTo>
                  <a:cubicBezTo>
                    <a:pt x="11701" y="7765"/>
                    <a:pt x="11928" y="6743"/>
                    <a:pt x="12269" y="5749"/>
                  </a:cubicBezTo>
                  <a:cubicBezTo>
                    <a:pt x="12638" y="4471"/>
                    <a:pt x="13263" y="3307"/>
                    <a:pt x="14115" y="2284"/>
                  </a:cubicBezTo>
                  <a:cubicBezTo>
                    <a:pt x="14598" y="1688"/>
                    <a:pt x="15109" y="1092"/>
                    <a:pt x="15620" y="495"/>
                  </a:cubicBezTo>
                  <a:cubicBezTo>
                    <a:pt x="15677" y="410"/>
                    <a:pt x="15790" y="297"/>
                    <a:pt x="15847" y="240"/>
                  </a:cubicBezTo>
                  <a:cubicBezTo>
                    <a:pt x="15876" y="155"/>
                    <a:pt x="15904" y="69"/>
                    <a:pt x="15819" y="41"/>
                  </a:cubicBezTo>
                  <a:cubicBezTo>
                    <a:pt x="15779" y="21"/>
                    <a:pt x="15724" y="1"/>
                    <a:pt x="15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4"/>
            <p:cNvSpPr/>
            <p:nvPr/>
          </p:nvSpPr>
          <p:spPr>
            <a:xfrm>
              <a:off x="1548725" y="1281325"/>
              <a:ext cx="5000" cy="2375"/>
            </a:xfrm>
            <a:custGeom>
              <a:avLst/>
              <a:gdLst/>
              <a:ahLst/>
              <a:cxnLst/>
              <a:rect l="l" t="t" r="r" b="b"/>
              <a:pathLst>
                <a:path w="200" h="95" extrusionOk="0">
                  <a:moveTo>
                    <a:pt x="57" y="1"/>
                  </a:moveTo>
                  <a:cubicBezTo>
                    <a:pt x="29" y="29"/>
                    <a:pt x="0" y="29"/>
                    <a:pt x="0" y="58"/>
                  </a:cubicBezTo>
                  <a:cubicBezTo>
                    <a:pt x="23" y="58"/>
                    <a:pt x="46" y="94"/>
                    <a:pt x="69" y="94"/>
                  </a:cubicBezTo>
                  <a:cubicBezTo>
                    <a:pt x="74" y="94"/>
                    <a:pt x="80" y="92"/>
                    <a:pt x="86" y="86"/>
                  </a:cubicBezTo>
                  <a:cubicBezTo>
                    <a:pt x="142" y="86"/>
                    <a:pt x="171" y="58"/>
                    <a:pt x="199" y="29"/>
                  </a:cubicBezTo>
                  <a:lnTo>
                    <a:pt x="171"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4"/>
            <p:cNvSpPr/>
            <p:nvPr/>
          </p:nvSpPr>
          <p:spPr>
            <a:xfrm>
              <a:off x="1461400" y="1368675"/>
              <a:ext cx="1450" cy="725"/>
            </a:xfrm>
            <a:custGeom>
              <a:avLst/>
              <a:gdLst/>
              <a:ahLst/>
              <a:cxnLst/>
              <a:rect l="l" t="t" r="r" b="b"/>
              <a:pathLst>
                <a:path w="58" h="29" extrusionOk="0">
                  <a:moveTo>
                    <a:pt x="0" y="0"/>
                  </a:moveTo>
                  <a:lnTo>
                    <a:pt x="0" y="28"/>
                  </a:lnTo>
                  <a:lnTo>
                    <a:pt x="57" y="28"/>
                  </a:lnTo>
                  <a:lnTo>
                    <a:pt x="0" y="0"/>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4"/>
            <p:cNvSpPr/>
            <p:nvPr/>
          </p:nvSpPr>
          <p:spPr>
            <a:xfrm>
              <a:off x="651325" y="852100"/>
              <a:ext cx="525400" cy="687525"/>
            </a:xfrm>
            <a:custGeom>
              <a:avLst/>
              <a:gdLst/>
              <a:ahLst/>
              <a:cxnLst/>
              <a:rect l="l" t="t" r="r" b="b"/>
              <a:pathLst>
                <a:path w="21016" h="27501" extrusionOk="0">
                  <a:moveTo>
                    <a:pt x="8417" y="0"/>
                  </a:moveTo>
                  <a:cubicBezTo>
                    <a:pt x="8172" y="0"/>
                    <a:pt x="7920" y="20"/>
                    <a:pt x="7668" y="74"/>
                  </a:cubicBezTo>
                  <a:cubicBezTo>
                    <a:pt x="6220" y="358"/>
                    <a:pt x="4856" y="897"/>
                    <a:pt x="3635" y="1693"/>
                  </a:cubicBezTo>
                  <a:cubicBezTo>
                    <a:pt x="2726" y="2317"/>
                    <a:pt x="2158" y="3169"/>
                    <a:pt x="1647" y="4106"/>
                  </a:cubicBezTo>
                  <a:cubicBezTo>
                    <a:pt x="1023" y="5384"/>
                    <a:pt x="540" y="6719"/>
                    <a:pt x="199" y="8111"/>
                  </a:cubicBezTo>
                  <a:cubicBezTo>
                    <a:pt x="142" y="8423"/>
                    <a:pt x="85" y="8764"/>
                    <a:pt x="57" y="9133"/>
                  </a:cubicBezTo>
                  <a:cubicBezTo>
                    <a:pt x="0" y="9701"/>
                    <a:pt x="57" y="10269"/>
                    <a:pt x="199" y="10809"/>
                  </a:cubicBezTo>
                  <a:cubicBezTo>
                    <a:pt x="426" y="11547"/>
                    <a:pt x="597" y="12285"/>
                    <a:pt x="881" y="12995"/>
                  </a:cubicBezTo>
                  <a:cubicBezTo>
                    <a:pt x="1193" y="13876"/>
                    <a:pt x="1761" y="14642"/>
                    <a:pt x="2442" y="15267"/>
                  </a:cubicBezTo>
                  <a:cubicBezTo>
                    <a:pt x="3323" y="16006"/>
                    <a:pt x="4260" y="16687"/>
                    <a:pt x="5226" y="17312"/>
                  </a:cubicBezTo>
                  <a:cubicBezTo>
                    <a:pt x="7128" y="18476"/>
                    <a:pt x="8917" y="19839"/>
                    <a:pt x="10565" y="21345"/>
                  </a:cubicBezTo>
                  <a:cubicBezTo>
                    <a:pt x="11275" y="21998"/>
                    <a:pt x="11899" y="22765"/>
                    <a:pt x="12581" y="23475"/>
                  </a:cubicBezTo>
                  <a:cubicBezTo>
                    <a:pt x="13632" y="24639"/>
                    <a:pt x="14824" y="25661"/>
                    <a:pt x="16159" y="26513"/>
                  </a:cubicBezTo>
                  <a:cubicBezTo>
                    <a:pt x="16699" y="26854"/>
                    <a:pt x="17295" y="27138"/>
                    <a:pt x="17920" y="27337"/>
                  </a:cubicBezTo>
                  <a:cubicBezTo>
                    <a:pt x="18278" y="27442"/>
                    <a:pt x="18636" y="27501"/>
                    <a:pt x="18982" y="27501"/>
                  </a:cubicBezTo>
                  <a:cubicBezTo>
                    <a:pt x="19103" y="27501"/>
                    <a:pt x="19222" y="27493"/>
                    <a:pt x="19340" y="27479"/>
                  </a:cubicBezTo>
                  <a:cubicBezTo>
                    <a:pt x="20078" y="27365"/>
                    <a:pt x="20675" y="26854"/>
                    <a:pt x="20902" y="26144"/>
                  </a:cubicBezTo>
                  <a:cubicBezTo>
                    <a:pt x="20987" y="25832"/>
                    <a:pt x="21015" y="25491"/>
                    <a:pt x="21015" y="25178"/>
                  </a:cubicBezTo>
                  <a:cubicBezTo>
                    <a:pt x="20959" y="24894"/>
                    <a:pt x="20959" y="24610"/>
                    <a:pt x="20902" y="24327"/>
                  </a:cubicBezTo>
                  <a:cubicBezTo>
                    <a:pt x="20845" y="23673"/>
                    <a:pt x="20817" y="23020"/>
                    <a:pt x="20817" y="22367"/>
                  </a:cubicBezTo>
                  <a:cubicBezTo>
                    <a:pt x="20760" y="21174"/>
                    <a:pt x="20731" y="20010"/>
                    <a:pt x="20675" y="18817"/>
                  </a:cubicBezTo>
                  <a:cubicBezTo>
                    <a:pt x="20618" y="18022"/>
                    <a:pt x="20476" y="17227"/>
                    <a:pt x="20249" y="16432"/>
                  </a:cubicBezTo>
                  <a:cubicBezTo>
                    <a:pt x="20050" y="15807"/>
                    <a:pt x="19851" y="15210"/>
                    <a:pt x="19624" y="14586"/>
                  </a:cubicBezTo>
                  <a:cubicBezTo>
                    <a:pt x="19283" y="13563"/>
                    <a:pt x="18914" y="12569"/>
                    <a:pt x="18573" y="11547"/>
                  </a:cubicBezTo>
                  <a:cubicBezTo>
                    <a:pt x="18204" y="10525"/>
                    <a:pt x="17721" y="9531"/>
                    <a:pt x="17182" y="8594"/>
                  </a:cubicBezTo>
                  <a:cubicBezTo>
                    <a:pt x="16216" y="6776"/>
                    <a:pt x="14995" y="5129"/>
                    <a:pt x="13859" y="3425"/>
                  </a:cubicBezTo>
                  <a:cubicBezTo>
                    <a:pt x="13717" y="3169"/>
                    <a:pt x="13518" y="2914"/>
                    <a:pt x="13348" y="2658"/>
                  </a:cubicBezTo>
                  <a:cubicBezTo>
                    <a:pt x="12950" y="1977"/>
                    <a:pt x="12382" y="1409"/>
                    <a:pt x="11729" y="983"/>
                  </a:cubicBezTo>
                  <a:cubicBezTo>
                    <a:pt x="10849" y="415"/>
                    <a:pt x="9883" y="74"/>
                    <a:pt x="8832" y="17"/>
                  </a:cubicBezTo>
                  <a:cubicBezTo>
                    <a:pt x="8697" y="7"/>
                    <a:pt x="8558" y="0"/>
                    <a:pt x="8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4"/>
            <p:cNvSpPr/>
            <p:nvPr/>
          </p:nvSpPr>
          <p:spPr>
            <a:xfrm>
              <a:off x="705275" y="891750"/>
              <a:ext cx="448025" cy="613075"/>
            </a:xfrm>
            <a:custGeom>
              <a:avLst/>
              <a:gdLst/>
              <a:ahLst/>
              <a:cxnLst/>
              <a:rect l="l" t="t" r="r" b="b"/>
              <a:pathLst>
                <a:path w="17921" h="24523" extrusionOk="0">
                  <a:moveTo>
                    <a:pt x="12212" y="12659"/>
                  </a:moveTo>
                  <a:lnTo>
                    <a:pt x="12212" y="12716"/>
                  </a:lnTo>
                  <a:lnTo>
                    <a:pt x="12155" y="12659"/>
                  </a:lnTo>
                  <a:close/>
                  <a:moveTo>
                    <a:pt x="8165" y="0"/>
                  </a:moveTo>
                  <a:cubicBezTo>
                    <a:pt x="8130" y="0"/>
                    <a:pt x="8094" y="7"/>
                    <a:pt x="8066" y="21"/>
                  </a:cubicBezTo>
                  <a:cubicBezTo>
                    <a:pt x="7981" y="50"/>
                    <a:pt x="7981" y="78"/>
                    <a:pt x="8037" y="192"/>
                  </a:cubicBezTo>
                  <a:cubicBezTo>
                    <a:pt x="8066" y="277"/>
                    <a:pt x="8123" y="391"/>
                    <a:pt x="8179" y="476"/>
                  </a:cubicBezTo>
                  <a:lnTo>
                    <a:pt x="9202" y="2293"/>
                  </a:lnTo>
                  <a:cubicBezTo>
                    <a:pt x="9770" y="3316"/>
                    <a:pt x="10111" y="4452"/>
                    <a:pt x="10224" y="5644"/>
                  </a:cubicBezTo>
                  <a:cubicBezTo>
                    <a:pt x="10366" y="6553"/>
                    <a:pt x="10395" y="7519"/>
                    <a:pt x="10338" y="8456"/>
                  </a:cubicBezTo>
                  <a:cubicBezTo>
                    <a:pt x="10309" y="8513"/>
                    <a:pt x="10309" y="8598"/>
                    <a:pt x="10309" y="8683"/>
                  </a:cubicBezTo>
                  <a:cubicBezTo>
                    <a:pt x="10277" y="8694"/>
                    <a:pt x="10248" y="8699"/>
                    <a:pt x="10223" y="8699"/>
                  </a:cubicBezTo>
                  <a:cubicBezTo>
                    <a:pt x="10117" y="8699"/>
                    <a:pt x="10071" y="8615"/>
                    <a:pt x="10025" y="8569"/>
                  </a:cubicBezTo>
                  <a:cubicBezTo>
                    <a:pt x="9088" y="7434"/>
                    <a:pt x="8293" y="6212"/>
                    <a:pt x="7583" y="4934"/>
                  </a:cubicBezTo>
                  <a:cubicBezTo>
                    <a:pt x="7100" y="3997"/>
                    <a:pt x="6532" y="3117"/>
                    <a:pt x="5907" y="2265"/>
                  </a:cubicBezTo>
                  <a:cubicBezTo>
                    <a:pt x="5510" y="1725"/>
                    <a:pt x="5027" y="1243"/>
                    <a:pt x="4488" y="817"/>
                  </a:cubicBezTo>
                  <a:cubicBezTo>
                    <a:pt x="4446" y="775"/>
                    <a:pt x="4389" y="749"/>
                    <a:pt x="4328" y="749"/>
                  </a:cubicBezTo>
                  <a:cubicBezTo>
                    <a:pt x="4306" y="749"/>
                    <a:pt x="4283" y="752"/>
                    <a:pt x="4260" y="760"/>
                  </a:cubicBezTo>
                  <a:cubicBezTo>
                    <a:pt x="4204" y="817"/>
                    <a:pt x="4204" y="987"/>
                    <a:pt x="4260" y="1072"/>
                  </a:cubicBezTo>
                  <a:cubicBezTo>
                    <a:pt x="4317" y="1129"/>
                    <a:pt x="4374" y="1214"/>
                    <a:pt x="4431" y="1271"/>
                  </a:cubicBezTo>
                  <a:cubicBezTo>
                    <a:pt x="4601" y="1498"/>
                    <a:pt x="4772" y="1725"/>
                    <a:pt x="4970" y="1924"/>
                  </a:cubicBezTo>
                  <a:cubicBezTo>
                    <a:pt x="5794" y="2861"/>
                    <a:pt x="6504" y="3884"/>
                    <a:pt x="7072" y="4991"/>
                  </a:cubicBezTo>
                  <a:cubicBezTo>
                    <a:pt x="7753" y="6241"/>
                    <a:pt x="8520" y="7462"/>
                    <a:pt x="9344" y="8598"/>
                  </a:cubicBezTo>
                  <a:cubicBezTo>
                    <a:pt x="9429" y="8711"/>
                    <a:pt x="9571" y="8825"/>
                    <a:pt x="9543" y="8995"/>
                  </a:cubicBezTo>
                  <a:cubicBezTo>
                    <a:pt x="9571" y="8995"/>
                    <a:pt x="9599" y="9024"/>
                    <a:pt x="9656" y="9024"/>
                  </a:cubicBezTo>
                  <a:cubicBezTo>
                    <a:pt x="9656" y="9024"/>
                    <a:pt x="9713" y="9052"/>
                    <a:pt x="9685" y="9052"/>
                  </a:cubicBezTo>
                  <a:cubicBezTo>
                    <a:pt x="9656" y="9081"/>
                    <a:pt x="9628" y="9109"/>
                    <a:pt x="9599" y="9109"/>
                  </a:cubicBezTo>
                  <a:cubicBezTo>
                    <a:pt x="9571" y="9081"/>
                    <a:pt x="9543" y="9052"/>
                    <a:pt x="9514" y="8995"/>
                  </a:cubicBezTo>
                  <a:cubicBezTo>
                    <a:pt x="8833" y="8853"/>
                    <a:pt x="8151" y="8683"/>
                    <a:pt x="7498" y="8456"/>
                  </a:cubicBezTo>
                  <a:cubicBezTo>
                    <a:pt x="6816" y="8200"/>
                    <a:pt x="6106" y="7973"/>
                    <a:pt x="5425" y="7689"/>
                  </a:cubicBezTo>
                  <a:cubicBezTo>
                    <a:pt x="4033" y="7064"/>
                    <a:pt x="2812" y="6184"/>
                    <a:pt x="1761" y="5076"/>
                  </a:cubicBezTo>
                  <a:cubicBezTo>
                    <a:pt x="1364" y="4650"/>
                    <a:pt x="966" y="4196"/>
                    <a:pt x="568" y="3770"/>
                  </a:cubicBezTo>
                  <a:cubicBezTo>
                    <a:pt x="540" y="3756"/>
                    <a:pt x="512" y="3749"/>
                    <a:pt x="483" y="3749"/>
                  </a:cubicBezTo>
                  <a:cubicBezTo>
                    <a:pt x="455" y="3749"/>
                    <a:pt x="426" y="3756"/>
                    <a:pt x="398" y="3770"/>
                  </a:cubicBezTo>
                  <a:cubicBezTo>
                    <a:pt x="341" y="3798"/>
                    <a:pt x="313" y="3855"/>
                    <a:pt x="341" y="3940"/>
                  </a:cubicBezTo>
                  <a:cubicBezTo>
                    <a:pt x="426" y="4224"/>
                    <a:pt x="625" y="4508"/>
                    <a:pt x="852" y="4764"/>
                  </a:cubicBezTo>
                  <a:cubicBezTo>
                    <a:pt x="1846" y="5985"/>
                    <a:pt x="3068" y="7036"/>
                    <a:pt x="4459" y="7831"/>
                  </a:cubicBezTo>
                  <a:cubicBezTo>
                    <a:pt x="5680" y="8484"/>
                    <a:pt x="6958" y="8995"/>
                    <a:pt x="8293" y="9308"/>
                  </a:cubicBezTo>
                  <a:lnTo>
                    <a:pt x="9940" y="9705"/>
                  </a:lnTo>
                  <a:cubicBezTo>
                    <a:pt x="10167" y="9762"/>
                    <a:pt x="10366" y="9876"/>
                    <a:pt x="10508" y="10075"/>
                  </a:cubicBezTo>
                  <a:cubicBezTo>
                    <a:pt x="11048" y="10756"/>
                    <a:pt x="11530" y="11495"/>
                    <a:pt x="11985" y="12261"/>
                  </a:cubicBezTo>
                  <a:cubicBezTo>
                    <a:pt x="12013" y="12318"/>
                    <a:pt x="12013" y="12403"/>
                    <a:pt x="12013" y="12460"/>
                  </a:cubicBezTo>
                  <a:cubicBezTo>
                    <a:pt x="12013" y="12517"/>
                    <a:pt x="11985" y="12602"/>
                    <a:pt x="11900" y="12602"/>
                  </a:cubicBezTo>
                  <a:cubicBezTo>
                    <a:pt x="11758" y="12602"/>
                    <a:pt x="11587" y="12574"/>
                    <a:pt x="11445" y="12574"/>
                  </a:cubicBezTo>
                  <a:cubicBezTo>
                    <a:pt x="10395" y="12375"/>
                    <a:pt x="9315" y="12148"/>
                    <a:pt x="8265" y="11949"/>
                  </a:cubicBezTo>
                  <a:cubicBezTo>
                    <a:pt x="7753" y="11864"/>
                    <a:pt x="7271" y="11807"/>
                    <a:pt x="6759" y="11693"/>
                  </a:cubicBezTo>
                  <a:cubicBezTo>
                    <a:pt x="4999" y="11324"/>
                    <a:pt x="3352" y="10501"/>
                    <a:pt x="1932" y="9365"/>
                  </a:cubicBezTo>
                  <a:cubicBezTo>
                    <a:pt x="1449" y="8967"/>
                    <a:pt x="994" y="8569"/>
                    <a:pt x="540" y="8172"/>
                  </a:cubicBezTo>
                  <a:cubicBezTo>
                    <a:pt x="398" y="8087"/>
                    <a:pt x="284" y="8001"/>
                    <a:pt x="142" y="7916"/>
                  </a:cubicBezTo>
                  <a:cubicBezTo>
                    <a:pt x="134" y="7908"/>
                    <a:pt x="123" y="7905"/>
                    <a:pt x="112" y="7905"/>
                  </a:cubicBezTo>
                  <a:cubicBezTo>
                    <a:pt x="83" y="7905"/>
                    <a:pt x="49" y="7925"/>
                    <a:pt x="29" y="7945"/>
                  </a:cubicBezTo>
                  <a:cubicBezTo>
                    <a:pt x="0" y="7973"/>
                    <a:pt x="0" y="8001"/>
                    <a:pt x="0" y="8058"/>
                  </a:cubicBezTo>
                  <a:cubicBezTo>
                    <a:pt x="0" y="8115"/>
                    <a:pt x="0" y="8172"/>
                    <a:pt x="29" y="8229"/>
                  </a:cubicBezTo>
                  <a:cubicBezTo>
                    <a:pt x="114" y="8342"/>
                    <a:pt x="171" y="8427"/>
                    <a:pt x="256" y="8484"/>
                  </a:cubicBezTo>
                  <a:cubicBezTo>
                    <a:pt x="994" y="9251"/>
                    <a:pt x="1818" y="9961"/>
                    <a:pt x="2698" y="10557"/>
                  </a:cubicBezTo>
                  <a:cubicBezTo>
                    <a:pt x="2954" y="10728"/>
                    <a:pt x="3210" y="10870"/>
                    <a:pt x="3465" y="11012"/>
                  </a:cubicBezTo>
                  <a:cubicBezTo>
                    <a:pt x="4402" y="11523"/>
                    <a:pt x="5396" y="11892"/>
                    <a:pt x="6390" y="12148"/>
                  </a:cubicBezTo>
                  <a:cubicBezTo>
                    <a:pt x="6731" y="12233"/>
                    <a:pt x="7072" y="12318"/>
                    <a:pt x="7413" y="12375"/>
                  </a:cubicBezTo>
                  <a:cubicBezTo>
                    <a:pt x="8492" y="12545"/>
                    <a:pt x="9514" y="12716"/>
                    <a:pt x="10593" y="12914"/>
                  </a:cubicBezTo>
                  <a:cubicBezTo>
                    <a:pt x="11161" y="13000"/>
                    <a:pt x="11729" y="13113"/>
                    <a:pt x="12297" y="13312"/>
                  </a:cubicBezTo>
                  <a:cubicBezTo>
                    <a:pt x="12553" y="13397"/>
                    <a:pt x="12780" y="13596"/>
                    <a:pt x="12894" y="13852"/>
                  </a:cubicBezTo>
                  <a:cubicBezTo>
                    <a:pt x="13348" y="14874"/>
                    <a:pt x="13802" y="15896"/>
                    <a:pt x="14285" y="16890"/>
                  </a:cubicBezTo>
                  <a:cubicBezTo>
                    <a:pt x="14285" y="16976"/>
                    <a:pt x="14314" y="17032"/>
                    <a:pt x="14314" y="17118"/>
                  </a:cubicBezTo>
                  <a:cubicBezTo>
                    <a:pt x="13178" y="17089"/>
                    <a:pt x="12042" y="17004"/>
                    <a:pt x="10906" y="16834"/>
                  </a:cubicBezTo>
                  <a:cubicBezTo>
                    <a:pt x="10139" y="16692"/>
                    <a:pt x="9372" y="16464"/>
                    <a:pt x="8662" y="16180"/>
                  </a:cubicBezTo>
                  <a:cubicBezTo>
                    <a:pt x="7413" y="15612"/>
                    <a:pt x="6248" y="14931"/>
                    <a:pt x="5197" y="14079"/>
                  </a:cubicBezTo>
                  <a:lnTo>
                    <a:pt x="4175" y="13369"/>
                  </a:lnTo>
                  <a:cubicBezTo>
                    <a:pt x="4147" y="13355"/>
                    <a:pt x="4118" y="13348"/>
                    <a:pt x="4090" y="13348"/>
                  </a:cubicBezTo>
                  <a:cubicBezTo>
                    <a:pt x="4062" y="13348"/>
                    <a:pt x="4033" y="13355"/>
                    <a:pt x="4005" y="13369"/>
                  </a:cubicBezTo>
                  <a:cubicBezTo>
                    <a:pt x="3891" y="13454"/>
                    <a:pt x="3948" y="13539"/>
                    <a:pt x="4005" y="13596"/>
                  </a:cubicBezTo>
                  <a:cubicBezTo>
                    <a:pt x="4090" y="13710"/>
                    <a:pt x="4175" y="13795"/>
                    <a:pt x="4260" y="13908"/>
                  </a:cubicBezTo>
                  <a:cubicBezTo>
                    <a:pt x="5709" y="15073"/>
                    <a:pt x="7214" y="16180"/>
                    <a:pt x="8975" y="16805"/>
                  </a:cubicBezTo>
                  <a:cubicBezTo>
                    <a:pt x="9827" y="17146"/>
                    <a:pt x="10735" y="17345"/>
                    <a:pt x="11644" y="17430"/>
                  </a:cubicBezTo>
                  <a:cubicBezTo>
                    <a:pt x="12240" y="17487"/>
                    <a:pt x="12808" y="17515"/>
                    <a:pt x="13405" y="17544"/>
                  </a:cubicBezTo>
                  <a:cubicBezTo>
                    <a:pt x="13604" y="17572"/>
                    <a:pt x="13802" y="17572"/>
                    <a:pt x="14001" y="17572"/>
                  </a:cubicBezTo>
                  <a:cubicBezTo>
                    <a:pt x="14626" y="17629"/>
                    <a:pt x="14598" y="17629"/>
                    <a:pt x="14796" y="18225"/>
                  </a:cubicBezTo>
                  <a:cubicBezTo>
                    <a:pt x="15080" y="19049"/>
                    <a:pt x="15421" y="19815"/>
                    <a:pt x="15734" y="20611"/>
                  </a:cubicBezTo>
                  <a:cubicBezTo>
                    <a:pt x="15762" y="20696"/>
                    <a:pt x="15790" y="20781"/>
                    <a:pt x="15819" y="20866"/>
                  </a:cubicBezTo>
                  <a:cubicBezTo>
                    <a:pt x="15875" y="21008"/>
                    <a:pt x="16046" y="21150"/>
                    <a:pt x="15904" y="21349"/>
                  </a:cubicBezTo>
                  <a:cubicBezTo>
                    <a:pt x="15849" y="21425"/>
                    <a:pt x="15787" y="21451"/>
                    <a:pt x="15719" y="21451"/>
                  </a:cubicBezTo>
                  <a:cubicBezTo>
                    <a:pt x="15609" y="21451"/>
                    <a:pt x="15487" y="21384"/>
                    <a:pt x="15364" y="21349"/>
                  </a:cubicBezTo>
                  <a:cubicBezTo>
                    <a:pt x="14995" y="21235"/>
                    <a:pt x="14598" y="21207"/>
                    <a:pt x="14228" y="21122"/>
                  </a:cubicBezTo>
                  <a:cubicBezTo>
                    <a:pt x="13348" y="20895"/>
                    <a:pt x="12524" y="20554"/>
                    <a:pt x="11758" y="20071"/>
                  </a:cubicBezTo>
                  <a:cubicBezTo>
                    <a:pt x="11587" y="19986"/>
                    <a:pt x="11417" y="19901"/>
                    <a:pt x="11246" y="19815"/>
                  </a:cubicBezTo>
                  <a:cubicBezTo>
                    <a:pt x="11235" y="19812"/>
                    <a:pt x="11224" y="19810"/>
                    <a:pt x="11213" y="19810"/>
                  </a:cubicBezTo>
                  <a:cubicBezTo>
                    <a:pt x="11140" y="19810"/>
                    <a:pt x="11080" y="19884"/>
                    <a:pt x="11104" y="19957"/>
                  </a:cubicBezTo>
                  <a:cubicBezTo>
                    <a:pt x="11190" y="20156"/>
                    <a:pt x="11332" y="20298"/>
                    <a:pt x="11502" y="20412"/>
                  </a:cubicBezTo>
                  <a:cubicBezTo>
                    <a:pt x="12297" y="20980"/>
                    <a:pt x="13178" y="21377"/>
                    <a:pt x="14143" y="21605"/>
                  </a:cubicBezTo>
                  <a:cubicBezTo>
                    <a:pt x="14683" y="21690"/>
                    <a:pt x="15222" y="21832"/>
                    <a:pt x="15762" y="21917"/>
                  </a:cubicBezTo>
                  <a:cubicBezTo>
                    <a:pt x="16159" y="22002"/>
                    <a:pt x="16500" y="22315"/>
                    <a:pt x="16614" y="22712"/>
                  </a:cubicBezTo>
                  <a:cubicBezTo>
                    <a:pt x="16784" y="23166"/>
                    <a:pt x="16983" y="23592"/>
                    <a:pt x="17182" y="24018"/>
                  </a:cubicBezTo>
                  <a:cubicBezTo>
                    <a:pt x="17267" y="24217"/>
                    <a:pt x="17381" y="24359"/>
                    <a:pt x="17551" y="24501"/>
                  </a:cubicBezTo>
                  <a:cubicBezTo>
                    <a:pt x="17579" y="24515"/>
                    <a:pt x="17622" y="24523"/>
                    <a:pt x="17665" y="24523"/>
                  </a:cubicBezTo>
                  <a:cubicBezTo>
                    <a:pt x="17707" y="24523"/>
                    <a:pt x="17750" y="24515"/>
                    <a:pt x="17778" y="24501"/>
                  </a:cubicBezTo>
                  <a:cubicBezTo>
                    <a:pt x="17863" y="24444"/>
                    <a:pt x="17920" y="24359"/>
                    <a:pt x="17920" y="24274"/>
                  </a:cubicBezTo>
                  <a:cubicBezTo>
                    <a:pt x="17892" y="24160"/>
                    <a:pt x="17863" y="24018"/>
                    <a:pt x="17835" y="23905"/>
                  </a:cubicBezTo>
                  <a:cubicBezTo>
                    <a:pt x="17579" y="23280"/>
                    <a:pt x="17352" y="22684"/>
                    <a:pt x="17125" y="22059"/>
                  </a:cubicBezTo>
                  <a:cubicBezTo>
                    <a:pt x="17011" y="21832"/>
                    <a:pt x="17011" y="21576"/>
                    <a:pt x="17068" y="21349"/>
                  </a:cubicBezTo>
                  <a:cubicBezTo>
                    <a:pt x="17324" y="20412"/>
                    <a:pt x="17466" y="19418"/>
                    <a:pt x="17466" y="18452"/>
                  </a:cubicBezTo>
                  <a:cubicBezTo>
                    <a:pt x="17494" y="18197"/>
                    <a:pt x="17437" y="17969"/>
                    <a:pt x="17381" y="17742"/>
                  </a:cubicBezTo>
                  <a:cubicBezTo>
                    <a:pt x="17381" y="17714"/>
                    <a:pt x="17324" y="17686"/>
                    <a:pt x="17267" y="17686"/>
                  </a:cubicBezTo>
                  <a:cubicBezTo>
                    <a:pt x="17259" y="17678"/>
                    <a:pt x="17250" y="17674"/>
                    <a:pt x="17240" y="17674"/>
                  </a:cubicBezTo>
                  <a:cubicBezTo>
                    <a:pt x="17212" y="17674"/>
                    <a:pt x="17182" y="17701"/>
                    <a:pt x="17182" y="17742"/>
                  </a:cubicBezTo>
                  <a:cubicBezTo>
                    <a:pt x="17153" y="17827"/>
                    <a:pt x="17125" y="17941"/>
                    <a:pt x="17125" y="18055"/>
                  </a:cubicBezTo>
                  <a:cubicBezTo>
                    <a:pt x="17068" y="18566"/>
                    <a:pt x="17040" y="19049"/>
                    <a:pt x="17011" y="19560"/>
                  </a:cubicBezTo>
                  <a:cubicBezTo>
                    <a:pt x="16955" y="19929"/>
                    <a:pt x="16869" y="20327"/>
                    <a:pt x="16784" y="20724"/>
                  </a:cubicBezTo>
                  <a:cubicBezTo>
                    <a:pt x="16784" y="20753"/>
                    <a:pt x="16727" y="20781"/>
                    <a:pt x="16699" y="20781"/>
                  </a:cubicBezTo>
                  <a:cubicBezTo>
                    <a:pt x="16671" y="20781"/>
                    <a:pt x="16614" y="20753"/>
                    <a:pt x="16585" y="20724"/>
                  </a:cubicBezTo>
                  <a:cubicBezTo>
                    <a:pt x="16443" y="20327"/>
                    <a:pt x="16273" y="19929"/>
                    <a:pt x="16103" y="19503"/>
                  </a:cubicBezTo>
                  <a:cubicBezTo>
                    <a:pt x="16074" y="19418"/>
                    <a:pt x="16046" y="19304"/>
                    <a:pt x="16017" y="19191"/>
                  </a:cubicBezTo>
                  <a:cubicBezTo>
                    <a:pt x="15648" y="18168"/>
                    <a:pt x="15592" y="18140"/>
                    <a:pt x="15904" y="17118"/>
                  </a:cubicBezTo>
                  <a:cubicBezTo>
                    <a:pt x="16273" y="15840"/>
                    <a:pt x="16415" y="14505"/>
                    <a:pt x="16358" y="13170"/>
                  </a:cubicBezTo>
                  <a:cubicBezTo>
                    <a:pt x="16330" y="12744"/>
                    <a:pt x="16301" y="12290"/>
                    <a:pt x="16245" y="11864"/>
                  </a:cubicBezTo>
                  <a:cubicBezTo>
                    <a:pt x="16245" y="11551"/>
                    <a:pt x="16131" y="11267"/>
                    <a:pt x="15932" y="11012"/>
                  </a:cubicBezTo>
                  <a:cubicBezTo>
                    <a:pt x="15904" y="10983"/>
                    <a:pt x="15875" y="10983"/>
                    <a:pt x="15819" y="10983"/>
                  </a:cubicBezTo>
                  <a:cubicBezTo>
                    <a:pt x="15762" y="10983"/>
                    <a:pt x="15705" y="11040"/>
                    <a:pt x="15734" y="11125"/>
                  </a:cubicBezTo>
                  <a:cubicBezTo>
                    <a:pt x="15989" y="12290"/>
                    <a:pt x="15875" y="13454"/>
                    <a:pt x="15904" y="14647"/>
                  </a:cubicBezTo>
                  <a:cubicBezTo>
                    <a:pt x="15875" y="15470"/>
                    <a:pt x="15734" y="16294"/>
                    <a:pt x="15478" y="17089"/>
                  </a:cubicBezTo>
                  <a:cubicBezTo>
                    <a:pt x="15450" y="17118"/>
                    <a:pt x="15421" y="17146"/>
                    <a:pt x="15393" y="17146"/>
                  </a:cubicBezTo>
                  <a:cubicBezTo>
                    <a:pt x="15373" y="17159"/>
                    <a:pt x="15356" y="17165"/>
                    <a:pt x="15342" y="17165"/>
                  </a:cubicBezTo>
                  <a:cubicBezTo>
                    <a:pt x="15294" y="17165"/>
                    <a:pt x="15273" y="17104"/>
                    <a:pt x="15251" y="17061"/>
                  </a:cubicBezTo>
                  <a:cubicBezTo>
                    <a:pt x="15052" y="16692"/>
                    <a:pt x="14882" y="16294"/>
                    <a:pt x="14711" y="15953"/>
                  </a:cubicBezTo>
                  <a:cubicBezTo>
                    <a:pt x="14342" y="15215"/>
                    <a:pt x="14001" y="14476"/>
                    <a:pt x="13632" y="13766"/>
                  </a:cubicBezTo>
                  <a:cubicBezTo>
                    <a:pt x="13547" y="13596"/>
                    <a:pt x="13490" y="13397"/>
                    <a:pt x="13518" y="13198"/>
                  </a:cubicBezTo>
                  <a:cubicBezTo>
                    <a:pt x="13575" y="12744"/>
                    <a:pt x="13604" y="12290"/>
                    <a:pt x="13660" y="11835"/>
                  </a:cubicBezTo>
                  <a:cubicBezTo>
                    <a:pt x="13746" y="11296"/>
                    <a:pt x="13802" y="10756"/>
                    <a:pt x="13802" y="10217"/>
                  </a:cubicBezTo>
                  <a:cubicBezTo>
                    <a:pt x="13802" y="9620"/>
                    <a:pt x="13746" y="9024"/>
                    <a:pt x="13632" y="8427"/>
                  </a:cubicBezTo>
                  <a:cubicBezTo>
                    <a:pt x="13462" y="7547"/>
                    <a:pt x="13263" y="6695"/>
                    <a:pt x="12979" y="5843"/>
                  </a:cubicBezTo>
                  <a:cubicBezTo>
                    <a:pt x="12950" y="5730"/>
                    <a:pt x="12894" y="5644"/>
                    <a:pt x="12837" y="5559"/>
                  </a:cubicBezTo>
                  <a:cubicBezTo>
                    <a:pt x="12816" y="5495"/>
                    <a:pt x="12778" y="5463"/>
                    <a:pt x="12725" y="5463"/>
                  </a:cubicBezTo>
                  <a:cubicBezTo>
                    <a:pt x="12707" y="5463"/>
                    <a:pt x="12688" y="5467"/>
                    <a:pt x="12666" y="5474"/>
                  </a:cubicBezTo>
                  <a:cubicBezTo>
                    <a:pt x="12581" y="5474"/>
                    <a:pt x="12524" y="5559"/>
                    <a:pt x="12581" y="5673"/>
                  </a:cubicBezTo>
                  <a:cubicBezTo>
                    <a:pt x="12695" y="6298"/>
                    <a:pt x="12837" y="6951"/>
                    <a:pt x="13007" y="7575"/>
                  </a:cubicBezTo>
                  <a:cubicBezTo>
                    <a:pt x="13320" y="8825"/>
                    <a:pt x="13405" y="10131"/>
                    <a:pt x="13263" y="11409"/>
                  </a:cubicBezTo>
                  <a:cubicBezTo>
                    <a:pt x="13206" y="11779"/>
                    <a:pt x="13121" y="12119"/>
                    <a:pt x="13064" y="12489"/>
                  </a:cubicBezTo>
                  <a:cubicBezTo>
                    <a:pt x="12837" y="12432"/>
                    <a:pt x="12780" y="12290"/>
                    <a:pt x="12695" y="12176"/>
                  </a:cubicBezTo>
                  <a:cubicBezTo>
                    <a:pt x="12155" y="11381"/>
                    <a:pt x="11644" y="10614"/>
                    <a:pt x="11104" y="9847"/>
                  </a:cubicBezTo>
                  <a:cubicBezTo>
                    <a:pt x="10991" y="9705"/>
                    <a:pt x="10906" y="9507"/>
                    <a:pt x="10877" y="9308"/>
                  </a:cubicBezTo>
                  <a:cubicBezTo>
                    <a:pt x="10849" y="9052"/>
                    <a:pt x="10849" y="8797"/>
                    <a:pt x="10849" y="8541"/>
                  </a:cubicBezTo>
                  <a:cubicBezTo>
                    <a:pt x="10962" y="6866"/>
                    <a:pt x="10792" y="5218"/>
                    <a:pt x="10309" y="3628"/>
                  </a:cubicBezTo>
                  <a:cubicBezTo>
                    <a:pt x="9997" y="2691"/>
                    <a:pt x="9543" y="1782"/>
                    <a:pt x="9003" y="987"/>
                  </a:cubicBezTo>
                  <a:cubicBezTo>
                    <a:pt x="8833" y="703"/>
                    <a:pt x="8634" y="447"/>
                    <a:pt x="8435" y="192"/>
                  </a:cubicBezTo>
                  <a:cubicBezTo>
                    <a:pt x="8407" y="135"/>
                    <a:pt x="8321" y="78"/>
                    <a:pt x="8265" y="21"/>
                  </a:cubicBezTo>
                  <a:cubicBezTo>
                    <a:pt x="8236" y="7"/>
                    <a:pt x="8201" y="0"/>
                    <a:pt x="8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4"/>
            <p:cNvSpPr/>
            <p:nvPr/>
          </p:nvSpPr>
          <p:spPr>
            <a:xfrm>
              <a:off x="943125" y="1115925"/>
              <a:ext cx="4975" cy="2850"/>
            </a:xfrm>
            <a:custGeom>
              <a:avLst/>
              <a:gdLst/>
              <a:ahLst/>
              <a:cxnLst/>
              <a:rect l="l" t="t" r="r" b="b"/>
              <a:pathLst>
                <a:path w="199" h="114" extrusionOk="0">
                  <a:moveTo>
                    <a:pt x="29" y="0"/>
                  </a:moveTo>
                  <a:lnTo>
                    <a:pt x="0" y="28"/>
                  </a:lnTo>
                  <a:cubicBezTo>
                    <a:pt x="29" y="57"/>
                    <a:pt x="57" y="114"/>
                    <a:pt x="85" y="114"/>
                  </a:cubicBezTo>
                  <a:cubicBezTo>
                    <a:pt x="114" y="114"/>
                    <a:pt x="142" y="85"/>
                    <a:pt x="171" y="85"/>
                  </a:cubicBezTo>
                  <a:cubicBezTo>
                    <a:pt x="199" y="57"/>
                    <a:pt x="142" y="57"/>
                    <a:pt x="142" y="57"/>
                  </a:cubicBezTo>
                  <a:cubicBezTo>
                    <a:pt x="85" y="28"/>
                    <a:pt x="57" y="28"/>
                    <a:pt x="29" y="0"/>
                  </a:cubicBez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4"/>
            <p:cNvSpPr/>
            <p:nvPr/>
          </p:nvSpPr>
          <p:spPr>
            <a:xfrm>
              <a:off x="1009150" y="1208200"/>
              <a:ext cx="725" cy="1450"/>
            </a:xfrm>
            <a:custGeom>
              <a:avLst/>
              <a:gdLst/>
              <a:ahLst/>
              <a:cxnLst/>
              <a:rect l="l" t="t" r="r" b="b"/>
              <a:pathLst>
                <a:path w="29" h="58" extrusionOk="0">
                  <a:moveTo>
                    <a:pt x="29" y="1"/>
                  </a:moveTo>
                  <a:lnTo>
                    <a:pt x="0" y="29"/>
                  </a:lnTo>
                  <a:lnTo>
                    <a:pt x="29" y="58"/>
                  </a:lnTo>
                  <a:lnTo>
                    <a:pt x="29" y="1"/>
                  </a:lnTo>
                  <a:close/>
                </a:path>
              </a:pathLst>
            </a:custGeom>
            <a:solidFill>
              <a:srgbClr val="386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4"/>
            <p:cNvSpPr/>
            <p:nvPr/>
          </p:nvSpPr>
          <p:spPr>
            <a:xfrm>
              <a:off x="764925" y="3212325"/>
              <a:ext cx="727725" cy="1214925"/>
            </a:xfrm>
            <a:custGeom>
              <a:avLst/>
              <a:gdLst/>
              <a:ahLst/>
              <a:cxnLst/>
              <a:rect l="l" t="t" r="r" b="b"/>
              <a:pathLst>
                <a:path w="29109" h="48597" extrusionOk="0">
                  <a:moveTo>
                    <a:pt x="28401" y="0"/>
                  </a:moveTo>
                  <a:cubicBezTo>
                    <a:pt x="28303" y="0"/>
                    <a:pt x="28204" y="29"/>
                    <a:pt x="28115" y="91"/>
                  </a:cubicBezTo>
                  <a:cubicBezTo>
                    <a:pt x="27945" y="205"/>
                    <a:pt x="27774" y="318"/>
                    <a:pt x="27632" y="432"/>
                  </a:cubicBezTo>
                  <a:cubicBezTo>
                    <a:pt x="26865" y="1000"/>
                    <a:pt x="26042" y="1454"/>
                    <a:pt x="25161" y="1767"/>
                  </a:cubicBezTo>
                  <a:cubicBezTo>
                    <a:pt x="23770" y="2278"/>
                    <a:pt x="22322" y="2647"/>
                    <a:pt x="20845" y="2817"/>
                  </a:cubicBezTo>
                  <a:cubicBezTo>
                    <a:pt x="19141" y="3073"/>
                    <a:pt x="17465" y="3187"/>
                    <a:pt x="15761" y="3187"/>
                  </a:cubicBezTo>
                  <a:cubicBezTo>
                    <a:pt x="15080" y="3187"/>
                    <a:pt x="14398" y="3130"/>
                    <a:pt x="13717" y="3101"/>
                  </a:cubicBezTo>
                  <a:cubicBezTo>
                    <a:pt x="12893" y="3045"/>
                    <a:pt x="12041" y="2988"/>
                    <a:pt x="11218" y="2903"/>
                  </a:cubicBezTo>
                  <a:cubicBezTo>
                    <a:pt x="10508" y="2817"/>
                    <a:pt x="9826" y="2732"/>
                    <a:pt x="9116" y="2647"/>
                  </a:cubicBezTo>
                  <a:cubicBezTo>
                    <a:pt x="8548" y="2562"/>
                    <a:pt x="7980" y="2420"/>
                    <a:pt x="7384" y="2363"/>
                  </a:cubicBezTo>
                  <a:cubicBezTo>
                    <a:pt x="6163" y="2221"/>
                    <a:pt x="4941" y="1880"/>
                    <a:pt x="3749" y="1653"/>
                  </a:cubicBezTo>
                  <a:cubicBezTo>
                    <a:pt x="2840" y="1511"/>
                    <a:pt x="1960" y="1284"/>
                    <a:pt x="1108" y="1085"/>
                  </a:cubicBezTo>
                  <a:cubicBezTo>
                    <a:pt x="1033" y="1066"/>
                    <a:pt x="959" y="1058"/>
                    <a:pt x="886" y="1058"/>
                  </a:cubicBezTo>
                  <a:cubicBezTo>
                    <a:pt x="408" y="1058"/>
                    <a:pt x="4" y="1444"/>
                    <a:pt x="28" y="1937"/>
                  </a:cubicBezTo>
                  <a:cubicBezTo>
                    <a:pt x="28" y="3045"/>
                    <a:pt x="0" y="4181"/>
                    <a:pt x="0" y="5288"/>
                  </a:cubicBezTo>
                  <a:cubicBezTo>
                    <a:pt x="57" y="13155"/>
                    <a:pt x="0" y="20993"/>
                    <a:pt x="142" y="28831"/>
                  </a:cubicBezTo>
                  <a:cubicBezTo>
                    <a:pt x="170" y="31869"/>
                    <a:pt x="170" y="34908"/>
                    <a:pt x="199" y="37947"/>
                  </a:cubicBezTo>
                  <a:lnTo>
                    <a:pt x="199" y="44933"/>
                  </a:lnTo>
                  <a:lnTo>
                    <a:pt x="199" y="46012"/>
                  </a:lnTo>
                  <a:lnTo>
                    <a:pt x="284" y="46069"/>
                  </a:lnTo>
                  <a:cubicBezTo>
                    <a:pt x="1193" y="46495"/>
                    <a:pt x="2102" y="46864"/>
                    <a:pt x="3067" y="47176"/>
                  </a:cubicBezTo>
                  <a:cubicBezTo>
                    <a:pt x="6475" y="48114"/>
                    <a:pt x="10025" y="48596"/>
                    <a:pt x="13575" y="48596"/>
                  </a:cubicBezTo>
                  <a:cubicBezTo>
                    <a:pt x="16102" y="48568"/>
                    <a:pt x="18658" y="48341"/>
                    <a:pt x="21157" y="47886"/>
                  </a:cubicBezTo>
                  <a:cubicBezTo>
                    <a:pt x="22975" y="47546"/>
                    <a:pt x="24764" y="47006"/>
                    <a:pt x="26468" y="46296"/>
                  </a:cubicBezTo>
                  <a:cubicBezTo>
                    <a:pt x="27377" y="45899"/>
                    <a:pt x="28229" y="45387"/>
                    <a:pt x="29052" y="44791"/>
                  </a:cubicBezTo>
                  <a:lnTo>
                    <a:pt x="29024" y="43485"/>
                  </a:lnTo>
                  <a:lnTo>
                    <a:pt x="29024" y="28802"/>
                  </a:lnTo>
                  <a:lnTo>
                    <a:pt x="29024" y="22498"/>
                  </a:lnTo>
                  <a:lnTo>
                    <a:pt x="29109" y="22498"/>
                  </a:lnTo>
                  <a:lnTo>
                    <a:pt x="29109" y="3329"/>
                  </a:lnTo>
                  <a:cubicBezTo>
                    <a:pt x="29109" y="2704"/>
                    <a:pt x="29081" y="2079"/>
                    <a:pt x="29109" y="1426"/>
                  </a:cubicBezTo>
                  <a:cubicBezTo>
                    <a:pt x="29109" y="1057"/>
                    <a:pt x="29024" y="716"/>
                    <a:pt x="28882" y="375"/>
                  </a:cubicBezTo>
                  <a:cubicBezTo>
                    <a:pt x="28823" y="141"/>
                    <a:pt x="28617" y="0"/>
                    <a:pt x="28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4"/>
            <p:cNvSpPr/>
            <p:nvPr/>
          </p:nvSpPr>
          <p:spPr>
            <a:xfrm>
              <a:off x="744975" y="3270575"/>
              <a:ext cx="770625" cy="1091350"/>
            </a:xfrm>
            <a:custGeom>
              <a:avLst/>
              <a:gdLst/>
              <a:ahLst/>
              <a:cxnLst/>
              <a:rect l="l" t="t" r="r" b="b"/>
              <a:pathLst>
                <a:path w="30825" h="43654" extrusionOk="0">
                  <a:moveTo>
                    <a:pt x="29855" y="0"/>
                  </a:moveTo>
                  <a:cubicBezTo>
                    <a:pt x="29834" y="0"/>
                    <a:pt x="29814" y="2"/>
                    <a:pt x="29793" y="5"/>
                  </a:cubicBezTo>
                  <a:cubicBezTo>
                    <a:pt x="29623" y="33"/>
                    <a:pt x="29509" y="90"/>
                    <a:pt x="29396" y="203"/>
                  </a:cubicBezTo>
                  <a:cubicBezTo>
                    <a:pt x="28203" y="970"/>
                    <a:pt x="26925" y="1567"/>
                    <a:pt x="25562" y="1936"/>
                  </a:cubicBezTo>
                  <a:cubicBezTo>
                    <a:pt x="22608" y="2788"/>
                    <a:pt x="19570" y="3271"/>
                    <a:pt x="16503" y="3356"/>
                  </a:cubicBezTo>
                  <a:cubicBezTo>
                    <a:pt x="15660" y="3401"/>
                    <a:pt x="14818" y="3423"/>
                    <a:pt x="13977" y="3423"/>
                  </a:cubicBezTo>
                  <a:cubicBezTo>
                    <a:pt x="12180" y="3423"/>
                    <a:pt x="10387" y="3322"/>
                    <a:pt x="8608" y="3129"/>
                  </a:cubicBezTo>
                  <a:cubicBezTo>
                    <a:pt x="6137" y="2873"/>
                    <a:pt x="3723" y="2305"/>
                    <a:pt x="1394" y="1453"/>
                  </a:cubicBezTo>
                  <a:cubicBezTo>
                    <a:pt x="1196" y="1396"/>
                    <a:pt x="1025" y="1339"/>
                    <a:pt x="826" y="1283"/>
                  </a:cubicBezTo>
                  <a:cubicBezTo>
                    <a:pt x="774" y="1260"/>
                    <a:pt x="719" y="1250"/>
                    <a:pt x="662" y="1250"/>
                  </a:cubicBezTo>
                  <a:cubicBezTo>
                    <a:pt x="504" y="1250"/>
                    <a:pt x="342" y="1335"/>
                    <a:pt x="258" y="1481"/>
                  </a:cubicBezTo>
                  <a:cubicBezTo>
                    <a:pt x="173" y="1709"/>
                    <a:pt x="230" y="1936"/>
                    <a:pt x="429" y="2078"/>
                  </a:cubicBezTo>
                  <a:cubicBezTo>
                    <a:pt x="571" y="2191"/>
                    <a:pt x="713" y="2277"/>
                    <a:pt x="855" y="2333"/>
                  </a:cubicBezTo>
                  <a:cubicBezTo>
                    <a:pt x="1224" y="2532"/>
                    <a:pt x="1622" y="2703"/>
                    <a:pt x="1991" y="2845"/>
                  </a:cubicBezTo>
                  <a:cubicBezTo>
                    <a:pt x="3439" y="3356"/>
                    <a:pt x="4916" y="3753"/>
                    <a:pt x="6449" y="3981"/>
                  </a:cubicBezTo>
                  <a:cubicBezTo>
                    <a:pt x="8674" y="4356"/>
                    <a:pt x="10950" y="4579"/>
                    <a:pt x="13228" y="4579"/>
                  </a:cubicBezTo>
                  <a:cubicBezTo>
                    <a:pt x="13364" y="4579"/>
                    <a:pt x="13499" y="4578"/>
                    <a:pt x="13634" y="4577"/>
                  </a:cubicBezTo>
                  <a:cubicBezTo>
                    <a:pt x="13796" y="4579"/>
                    <a:pt x="13959" y="4580"/>
                    <a:pt x="14121" y="4580"/>
                  </a:cubicBezTo>
                  <a:cubicBezTo>
                    <a:pt x="16543" y="4580"/>
                    <a:pt x="18963" y="4382"/>
                    <a:pt x="21359" y="4009"/>
                  </a:cubicBezTo>
                  <a:cubicBezTo>
                    <a:pt x="23205" y="3725"/>
                    <a:pt x="25022" y="3271"/>
                    <a:pt x="26783" y="2674"/>
                  </a:cubicBezTo>
                  <a:cubicBezTo>
                    <a:pt x="27834" y="2305"/>
                    <a:pt x="28828" y="1822"/>
                    <a:pt x="29737" y="1254"/>
                  </a:cubicBezTo>
                  <a:cubicBezTo>
                    <a:pt x="29935" y="1112"/>
                    <a:pt x="30106" y="999"/>
                    <a:pt x="30248" y="828"/>
                  </a:cubicBezTo>
                  <a:cubicBezTo>
                    <a:pt x="30390" y="686"/>
                    <a:pt x="30418" y="459"/>
                    <a:pt x="30333" y="289"/>
                  </a:cubicBezTo>
                  <a:cubicBezTo>
                    <a:pt x="30231" y="110"/>
                    <a:pt x="30037" y="0"/>
                    <a:pt x="29855" y="0"/>
                  </a:cubicBezTo>
                  <a:close/>
                  <a:moveTo>
                    <a:pt x="30190" y="3316"/>
                  </a:moveTo>
                  <a:cubicBezTo>
                    <a:pt x="30103" y="3316"/>
                    <a:pt x="30015" y="3339"/>
                    <a:pt x="29935" y="3384"/>
                  </a:cubicBezTo>
                  <a:cubicBezTo>
                    <a:pt x="29822" y="3469"/>
                    <a:pt x="29680" y="3555"/>
                    <a:pt x="29595" y="3640"/>
                  </a:cubicBezTo>
                  <a:cubicBezTo>
                    <a:pt x="29140" y="4009"/>
                    <a:pt x="28629" y="4350"/>
                    <a:pt x="28118" y="4577"/>
                  </a:cubicBezTo>
                  <a:cubicBezTo>
                    <a:pt x="27379" y="4946"/>
                    <a:pt x="26641" y="5230"/>
                    <a:pt x="25874" y="5457"/>
                  </a:cubicBezTo>
                  <a:cubicBezTo>
                    <a:pt x="23148" y="6252"/>
                    <a:pt x="20365" y="6678"/>
                    <a:pt x="17525" y="6764"/>
                  </a:cubicBezTo>
                  <a:cubicBezTo>
                    <a:pt x="16650" y="6807"/>
                    <a:pt x="15771" y="6830"/>
                    <a:pt x="14890" y="6830"/>
                  </a:cubicBezTo>
                  <a:cubicBezTo>
                    <a:pt x="13485" y="6830"/>
                    <a:pt x="12078" y="6772"/>
                    <a:pt x="10681" y="6650"/>
                  </a:cubicBezTo>
                  <a:cubicBezTo>
                    <a:pt x="9261" y="6536"/>
                    <a:pt x="7869" y="6366"/>
                    <a:pt x="6478" y="6139"/>
                  </a:cubicBezTo>
                  <a:cubicBezTo>
                    <a:pt x="4717" y="5826"/>
                    <a:pt x="2956" y="5400"/>
                    <a:pt x="1252" y="4861"/>
                  </a:cubicBezTo>
                  <a:cubicBezTo>
                    <a:pt x="1082" y="4804"/>
                    <a:pt x="912" y="4747"/>
                    <a:pt x="741" y="4719"/>
                  </a:cubicBezTo>
                  <a:cubicBezTo>
                    <a:pt x="711" y="4714"/>
                    <a:pt x="683" y="4712"/>
                    <a:pt x="655" y="4712"/>
                  </a:cubicBezTo>
                  <a:cubicBezTo>
                    <a:pt x="203" y="4712"/>
                    <a:pt x="1" y="5330"/>
                    <a:pt x="429" y="5571"/>
                  </a:cubicBezTo>
                  <a:cubicBezTo>
                    <a:pt x="656" y="5713"/>
                    <a:pt x="883" y="5826"/>
                    <a:pt x="1139" y="5912"/>
                  </a:cubicBezTo>
                  <a:cubicBezTo>
                    <a:pt x="2502" y="6423"/>
                    <a:pt x="3922" y="6792"/>
                    <a:pt x="5342" y="7076"/>
                  </a:cubicBezTo>
                  <a:cubicBezTo>
                    <a:pt x="8466" y="7672"/>
                    <a:pt x="11618" y="7956"/>
                    <a:pt x="14799" y="7956"/>
                  </a:cubicBezTo>
                  <a:cubicBezTo>
                    <a:pt x="15991" y="7956"/>
                    <a:pt x="17156" y="7928"/>
                    <a:pt x="18320" y="7814"/>
                  </a:cubicBezTo>
                  <a:cubicBezTo>
                    <a:pt x="20450" y="7701"/>
                    <a:pt x="22580" y="7388"/>
                    <a:pt x="24653" y="6906"/>
                  </a:cubicBezTo>
                  <a:cubicBezTo>
                    <a:pt x="26045" y="6593"/>
                    <a:pt x="27408" y="6110"/>
                    <a:pt x="28714" y="5486"/>
                  </a:cubicBezTo>
                  <a:cubicBezTo>
                    <a:pt x="29254" y="5230"/>
                    <a:pt x="29765" y="4889"/>
                    <a:pt x="30219" y="4492"/>
                  </a:cubicBezTo>
                  <a:cubicBezTo>
                    <a:pt x="30390" y="4378"/>
                    <a:pt x="30503" y="4236"/>
                    <a:pt x="30617" y="4066"/>
                  </a:cubicBezTo>
                  <a:cubicBezTo>
                    <a:pt x="30730" y="3867"/>
                    <a:pt x="30702" y="3611"/>
                    <a:pt x="30532" y="3469"/>
                  </a:cubicBezTo>
                  <a:cubicBezTo>
                    <a:pt x="30446" y="3367"/>
                    <a:pt x="30320" y="3316"/>
                    <a:pt x="30190" y="3316"/>
                  </a:cubicBezTo>
                  <a:close/>
                  <a:moveTo>
                    <a:pt x="30216" y="6611"/>
                  </a:moveTo>
                  <a:cubicBezTo>
                    <a:pt x="30149" y="6611"/>
                    <a:pt x="30082" y="6624"/>
                    <a:pt x="30021" y="6650"/>
                  </a:cubicBezTo>
                  <a:cubicBezTo>
                    <a:pt x="29879" y="6735"/>
                    <a:pt x="29765" y="6820"/>
                    <a:pt x="29651" y="6906"/>
                  </a:cubicBezTo>
                  <a:cubicBezTo>
                    <a:pt x="29055" y="7445"/>
                    <a:pt x="28373" y="7871"/>
                    <a:pt x="27663" y="8240"/>
                  </a:cubicBezTo>
                  <a:cubicBezTo>
                    <a:pt x="26811" y="8638"/>
                    <a:pt x="25959" y="8979"/>
                    <a:pt x="25079" y="9263"/>
                  </a:cubicBezTo>
                  <a:cubicBezTo>
                    <a:pt x="22097" y="10171"/>
                    <a:pt x="19002" y="10654"/>
                    <a:pt x="15878" y="10711"/>
                  </a:cubicBezTo>
                  <a:cubicBezTo>
                    <a:pt x="15467" y="10726"/>
                    <a:pt x="15056" y="10733"/>
                    <a:pt x="14645" y="10733"/>
                  </a:cubicBezTo>
                  <a:cubicBezTo>
                    <a:pt x="13522" y="10733"/>
                    <a:pt x="12400" y="10681"/>
                    <a:pt x="11277" y="10597"/>
                  </a:cubicBezTo>
                  <a:cubicBezTo>
                    <a:pt x="9374" y="10455"/>
                    <a:pt x="7500" y="10171"/>
                    <a:pt x="5654" y="9745"/>
                  </a:cubicBezTo>
                  <a:cubicBezTo>
                    <a:pt x="4234" y="9405"/>
                    <a:pt x="2871" y="8979"/>
                    <a:pt x="1508" y="8439"/>
                  </a:cubicBezTo>
                  <a:cubicBezTo>
                    <a:pt x="1281" y="8297"/>
                    <a:pt x="1025" y="8240"/>
                    <a:pt x="770" y="8184"/>
                  </a:cubicBezTo>
                  <a:cubicBezTo>
                    <a:pt x="749" y="8181"/>
                    <a:pt x="729" y="8180"/>
                    <a:pt x="709" y="8180"/>
                  </a:cubicBezTo>
                  <a:cubicBezTo>
                    <a:pt x="293" y="8180"/>
                    <a:pt x="76" y="8735"/>
                    <a:pt x="429" y="8979"/>
                  </a:cubicBezTo>
                  <a:cubicBezTo>
                    <a:pt x="628" y="9121"/>
                    <a:pt x="855" y="9263"/>
                    <a:pt x="1054" y="9348"/>
                  </a:cubicBezTo>
                  <a:cubicBezTo>
                    <a:pt x="1962" y="9802"/>
                    <a:pt x="2900" y="10143"/>
                    <a:pt x="3865" y="10427"/>
                  </a:cubicBezTo>
                  <a:cubicBezTo>
                    <a:pt x="7273" y="11364"/>
                    <a:pt x="10794" y="11847"/>
                    <a:pt x="14344" y="11847"/>
                  </a:cubicBezTo>
                  <a:cubicBezTo>
                    <a:pt x="16900" y="11847"/>
                    <a:pt x="19456" y="11620"/>
                    <a:pt x="21984" y="11137"/>
                  </a:cubicBezTo>
                  <a:cubicBezTo>
                    <a:pt x="23801" y="10825"/>
                    <a:pt x="25590" y="10285"/>
                    <a:pt x="27294" y="9547"/>
                  </a:cubicBezTo>
                  <a:cubicBezTo>
                    <a:pt x="28345" y="9121"/>
                    <a:pt x="29339" y="8524"/>
                    <a:pt x="30219" y="7814"/>
                  </a:cubicBezTo>
                  <a:cubicBezTo>
                    <a:pt x="30361" y="7701"/>
                    <a:pt x="30503" y="7559"/>
                    <a:pt x="30645" y="7417"/>
                  </a:cubicBezTo>
                  <a:cubicBezTo>
                    <a:pt x="30787" y="7218"/>
                    <a:pt x="30759" y="6962"/>
                    <a:pt x="30617" y="6792"/>
                  </a:cubicBezTo>
                  <a:cubicBezTo>
                    <a:pt x="30519" y="6674"/>
                    <a:pt x="30367" y="6611"/>
                    <a:pt x="30216" y="6611"/>
                  </a:cubicBezTo>
                  <a:close/>
                  <a:moveTo>
                    <a:pt x="30187" y="10104"/>
                  </a:moveTo>
                  <a:cubicBezTo>
                    <a:pt x="30121" y="10104"/>
                    <a:pt x="30054" y="10117"/>
                    <a:pt x="29992" y="10143"/>
                  </a:cubicBezTo>
                  <a:cubicBezTo>
                    <a:pt x="29850" y="10200"/>
                    <a:pt x="29737" y="10285"/>
                    <a:pt x="29623" y="10399"/>
                  </a:cubicBezTo>
                  <a:cubicBezTo>
                    <a:pt x="29027" y="10910"/>
                    <a:pt x="28345" y="11364"/>
                    <a:pt x="27607" y="11705"/>
                  </a:cubicBezTo>
                  <a:cubicBezTo>
                    <a:pt x="26783" y="12131"/>
                    <a:pt x="25931" y="12472"/>
                    <a:pt x="25051" y="12756"/>
                  </a:cubicBezTo>
                  <a:cubicBezTo>
                    <a:pt x="22069" y="13636"/>
                    <a:pt x="18973" y="14147"/>
                    <a:pt x="15849" y="14204"/>
                  </a:cubicBezTo>
                  <a:cubicBezTo>
                    <a:pt x="15487" y="14211"/>
                    <a:pt x="15124" y="14214"/>
                    <a:pt x="14759" y="14214"/>
                  </a:cubicBezTo>
                  <a:cubicBezTo>
                    <a:pt x="13580" y="14214"/>
                    <a:pt x="12392" y="14177"/>
                    <a:pt x="11220" y="14091"/>
                  </a:cubicBezTo>
                  <a:cubicBezTo>
                    <a:pt x="9346" y="13949"/>
                    <a:pt x="7472" y="13665"/>
                    <a:pt x="5654" y="13239"/>
                  </a:cubicBezTo>
                  <a:cubicBezTo>
                    <a:pt x="4234" y="12898"/>
                    <a:pt x="2871" y="12472"/>
                    <a:pt x="1536" y="11961"/>
                  </a:cubicBezTo>
                  <a:cubicBezTo>
                    <a:pt x="1309" y="11819"/>
                    <a:pt x="1054" y="11733"/>
                    <a:pt x="770" y="11705"/>
                  </a:cubicBezTo>
                  <a:cubicBezTo>
                    <a:pt x="749" y="11702"/>
                    <a:pt x="729" y="11701"/>
                    <a:pt x="709" y="11701"/>
                  </a:cubicBezTo>
                  <a:cubicBezTo>
                    <a:pt x="532" y="11701"/>
                    <a:pt x="366" y="11810"/>
                    <a:pt x="315" y="11989"/>
                  </a:cubicBezTo>
                  <a:cubicBezTo>
                    <a:pt x="230" y="12159"/>
                    <a:pt x="287" y="12387"/>
                    <a:pt x="457" y="12500"/>
                  </a:cubicBezTo>
                  <a:cubicBezTo>
                    <a:pt x="656" y="12642"/>
                    <a:pt x="855" y="12756"/>
                    <a:pt x="1082" y="12869"/>
                  </a:cubicBezTo>
                  <a:cubicBezTo>
                    <a:pt x="1991" y="13295"/>
                    <a:pt x="2928" y="13665"/>
                    <a:pt x="3865" y="13949"/>
                  </a:cubicBezTo>
                  <a:cubicBezTo>
                    <a:pt x="7301" y="14886"/>
                    <a:pt x="10823" y="15368"/>
                    <a:pt x="14373" y="15368"/>
                  </a:cubicBezTo>
                  <a:cubicBezTo>
                    <a:pt x="16900" y="15340"/>
                    <a:pt x="19456" y="15113"/>
                    <a:pt x="21955" y="14630"/>
                  </a:cubicBezTo>
                  <a:cubicBezTo>
                    <a:pt x="23773" y="14289"/>
                    <a:pt x="25533" y="13778"/>
                    <a:pt x="27237" y="13040"/>
                  </a:cubicBezTo>
                  <a:cubicBezTo>
                    <a:pt x="28288" y="12585"/>
                    <a:pt x="29282" y="12017"/>
                    <a:pt x="30191" y="11307"/>
                  </a:cubicBezTo>
                  <a:cubicBezTo>
                    <a:pt x="30333" y="11165"/>
                    <a:pt x="30475" y="11023"/>
                    <a:pt x="30588" y="10881"/>
                  </a:cubicBezTo>
                  <a:cubicBezTo>
                    <a:pt x="30730" y="10711"/>
                    <a:pt x="30730" y="10455"/>
                    <a:pt x="30560" y="10285"/>
                  </a:cubicBezTo>
                  <a:cubicBezTo>
                    <a:pt x="30482" y="10167"/>
                    <a:pt x="30336" y="10104"/>
                    <a:pt x="30187" y="10104"/>
                  </a:cubicBezTo>
                  <a:close/>
                  <a:moveTo>
                    <a:pt x="29855" y="14171"/>
                  </a:moveTo>
                  <a:cubicBezTo>
                    <a:pt x="29834" y="14171"/>
                    <a:pt x="29814" y="14173"/>
                    <a:pt x="29793" y="14176"/>
                  </a:cubicBezTo>
                  <a:cubicBezTo>
                    <a:pt x="29623" y="14204"/>
                    <a:pt x="29509" y="14261"/>
                    <a:pt x="29396" y="14374"/>
                  </a:cubicBezTo>
                  <a:cubicBezTo>
                    <a:pt x="28203" y="15141"/>
                    <a:pt x="26925" y="15738"/>
                    <a:pt x="25562" y="16107"/>
                  </a:cubicBezTo>
                  <a:cubicBezTo>
                    <a:pt x="22608" y="16959"/>
                    <a:pt x="19570" y="17442"/>
                    <a:pt x="16503" y="17527"/>
                  </a:cubicBezTo>
                  <a:cubicBezTo>
                    <a:pt x="15660" y="17572"/>
                    <a:pt x="14818" y="17594"/>
                    <a:pt x="13977" y="17594"/>
                  </a:cubicBezTo>
                  <a:cubicBezTo>
                    <a:pt x="12180" y="17594"/>
                    <a:pt x="10387" y="17493"/>
                    <a:pt x="8608" y="17300"/>
                  </a:cubicBezTo>
                  <a:cubicBezTo>
                    <a:pt x="6137" y="17044"/>
                    <a:pt x="3723" y="16476"/>
                    <a:pt x="1394" y="15624"/>
                  </a:cubicBezTo>
                  <a:cubicBezTo>
                    <a:pt x="1196" y="15539"/>
                    <a:pt x="1025" y="15482"/>
                    <a:pt x="826" y="15425"/>
                  </a:cubicBezTo>
                  <a:cubicBezTo>
                    <a:pt x="786" y="15414"/>
                    <a:pt x="743" y="15408"/>
                    <a:pt x="699" y="15408"/>
                  </a:cubicBezTo>
                  <a:cubicBezTo>
                    <a:pt x="529" y="15408"/>
                    <a:pt x="349" y="15494"/>
                    <a:pt x="258" y="15652"/>
                  </a:cubicBezTo>
                  <a:cubicBezTo>
                    <a:pt x="173" y="15851"/>
                    <a:pt x="230" y="16107"/>
                    <a:pt x="429" y="16220"/>
                  </a:cubicBezTo>
                  <a:cubicBezTo>
                    <a:pt x="571" y="16334"/>
                    <a:pt x="713" y="16419"/>
                    <a:pt x="855" y="16504"/>
                  </a:cubicBezTo>
                  <a:cubicBezTo>
                    <a:pt x="1224" y="16675"/>
                    <a:pt x="1622" y="16845"/>
                    <a:pt x="1991" y="16987"/>
                  </a:cubicBezTo>
                  <a:cubicBezTo>
                    <a:pt x="3439" y="17527"/>
                    <a:pt x="4916" y="17896"/>
                    <a:pt x="6449" y="18123"/>
                  </a:cubicBezTo>
                  <a:cubicBezTo>
                    <a:pt x="8807" y="18549"/>
                    <a:pt x="11220" y="18748"/>
                    <a:pt x="13634" y="18748"/>
                  </a:cubicBezTo>
                  <a:cubicBezTo>
                    <a:pt x="16219" y="18748"/>
                    <a:pt x="18803" y="18578"/>
                    <a:pt x="21359" y="18180"/>
                  </a:cubicBezTo>
                  <a:cubicBezTo>
                    <a:pt x="23205" y="17896"/>
                    <a:pt x="25022" y="17470"/>
                    <a:pt x="26783" y="16845"/>
                  </a:cubicBezTo>
                  <a:cubicBezTo>
                    <a:pt x="27834" y="16476"/>
                    <a:pt x="28828" y="15993"/>
                    <a:pt x="29737" y="15425"/>
                  </a:cubicBezTo>
                  <a:cubicBezTo>
                    <a:pt x="29935" y="15312"/>
                    <a:pt x="30106" y="15170"/>
                    <a:pt x="30248" y="14999"/>
                  </a:cubicBezTo>
                  <a:cubicBezTo>
                    <a:pt x="30390" y="14857"/>
                    <a:pt x="30418" y="14630"/>
                    <a:pt x="30333" y="14460"/>
                  </a:cubicBezTo>
                  <a:cubicBezTo>
                    <a:pt x="30231" y="14281"/>
                    <a:pt x="30037" y="14171"/>
                    <a:pt x="29855" y="14171"/>
                  </a:cubicBezTo>
                  <a:close/>
                  <a:moveTo>
                    <a:pt x="30187" y="17458"/>
                  </a:moveTo>
                  <a:cubicBezTo>
                    <a:pt x="30105" y="17458"/>
                    <a:pt x="30020" y="17479"/>
                    <a:pt x="29935" y="17527"/>
                  </a:cubicBezTo>
                  <a:cubicBezTo>
                    <a:pt x="29822" y="17612"/>
                    <a:pt x="29680" y="17697"/>
                    <a:pt x="29595" y="17782"/>
                  </a:cubicBezTo>
                  <a:cubicBezTo>
                    <a:pt x="29140" y="18152"/>
                    <a:pt x="28629" y="18464"/>
                    <a:pt x="28118" y="18720"/>
                  </a:cubicBezTo>
                  <a:cubicBezTo>
                    <a:pt x="27379" y="19089"/>
                    <a:pt x="26641" y="19401"/>
                    <a:pt x="25874" y="19628"/>
                  </a:cubicBezTo>
                  <a:cubicBezTo>
                    <a:pt x="23148" y="20395"/>
                    <a:pt x="20365" y="20849"/>
                    <a:pt x="17525" y="20935"/>
                  </a:cubicBezTo>
                  <a:cubicBezTo>
                    <a:pt x="16650" y="20978"/>
                    <a:pt x="15771" y="21001"/>
                    <a:pt x="14890" y="21001"/>
                  </a:cubicBezTo>
                  <a:cubicBezTo>
                    <a:pt x="13485" y="21001"/>
                    <a:pt x="12078" y="20943"/>
                    <a:pt x="10681" y="20821"/>
                  </a:cubicBezTo>
                  <a:cubicBezTo>
                    <a:pt x="9261" y="20707"/>
                    <a:pt x="7869" y="20537"/>
                    <a:pt x="6478" y="20310"/>
                  </a:cubicBezTo>
                  <a:cubicBezTo>
                    <a:pt x="4717" y="19997"/>
                    <a:pt x="2956" y="19571"/>
                    <a:pt x="1252" y="19032"/>
                  </a:cubicBezTo>
                  <a:cubicBezTo>
                    <a:pt x="1082" y="18975"/>
                    <a:pt x="912" y="18918"/>
                    <a:pt x="741" y="18890"/>
                  </a:cubicBezTo>
                  <a:cubicBezTo>
                    <a:pt x="704" y="18882"/>
                    <a:pt x="668" y="18878"/>
                    <a:pt x="633" y="18878"/>
                  </a:cubicBezTo>
                  <a:cubicBezTo>
                    <a:pt x="196" y="18878"/>
                    <a:pt x="8" y="19505"/>
                    <a:pt x="429" y="19742"/>
                  </a:cubicBezTo>
                  <a:cubicBezTo>
                    <a:pt x="656" y="19884"/>
                    <a:pt x="883" y="19997"/>
                    <a:pt x="1139" y="20083"/>
                  </a:cubicBezTo>
                  <a:cubicBezTo>
                    <a:pt x="2502" y="20594"/>
                    <a:pt x="3922" y="20963"/>
                    <a:pt x="5342" y="21247"/>
                  </a:cubicBezTo>
                  <a:cubicBezTo>
                    <a:pt x="8466" y="21843"/>
                    <a:pt x="11646" y="22127"/>
                    <a:pt x="14799" y="22127"/>
                  </a:cubicBezTo>
                  <a:cubicBezTo>
                    <a:pt x="15991" y="22127"/>
                    <a:pt x="17156" y="22042"/>
                    <a:pt x="18320" y="21985"/>
                  </a:cubicBezTo>
                  <a:cubicBezTo>
                    <a:pt x="20450" y="21843"/>
                    <a:pt x="22580" y="21531"/>
                    <a:pt x="24653" y="21048"/>
                  </a:cubicBezTo>
                  <a:cubicBezTo>
                    <a:pt x="26045" y="20736"/>
                    <a:pt x="27408" y="20253"/>
                    <a:pt x="28714" y="19628"/>
                  </a:cubicBezTo>
                  <a:cubicBezTo>
                    <a:pt x="29254" y="19373"/>
                    <a:pt x="29765" y="19032"/>
                    <a:pt x="30219" y="18634"/>
                  </a:cubicBezTo>
                  <a:cubicBezTo>
                    <a:pt x="30390" y="18521"/>
                    <a:pt x="30503" y="18379"/>
                    <a:pt x="30617" y="18208"/>
                  </a:cubicBezTo>
                  <a:cubicBezTo>
                    <a:pt x="30825" y="17862"/>
                    <a:pt x="30544" y="17458"/>
                    <a:pt x="30187" y="17458"/>
                  </a:cubicBezTo>
                  <a:close/>
                  <a:moveTo>
                    <a:pt x="30188" y="20782"/>
                  </a:moveTo>
                  <a:cubicBezTo>
                    <a:pt x="30121" y="20782"/>
                    <a:pt x="30054" y="20795"/>
                    <a:pt x="29992" y="20821"/>
                  </a:cubicBezTo>
                  <a:cubicBezTo>
                    <a:pt x="29850" y="20878"/>
                    <a:pt x="29737" y="20963"/>
                    <a:pt x="29623" y="21077"/>
                  </a:cubicBezTo>
                  <a:cubicBezTo>
                    <a:pt x="29027" y="21588"/>
                    <a:pt x="28345" y="22042"/>
                    <a:pt x="27607" y="22383"/>
                  </a:cubicBezTo>
                  <a:cubicBezTo>
                    <a:pt x="26783" y="22809"/>
                    <a:pt x="25931" y="23150"/>
                    <a:pt x="25051" y="23434"/>
                  </a:cubicBezTo>
                  <a:cubicBezTo>
                    <a:pt x="22069" y="24342"/>
                    <a:pt x="18973" y="24825"/>
                    <a:pt x="15849" y="24882"/>
                  </a:cubicBezTo>
                  <a:cubicBezTo>
                    <a:pt x="15487" y="24889"/>
                    <a:pt x="15124" y="24892"/>
                    <a:pt x="14759" y="24892"/>
                  </a:cubicBezTo>
                  <a:cubicBezTo>
                    <a:pt x="13580" y="24892"/>
                    <a:pt x="12392" y="24855"/>
                    <a:pt x="11220" y="24768"/>
                  </a:cubicBezTo>
                  <a:cubicBezTo>
                    <a:pt x="9346" y="24598"/>
                    <a:pt x="7472" y="24314"/>
                    <a:pt x="5654" y="23888"/>
                  </a:cubicBezTo>
                  <a:cubicBezTo>
                    <a:pt x="4234" y="23576"/>
                    <a:pt x="2871" y="23121"/>
                    <a:pt x="1536" y="22610"/>
                  </a:cubicBezTo>
                  <a:cubicBezTo>
                    <a:pt x="1309" y="22468"/>
                    <a:pt x="1054" y="22383"/>
                    <a:pt x="770" y="22355"/>
                  </a:cubicBezTo>
                  <a:cubicBezTo>
                    <a:pt x="749" y="22352"/>
                    <a:pt x="729" y="22351"/>
                    <a:pt x="710" y="22351"/>
                  </a:cubicBezTo>
                  <a:cubicBezTo>
                    <a:pt x="296" y="22351"/>
                    <a:pt x="105" y="22906"/>
                    <a:pt x="457" y="23150"/>
                  </a:cubicBezTo>
                  <a:cubicBezTo>
                    <a:pt x="656" y="23292"/>
                    <a:pt x="855" y="23434"/>
                    <a:pt x="1054" y="23547"/>
                  </a:cubicBezTo>
                  <a:cubicBezTo>
                    <a:pt x="1962" y="23973"/>
                    <a:pt x="2900" y="24314"/>
                    <a:pt x="3865" y="24598"/>
                  </a:cubicBezTo>
                  <a:cubicBezTo>
                    <a:pt x="7273" y="25564"/>
                    <a:pt x="10823" y="26018"/>
                    <a:pt x="14373" y="26018"/>
                  </a:cubicBezTo>
                  <a:cubicBezTo>
                    <a:pt x="16900" y="26018"/>
                    <a:pt x="19456" y="25762"/>
                    <a:pt x="21955" y="25308"/>
                  </a:cubicBezTo>
                  <a:cubicBezTo>
                    <a:pt x="23773" y="24967"/>
                    <a:pt x="25533" y="24456"/>
                    <a:pt x="27237" y="23718"/>
                  </a:cubicBezTo>
                  <a:cubicBezTo>
                    <a:pt x="28288" y="23292"/>
                    <a:pt x="29282" y="22695"/>
                    <a:pt x="30191" y="21985"/>
                  </a:cubicBezTo>
                  <a:cubicBezTo>
                    <a:pt x="30333" y="21843"/>
                    <a:pt x="30475" y="21730"/>
                    <a:pt x="30588" y="21559"/>
                  </a:cubicBezTo>
                  <a:cubicBezTo>
                    <a:pt x="30730" y="21389"/>
                    <a:pt x="30730" y="21133"/>
                    <a:pt x="30588" y="20963"/>
                  </a:cubicBezTo>
                  <a:cubicBezTo>
                    <a:pt x="30490" y="20845"/>
                    <a:pt x="30338" y="20782"/>
                    <a:pt x="30188" y="20782"/>
                  </a:cubicBezTo>
                  <a:close/>
                  <a:moveTo>
                    <a:pt x="30210" y="24256"/>
                  </a:moveTo>
                  <a:cubicBezTo>
                    <a:pt x="30135" y="24256"/>
                    <a:pt x="30060" y="24275"/>
                    <a:pt x="29992" y="24314"/>
                  </a:cubicBezTo>
                  <a:cubicBezTo>
                    <a:pt x="29850" y="24371"/>
                    <a:pt x="29737" y="24456"/>
                    <a:pt x="29623" y="24570"/>
                  </a:cubicBezTo>
                  <a:cubicBezTo>
                    <a:pt x="29027" y="25081"/>
                    <a:pt x="28345" y="25535"/>
                    <a:pt x="27607" y="25876"/>
                  </a:cubicBezTo>
                  <a:cubicBezTo>
                    <a:pt x="26783" y="26274"/>
                    <a:pt x="25931" y="26643"/>
                    <a:pt x="25051" y="26898"/>
                  </a:cubicBezTo>
                  <a:cubicBezTo>
                    <a:pt x="22069" y="27807"/>
                    <a:pt x="18973" y="28290"/>
                    <a:pt x="15849" y="28347"/>
                  </a:cubicBezTo>
                  <a:cubicBezTo>
                    <a:pt x="15364" y="28365"/>
                    <a:pt x="14875" y="28374"/>
                    <a:pt x="14386" y="28374"/>
                  </a:cubicBezTo>
                  <a:cubicBezTo>
                    <a:pt x="13330" y="28374"/>
                    <a:pt x="12268" y="28330"/>
                    <a:pt x="11220" y="28233"/>
                  </a:cubicBezTo>
                  <a:cubicBezTo>
                    <a:pt x="9346" y="28091"/>
                    <a:pt x="7472" y="27807"/>
                    <a:pt x="5654" y="27381"/>
                  </a:cubicBezTo>
                  <a:cubicBezTo>
                    <a:pt x="4234" y="27040"/>
                    <a:pt x="2871" y="26614"/>
                    <a:pt x="1536" y="26103"/>
                  </a:cubicBezTo>
                  <a:cubicBezTo>
                    <a:pt x="1281" y="25961"/>
                    <a:pt x="1025" y="25876"/>
                    <a:pt x="770" y="25848"/>
                  </a:cubicBezTo>
                  <a:cubicBezTo>
                    <a:pt x="749" y="25845"/>
                    <a:pt x="729" y="25843"/>
                    <a:pt x="708" y="25843"/>
                  </a:cubicBezTo>
                  <a:cubicBezTo>
                    <a:pt x="531" y="25843"/>
                    <a:pt x="363" y="25950"/>
                    <a:pt x="287" y="26103"/>
                  </a:cubicBezTo>
                  <a:cubicBezTo>
                    <a:pt x="202" y="26302"/>
                    <a:pt x="287" y="26529"/>
                    <a:pt x="457" y="26643"/>
                  </a:cubicBezTo>
                  <a:cubicBezTo>
                    <a:pt x="628" y="26785"/>
                    <a:pt x="855" y="26898"/>
                    <a:pt x="1054" y="27012"/>
                  </a:cubicBezTo>
                  <a:cubicBezTo>
                    <a:pt x="1962" y="27438"/>
                    <a:pt x="2900" y="27807"/>
                    <a:pt x="3865" y="28091"/>
                  </a:cubicBezTo>
                  <a:cubicBezTo>
                    <a:pt x="7273" y="29028"/>
                    <a:pt x="10794" y="29511"/>
                    <a:pt x="14344" y="29511"/>
                  </a:cubicBezTo>
                  <a:cubicBezTo>
                    <a:pt x="16900" y="29483"/>
                    <a:pt x="19428" y="29256"/>
                    <a:pt x="21955" y="28773"/>
                  </a:cubicBezTo>
                  <a:lnTo>
                    <a:pt x="21955" y="28801"/>
                  </a:lnTo>
                  <a:cubicBezTo>
                    <a:pt x="23773" y="28460"/>
                    <a:pt x="25533" y="27921"/>
                    <a:pt x="27237" y="27211"/>
                  </a:cubicBezTo>
                  <a:cubicBezTo>
                    <a:pt x="28288" y="26756"/>
                    <a:pt x="29282" y="26160"/>
                    <a:pt x="30191" y="25450"/>
                  </a:cubicBezTo>
                  <a:cubicBezTo>
                    <a:pt x="30333" y="25336"/>
                    <a:pt x="30475" y="25194"/>
                    <a:pt x="30588" y="25052"/>
                  </a:cubicBezTo>
                  <a:cubicBezTo>
                    <a:pt x="30730" y="24882"/>
                    <a:pt x="30730" y="24626"/>
                    <a:pt x="30588" y="24456"/>
                  </a:cubicBezTo>
                  <a:cubicBezTo>
                    <a:pt x="30495" y="24326"/>
                    <a:pt x="30353" y="24256"/>
                    <a:pt x="30210" y="24256"/>
                  </a:cubicBezTo>
                  <a:close/>
                  <a:moveTo>
                    <a:pt x="29897" y="28332"/>
                  </a:moveTo>
                  <a:cubicBezTo>
                    <a:pt x="29862" y="28332"/>
                    <a:pt x="29827" y="28337"/>
                    <a:pt x="29793" y="28347"/>
                  </a:cubicBezTo>
                  <a:cubicBezTo>
                    <a:pt x="29623" y="28375"/>
                    <a:pt x="29509" y="28432"/>
                    <a:pt x="29396" y="28517"/>
                  </a:cubicBezTo>
                  <a:cubicBezTo>
                    <a:pt x="28203" y="29284"/>
                    <a:pt x="26925" y="29880"/>
                    <a:pt x="25562" y="30249"/>
                  </a:cubicBezTo>
                  <a:cubicBezTo>
                    <a:pt x="22608" y="31101"/>
                    <a:pt x="19570" y="31584"/>
                    <a:pt x="16503" y="31698"/>
                  </a:cubicBezTo>
                  <a:cubicBezTo>
                    <a:pt x="15660" y="31743"/>
                    <a:pt x="14818" y="31765"/>
                    <a:pt x="13977" y="31765"/>
                  </a:cubicBezTo>
                  <a:cubicBezTo>
                    <a:pt x="12180" y="31765"/>
                    <a:pt x="10387" y="31664"/>
                    <a:pt x="8608" y="31471"/>
                  </a:cubicBezTo>
                  <a:cubicBezTo>
                    <a:pt x="6137" y="31187"/>
                    <a:pt x="3723" y="30619"/>
                    <a:pt x="1394" y="29767"/>
                  </a:cubicBezTo>
                  <a:cubicBezTo>
                    <a:pt x="1196" y="29710"/>
                    <a:pt x="1025" y="29625"/>
                    <a:pt x="826" y="29596"/>
                  </a:cubicBezTo>
                  <a:cubicBezTo>
                    <a:pt x="774" y="29574"/>
                    <a:pt x="719" y="29563"/>
                    <a:pt x="662" y="29563"/>
                  </a:cubicBezTo>
                  <a:cubicBezTo>
                    <a:pt x="504" y="29563"/>
                    <a:pt x="342" y="29648"/>
                    <a:pt x="258" y="29795"/>
                  </a:cubicBezTo>
                  <a:cubicBezTo>
                    <a:pt x="173" y="29994"/>
                    <a:pt x="230" y="30249"/>
                    <a:pt x="429" y="30391"/>
                  </a:cubicBezTo>
                  <a:cubicBezTo>
                    <a:pt x="571" y="30477"/>
                    <a:pt x="713" y="30590"/>
                    <a:pt x="855" y="30647"/>
                  </a:cubicBezTo>
                  <a:cubicBezTo>
                    <a:pt x="1224" y="30817"/>
                    <a:pt x="1622" y="31016"/>
                    <a:pt x="1991" y="31130"/>
                  </a:cubicBezTo>
                  <a:cubicBezTo>
                    <a:pt x="3439" y="31669"/>
                    <a:pt x="4916" y="32039"/>
                    <a:pt x="6449" y="32294"/>
                  </a:cubicBezTo>
                  <a:cubicBezTo>
                    <a:pt x="8807" y="32692"/>
                    <a:pt x="11220" y="32891"/>
                    <a:pt x="13634" y="32891"/>
                  </a:cubicBezTo>
                  <a:cubicBezTo>
                    <a:pt x="13796" y="32892"/>
                    <a:pt x="13959" y="32893"/>
                    <a:pt x="14121" y="32893"/>
                  </a:cubicBezTo>
                  <a:cubicBezTo>
                    <a:pt x="16543" y="32893"/>
                    <a:pt x="18963" y="32695"/>
                    <a:pt x="21359" y="32323"/>
                  </a:cubicBezTo>
                  <a:cubicBezTo>
                    <a:pt x="23205" y="32067"/>
                    <a:pt x="25022" y="31613"/>
                    <a:pt x="26783" y="30988"/>
                  </a:cubicBezTo>
                  <a:cubicBezTo>
                    <a:pt x="27834" y="30647"/>
                    <a:pt x="28828" y="30164"/>
                    <a:pt x="29737" y="29568"/>
                  </a:cubicBezTo>
                  <a:cubicBezTo>
                    <a:pt x="29935" y="29454"/>
                    <a:pt x="30106" y="29312"/>
                    <a:pt x="30248" y="29170"/>
                  </a:cubicBezTo>
                  <a:cubicBezTo>
                    <a:pt x="30390" y="29028"/>
                    <a:pt x="30418" y="28801"/>
                    <a:pt x="30333" y="28631"/>
                  </a:cubicBezTo>
                  <a:cubicBezTo>
                    <a:pt x="30239" y="28443"/>
                    <a:pt x="30067" y="28332"/>
                    <a:pt x="29897" y="28332"/>
                  </a:cubicBezTo>
                  <a:close/>
                  <a:moveTo>
                    <a:pt x="30173" y="31640"/>
                  </a:moveTo>
                  <a:cubicBezTo>
                    <a:pt x="30096" y="31640"/>
                    <a:pt x="30016" y="31658"/>
                    <a:pt x="29935" y="31698"/>
                  </a:cubicBezTo>
                  <a:cubicBezTo>
                    <a:pt x="29822" y="31783"/>
                    <a:pt x="29680" y="31868"/>
                    <a:pt x="29595" y="31953"/>
                  </a:cubicBezTo>
                  <a:cubicBezTo>
                    <a:pt x="29140" y="32323"/>
                    <a:pt x="28629" y="32663"/>
                    <a:pt x="28118" y="32919"/>
                  </a:cubicBezTo>
                  <a:cubicBezTo>
                    <a:pt x="27379" y="33260"/>
                    <a:pt x="26641" y="33544"/>
                    <a:pt x="25874" y="33771"/>
                  </a:cubicBezTo>
                  <a:cubicBezTo>
                    <a:pt x="23148" y="34566"/>
                    <a:pt x="20365" y="34992"/>
                    <a:pt x="17525" y="35077"/>
                  </a:cubicBezTo>
                  <a:cubicBezTo>
                    <a:pt x="16650" y="35121"/>
                    <a:pt x="15771" y="35144"/>
                    <a:pt x="14890" y="35144"/>
                  </a:cubicBezTo>
                  <a:cubicBezTo>
                    <a:pt x="13485" y="35144"/>
                    <a:pt x="12078" y="35086"/>
                    <a:pt x="10681" y="34964"/>
                  </a:cubicBezTo>
                  <a:cubicBezTo>
                    <a:pt x="9261" y="34850"/>
                    <a:pt x="7869" y="34680"/>
                    <a:pt x="6478" y="34453"/>
                  </a:cubicBezTo>
                  <a:cubicBezTo>
                    <a:pt x="4717" y="34140"/>
                    <a:pt x="2956" y="33714"/>
                    <a:pt x="1252" y="33175"/>
                  </a:cubicBezTo>
                  <a:cubicBezTo>
                    <a:pt x="1082" y="33118"/>
                    <a:pt x="912" y="33061"/>
                    <a:pt x="741" y="33033"/>
                  </a:cubicBezTo>
                  <a:cubicBezTo>
                    <a:pt x="711" y="33028"/>
                    <a:pt x="683" y="33025"/>
                    <a:pt x="655" y="33025"/>
                  </a:cubicBezTo>
                  <a:cubicBezTo>
                    <a:pt x="203" y="33025"/>
                    <a:pt x="1" y="33645"/>
                    <a:pt x="429" y="33913"/>
                  </a:cubicBezTo>
                  <a:cubicBezTo>
                    <a:pt x="656" y="34027"/>
                    <a:pt x="883" y="34140"/>
                    <a:pt x="1139" y="34225"/>
                  </a:cubicBezTo>
                  <a:cubicBezTo>
                    <a:pt x="2502" y="34736"/>
                    <a:pt x="3922" y="35106"/>
                    <a:pt x="5342" y="35390"/>
                  </a:cubicBezTo>
                  <a:cubicBezTo>
                    <a:pt x="8466" y="35986"/>
                    <a:pt x="11618" y="36270"/>
                    <a:pt x="14799" y="36270"/>
                  </a:cubicBezTo>
                  <a:cubicBezTo>
                    <a:pt x="15991" y="36270"/>
                    <a:pt x="17156" y="36213"/>
                    <a:pt x="18320" y="36128"/>
                  </a:cubicBezTo>
                  <a:cubicBezTo>
                    <a:pt x="20450" y="36014"/>
                    <a:pt x="22580" y="35702"/>
                    <a:pt x="24653" y="35219"/>
                  </a:cubicBezTo>
                  <a:cubicBezTo>
                    <a:pt x="26045" y="34907"/>
                    <a:pt x="27408" y="34453"/>
                    <a:pt x="28714" y="33799"/>
                  </a:cubicBezTo>
                  <a:cubicBezTo>
                    <a:pt x="29254" y="33544"/>
                    <a:pt x="29765" y="33203"/>
                    <a:pt x="30219" y="32805"/>
                  </a:cubicBezTo>
                  <a:cubicBezTo>
                    <a:pt x="30390" y="32692"/>
                    <a:pt x="30503" y="32550"/>
                    <a:pt x="30617" y="32379"/>
                  </a:cubicBezTo>
                  <a:cubicBezTo>
                    <a:pt x="30804" y="32029"/>
                    <a:pt x="30529" y="31640"/>
                    <a:pt x="30173" y="31640"/>
                  </a:cubicBezTo>
                  <a:close/>
                  <a:moveTo>
                    <a:pt x="30188" y="34925"/>
                  </a:moveTo>
                  <a:cubicBezTo>
                    <a:pt x="30121" y="34925"/>
                    <a:pt x="30054" y="34937"/>
                    <a:pt x="29992" y="34964"/>
                  </a:cubicBezTo>
                  <a:cubicBezTo>
                    <a:pt x="29850" y="35049"/>
                    <a:pt x="29737" y="35134"/>
                    <a:pt x="29623" y="35219"/>
                  </a:cubicBezTo>
                  <a:cubicBezTo>
                    <a:pt x="29027" y="35759"/>
                    <a:pt x="28345" y="36185"/>
                    <a:pt x="27607" y="36554"/>
                  </a:cubicBezTo>
                  <a:cubicBezTo>
                    <a:pt x="26783" y="36952"/>
                    <a:pt x="25931" y="37292"/>
                    <a:pt x="25051" y="37576"/>
                  </a:cubicBezTo>
                  <a:cubicBezTo>
                    <a:pt x="22069" y="38485"/>
                    <a:pt x="18973" y="38968"/>
                    <a:pt x="15849" y="39025"/>
                  </a:cubicBezTo>
                  <a:cubicBezTo>
                    <a:pt x="15364" y="39043"/>
                    <a:pt x="14875" y="39052"/>
                    <a:pt x="14386" y="39052"/>
                  </a:cubicBezTo>
                  <a:cubicBezTo>
                    <a:pt x="13330" y="39052"/>
                    <a:pt x="12268" y="39008"/>
                    <a:pt x="11220" y="38911"/>
                  </a:cubicBezTo>
                  <a:cubicBezTo>
                    <a:pt x="9346" y="38769"/>
                    <a:pt x="7472" y="38485"/>
                    <a:pt x="5654" y="38059"/>
                  </a:cubicBezTo>
                  <a:cubicBezTo>
                    <a:pt x="4234" y="37718"/>
                    <a:pt x="2871" y="37292"/>
                    <a:pt x="1536" y="36753"/>
                  </a:cubicBezTo>
                  <a:cubicBezTo>
                    <a:pt x="1309" y="36639"/>
                    <a:pt x="1054" y="36554"/>
                    <a:pt x="770" y="36526"/>
                  </a:cubicBezTo>
                  <a:cubicBezTo>
                    <a:pt x="749" y="36523"/>
                    <a:pt x="729" y="36521"/>
                    <a:pt x="708" y="36521"/>
                  </a:cubicBezTo>
                  <a:cubicBezTo>
                    <a:pt x="531" y="36521"/>
                    <a:pt x="366" y="36628"/>
                    <a:pt x="315" y="36781"/>
                  </a:cubicBezTo>
                  <a:cubicBezTo>
                    <a:pt x="230" y="36980"/>
                    <a:pt x="287" y="37179"/>
                    <a:pt x="457" y="37321"/>
                  </a:cubicBezTo>
                  <a:cubicBezTo>
                    <a:pt x="656" y="37463"/>
                    <a:pt x="855" y="37576"/>
                    <a:pt x="1082" y="37690"/>
                  </a:cubicBezTo>
                  <a:cubicBezTo>
                    <a:pt x="1991" y="38116"/>
                    <a:pt x="2928" y="38485"/>
                    <a:pt x="3865" y="38741"/>
                  </a:cubicBezTo>
                  <a:cubicBezTo>
                    <a:pt x="7206" y="39679"/>
                    <a:pt x="10627" y="40162"/>
                    <a:pt x="14077" y="40162"/>
                  </a:cubicBezTo>
                  <a:cubicBezTo>
                    <a:pt x="14175" y="40162"/>
                    <a:pt x="14274" y="40161"/>
                    <a:pt x="14373" y="40161"/>
                  </a:cubicBezTo>
                  <a:cubicBezTo>
                    <a:pt x="16900" y="40161"/>
                    <a:pt x="19456" y="39905"/>
                    <a:pt x="21955" y="39451"/>
                  </a:cubicBezTo>
                  <a:cubicBezTo>
                    <a:pt x="23773" y="39138"/>
                    <a:pt x="25533" y="38599"/>
                    <a:pt x="27237" y="37889"/>
                  </a:cubicBezTo>
                  <a:cubicBezTo>
                    <a:pt x="28288" y="37434"/>
                    <a:pt x="29282" y="36838"/>
                    <a:pt x="30191" y="36128"/>
                  </a:cubicBezTo>
                  <a:cubicBezTo>
                    <a:pt x="30333" y="36014"/>
                    <a:pt x="30475" y="35872"/>
                    <a:pt x="30588" y="35730"/>
                  </a:cubicBezTo>
                  <a:cubicBezTo>
                    <a:pt x="30730" y="35532"/>
                    <a:pt x="30730" y="35276"/>
                    <a:pt x="30588" y="35106"/>
                  </a:cubicBezTo>
                  <a:cubicBezTo>
                    <a:pt x="30490" y="34988"/>
                    <a:pt x="30338" y="34925"/>
                    <a:pt x="30188" y="34925"/>
                  </a:cubicBezTo>
                  <a:close/>
                  <a:moveTo>
                    <a:pt x="30182" y="38418"/>
                  </a:moveTo>
                  <a:cubicBezTo>
                    <a:pt x="30118" y="38418"/>
                    <a:pt x="30054" y="38430"/>
                    <a:pt x="29992" y="38457"/>
                  </a:cubicBezTo>
                  <a:cubicBezTo>
                    <a:pt x="29850" y="38514"/>
                    <a:pt x="29737" y="38599"/>
                    <a:pt x="29623" y="38712"/>
                  </a:cubicBezTo>
                  <a:cubicBezTo>
                    <a:pt x="29027" y="39224"/>
                    <a:pt x="28345" y="39678"/>
                    <a:pt x="27607" y="40019"/>
                  </a:cubicBezTo>
                  <a:cubicBezTo>
                    <a:pt x="26783" y="40445"/>
                    <a:pt x="25931" y="40785"/>
                    <a:pt x="25051" y="41069"/>
                  </a:cubicBezTo>
                  <a:cubicBezTo>
                    <a:pt x="22069" y="41978"/>
                    <a:pt x="18973" y="42461"/>
                    <a:pt x="15849" y="42518"/>
                  </a:cubicBezTo>
                  <a:cubicBezTo>
                    <a:pt x="15487" y="42524"/>
                    <a:pt x="15124" y="42528"/>
                    <a:pt x="14759" y="42528"/>
                  </a:cubicBezTo>
                  <a:cubicBezTo>
                    <a:pt x="13580" y="42528"/>
                    <a:pt x="12392" y="42491"/>
                    <a:pt x="11220" y="42404"/>
                  </a:cubicBezTo>
                  <a:cubicBezTo>
                    <a:pt x="9346" y="42234"/>
                    <a:pt x="7472" y="41950"/>
                    <a:pt x="5654" y="41524"/>
                  </a:cubicBezTo>
                  <a:cubicBezTo>
                    <a:pt x="4234" y="41211"/>
                    <a:pt x="2871" y="40785"/>
                    <a:pt x="1536" y="40246"/>
                  </a:cubicBezTo>
                  <a:cubicBezTo>
                    <a:pt x="1309" y="40132"/>
                    <a:pt x="1054" y="40047"/>
                    <a:pt x="770" y="39990"/>
                  </a:cubicBezTo>
                  <a:cubicBezTo>
                    <a:pt x="749" y="39987"/>
                    <a:pt x="729" y="39986"/>
                    <a:pt x="709" y="39986"/>
                  </a:cubicBezTo>
                  <a:cubicBezTo>
                    <a:pt x="532" y="39986"/>
                    <a:pt x="366" y="40096"/>
                    <a:pt x="315" y="40274"/>
                  </a:cubicBezTo>
                  <a:cubicBezTo>
                    <a:pt x="230" y="40445"/>
                    <a:pt x="287" y="40672"/>
                    <a:pt x="457" y="40785"/>
                  </a:cubicBezTo>
                  <a:cubicBezTo>
                    <a:pt x="656" y="40927"/>
                    <a:pt x="855" y="41069"/>
                    <a:pt x="1082" y="41183"/>
                  </a:cubicBezTo>
                  <a:cubicBezTo>
                    <a:pt x="1991" y="41609"/>
                    <a:pt x="2928" y="41950"/>
                    <a:pt x="3865" y="42234"/>
                  </a:cubicBezTo>
                  <a:cubicBezTo>
                    <a:pt x="7301" y="43199"/>
                    <a:pt x="10823" y="43654"/>
                    <a:pt x="14373" y="43654"/>
                  </a:cubicBezTo>
                  <a:cubicBezTo>
                    <a:pt x="16900" y="43654"/>
                    <a:pt x="19456" y="43398"/>
                    <a:pt x="21955" y="42944"/>
                  </a:cubicBezTo>
                  <a:cubicBezTo>
                    <a:pt x="23773" y="42603"/>
                    <a:pt x="25533" y="42092"/>
                    <a:pt x="27237" y="41353"/>
                  </a:cubicBezTo>
                  <a:cubicBezTo>
                    <a:pt x="28288" y="40927"/>
                    <a:pt x="29282" y="40331"/>
                    <a:pt x="30191" y="39621"/>
                  </a:cubicBezTo>
                  <a:cubicBezTo>
                    <a:pt x="30333" y="39479"/>
                    <a:pt x="30475" y="39366"/>
                    <a:pt x="30588" y="39195"/>
                  </a:cubicBezTo>
                  <a:cubicBezTo>
                    <a:pt x="30730" y="39025"/>
                    <a:pt x="30730" y="38769"/>
                    <a:pt x="30588" y="38599"/>
                  </a:cubicBezTo>
                  <a:cubicBezTo>
                    <a:pt x="30471" y="38481"/>
                    <a:pt x="30326" y="38418"/>
                    <a:pt x="30182" y="384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4" name="Google Shape;3914;p54"/>
          <p:cNvGrpSpPr/>
          <p:nvPr/>
        </p:nvGrpSpPr>
        <p:grpSpPr>
          <a:xfrm>
            <a:off x="8598143" y="2400917"/>
            <a:ext cx="1030199" cy="2558529"/>
            <a:chOff x="7280950" y="1859275"/>
            <a:chExt cx="1123200" cy="2789500"/>
          </a:xfrm>
        </p:grpSpPr>
        <p:sp>
          <p:nvSpPr>
            <p:cNvPr id="3915" name="Google Shape;3915;p54"/>
            <p:cNvSpPr/>
            <p:nvPr/>
          </p:nvSpPr>
          <p:spPr>
            <a:xfrm>
              <a:off x="7426500" y="4427250"/>
              <a:ext cx="793050" cy="221525"/>
            </a:xfrm>
            <a:custGeom>
              <a:avLst/>
              <a:gdLst/>
              <a:ahLst/>
              <a:cxnLst/>
              <a:rect l="l" t="t" r="r" b="b"/>
              <a:pathLst>
                <a:path w="31722" h="8861" extrusionOk="0">
                  <a:moveTo>
                    <a:pt x="15875" y="0"/>
                  </a:moveTo>
                  <a:cubicBezTo>
                    <a:pt x="7100" y="0"/>
                    <a:pt x="0" y="1988"/>
                    <a:pt x="0" y="4431"/>
                  </a:cubicBezTo>
                  <a:cubicBezTo>
                    <a:pt x="0" y="6873"/>
                    <a:pt x="7100" y="8861"/>
                    <a:pt x="15875" y="8861"/>
                  </a:cubicBezTo>
                  <a:cubicBezTo>
                    <a:pt x="24622" y="8861"/>
                    <a:pt x="31722" y="6873"/>
                    <a:pt x="31722" y="4431"/>
                  </a:cubicBezTo>
                  <a:cubicBezTo>
                    <a:pt x="31722" y="1988"/>
                    <a:pt x="24622" y="0"/>
                    <a:pt x="15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4"/>
            <p:cNvSpPr/>
            <p:nvPr/>
          </p:nvSpPr>
          <p:spPr>
            <a:xfrm>
              <a:off x="7448500" y="3988375"/>
              <a:ext cx="719225" cy="576900"/>
            </a:xfrm>
            <a:custGeom>
              <a:avLst/>
              <a:gdLst/>
              <a:ahLst/>
              <a:cxnLst/>
              <a:rect l="l" t="t" r="r" b="b"/>
              <a:pathLst>
                <a:path w="28769" h="23076" extrusionOk="0">
                  <a:moveTo>
                    <a:pt x="401" y="1"/>
                  </a:moveTo>
                  <a:cubicBezTo>
                    <a:pt x="382" y="1"/>
                    <a:pt x="362" y="2"/>
                    <a:pt x="341" y="5"/>
                  </a:cubicBezTo>
                  <a:cubicBezTo>
                    <a:pt x="114" y="62"/>
                    <a:pt x="1" y="260"/>
                    <a:pt x="57" y="544"/>
                  </a:cubicBezTo>
                  <a:cubicBezTo>
                    <a:pt x="86" y="885"/>
                    <a:pt x="143" y="1254"/>
                    <a:pt x="228" y="1595"/>
                  </a:cubicBezTo>
                  <a:cubicBezTo>
                    <a:pt x="512" y="2703"/>
                    <a:pt x="796" y="3810"/>
                    <a:pt x="1080" y="4946"/>
                  </a:cubicBezTo>
                  <a:cubicBezTo>
                    <a:pt x="2358" y="9944"/>
                    <a:pt x="3664" y="14943"/>
                    <a:pt x="4942" y="19941"/>
                  </a:cubicBezTo>
                  <a:cubicBezTo>
                    <a:pt x="4999" y="20140"/>
                    <a:pt x="5084" y="20310"/>
                    <a:pt x="5141" y="20480"/>
                  </a:cubicBezTo>
                  <a:cubicBezTo>
                    <a:pt x="5226" y="20764"/>
                    <a:pt x="5396" y="20963"/>
                    <a:pt x="5652" y="21105"/>
                  </a:cubicBezTo>
                  <a:cubicBezTo>
                    <a:pt x="6050" y="21332"/>
                    <a:pt x="6476" y="21531"/>
                    <a:pt x="6930" y="21645"/>
                  </a:cubicBezTo>
                  <a:cubicBezTo>
                    <a:pt x="9563" y="22486"/>
                    <a:pt x="12223" y="23068"/>
                    <a:pt x="14834" y="23068"/>
                  </a:cubicBezTo>
                  <a:cubicBezTo>
                    <a:pt x="14954" y="23068"/>
                    <a:pt x="15074" y="23067"/>
                    <a:pt x="15194" y="23065"/>
                  </a:cubicBezTo>
                  <a:cubicBezTo>
                    <a:pt x="15420" y="23072"/>
                    <a:pt x="15645" y="23075"/>
                    <a:pt x="15870" y="23075"/>
                  </a:cubicBezTo>
                  <a:cubicBezTo>
                    <a:pt x="17462" y="23075"/>
                    <a:pt x="19048" y="22898"/>
                    <a:pt x="20590" y="22525"/>
                  </a:cubicBezTo>
                  <a:cubicBezTo>
                    <a:pt x="21726" y="22241"/>
                    <a:pt x="22833" y="21787"/>
                    <a:pt x="23827" y="21190"/>
                  </a:cubicBezTo>
                  <a:cubicBezTo>
                    <a:pt x="24395" y="20821"/>
                    <a:pt x="24850" y="20367"/>
                    <a:pt x="24907" y="19628"/>
                  </a:cubicBezTo>
                  <a:cubicBezTo>
                    <a:pt x="24907" y="19572"/>
                    <a:pt x="24907" y="19515"/>
                    <a:pt x="24935" y="19458"/>
                  </a:cubicBezTo>
                  <a:cubicBezTo>
                    <a:pt x="25730" y="15624"/>
                    <a:pt x="26525" y="11762"/>
                    <a:pt x="27349" y="7900"/>
                  </a:cubicBezTo>
                  <a:cubicBezTo>
                    <a:pt x="27803" y="5741"/>
                    <a:pt x="28258" y="3555"/>
                    <a:pt x="28684" y="1368"/>
                  </a:cubicBezTo>
                  <a:cubicBezTo>
                    <a:pt x="28740" y="1084"/>
                    <a:pt x="28769" y="772"/>
                    <a:pt x="28740" y="488"/>
                  </a:cubicBezTo>
                  <a:cubicBezTo>
                    <a:pt x="28769" y="346"/>
                    <a:pt x="28655" y="204"/>
                    <a:pt x="28513" y="204"/>
                  </a:cubicBezTo>
                  <a:cubicBezTo>
                    <a:pt x="28494" y="199"/>
                    <a:pt x="28474" y="196"/>
                    <a:pt x="28455" y="196"/>
                  </a:cubicBezTo>
                  <a:cubicBezTo>
                    <a:pt x="28362" y="196"/>
                    <a:pt x="28276" y="252"/>
                    <a:pt x="28229" y="346"/>
                  </a:cubicBezTo>
                  <a:cubicBezTo>
                    <a:pt x="28030" y="715"/>
                    <a:pt x="27661" y="970"/>
                    <a:pt x="27235" y="970"/>
                  </a:cubicBezTo>
                  <a:cubicBezTo>
                    <a:pt x="27036" y="999"/>
                    <a:pt x="26866" y="1056"/>
                    <a:pt x="26696" y="1141"/>
                  </a:cubicBezTo>
                  <a:cubicBezTo>
                    <a:pt x="25333" y="1595"/>
                    <a:pt x="23941" y="1879"/>
                    <a:pt x="22521" y="1993"/>
                  </a:cubicBezTo>
                  <a:cubicBezTo>
                    <a:pt x="21328" y="2106"/>
                    <a:pt x="20164" y="2248"/>
                    <a:pt x="18943" y="2362"/>
                  </a:cubicBezTo>
                  <a:cubicBezTo>
                    <a:pt x="17693" y="2504"/>
                    <a:pt x="16472" y="2646"/>
                    <a:pt x="15251" y="2646"/>
                  </a:cubicBezTo>
                  <a:lnTo>
                    <a:pt x="12695" y="2646"/>
                  </a:lnTo>
                  <a:cubicBezTo>
                    <a:pt x="11502" y="2646"/>
                    <a:pt x="10309" y="2532"/>
                    <a:pt x="9117" y="2334"/>
                  </a:cubicBezTo>
                  <a:cubicBezTo>
                    <a:pt x="8350" y="2248"/>
                    <a:pt x="7612" y="2106"/>
                    <a:pt x="6845" y="1993"/>
                  </a:cubicBezTo>
                  <a:cubicBezTo>
                    <a:pt x="5851" y="1851"/>
                    <a:pt x="4828" y="1709"/>
                    <a:pt x="3835" y="1567"/>
                  </a:cubicBezTo>
                  <a:cubicBezTo>
                    <a:pt x="3636" y="1510"/>
                    <a:pt x="3430" y="1482"/>
                    <a:pt x="3227" y="1482"/>
                  </a:cubicBezTo>
                  <a:cubicBezTo>
                    <a:pt x="3025" y="1482"/>
                    <a:pt x="2826" y="1510"/>
                    <a:pt x="2642" y="1567"/>
                  </a:cubicBezTo>
                  <a:cubicBezTo>
                    <a:pt x="2557" y="1609"/>
                    <a:pt x="2471" y="1631"/>
                    <a:pt x="2390" y="1631"/>
                  </a:cubicBezTo>
                  <a:cubicBezTo>
                    <a:pt x="2308" y="1631"/>
                    <a:pt x="2230" y="1609"/>
                    <a:pt x="2159" y="1567"/>
                  </a:cubicBezTo>
                  <a:cubicBezTo>
                    <a:pt x="1903" y="1510"/>
                    <a:pt x="1676" y="1425"/>
                    <a:pt x="1449" y="1340"/>
                  </a:cubicBezTo>
                  <a:cubicBezTo>
                    <a:pt x="1222" y="1283"/>
                    <a:pt x="1051" y="1112"/>
                    <a:pt x="995" y="914"/>
                  </a:cubicBezTo>
                  <a:cubicBezTo>
                    <a:pt x="938" y="686"/>
                    <a:pt x="881" y="488"/>
                    <a:pt x="796" y="289"/>
                  </a:cubicBezTo>
                  <a:cubicBezTo>
                    <a:pt x="719" y="110"/>
                    <a:pt x="57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4"/>
            <p:cNvSpPr/>
            <p:nvPr/>
          </p:nvSpPr>
          <p:spPr>
            <a:xfrm>
              <a:off x="7368975" y="3711475"/>
              <a:ext cx="881125" cy="367325"/>
            </a:xfrm>
            <a:custGeom>
              <a:avLst/>
              <a:gdLst/>
              <a:ahLst/>
              <a:cxnLst/>
              <a:rect l="l" t="t" r="r" b="b"/>
              <a:pathLst>
                <a:path w="35245" h="14693" extrusionOk="0">
                  <a:moveTo>
                    <a:pt x="15437" y="655"/>
                  </a:moveTo>
                  <a:cubicBezTo>
                    <a:pt x="17070" y="655"/>
                    <a:pt x="18702" y="698"/>
                    <a:pt x="20335" y="772"/>
                  </a:cubicBezTo>
                  <a:cubicBezTo>
                    <a:pt x="22209" y="857"/>
                    <a:pt x="24112" y="999"/>
                    <a:pt x="25986" y="1198"/>
                  </a:cubicBezTo>
                  <a:cubicBezTo>
                    <a:pt x="27548" y="1368"/>
                    <a:pt x="29138" y="1596"/>
                    <a:pt x="30672" y="1908"/>
                  </a:cubicBezTo>
                  <a:cubicBezTo>
                    <a:pt x="31637" y="2078"/>
                    <a:pt x="32546" y="2362"/>
                    <a:pt x="33427" y="2703"/>
                  </a:cubicBezTo>
                  <a:cubicBezTo>
                    <a:pt x="33767" y="2817"/>
                    <a:pt x="34080" y="3016"/>
                    <a:pt x="34335" y="3271"/>
                  </a:cubicBezTo>
                  <a:cubicBezTo>
                    <a:pt x="34449" y="3356"/>
                    <a:pt x="34449" y="3527"/>
                    <a:pt x="34335" y="3640"/>
                  </a:cubicBezTo>
                  <a:cubicBezTo>
                    <a:pt x="34137" y="3811"/>
                    <a:pt x="33909" y="3953"/>
                    <a:pt x="33654" y="4066"/>
                  </a:cubicBezTo>
                  <a:cubicBezTo>
                    <a:pt x="32972" y="4322"/>
                    <a:pt x="32291" y="4521"/>
                    <a:pt x="31609" y="4634"/>
                  </a:cubicBezTo>
                  <a:cubicBezTo>
                    <a:pt x="30246" y="4890"/>
                    <a:pt x="28883" y="5089"/>
                    <a:pt x="27520" y="5202"/>
                  </a:cubicBezTo>
                  <a:cubicBezTo>
                    <a:pt x="24935" y="5401"/>
                    <a:pt x="22294" y="5515"/>
                    <a:pt x="19710" y="5515"/>
                  </a:cubicBezTo>
                  <a:cubicBezTo>
                    <a:pt x="16842" y="5515"/>
                    <a:pt x="14030" y="5373"/>
                    <a:pt x="11219" y="5174"/>
                  </a:cubicBezTo>
                  <a:cubicBezTo>
                    <a:pt x="9429" y="5060"/>
                    <a:pt x="7669" y="4833"/>
                    <a:pt x="5908" y="4521"/>
                  </a:cubicBezTo>
                  <a:cubicBezTo>
                    <a:pt x="4630" y="4294"/>
                    <a:pt x="3352" y="3981"/>
                    <a:pt x="2103" y="3555"/>
                  </a:cubicBezTo>
                  <a:cubicBezTo>
                    <a:pt x="1677" y="3442"/>
                    <a:pt x="1279" y="3214"/>
                    <a:pt x="967" y="2959"/>
                  </a:cubicBezTo>
                  <a:cubicBezTo>
                    <a:pt x="825" y="2845"/>
                    <a:pt x="825" y="2618"/>
                    <a:pt x="967" y="2504"/>
                  </a:cubicBezTo>
                  <a:cubicBezTo>
                    <a:pt x="1194" y="2334"/>
                    <a:pt x="1449" y="2164"/>
                    <a:pt x="1733" y="2078"/>
                  </a:cubicBezTo>
                  <a:cubicBezTo>
                    <a:pt x="2500" y="1794"/>
                    <a:pt x="3295" y="1567"/>
                    <a:pt x="4119" y="1454"/>
                  </a:cubicBezTo>
                  <a:cubicBezTo>
                    <a:pt x="6391" y="1084"/>
                    <a:pt x="8663" y="857"/>
                    <a:pt x="10963" y="772"/>
                  </a:cubicBezTo>
                  <a:cubicBezTo>
                    <a:pt x="12454" y="691"/>
                    <a:pt x="13946" y="655"/>
                    <a:pt x="15437" y="655"/>
                  </a:cubicBezTo>
                  <a:close/>
                  <a:moveTo>
                    <a:pt x="15256" y="0"/>
                  </a:moveTo>
                  <a:cubicBezTo>
                    <a:pt x="11962" y="0"/>
                    <a:pt x="8661" y="191"/>
                    <a:pt x="5397" y="602"/>
                  </a:cubicBezTo>
                  <a:cubicBezTo>
                    <a:pt x="4147" y="744"/>
                    <a:pt x="2954" y="999"/>
                    <a:pt x="1790" y="1397"/>
                  </a:cubicBezTo>
                  <a:cubicBezTo>
                    <a:pt x="1393" y="1510"/>
                    <a:pt x="1023" y="1681"/>
                    <a:pt x="683" y="1908"/>
                  </a:cubicBezTo>
                  <a:cubicBezTo>
                    <a:pt x="228" y="2220"/>
                    <a:pt x="1" y="2788"/>
                    <a:pt x="115" y="3328"/>
                  </a:cubicBezTo>
                  <a:cubicBezTo>
                    <a:pt x="143" y="3555"/>
                    <a:pt x="171" y="3726"/>
                    <a:pt x="228" y="3896"/>
                  </a:cubicBezTo>
                  <a:cubicBezTo>
                    <a:pt x="626" y="5515"/>
                    <a:pt x="995" y="7162"/>
                    <a:pt x="1393" y="8781"/>
                  </a:cubicBezTo>
                  <a:cubicBezTo>
                    <a:pt x="1449" y="8923"/>
                    <a:pt x="1478" y="9093"/>
                    <a:pt x="1478" y="9263"/>
                  </a:cubicBezTo>
                  <a:cubicBezTo>
                    <a:pt x="1506" y="9831"/>
                    <a:pt x="1648" y="10399"/>
                    <a:pt x="1932" y="10910"/>
                  </a:cubicBezTo>
                  <a:cubicBezTo>
                    <a:pt x="2131" y="11507"/>
                    <a:pt x="2642" y="11961"/>
                    <a:pt x="3238" y="12160"/>
                  </a:cubicBezTo>
                  <a:cubicBezTo>
                    <a:pt x="4062" y="12416"/>
                    <a:pt x="4857" y="12700"/>
                    <a:pt x="5681" y="12927"/>
                  </a:cubicBezTo>
                  <a:cubicBezTo>
                    <a:pt x="7669" y="13438"/>
                    <a:pt x="9713" y="13836"/>
                    <a:pt x="11787" y="14120"/>
                  </a:cubicBezTo>
                  <a:cubicBezTo>
                    <a:pt x="14257" y="14489"/>
                    <a:pt x="16728" y="14602"/>
                    <a:pt x="18517" y="14688"/>
                  </a:cubicBezTo>
                  <a:cubicBezTo>
                    <a:pt x="18751" y="14691"/>
                    <a:pt x="18986" y="14693"/>
                    <a:pt x="19220" y="14693"/>
                  </a:cubicBezTo>
                  <a:cubicBezTo>
                    <a:pt x="20860" y="14693"/>
                    <a:pt x="22500" y="14606"/>
                    <a:pt x="24140" y="14432"/>
                  </a:cubicBezTo>
                  <a:cubicBezTo>
                    <a:pt x="26327" y="14176"/>
                    <a:pt x="28514" y="13665"/>
                    <a:pt x="30587" y="12927"/>
                  </a:cubicBezTo>
                  <a:cubicBezTo>
                    <a:pt x="31240" y="12671"/>
                    <a:pt x="31836" y="12387"/>
                    <a:pt x="32433" y="12046"/>
                  </a:cubicBezTo>
                  <a:cubicBezTo>
                    <a:pt x="33029" y="11677"/>
                    <a:pt x="33455" y="11109"/>
                    <a:pt x="33625" y="10456"/>
                  </a:cubicBezTo>
                  <a:cubicBezTo>
                    <a:pt x="33995" y="9093"/>
                    <a:pt x="34392" y="7758"/>
                    <a:pt x="34733" y="6395"/>
                  </a:cubicBezTo>
                  <a:cubicBezTo>
                    <a:pt x="34960" y="5628"/>
                    <a:pt x="35074" y="4805"/>
                    <a:pt x="35159" y="3981"/>
                  </a:cubicBezTo>
                  <a:cubicBezTo>
                    <a:pt x="35244" y="3300"/>
                    <a:pt x="34875" y="2646"/>
                    <a:pt x="34250" y="2391"/>
                  </a:cubicBezTo>
                  <a:cubicBezTo>
                    <a:pt x="34023" y="2277"/>
                    <a:pt x="33796" y="2164"/>
                    <a:pt x="33569" y="2078"/>
                  </a:cubicBezTo>
                  <a:cubicBezTo>
                    <a:pt x="33057" y="1908"/>
                    <a:pt x="32546" y="1738"/>
                    <a:pt x="32007" y="1596"/>
                  </a:cubicBezTo>
                  <a:cubicBezTo>
                    <a:pt x="29678" y="1028"/>
                    <a:pt x="27292" y="658"/>
                    <a:pt x="24878" y="460"/>
                  </a:cubicBezTo>
                  <a:cubicBezTo>
                    <a:pt x="22493" y="204"/>
                    <a:pt x="20079" y="90"/>
                    <a:pt x="17665" y="34"/>
                  </a:cubicBezTo>
                  <a:cubicBezTo>
                    <a:pt x="16863" y="11"/>
                    <a:pt x="16060" y="0"/>
                    <a:pt x="15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4"/>
            <p:cNvSpPr/>
            <p:nvPr/>
          </p:nvSpPr>
          <p:spPr>
            <a:xfrm>
              <a:off x="7389575" y="3727650"/>
              <a:ext cx="840625" cy="121700"/>
            </a:xfrm>
            <a:custGeom>
              <a:avLst/>
              <a:gdLst/>
              <a:ahLst/>
              <a:cxnLst/>
              <a:rect l="l" t="t" r="r" b="b"/>
              <a:pathLst>
                <a:path w="33625" h="4868" extrusionOk="0">
                  <a:moveTo>
                    <a:pt x="14595" y="1"/>
                  </a:moveTo>
                  <a:cubicBezTo>
                    <a:pt x="13119" y="1"/>
                    <a:pt x="11643" y="30"/>
                    <a:pt x="10167" y="97"/>
                  </a:cubicBezTo>
                  <a:cubicBezTo>
                    <a:pt x="7867" y="182"/>
                    <a:pt x="5567" y="409"/>
                    <a:pt x="3295" y="778"/>
                  </a:cubicBezTo>
                  <a:cubicBezTo>
                    <a:pt x="2500" y="920"/>
                    <a:pt x="1704" y="1119"/>
                    <a:pt x="938" y="1403"/>
                  </a:cubicBezTo>
                  <a:cubicBezTo>
                    <a:pt x="625" y="1517"/>
                    <a:pt x="370" y="1659"/>
                    <a:pt x="143" y="1857"/>
                  </a:cubicBezTo>
                  <a:cubicBezTo>
                    <a:pt x="1" y="1971"/>
                    <a:pt x="1" y="2170"/>
                    <a:pt x="143" y="2283"/>
                  </a:cubicBezTo>
                  <a:cubicBezTo>
                    <a:pt x="483" y="2567"/>
                    <a:pt x="881" y="2766"/>
                    <a:pt x="1307" y="2908"/>
                  </a:cubicBezTo>
                  <a:cubicBezTo>
                    <a:pt x="2528" y="3306"/>
                    <a:pt x="3806" y="3618"/>
                    <a:pt x="5084" y="3845"/>
                  </a:cubicBezTo>
                  <a:cubicBezTo>
                    <a:pt x="6845" y="4158"/>
                    <a:pt x="8605" y="4385"/>
                    <a:pt x="10366" y="4498"/>
                  </a:cubicBezTo>
                  <a:cubicBezTo>
                    <a:pt x="13206" y="4726"/>
                    <a:pt x="16018" y="4868"/>
                    <a:pt x="18886" y="4868"/>
                  </a:cubicBezTo>
                  <a:cubicBezTo>
                    <a:pt x="21470" y="4868"/>
                    <a:pt x="24111" y="4754"/>
                    <a:pt x="26724" y="4527"/>
                  </a:cubicBezTo>
                  <a:cubicBezTo>
                    <a:pt x="28087" y="4413"/>
                    <a:pt x="29450" y="4243"/>
                    <a:pt x="30785" y="3987"/>
                  </a:cubicBezTo>
                  <a:cubicBezTo>
                    <a:pt x="31495" y="3845"/>
                    <a:pt x="32177" y="3647"/>
                    <a:pt x="32830" y="3391"/>
                  </a:cubicBezTo>
                  <a:cubicBezTo>
                    <a:pt x="33114" y="3306"/>
                    <a:pt x="33341" y="3164"/>
                    <a:pt x="33540" y="2965"/>
                  </a:cubicBezTo>
                  <a:cubicBezTo>
                    <a:pt x="33625" y="2880"/>
                    <a:pt x="33625" y="2709"/>
                    <a:pt x="33540" y="2596"/>
                  </a:cubicBezTo>
                  <a:cubicBezTo>
                    <a:pt x="33284" y="2369"/>
                    <a:pt x="32972" y="2170"/>
                    <a:pt x="32631" y="2056"/>
                  </a:cubicBezTo>
                  <a:cubicBezTo>
                    <a:pt x="31751" y="1687"/>
                    <a:pt x="30813" y="1431"/>
                    <a:pt x="29876" y="1261"/>
                  </a:cubicBezTo>
                  <a:cubicBezTo>
                    <a:pt x="28314" y="920"/>
                    <a:pt x="26752" y="721"/>
                    <a:pt x="25190" y="551"/>
                  </a:cubicBezTo>
                  <a:cubicBezTo>
                    <a:pt x="23288" y="324"/>
                    <a:pt x="21413" y="182"/>
                    <a:pt x="19539" y="97"/>
                  </a:cubicBezTo>
                  <a:cubicBezTo>
                    <a:pt x="17891" y="37"/>
                    <a:pt x="16243" y="1"/>
                    <a:pt x="14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4"/>
            <p:cNvSpPr/>
            <p:nvPr/>
          </p:nvSpPr>
          <p:spPr>
            <a:xfrm>
              <a:off x="7443525" y="3781775"/>
              <a:ext cx="734150" cy="67575"/>
            </a:xfrm>
            <a:custGeom>
              <a:avLst/>
              <a:gdLst/>
              <a:ahLst/>
              <a:cxnLst/>
              <a:rect l="l" t="t" r="r" b="b"/>
              <a:pathLst>
                <a:path w="29366" h="2703" extrusionOk="0">
                  <a:moveTo>
                    <a:pt x="12484" y="1"/>
                  </a:moveTo>
                  <a:cubicBezTo>
                    <a:pt x="10992" y="1"/>
                    <a:pt x="9501" y="37"/>
                    <a:pt x="8009" y="118"/>
                  </a:cubicBezTo>
                  <a:cubicBezTo>
                    <a:pt x="5709" y="175"/>
                    <a:pt x="3409" y="431"/>
                    <a:pt x="1137" y="800"/>
                  </a:cubicBezTo>
                  <a:cubicBezTo>
                    <a:pt x="768" y="857"/>
                    <a:pt x="370" y="942"/>
                    <a:pt x="1" y="1027"/>
                  </a:cubicBezTo>
                  <a:cubicBezTo>
                    <a:pt x="966" y="1311"/>
                    <a:pt x="1960" y="1510"/>
                    <a:pt x="2954" y="1709"/>
                  </a:cubicBezTo>
                  <a:cubicBezTo>
                    <a:pt x="4687" y="2021"/>
                    <a:pt x="6476" y="2220"/>
                    <a:pt x="8237" y="2333"/>
                  </a:cubicBezTo>
                  <a:cubicBezTo>
                    <a:pt x="11048" y="2561"/>
                    <a:pt x="13860" y="2703"/>
                    <a:pt x="16756" y="2703"/>
                  </a:cubicBezTo>
                  <a:cubicBezTo>
                    <a:pt x="19341" y="2703"/>
                    <a:pt x="21953" y="2589"/>
                    <a:pt x="24566" y="2390"/>
                  </a:cubicBezTo>
                  <a:cubicBezTo>
                    <a:pt x="25929" y="2277"/>
                    <a:pt x="27292" y="2078"/>
                    <a:pt x="28627" y="1822"/>
                  </a:cubicBezTo>
                  <a:cubicBezTo>
                    <a:pt x="28883" y="1766"/>
                    <a:pt x="29138" y="1709"/>
                    <a:pt x="29365" y="1652"/>
                  </a:cubicBezTo>
                  <a:cubicBezTo>
                    <a:pt x="28826" y="1510"/>
                    <a:pt x="28286" y="1368"/>
                    <a:pt x="27718" y="1254"/>
                  </a:cubicBezTo>
                  <a:cubicBezTo>
                    <a:pt x="26156" y="942"/>
                    <a:pt x="24594" y="715"/>
                    <a:pt x="23004" y="544"/>
                  </a:cubicBezTo>
                  <a:cubicBezTo>
                    <a:pt x="21130" y="346"/>
                    <a:pt x="19255" y="175"/>
                    <a:pt x="17381" y="118"/>
                  </a:cubicBezTo>
                  <a:cubicBezTo>
                    <a:pt x="15749" y="44"/>
                    <a:pt x="14116" y="1"/>
                    <a:pt x="12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4"/>
            <p:cNvSpPr/>
            <p:nvPr/>
          </p:nvSpPr>
          <p:spPr>
            <a:xfrm>
              <a:off x="7280950" y="2061108"/>
              <a:ext cx="415350" cy="1746802"/>
            </a:xfrm>
            <a:custGeom>
              <a:avLst/>
              <a:gdLst/>
              <a:ahLst/>
              <a:cxnLst/>
              <a:rect l="l" t="t" r="r" b="b"/>
              <a:pathLst>
                <a:path w="16614" h="72943" extrusionOk="0">
                  <a:moveTo>
                    <a:pt x="4277" y="1"/>
                  </a:moveTo>
                  <a:cubicBezTo>
                    <a:pt x="4253" y="1"/>
                    <a:pt x="4228" y="3"/>
                    <a:pt x="4204" y="6"/>
                  </a:cubicBezTo>
                  <a:cubicBezTo>
                    <a:pt x="4005" y="6"/>
                    <a:pt x="3834" y="148"/>
                    <a:pt x="3778" y="318"/>
                  </a:cubicBezTo>
                  <a:cubicBezTo>
                    <a:pt x="3721" y="517"/>
                    <a:pt x="3664" y="688"/>
                    <a:pt x="3664" y="886"/>
                  </a:cubicBezTo>
                  <a:cubicBezTo>
                    <a:pt x="3607" y="1369"/>
                    <a:pt x="3607" y="1880"/>
                    <a:pt x="3550" y="2363"/>
                  </a:cubicBezTo>
                  <a:cubicBezTo>
                    <a:pt x="3323" y="4550"/>
                    <a:pt x="3011" y="6765"/>
                    <a:pt x="2613" y="8923"/>
                  </a:cubicBezTo>
                  <a:cubicBezTo>
                    <a:pt x="2159" y="11224"/>
                    <a:pt x="1676" y="13496"/>
                    <a:pt x="1307" y="15796"/>
                  </a:cubicBezTo>
                  <a:cubicBezTo>
                    <a:pt x="625" y="19999"/>
                    <a:pt x="199" y="24259"/>
                    <a:pt x="86" y="28519"/>
                  </a:cubicBezTo>
                  <a:cubicBezTo>
                    <a:pt x="1" y="31216"/>
                    <a:pt x="285" y="33886"/>
                    <a:pt x="938" y="36499"/>
                  </a:cubicBezTo>
                  <a:cubicBezTo>
                    <a:pt x="1676" y="39651"/>
                    <a:pt x="2613" y="42775"/>
                    <a:pt x="3749" y="45842"/>
                  </a:cubicBezTo>
                  <a:cubicBezTo>
                    <a:pt x="5254" y="49960"/>
                    <a:pt x="6277" y="54220"/>
                    <a:pt x="7299" y="58479"/>
                  </a:cubicBezTo>
                  <a:cubicBezTo>
                    <a:pt x="7924" y="61546"/>
                    <a:pt x="8776" y="64585"/>
                    <a:pt x="9770" y="67567"/>
                  </a:cubicBezTo>
                  <a:cubicBezTo>
                    <a:pt x="10054" y="68334"/>
                    <a:pt x="10281" y="69129"/>
                    <a:pt x="10451" y="69924"/>
                  </a:cubicBezTo>
                  <a:cubicBezTo>
                    <a:pt x="10537" y="70379"/>
                    <a:pt x="10622" y="70833"/>
                    <a:pt x="10735" y="71287"/>
                  </a:cubicBezTo>
                  <a:cubicBezTo>
                    <a:pt x="10821" y="71656"/>
                    <a:pt x="10934" y="71997"/>
                    <a:pt x="11048" y="72310"/>
                  </a:cubicBezTo>
                  <a:cubicBezTo>
                    <a:pt x="11177" y="72696"/>
                    <a:pt x="11516" y="72942"/>
                    <a:pt x="11896" y="72942"/>
                  </a:cubicBezTo>
                  <a:cubicBezTo>
                    <a:pt x="11934" y="72942"/>
                    <a:pt x="11974" y="72940"/>
                    <a:pt x="12013" y="72934"/>
                  </a:cubicBezTo>
                  <a:cubicBezTo>
                    <a:pt x="12127" y="72934"/>
                    <a:pt x="12212" y="72906"/>
                    <a:pt x="12326" y="72878"/>
                  </a:cubicBezTo>
                  <a:cubicBezTo>
                    <a:pt x="12491" y="72887"/>
                    <a:pt x="12657" y="72892"/>
                    <a:pt x="12822" y="72892"/>
                  </a:cubicBezTo>
                  <a:cubicBezTo>
                    <a:pt x="13649" y="72892"/>
                    <a:pt x="14470" y="72773"/>
                    <a:pt x="15251" y="72537"/>
                  </a:cubicBezTo>
                  <a:lnTo>
                    <a:pt x="15080" y="71188"/>
                  </a:lnTo>
                  <a:lnTo>
                    <a:pt x="15080" y="71188"/>
                  </a:lnTo>
                  <a:cubicBezTo>
                    <a:pt x="15137" y="71635"/>
                    <a:pt x="15194" y="72082"/>
                    <a:pt x="15251" y="72537"/>
                  </a:cubicBezTo>
                  <a:cubicBezTo>
                    <a:pt x="16160" y="72224"/>
                    <a:pt x="16330" y="72054"/>
                    <a:pt x="16330" y="71145"/>
                  </a:cubicBezTo>
                  <a:lnTo>
                    <a:pt x="16330" y="69243"/>
                  </a:lnTo>
                  <a:cubicBezTo>
                    <a:pt x="16273" y="67652"/>
                    <a:pt x="16245" y="66033"/>
                    <a:pt x="16330" y="64415"/>
                  </a:cubicBezTo>
                  <a:cubicBezTo>
                    <a:pt x="16358" y="63023"/>
                    <a:pt x="16387" y="61603"/>
                    <a:pt x="16415" y="60212"/>
                  </a:cubicBezTo>
                  <a:lnTo>
                    <a:pt x="16415" y="56605"/>
                  </a:lnTo>
                  <a:cubicBezTo>
                    <a:pt x="16415" y="54134"/>
                    <a:pt x="16529" y="51692"/>
                    <a:pt x="16444" y="49221"/>
                  </a:cubicBezTo>
                  <a:cubicBezTo>
                    <a:pt x="16415" y="48199"/>
                    <a:pt x="16415" y="47205"/>
                    <a:pt x="16444" y="46183"/>
                  </a:cubicBezTo>
                  <a:cubicBezTo>
                    <a:pt x="16444" y="44195"/>
                    <a:pt x="16500" y="42178"/>
                    <a:pt x="16500" y="40190"/>
                  </a:cubicBezTo>
                  <a:cubicBezTo>
                    <a:pt x="16500" y="39168"/>
                    <a:pt x="16500" y="38174"/>
                    <a:pt x="16529" y="37152"/>
                  </a:cubicBezTo>
                  <a:cubicBezTo>
                    <a:pt x="16614" y="34426"/>
                    <a:pt x="16415" y="31671"/>
                    <a:pt x="15989" y="28973"/>
                  </a:cubicBezTo>
                  <a:cubicBezTo>
                    <a:pt x="15506" y="26303"/>
                    <a:pt x="14882" y="23662"/>
                    <a:pt x="14058" y="21078"/>
                  </a:cubicBezTo>
                  <a:cubicBezTo>
                    <a:pt x="12865" y="17244"/>
                    <a:pt x="11246" y="13581"/>
                    <a:pt x="9202" y="10173"/>
                  </a:cubicBezTo>
                  <a:cubicBezTo>
                    <a:pt x="7327" y="7219"/>
                    <a:pt x="5879" y="4039"/>
                    <a:pt x="4857" y="716"/>
                  </a:cubicBezTo>
                  <a:cubicBezTo>
                    <a:pt x="4800" y="546"/>
                    <a:pt x="4743" y="404"/>
                    <a:pt x="4686" y="262"/>
                  </a:cubicBezTo>
                  <a:cubicBezTo>
                    <a:pt x="4587" y="88"/>
                    <a:pt x="4444" y="1"/>
                    <a:pt x="4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4"/>
            <p:cNvSpPr/>
            <p:nvPr/>
          </p:nvSpPr>
          <p:spPr>
            <a:xfrm>
              <a:off x="7280950" y="2061108"/>
              <a:ext cx="414650" cy="1746802"/>
            </a:xfrm>
            <a:custGeom>
              <a:avLst/>
              <a:gdLst/>
              <a:ahLst/>
              <a:cxnLst/>
              <a:rect l="l" t="t" r="r" b="b"/>
              <a:pathLst>
                <a:path w="16586" h="72943" extrusionOk="0">
                  <a:moveTo>
                    <a:pt x="4277" y="1"/>
                  </a:moveTo>
                  <a:cubicBezTo>
                    <a:pt x="4253" y="1"/>
                    <a:pt x="4228" y="3"/>
                    <a:pt x="4204" y="6"/>
                  </a:cubicBezTo>
                  <a:cubicBezTo>
                    <a:pt x="4005" y="6"/>
                    <a:pt x="3834" y="120"/>
                    <a:pt x="3778" y="318"/>
                  </a:cubicBezTo>
                  <a:cubicBezTo>
                    <a:pt x="3721" y="489"/>
                    <a:pt x="3664" y="688"/>
                    <a:pt x="3664" y="886"/>
                  </a:cubicBezTo>
                  <a:cubicBezTo>
                    <a:pt x="3607" y="1369"/>
                    <a:pt x="3607" y="1852"/>
                    <a:pt x="3550" y="2363"/>
                  </a:cubicBezTo>
                  <a:cubicBezTo>
                    <a:pt x="3323" y="4550"/>
                    <a:pt x="3039" y="6765"/>
                    <a:pt x="2613" y="8923"/>
                  </a:cubicBezTo>
                  <a:cubicBezTo>
                    <a:pt x="2159" y="11224"/>
                    <a:pt x="1676" y="13496"/>
                    <a:pt x="1307" y="15796"/>
                  </a:cubicBezTo>
                  <a:cubicBezTo>
                    <a:pt x="625" y="19999"/>
                    <a:pt x="199" y="24259"/>
                    <a:pt x="86" y="28519"/>
                  </a:cubicBezTo>
                  <a:cubicBezTo>
                    <a:pt x="1" y="31216"/>
                    <a:pt x="285" y="33886"/>
                    <a:pt x="909" y="36499"/>
                  </a:cubicBezTo>
                  <a:cubicBezTo>
                    <a:pt x="1676" y="39651"/>
                    <a:pt x="2613" y="42775"/>
                    <a:pt x="3749" y="45842"/>
                  </a:cubicBezTo>
                  <a:cubicBezTo>
                    <a:pt x="5254" y="49960"/>
                    <a:pt x="6277" y="54220"/>
                    <a:pt x="7271" y="58479"/>
                  </a:cubicBezTo>
                  <a:cubicBezTo>
                    <a:pt x="7924" y="61546"/>
                    <a:pt x="8747" y="64585"/>
                    <a:pt x="9770" y="67567"/>
                  </a:cubicBezTo>
                  <a:cubicBezTo>
                    <a:pt x="10054" y="68334"/>
                    <a:pt x="10281" y="69129"/>
                    <a:pt x="10451" y="69924"/>
                  </a:cubicBezTo>
                  <a:cubicBezTo>
                    <a:pt x="10537" y="70379"/>
                    <a:pt x="10622" y="70861"/>
                    <a:pt x="10735" y="71316"/>
                  </a:cubicBezTo>
                  <a:cubicBezTo>
                    <a:pt x="10821" y="71656"/>
                    <a:pt x="10934" y="71997"/>
                    <a:pt x="11048" y="72310"/>
                  </a:cubicBezTo>
                  <a:cubicBezTo>
                    <a:pt x="11177" y="72696"/>
                    <a:pt x="11516" y="72942"/>
                    <a:pt x="11896" y="72942"/>
                  </a:cubicBezTo>
                  <a:cubicBezTo>
                    <a:pt x="11934" y="72942"/>
                    <a:pt x="11974" y="72940"/>
                    <a:pt x="12013" y="72934"/>
                  </a:cubicBezTo>
                  <a:cubicBezTo>
                    <a:pt x="12127" y="72934"/>
                    <a:pt x="12212" y="72906"/>
                    <a:pt x="12326" y="72906"/>
                  </a:cubicBezTo>
                  <a:cubicBezTo>
                    <a:pt x="12240" y="72196"/>
                    <a:pt x="12127" y="71514"/>
                    <a:pt x="11928" y="70833"/>
                  </a:cubicBezTo>
                  <a:cubicBezTo>
                    <a:pt x="11843" y="70577"/>
                    <a:pt x="11814" y="70293"/>
                    <a:pt x="11786" y="70038"/>
                  </a:cubicBezTo>
                  <a:cubicBezTo>
                    <a:pt x="11616" y="69669"/>
                    <a:pt x="11530" y="69299"/>
                    <a:pt x="11474" y="68902"/>
                  </a:cubicBezTo>
                  <a:cubicBezTo>
                    <a:pt x="11246" y="68305"/>
                    <a:pt x="11105" y="67709"/>
                    <a:pt x="10991" y="67113"/>
                  </a:cubicBezTo>
                  <a:cubicBezTo>
                    <a:pt x="10821" y="66743"/>
                    <a:pt x="10707" y="66374"/>
                    <a:pt x="10707" y="65977"/>
                  </a:cubicBezTo>
                  <a:cubicBezTo>
                    <a:pt x="10451" y="65352"/>
                    <a:pt x="10281" y="64699"/>
                    <a:pt x="10196" y="64046"/>
                  </a:cubicBezTo>
                  <a:cubicBezTo>
                    <a:pt x="10054" y="63733"/>
                    <a:pt x="9969" y="63421"/>
                    <a:pt x="9940" y="63080"/>
                  </a:cubicBezTo>
                  <a:cubicBezTo>
                    <a:pt x="9685" y="62171"/>
                    <a:pt x="9457" y="61234"/>
                    <a:pt x="9287" y="60297"/>
                  </a:cubicBezTo>
                  <a:cubicBezTo>
                    <a:pt x="9117" y="59956"/>
                    <a:pt x="9031" y="59559"/>
                    <a:pt x="9003" y="59161"/>
                  </a:cubicBezTo>
                  <a:cubicBezTo>
                    <a:pt x="8719" y="58309"/>
                    <a:pt x="8520" y="57457"/>
                    <a:pt x="8350" y="56577"/>
                  </a:cubicBezTo>
                  <a:cubicBezTo>
                    <a:pt x="8208" y="56207"/>
                    <a:pt x="8094" y="55838"/>
                    <a:pt x="8066" y="55441"/>
                  </a:cubicBezTo>
                  <a:cubicBezTo>
                    <a:pt x="7924" y="55157"/>
                    <a:pt x="7810" y="54844"/>
                    <a:pt x="7782" y="54504"/>
                  </a:cubicBezTo>
                  <a:cubicBezTo>
                    <a:pt x="7555" y="53595"/>
                    <a:pt x="7356" y="52686"/>
                    <a:pt x="7129" y="51777"/>
                  </a:cubicBezTo>
                  <a:cubicBezTo>
                    <a:pt x="6930" y="51380"/>
                    <a:pt x="6816" y="50982"/>
                    <a:pt x="6788" y="50556"/>
                  </a:cubicBezTo>
                  <a:cubicBezTo>
                    <a:pt x="6617" y="50300"/>
                    <a:pt x="6532" y="50017"/>
                    <a:pt x="6504" y="49733"/>
                  </a:cubicBezTo>
                  <a:cubicBezTo>
                    <a:pt x="6277" y="48881"/>
                    <a:pt x="6021" y="48029"/>
                    <a:pt x="5794" y="47177"/>
                  </a:cubicBezTo>
                  <a:cubicBezTo>
                    <a:pt x="5624" y="46836"/>
                    <a:pt x="5510" y="46467"/>
                    <a:pt x="5425" y="46069"/>
                  </a:cubicBezTo>
                  <a:cubicBezTo>
                    <a:pt x="5056" y="44990"/>
                    <a:pt x="4686" y="43854"/>
                    <a:pt x="4402" y="42718"/>
                  </a:cubicBezTo>
                  <a:cubicBezTo>
                    <a:pt x="4175" y="42320"/>
                    <a:pt x="4062" y="41866"/>
                    <a:pt x="4005" y="41412"/>
                  </a:cubicBezTo>
                  <a:cubicBezTo>
                    <a:pt x="3749" y="40673"/>
                    <a:pt x="3522" y="39907"/>
                    <a:pt x="3380" y="39140"/>
                  </a:cubicBezTo>
                  <a:cubicBezTo>
                    <a:pt x="3068" y="38345"/>
                    <a:pt x="2869" y="37521"/>
                    <a:pt x="2755" y="36669"/>
                  </a:cubicBezTo>
                  <a:cubicBezTo>
                    <a:pt x="2500" y="36243"/>
                    <a:pt x="2528" y="35732"/>
                    <a:pt x="2386" y="35277"/>
                  </a:cubicBezTo>
                  <a:cubicBezTo>
                    <a:pt x="2301" y="34937"/>
                    <a:pt x="2244" y="34596"/>
                    <a:pt x="2216" y="34255"/>
                  </a:cubicBezTo>
                  <a:cubicBezTo>
                    <a:pt x="2102" y="33858"/>
                    <a:pt x="2045" y="33460"/>
                    <a:pt x="2045" y="33062"/>
                  </a:cubicBezTo>
                  <a:cubicBezTo>
                    <a:pt x="2017" y="33062"/>
                    <a:pt x="2017" y="33034"/>
                    <a:pt x="1988" y="33006"/>
                  </a:cubicBezTo>
                  <a:cubicBezTo>
                    <a:pt x="1790" y="32125"/>
                    <a:pt x="1676" y="31216"/>
                    <a:pt x="1619" y="30308"/>
                  </a:cubicBezTo>
                  <a:cubicBezTo>
                    <a:pt x="1506" y="29938"/>
                    <a:pt x="1477" y="29541"/>
                    <a:pt x="1534" y="29143"/>
                  </a:cubicBezTo>
                  <a:cubicBezTo>
                    <a:pt x="1392" y="28178"/>
                    <a:pt x="1364" y="27212"/>
                    <a:pt x="1477" y="26218"/>
                  </a:cubicBezTo>
                  <a:cubicBezTo>
                    <a:pt x="1392" y="25735"/>
                    <a:pt x="1392" y="25224"/>
                    <a:pt x="1506" y="24741"/>
                  </a:cubicBezTo>
                  <a:cubicBezTo>
                    <a:pt x="1477" y="24145"/>
                    <a:pt x="1506" y="23520"/>
                    <a:pt x="1619" y="22924"/>
                  </a:cubicBezTo>
                  <a:cubicBezTo>
                    <a:pt x="1591" y="22498"/>
                    <a:pt x="1648" y="22044"/>
                    <a:pt x="1733" y="21589"/>
                  </a:cubicBezTo>
                  <a:cubicBezTo>
                    <a:pt x="1761" y="20538"/>
                    <a:pt x="1903" y="19488"/>
                    <a:pt x="2130" y="18465"/>
                  </a:cubicBezTo>
                  <a:cubicBezTo>
                    <a:pt x="2102" y="18039"/>
                    <a:pt x="2187" y="17642"/>
                    <a:pt x="2329" y="17273"/>
                  </a:cubicBezTo>
                  <a:cubicBezTo>
                    <a:pt x="2414" y="16222"/>
                    <a:pt x="2585" y="15228"/>
                    <a:pt x="2869" y="14234"/>
                  </a:cubicBezTo>
                  <a:cubicBezTo>
                    <a:pt x="2869" y="13865"/>
                    <a:pt x="2954" y="13524"/>
                    <a:pt x="3096" y="13212"/>
                  </a:cubicBezTo>
                  <a:cubicBezTo>
                    <a:pt x="3096" y="12700"/>
                    <a:pt x="3181" y="12218"/>
                    <a:pt x="3352" y="11735"/>
                  </a:cubicBezTo>
                  <a:cubicBezTo>
                    <a:pt x="3352" y="11252"/>
                    <a:pt x="3437" y="10741"/>
                    <a:pt x="3607" y="10286"/>
                  </a:cubicBezTo>
                  <a:cubicBezTo>
                    <a:pt x="3692" y="9491"/>
                    <a:pt x="3806" y="8696"/>
                    <a:pt x="3976" y="7929"/>
                  </a:cubicBezTo>
                  <a:cubicBezTo>
                    <a:pt x="3976" y="7532"/>
                    <a:pt x="4062" y="7134"/>
                    <a:pt x="4204" y="6765"/>
                  </a:cubicBezTo>
                  <a:cubicBezTo>
                    <a:pt x="4204" y="6169"/>
                    <a:pt x="4289" y="5601"/>
                    <a:pt x="4402" y="5033"/>
                  </a:cubicBezTo>
                  <a:cubicBezTo>
                    <a:pt x="4772" y="5544"/>
                    <a:pt x="5112" y="6083"/>
                    <a:pt x="5368" y="6680"/>
                  </a:cubicBezTo>
                  <a:cubicBezTo>
                    <a:pt x="5652" y="6992"/>
                    <a:pt x="5879" y="7361"/>
                    <a:pt x="6021" y="7787"/>
                  </a:cubicBezTo>
                  <a:cubicBezTo>
                    <a:pt x="6362" y="8270"/>
                    <a:pt x="6646" y="8781"/>
                    <a:pt x="6845" y="9349"/>
                  </a:cubicBezTo>
                  <a:cubicBezTo>
                    <a:pt x="7100" y="9690"/>
                    <a:pt x="7299" y="10059"/>
                    <a:pt x="7413" y="10485"/>
                  </a:cubicBezTo>
                  <a:cubicBezTo>
                    <a:pt x="7782" y="11025"/>
                    <a:pt x="8066" y="11621"/>
                    <a:pt x="8293" y="12246"/>
                  </a:cubicBezTo>
                  <a:cubicBezTo>
                    <a:pt x="8549" y="12558"/>
                    <a:pt x="8747" y="12928"/>
                    <a:pt x="8861" y="13354"/>
                  </a:cubicBezTo>
                  <a:cubicBezTo>
                    <a:pt x="9315" y="14149"/>
                    <a:pt x="9713" y="14972"/>
                    <a:pt x="9997" y="15853"/>
                  </a:cubicBezTo>
                  <a:cubicBezTo>
                    <a:pt x="10224" y="16165"/>
                    <a:pt x="10395" y="16477"/>
                    <a:pt x="10480" y="16847"/>
                  </a:cubicBezTo>
                  <a:cubicBezTo>
                    <a:pt x="10707" y="17187"/>
                    <a:pt x="10877" y="17585"/>
                    <a:pt x="10963" y="17983"/>
                  </a:cubicBezTo>
                  <a:cubicBezTo>
                    <a:pt x="11190" y="18323"/>
                    <a:pt x="11360" y="18693"/>
                    <a:pt x="11474" y="19090"/>
                  </a:cubicBezTo>
                  <a:cubicBezTo>
                    <a:pt x="11900" y="19970"/>
                    <a:pt x="12240" y="20908"/>
                    <a:pt x="12496" y="21845"/>
                  </a:cubicBezTo>
                  <a:cubicBezTo>
                    <a:pt x="12752" y="22356"/>
                    <a:pt x="12922" y="22896"/>
                    <a:pt x="13007" y="23464"/>
                  </a:cubicBezTo>
                  <a:cubicBezTo>
                    <a:pt x="13320" y="24514"/>
                    <a:pt x="13604" y="25593"/>
                    <a:pt x="13802" y="26701"/>
                  </a:cubicBezTo>
                  <a:cubicBezTo>
                    <a:pt x="13973" y="27042"/>
                    <a:pt x="14058" y="27439"/>
                    <a:pt x="14058" y="27837"/>
                  </a:cubicBezTo>
                  <a:cubicBezTo>
                    <a:pt x="14342" y="28661"/>
                    <a:pt x="14484" y="29541"/>
                    <a:pt x="14484" y="30421"/>
                  </a:cubicBezTo>
                  <a:cubicBezTo>
                    <a:pt x="14569" y="30819"/>
                    <a:pt x="14598" y="31216"/>
                    <a:pt x="14569" y="31614"/>
                  </a:cubicBezTo>
                  <a:cubicBezTo>
                    <a:pt x="14683" y="32523"/>
                    <a:pt x="14740" y="33460"/>
                    <a:pt x="14740" y="34397"/>
                  </a:cubicBezTo>
                  <a:cubicBezTo>
                    <a:pt x="14853" y="35135"/>
                    <a:pt x="14853" y="35902"/>
                    <a:pt x="14768" y="36669"/>
                  </a:cubicBezTo>
                  <a:cubicBezTo>
                    <a:pt x="14882" y="37379"/>
                    <a:pt x="14910" y="38089"/>
                    <a:pt x="14853" y="38799"/>
                  </a:cubicBezTo>
                  <a:cubicBezTo>
                    <a:pt x="14938" y="39168"/>
                    <a:pt x="14967" y="39566"/>
                    <a:pt x="14910" y="39963"/>
                  </a:cubicBezTo>
                  <a:cubicBezTo>
                    <a:pt x="14967" y="40531"/>
                    <a:pt x="15052" y="41042"/>
                    <a:pt x="15052" y="41582"/>
                  </a:cubicBezTo>
                  <a:cubicBezTo>
                    <a:pt x="15080" y="42576"/>
                    <a:pt x="15080" y="43570"/>
                    <a:pt x="15080" y="44592"/>
                  </a:cubicBezTo>
                  <a:cubicBezTo>
                    <a:pt x="15137" y="44962"/>
                    <a:pt x="15137" y="45359"/>
                    <a:pt x="15109" y="45728"/>
                  </a:cubicBezTo>
                  <a:cubicBezTo>
                    <a:pt x="15137" y="46893"/>
                    <a:pt x="15109" y="48057"/>
                    <a:pt x="14995" y="49193"/>
                  </a:cubicBezTo>
                  <a:cubicBezTo>
                    <a:pt x="15024" y="49619"/>
                    <a:pt x="14995" y="50073"/>
                    <a:pt x="14910" y="50499"/>
                  </a:cubicBezTo>
                  <a:cubicBezTo>
                    <a:pt x="14882" y="51522"/>
                    <a:pt x="14825" y="52544"/>
                    <a:pt x="14796" y="53566"/>
                  </a:cubicBezTo>
                  <a:cubicBezTo>
                    <a:pt x="14768" y="53652"/>
                    <a:pt x="14740" y="53708"/>
                    <a:pt x="14711" y="53794"/>
                  </a:cubicBezTo>
                  <a:cubicBezTo>
                    <a:pt x="14768" y="54191"/>
                    <a:pt x="14768" y="54589"/>
                    <a:pt x="14711" y="54986"/>
                  </a:cubicBezTo>
                  <a:cubicBezTo>
                    <a:pt x="14683" y="55923"/>
                    <a:pt x="14711" y="56861"/>
                    <a:pt x="14598" y="57798"/>
                  </a:cubicBezTo>
                  <a:cubicBezTo>
                    <a:pt x="14683" y="58224"/>
                    <a:pt x="14654" y="58650"/>
                    <a:pt x="14569" y="59076"/>
                  </a:cubicBezTo>
                  <a:cubicBezTo>
                    <a:pt x="14598" y="59899"/>
                    <a:pt x="14626" y="60751"/>
                    <a:pt x="14654" y="61575"/>
                  </a:cubicBezTo>
                  <a:cubicBezTo>
                    <a:pt x="14626" y="61745"/>
                    <a:pt x="14626" y="61887"/>
                    <a:pt x="14569" y="62058"/>
                  </a:cubicBezTo>
                  <a:cubicBezTo>
                    <a:pt x="14626" y="62484"/>
                    <a:pt x="14654" y="62910"/>
                    <a:pt x="14598" y="63364"/>
                  </a:cubicBezTo>
                  <a:cubicBezTo>
                    <a:pt x="14683" y="63733"/>
                    <a:pt x="14683" y="64131"/>
                    <a:pt x="14626" y="64500"/>
                  </a:cubicBezTo>
                  <a:cubicBezTo>
                    <a:pt x="14711" y="64898"/>
                    <a:pt x="14711" y="65295"/>
                    <a:pt x="14626" y="65693"/>
                  </a:cubicBezTo>
                  <a:cubicBezTo>
                    <a:pt x="14683" y="66658"/>
                    <a:pt x="14740" y="67652"/>
                    <a:pt x="14796" y="68618"/>
                  </a:cubicBezTo>
                  <a:cubicBezTo>
                    <a:pt x="14853" y="69015"/>
                    <a:pt x="14882" y="69413"/>
                    <a:pt x="14882" y="69811"/>
                  </a:cubicBezTo>
                  <a:cubicBezTo>
                    <a:pt x="14995" y="70691"/>
                    <a:pt x="15109" y="71600"/>
                    <a:pt x="15222" y="72508"/>
                  </a:cubicBezTo>
                  <a:cubicBezTo>
                    <a:pt x="16131" y="72168"/>
                    <a:pt x="16302" y="72026"/>
                    <a:pt x="16302" y="71117"/>
                  </a:cubicBezTo>
                  <a:lnTo>
                    <a:pt x="16302" y="69214"/>
                  </a:lnTo>
                  <a:cubicBezTo>
                    <a:pt x="16245" y="67595"/>
                    <a:pt x="16245" y="66005"/>
                    <a:pt x="16302" y="64386"/>
                  </a:cubicBezTo>
                  <a:cubicBezTo>
                    <a:pt x="16330" y="62966"/>
                    <a:pt x="16358" y="61575"/>
                    <a:pt x="16387" y="60183"/>
                  </a:cubicBezTo>
                  <a:lnTo>
                    <a:pt x="16387" y="56577"/>
                  </a:lnTo>
                  <a:cubicBezTo>
                    <a:pt x="16387" y="54106"/>
                    <a:pt x="16500" y="51664"/>
                    <a:pt x="16415" y="49193"/>
                  </a:cubicBezTo>
                  <a:lnTo>
                    <a:pt x="16415" y="46154"/>
                  </a:lnTo>
                  <a:cubicBezTo>
                    <a:pt x="16444" y="44166"/>
                    <a:pt x="16472" y="42150"/>
                    <a:pt x="16500" y="40162"/>
                  </a:cubicBezTo>
                  <a:cubicBezTo>
                    <a:pt x="16500" y="39140"/>
                    <a:pt x="16500" y="38146"/>
                    <a:pt x="16500" y="37123"/>
                  </a:cubicBezTo>
                  <a:cubicBezTo>
                    <a:pt x="16586" y="34397"/>
                    <a:pt x="16415" y="31642"/>
                    <a:pt x="15989" y="28945"/>
                  </a:cubicBezTo>
                  <a:cubicBezTo>
                    <a:pt x="15506" y="26275"/>
                    <a:pt x="14882" y="23662"/>
                    <a:pt x="14058" y="21078"/>
                  </a:cubicBezTo>
                  <a:cubicBezTo>
                    <a:pt x="12865" y="17244"/>
                    <a:pt x="11246" y="13581"/>
                    <a:pt x="9202" y="10173"/>
                  </a:cubicBezTo>
                  <a:cubicBezTo>
                    <a:pt x="7327" y="7219"/>
                    <a:pt x="5879" y="4039"/>
                    <a:pt x="4857" y="716"/>
                  </a:cubicBezTo>
                  <a:cubicBezTo>
                    <a:pt x="4800" y="546"/>
                    <a:pt x="4743" y="404"/>
                    <a:pt x="4686" y="262"/>
                  </a:cubicBezTo>
                  <a:cubicBezTo>
                    <a:pt x="4587" y="88"/>
                    <a:pt x="4444" y="1"/>
                    <a:pt x="4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4"/>
            <p:cNvSpPr/>
            <p:nvPr/>
          </p:nvSpPr>
          <p:spPr>
            <a:xfrm>
              <a:off x="7315025" y="2221037"/>
              <a:ext cx="345775" cy="1517290"/>
            </a:xfrm>
            <a:custGeom>
              <a:avLst/>
              <a:gdLst/>
              <a:ahLst/>
              <a:cxnLst/>
              <a:rect l="l" t="t" r="r" b="b"/>
              <a:pathLst>
                <a:path w="13831" h="63359" extrusionOk="0">
                  <a:moveTo>
                    <a:pt x="4005" y="1"/>
                  </a:moveTo>
                  <a:lnTo>
                    <a:pt x="2841" y="86"/>
                  </a:lnTo>
                  <a:cubicBezTo>
                    <a:pt x="2699" y="455"/>
                    <a:pt x="2613" y="853"/>
                    <a:pt x="2613" y="1279"/>
                  </a:cubicBezTo>
                  <a:lnTo>
                    <a:pt x="4658" y="1108"/>
                  </a:lnTo>
                  <a:cubicBezTo>
                    <a:pt x="4516" y="711"/>
                    <a:pt x="4289" y="313"/>
                    <a:pt x="4005" y="1"/>
                  </a:cubicBezTo>
                  <a:close/>
                  <a:moveTo>
                    <a:pt x="5482" y="2670"/>
                  </a:moveTo>
                  <a:cubicBezTo>
                    <a:pt x="5254" y="2727"/>
                    <a:pt x="5056" y="2755"/>
                    <a:pt x="4857" y="2812"/>
                  </a:cubicBezTo>
                  <a:cubicBezTo>
                    <a:pt x="3977" y="3039"/>
                    <a:pt x="3096" y="3295"/>
                    <a:pt x="2244" y="3607"/>
                  </a:cubicBezTo>
                  <a:cubicBezTo>
                    <a:pt x="2074" y="4062"/>
                    <a:pt x="1989" y="4573"/>
                    <a:pt x="1989" y="5084"/>
                  </a:cubicBezTo>
                  <a:cubicBezTo>
                    <a:pt x="2386" y="4885"/>
                    <a:pt x="2784" y="4715"/>
                    <a:pt x="3210" y="4573"/>
                  </a:cubicBezTo>
                  <a:cubicBezTo>
                    <a:pt x="4147" y="4289"/>
                    <a:pt x="5112" y="4062"/>
                    <a:pt x="6050" y="3806"/>
                  </a:cubicBezTo>
                  <a:cubicBezTo>
                    <a:pt x="5936" y="3380"/>
                    <a:pt x="5737" y="3011"/>
                    <a:pt x="5482" y="2670"/>
                  </a:cubicBezTo>
                  <a:close/>
                  <a:moveTo>
                    <a:pt x="6958" y="5595"/>
                  </a:moveTo>
                  <a:cubicBezTo>
                    <a:pt x="6305" y="5823"/>
                    <a:pt x="5680" y="6107"/>
                    <a:pt x="5056" y="6476"/>
                  </a:cubicBezTo>
                  <a:cubicBezTo>
                    <a:pt x="4658" y="6675"/>
                    <a:pt x="4232" y="6788"/>
                    <a:pt x="3806" y="6788"/>
                  </a:cubicBezTo>
                  <a:cubicBezTo>
                    <a:pt x="3735" y="6795"/>
                    <a:pt x="3662" y="6799"/>
                    <a:pt x="3589" y="6799"/>
                  </a:cubicBezTo>
                  <a:cubicBezTo>
                    <a:pt x="3368" y="6799"/>
                    <a:pt x="3139" y="6767"/>
                    <a:pt x="2926" y="6703"/>
                  </a:cubicBezTo>
                  <a:cubicBezTo>
                    <a:pt x="2594" y="6585"/>
                    <a:pt x="2263" y="6525"/>
                    <a:pt x="1932" y="6525"/>
                  </a:cubicBezTo>
                  <a:cubicBezTo>
                    <a:pt x="1866" y="6525"/>
                    <a:pt x="1799" y="6528"/>
                    <a:pt x="1733" y="6533"/>
                  </a:cubicBezTo>
                  <a:cubicBezTo>
                    <a:pt x="1591" y="6845"/>
                    <a:pt x="1506" y="7214"/>
                    <a:pt x="1506" y="7555"/>
                  </a:cubicBezTo>
                  <a:cubicBezTo>
                    <a:pt x="1903" y="7555"/>
                    <a:pt x="2301" y="7640"/>
                    <a:pt x="2699" y="7782"/>
                  </a:cubicBezTo>
                  <a:cubicBezTo>
                    <a:pt x="3068" y="7867"/>
                    <a:pt x="3437" y="7924"/>
                    <a:pt x="3806" y="7952"/>
                  </a:cubicBezTo>
                  <a:cubicBezTo>
                    <a:pt x="4516" y="7924"/>
                    <a:pt x="5198" y="7725"/>
                    <a:pt x="5794" y="7385"/>
                  </a:cubicBezTo>
                  <a:cubicBezTo>
                    <a:pt x="6334" y="7044"/>
                    <a:pt x="6930" y="6817"/>
                    <a:pt x="7526" y="6703"/>
                  </a:cubicBezTo>
                  <a:cubicBezTo>
                    <a:pt x="7413" y="6305"/>
                    <a:pt x="7242" y="5908"/>
                    <a:pt x="6958" y="5595"/>
                  </a:cubicBezTo>
                  <a:close/>
                  <a:moveTo>
                    <a:pt x="8691" y="9202"/>
                  </a:moveTo>
                  <a:cubicBezTo>
                    <a:pt x="8350" y="9316"/>
                    <a:pt x="8009" y="9401"/>
                    <a:pt x="7668" y="9514"/>
                  </a:cubicBezTo>
                  <a:cubicBezTo>
                    <a:pt x="6873" y="9827"/>
                    <a:pt x="6021" y="10054"/>
                    <a:pt x="5169" y="10139"/>
                  </a:cubicBezTo>
                  <a:cubicBezTo>
                    <a:pt x="3778" y="10281"/>
                    <a:pt x="2329" y="10224"/>
                    <a:pt x="966" y="10594"/>
                  </a:cubicBezTo>
                  <a:cubicBezTo>
                    <a:pt x="824" y="10963"/>
                    <a:pt x="739" y="11360"/>
                    <a:pt x="767" y="11786"/>
                  </a:cubicBezTo>
                  <a:cubicBezTo>
                    <a:pt x="1847" y="11531"/>
                    <a:pt x="2983" y="11389"/>
                    <a:pt x="4090" y="11360"/>
                  </a:cubicBezTo>
                  <a:cubicBezTo>
                    <a:pt x="4346" y="11360"/>
                    <a:pt x="4573" y="11332"/>
                    <a:pt x="4828" y="11304"/>
                  </a:cubicBezTo>
                  <a:cubicBezTo>
                    <a:pt x="5964" y="11247"/>
                    <a:pt x="7100" y="10991"/>
                    <a:pt x="8151" y="10565"/>
                  </a:cubicBezTo>
                  <a:lnTo>
                    <a:pt x="9145" y="10196"/>
                  </a:lnTo>
                  <a:cubicBezTo>
                    <a:pt x="9060" y="9855"/>
                    <a:pt x="8890" y="9514"/>
                    <a:pt x="8691" y="9202"/>
                  </a:cubicBezTo>
                  <a:close/>
                  <a:moveTo>
                    <a:pt x="9685" y="11332"/>
                  </a:moveTo>
                  <a:cubicBezTo>
                    <a:pt x="9316" y="11616"/>
                    <a:pt x="8975" y="11928"/>
                    <a:pt x="8606" y="12212"/>
                  </a:cubicBezTo>
                  <a:cubicBezTo>
                    <a:pt x="8350" y="12440"/>
                    <a:pt x="8038" y="12582"/>
                    <a:pt x="7697" y="12610"/>
                  </a:cubicBezTo>
                  <a:cubicBezTo>
                    <a:pt x="7322" y="12657"/>
                    <a:pt x="6946" y="12678"/>
                    <a:pt x="6571" y="12678"/>
                  </a:cubicBezTo>
                  <a:cubicBezTo>
                    <a:pt x="6265" y="12678"/>
                    <a:pt x="5958" y="12664"/>
                    <a:pt x="5652" y="12638"/>
                  </a:cubicBezTo>
                  <a:cubicBezTo>
                    <a:pt x="5474" y="12615"/>
                    <a:pt x="5294" y="12604"/>
                    <a:pt x="5113" y="12604"/>
                  </a:cubicBezTo>
                  <a:cubicBezTo>
                    <a:pt x="4399" y="12604"/>
                    <a:pt x="3674" y="12781"/>
                    <a:pt x="3039" y="13121"/>
                  </a:cubicBezTo>
                  <a:cubicBezTo>
                    <a:pt x="2415" y="13462"/>
                    <a:pt x="1847" y="13859"/>
                    <a:pt x="1307" y="14342"/>
                  </a:cubicBezTo>
                  <a:cubicBezTo>
                    <a:pt x="1080" y="14626"/>
                    <a:pt x="739" y="14825"/>
                    <a:pt x="370" y="14910"/>
                  </a:cubicBezTo>
                  <a:cubicBezTo>
                    <a:pt x="256" y="15365"/>
                    <a:pt x="228" y="15819"/>
                    <a:pt x="256" y="16245"/>
                  </a:cubicBezTo>
                  <a:cubicBezTo>
                    <a:pt x="909" y="16131"/>
                    <a:pt x="1534" y="15819"/>
                    <a:pt x="2017" y="15308"/>
                  </a:cubicBezTo>
                  <a:cubicBezTo>
                    <a:pt x="2500" y="14853"/>
                    <a:pt x="3068" y="14456"/>
                    <a:pt x="3664" y="14143"/>
                  </a:cubicBezTo>
                  <a:cubicBezTo>
                    <a:pt x="4068" y="13882"/>
                    <a:pt x="4511" y="13760"/>
                    <a:pt x="4977" y="13760"/>
                  </a:cubicBezTo>
                  <a:cubicBezTo>
                    <a:pt x="5068" y="13760"/>
                    <a:pt x="5161" y="13765"/>
                    <a:pt x="5254" y="13774"/>
                  </a:cubicBezTo>
                  <a:cubicBezTo>
                    <a:pt x="5529" y="13822"/>
                    <a:pt x="5800" y="13837"/>
                    <a:pt x="6071" y="13837"/>
                  </a:cubicBezTo>
                  <a:cubicBezTo>
                    <a:pt x="6611" y="13837"/>
                    <a:pt x="7148" y="13774"/>
                    <a:pt x="7697" y="13774"/>
                  </a:cubicBezTo>
                  <a:cubicBezTo>
                    <a:pt x="8180" y="13746"/>
                    <a:pt x="8662" y="13575"/>
                    <a:pt x="9060" y="13291"/>
                  </a:cubicBezTo>
                  <a:cubicBezTo>
                    <a:pt x="9287" y="13093"/>
                    <a:pt x="9543" y="12922"/>
                    <a:pt x="9770" y="12724"/>
                  </a:cubicBezTo>
                  <a:cubicBezTo>
                    <a:pt x="9883" y="12582"/>
                    <a:pt x="10025" y="12496"/>
                    <a:pt x="10167" y="12468"/>
                  </a:cubicBezTo>
                  <a:cubicBezTo>
                    <a:pt x="10082" y="12042"/>
                    <a:pt x="9912" y="11673"/>
                    <a:pt x="9685" y="11332"/>
                  </a:cubicBezTo>
                  <a:close/>
                  <a:moveTo>
                    <a:pt x="11161" y="15194"/>
                  </a:moveTo>
                  <a:cubicBezTo>
                    <a:pt x="10338" y="15365"/>
                    <a:pt x="9514" y="15592"/>
                    <a:pt x="8691" y="15734"/>
                  </a:cubicBezTo>
                  <a:cubicBezTo>
                    <a:pt x="8236" y="15791"/>
                    <a:pt x="7782" y="15876"/>
                    <a:pt x="7328" y="15989"/>
                  </a:cubicBezTo>
                  <a:cubicBezTo>
                    <a:pt x="6731" y="16131"/>
                    <a:pt x="6163" y="16245"/>
                    <a:pt x="5567" y="16387"/>
                  </a:cubicBezTo>
                  <a:cubicBezTo>
                    <a:pt x="4999" y="16501"/>
                    <a:pt x="4516" y="16586"/>
                    <a:pt x="3977" y="16728"/>
                  </a:cubicBezTo>
                  <a:cubicBezTo>
                    <a:pt x="2897" y="17012"/>
                    <a:pt x="1847" y="17381"/>
                    <a:pt x="824" y="17835"/>
                  </a:cubicBezTo>
                  <a:cubicBezTo>
                    <a:pt x="597" y="17949"/>
                    <a:pt x="341" y="18006"/>
                    <a:pt x="114" y="18034"/>
                  </a:cubicBezTo>
                  <a:cubicBezTo>
                    <a:pt x="1" y="18545"/>
                    <a:pt x="1" y="19056"/>
                    <a:pt x="86" y="19539"/>
                  </a:cubicBezTo>
                  <a:cubicBezTo>
                    <a:pt x="171" y="19539"/>
                    <a:pt x="256" y="19511"/>
                    <a:pt x="341" y="19511"/>
                  </a:cubicBezTo>
                  <a:cubicBezTo>
                    <a:pt x="1108" y="19170"/>
                    <a:pt x="1932" y="18914"/>
                    <a:pt x="2755" y="18744"/>
                  </a:cubicBezTo>
                  <a:cubicBezTo>
                    <a:pt x="3238" y="18630"/>
                    <a:pt x="3693" y="18545"/>
                    <a:pt x="4175" y="18432"/>
                  </a:cubicBezTo>
                  <a:cubicBezTo>
                    <a:pt x="4772" y="18318"/>
                    <a:pt x="5368" y="18233"/>
                    <a:pt x="5936" y="18119"/>
                  </a:cubicBezTo>
                  <a:cubicBezTo>
                    <a:pt x="6958" y="17921"/>
                    <a:pt x="7981" y="17693"/>
                    <a:pt x="8975" y="17466"/>
                  </a:cubicBezTo>
                  <a:cubicBezTo>
                    <a:pt x="9401" y="17381"/>
                    <a:pt x="9855" y="17324"/>
                    <a:pt x="10253" y="17182"/>
                  </a:cubicBezTo>
                  <a:cubicBezTo>
                    <a:pt x="10735" y="17040"/>
                    <a:pt x="11247" y="17069"/>
                    <a:pt x="11673" y="16813"/>
                  </a:cubicBezTo>
                  <a:cubicBezTo>
                    <a:pt x="11587" y="16245"/>
                    <a:pt x="11417" y="15705"/>
                    <a:pt x="11161" y="15194"/>
                  </a:cubicBezTo>
                  <a:close/>
                  <a:moveTo>
                    <a:pt x="7121" y="19870"/>
                  </a:moveTo>
                  <a:cubicBezTo>
                    <a:pt x="6645" y="19870"/>
                    <a:pt x="6172" y="20016"/>
                    <a:pt x="5766" y="20306"/>
                  </a:cubicBezTo>
                  <a:cubicBezTo>
                    <a:pt x="5482" y="20505"/>
                    <a:pt x="5198" y="20732"/>
                    <a:pt x="4942" y="20959"/>
                  </a:cubicBezTo>
                  <a:cubicBezTo>
                    <a:pt x="4544" y="21272"/>
                    <a:pt x="4147" y="21612"/>
                    <a:pt x="3749" y="21953"/>
                  </a:cubicBezTo>
                  <a:cubicBezTo>
                    <a:pt x="3310" y="22324"/>
                    <a:pt x="2775" y="22524"/>
                    <a:pt x="2224" y="22524"/>
                  </a:cubicBezTo>
                  <a:cubicBezTo>
                    <a:pt x="2099" y="22524"/>
                    <a:pt x="1973" y="22514"/>
                    <a:pt x="1847" y="22493"/>
                  </a:cubicBezTo>
                  <a:cubicBezTo>
                    <a:pt x="1496" y="22458"/>
                    <a:pt x="1145" y="22433"/>
                    <a:pt x="794" y="22433"/>
                  </a:cubicBezTo>
                  <a:cubicBezTo>
                    <a:pt x="577" y="22433"/>
                    <a:pt x="360" y="22443"/>
                    <a:pt x="143" y="22464"/>
                  </a:cubicBezTo>
                  <a:cubicBezTo>
                    <a:pt x="114" y="22862"/>
                    <a:pt x="143" y="23259"/>
                    <a:pt x="228" y="23629"/>
                  </a:cubicBezTo>
                  <a:cubicBezTo>
                    <a:pt x="449" y="23609"/>
                    <a:pt x="655" y="23589"/>
                    <a:pt x="868" y="23589"/>
                  </a:cubicBezTo>
                  <a:cubicBezTo>
                    <a:pt x="956" y="23589"/>
                    <a:pt x="1045" y="23592"/>
                    <a:pt x="1137" y="23600"/>
                  </a:cubicBezTo>
                  <a:cubicBezTo>
                    <a:pt x="1485" y="23655"/>
                    <a:pt x="1833" y="23687"/>
                    <a:pt x="2182" y="23687"/>
                  </a:cubicBezTo>
                  <a:cubicBezTo>
                    <a:pt x="2373" y="23687"/>
                    <a:pt x="2564" y="23677"/>
                    <a:pt x="2755" y="23657"/>
                  </a:cubicBezTo>
                  <a:cubicBezTo>
                    <a:pt x="3323" y="23629"/>
                    <a:pt x="3891" y="23401"/>
                    <a:pt x="4346" y="23061"/>
                  </a:cubicBezTo>
                  <a:cubicBezTo>
                    <a:pt x="4743" y="22720"/>
                    <a:pt x="5141" y="22408"/>
                    <a:pt x="5510" y="22067"/>
                  </a:cubicBezTo>
                  <a:cubicBezTo>
                    <a:pt x="5879" y="21726"/>
                    <a:pt x="6277" y="21442"/>
                    <a:pt x="6703" y="21186"/>
                  </a:cubicBezTo>
                  <a:cubicBezTo>
                    <a:pt x="6854" y="21111"/>
                    <a:pt x="7018" y="21073"/>
                    <a:pt x="7178" y="21073"/>
                  </a:cubicBezTo>
                  <a:cubicBezTo>
                    <a:pt x="7258" y="21073"/>
                    <a:pt x="7337" y="21082"/>
                    <a:pt x="7413" y="21101"/>
                  </a:cubicBezTo>
                  <a:cubicBezTo>
                    <a:pt x="7754" y="21215"/>
                    <a:pt x="8094" y="21328"/>
                    <a:pt x="8435" y="21470"/>
                  </a:cubicBezTo>
                  <a:cubicBezTo>
                    <a:pt x="8989" y="21712"/>
                    <a:pt x="9592" y="21832"/>
                    <a:pt x="10199" y="21832"/>
                  </a:cubicBezTo>
                  <a:cubicBezTo>
                    <a:pt x="10806" y="21832"/>
                    <a:pt x="11417" y="21712"/>
                    <a:pt x="11985" y="21470"/>
                  </a:cubicBezTo>
                  <a:cubicBezTo>
                    <a:pt x="12212" y="21357"/>
                    <a:pt x="12496" y="21272"/>
                    <a:pt x="12752" y="21186"/>
                  </a:cubicBezTo>
                  <a:cubicBezTo>
                    <a:pt x="12752" y="20789"/>
                    <a:pt x="12638" y="20391"/>
                    <a:pt x="12468" y="20050"/>
                  </a:cubicBezTo>
                  <a:cubicBezTo>
                    <a:pt x="12184" y="20079"/>
                    <a:pt x="11900" y="20164"/>
                    <a:pt x="11616" y="20334"/>
                  </a:cubicBezTo>
                  <a:cubicBezTo>
                    <a:pt x="11176" y="20547"/>
                    <a:pt x="10693" y="20654"/>
                    <a:pt x="10207" y="20654"/>
                  </a:cubicBezTo>
                  <a:cubicBezTo>
                    <a:pt x="9720" y="20654"/>
                    <a:pt x="9230" y="20547"/>
                    <a:pt x="8776" y="20334"/>
                  </a:cubicBezTo>
                  <a:cubicBezTo>
                    <a:pt x="8662" y="20278"/>
                    <a:pt x="8549" y="20221"/>
                    <a:pt x="8407" y="20164"/>
                  </a:cubicBezTo>
                  <a:cubicBezTo>
                    <a:pt x="8208" y="20107"/>
                    <a:pt x="8009" y="20022"/>
                    <a:pt x="7782" y="19965"/>
                  </a:cubicBezTo>
                  <a:cubicBezTo>
                    <a:pt x="7565" y="19902"/>
                    <a:pt x="7342" y="19870"/>
                    <a:pt x="7121" y="19870"/>
                  </a:cubicBezTo>
                  <a:close/>
                  <a:moveTo>
                    <a:pt x="13178" y="23771"/>
                  </a:moveTo>
                  <a:cubicBezTo>
                    <a:pt x="12667" y="23827"/>
                    <a:pt x="12155" y="23969"/>
                    <a:pt x="11644" y="24055"/>
                  </a:cubicBezTo>
                  <a:cubicBezTo>
                    <a:pt x="11048" y="24140"/>
                    <a:pt x="10423" y="24282"/>
                    <a:pt x="9827" y="24452"/>
                  </a:cubicBezTo>
                  <a:cubicBezTo>
                    <a:pt x="8776" y="24736"/>
                    <a:pt x="7782" y="25219"/>
                    <a:pt x="6760" y="25531"/>
                  </a:cubicBezTo>
                  <a:cubicBezTo>
                    <a:pt x="6106" y="25759"/>
                    <a:pt x="5425" y="25901"/>
                    <a:pt x="4772" y="25957"/>
                  </a:cubicBezTo>
                  <a:cubicBezTo>
                    <a:pt x="4474" y="25986"/>
                    <a:pt x="4182" y="26000"/>
                    <a:pt x="3895" y="26000"/>
                  </a:cubicBezTo>
                  <a:cubicBezTo>
                    <a:pt x="3607" y="26000"/>
                    <a:pt x="3323" y="25986"/>
                    <a:pt x="3039" y="25957"/>
                  </a:cubicBezTo>
                  <a:cubicBezTo>
                    <a:pt x="2920" y="25941"/>
                    <a:pt x="2801" y="25933"/>
                    <a:pt x="2682" y="25933"/>
                  </a:cubicBezTo>
                  <a:cubicBezTo>
                    <a:pt x="1985" y="25933"/>
                    <a:pt x="1309" y="26193"/>
                    <a:pt x="654" y="26412"/>
                  </a:cubicBezTo>
                  <a:cubicBezTo>
                    <a:pt x="654" y="26781"/>
                    <a:pt x="711" y="27179"/>
                    <a:pt x="824" y="27576"/>
                  </a:cubicBezTo>
                  <a:cubicBezTo>
                    <a:pt x="1421" y="27377"/>
                    <a:pt x="1983" y="27144"/>
                    <a:pt x="2592" y="27144"/>
                  </a:cubicBezTo>
                  <a:cubicBezTo>
                    <a:pt x="2765" y="27144"/>
                    <a:pt x="2942" y="27163"/>
                    <a:pt x="3125" y="27207"/>
                  </a:cubicBezTo>
                  <a:cubicBezTo>
                    <a:pt x="3181" y="27221"/>
                    <a:pt x="3238" y="27228"/>
                    <a:pt x="3295" y="27228"/>
                  </a:cubicBezTo>
                  <a:cubicBezTo>
                    <a:pt x="3352" y="27228"/>
                    <a:pt x="3409" y="27221"/>
                    <a:pt x="3465" y="27207"/>
                  </a:cubicBezTo>
                  <a:cubicBezTo>
                    <a:pt x="4033" y="27179"/>
                    <a:pt x="4601" y="27150"/>
                    <a:pt x="5169" y="27122"/>
                  </a:cubicBezTo>
                  <a:cubicBezTo>
                    <a:pt x="5453" y="27122"/>
                    <a:pt x="5709" y="27093"/>
                    <a:pt x="5993" y="27037"/>
                  </a:cubicBezTo>
                  <a:cubicBezTo>
                    <a:pt x="6731" y="26809"/>
                    <a:pt x="7498" y="26582"/>
                    <a:pt x="8236" y="26327"/>
                  </a:cubicBezTo>
                  <a:cubicBezTo>
                    <a:pt x="9259" y="25872"/>
                    <a:pt x="10338" y="25588"/>
                    <a:pt x="11417" y="25389"/>
                  </a:cubicBezTo>
                  <a:cubicBezTo>
                    <a:pt x="12042" y="25304"/>
                    <a:pt x="12638" y="25105"/>
                    <a:pt x="13235" y="24963"/>
                  </a:cubicBezTo>
                  <a:cubicBezTo>
                    <a:pt x="13263" y="24566"/>
                    <a:pt x="13263" y="24168"/>
                    <a:pt x="13178" y="23771"/>
                  </a:cubicBezTo>
                  <a:close/>
                  <a:moveTo>
                    <a:pt x="13405" y="27747"/>
                  </a:moveTo>
                  <a:cubicBezTo>
                    <a:pt x="12155" y="28059"/>
                    <a:pt x="10906" y="28258"/>
                    <a:pt x="9628" y="28314"/>
                  </a:cubicBezTo>
                  <a:cubicBezTo>
                    <a:pt x="9287" y="28343"/>
                    <a:pt x="8918" y="28400"/>
                    <a:pt x="8577" y="28485"/>
                  </a:cubicBezTo>
                  <a:cubicBezTo>
                    <a:pt x="8123" y="28570"/>
                    <a:pt x="7668" y="28598"/>
                    <a:pt x="7214" y="28627"/>
                  </a:cubicBezTo>
                  <a:cubicBezTo>
                    <a:pt x="6731" y="28627"/>
                    <a:pt x="6220" y="28684"/>
                    <a:pt x="5766" y="28854"/>
                  </a:cubicBezTo>
                  <a:cubicBezTo>
                    <a:pt x="5680" y="28882"/>
                    <a:pt x="5595" y="28882"/>
                    <a:pt x="5538" y="28882"/>
                  </a:cubicBezTo>
                  <a:cubicBezTo>
                    <a:pt x="4317" y="28996"/>
                    <a:pt x="3125" y="29308"/>
                    <a:pt x="2017" y="29820"/>
                  </a:cubicBezTo>
                  <a:cubicBezTo>
                    <a:pt x="1818" y="29905"/>
                    <a:pt x="1591" y="29962"/>
                    <a:pt x="1392" y="29990"/>
                  </a:cubicBezTo>
                  <a:cubicBezTo>
                    <a:pt x="1506" y="30842"/>
                    <a:pt x="1705" y="31666"/>
                    <a:pt x="2017" y="32461"/>
                  </a:cubicBezTo>
                  <a:cubicBezTo>
                    <a:pt x="2983" y="32148"/>
                    <a:pt x="3920" y="31808"/>
                    <a:pt x="4885" y="31524"/>
                  </a:cubicBezTo>
                  <a:cubicBezTo>
                    <a:pt x="5908" y="31154"/>
                    <a:pt x="6987" y="30927"/>
                    <a:pt x="8066" y="30870"/>
                  </a:cubicBezTo>
                  <a:cubicBezTo>
                    <a:pt x="8606" y="30842"/>
                    <a:pt x="9117" y="30586"/>
                    <a:pt x="9685" y="30586"/>
                  </a:cubicBezTo>
                  <a:cubicBezTo>
                    <a:pt x="10196" y="30586"/>
                    <a:pt x="10707" y="30501"/>
                    <a:pt x="11218" y="30388"/>
                  </a:cubicBezTo>
                  <a:cubicBezTo>
                    <a:pt x="11957" y="30217"/>
                    <a:pt x="12695" y="30132"/>
                    <a:pt x="13462" y="30018"/>
                  </a:cubicBezTo>
                  <a:cubicBezTo>
                    <a:pt x="13547" y="29252"/>
                    <a:pt x="13519" y="28485"/>
                    <a:pt x="13405" y="27747"/>
                  </a:cubicBezTo>
                  <a:close/>
                  <a:moveTo>
                    <a:pt x="13547" y="32148"/>
                  </a:moveTo>
                  <a:cubicBezTo>
                    <a:pt x="13206" y="32177"/>
                    <a:pt x="12894" y="32205"/>
                    <a:pt x="12581" y="32290"/>
                  </a:cubicBezTo>
                  <a:cubicBezTo>
                    <a:pt x="11758" y="32518"/>
                    <a:pt x="10963" y="32773"/>
                    <a:pt x="10167" y="33057"/>
                  </a:cubicBezTo>
                  <a:cubicBezTo>
                    <a:pt x="9202" y="33483"/>
                    <a:pt x="8151" y="33710"/>
                    <a:pt x="7072" y="33739"/>
                  </a:cubicBezTo>
                  <a:cubicBezTo>
                    <a:pt x="6788" y="33739"/>
                    <a:pt x="6476" y="33795"/>
                    <a:pt x="6192" y="33795"/>
                  </a:cubicBezTo>
                  <a:cubicBezTo>
                    <a:pt x="5112" y="33824"/>
                    <a:pt x="4062" y="34079"/>
                    <a:pt x="3125" y="34562"/>
                  </a:cubicBezTo>
                  <a:cubicBezTo>
                    <a:pt x="2954" y="34647"/>
                    <a:pt x="2812" y="34676"/>
                    <a:pt x="2642" y="34704"/>
                  </a:cubicBezTo>
                  <a:cubicBezTo>
                    <a:pt x="2699" y="35187"/>
                    <a:pt x="2812" y="35641"/>
                    <a:pt x="3039" y="36039"/>
                  </a:cubicBezTo>
                  <a:cubicBezTo>
                    <a:pt x="3096" y="35954"/>
                    <a:pt x="3181" y="35869"/>
                    <a:pt x="3267" y="35812"/>
                  </a:cubicBezTo>
                  <a:cubicBezTo>
                    <a:pt x="3778" y="35443"/>
                    <a:pt x="4374" y="35215"/>
                    <a:pt x="4999" y="35187"/>
                  </a:cubicBezTo>
                  <a:cubicBezTo>
                    <a:pt x="5680" y="35130"/>
                    <a:pt x="6390" y="35102"/>
                    <a:pt x="7072" y="35045"/>
                  </a:cubicBezTo>
                  <a:cubicBezTo>
                    <a:pt x="8009" y="34960"/>
                    <a:pt x="8946" y="34789"/>
                    <a:pt x="9855" y="34477"/>
                  </a:cubicBezTo>
                  <a:cubicBezTo>
                    <a:pt x="10508" y="34278"/>
                    <a:pt x="11133" y="33994"/>
                    <a:pt x="11786" y="33824"/>
                  </a:cubicBezTo>
                  <a:cubicBezTo>
                    <a:pt x="12383" y="33597"/>
                    <a:pt x="12979" y="33426"/>
                    <a:pt x="13604" y="33313"/>
                  </a:cubicBezTo>
                  <a:cubicBezTo>
                    <a:pt x="13632" y="32915"/>
                    <a:pt x="13604" y="32518"/>
                    <a:pt x="13547" y="32148"/>
                  </a:cubicBezTo>
                  <a:close/>
                  <a:moveTo>
                    <a:pt x="9912" y="37374"/>
                  </a:moveTo>
                  <a:cubicBezTo>
                    <a:pt x="9145" y="37374"/>
                    <a:pt x="8378" y="37487"/>
                    <a:pt x="7668" y="37715"/>
                  </a:cubicBezTo>
                  <a:cubicBezTo>
                    <a:pt x="6390" y="38055"/>
                    <a:pt x="5169" y="38652"/>
                    <a:pt x="4090" y="39418"/>
                  </a:cubicBezTo>
                  <a:cubicBezTo>
                    <a:pt x="4147" y="39788"/>
                    <a:pt x="4232" y="40157"/>
                    <a:pt x="4403" y="40498"/>
                  </a:cubicBezTo>
                  <a:cubicBezTo>
                    <a:pt x="4715" y="40327"/>
                    <a:pt x="5056" y="40185"/>
                    <a:pt x="5340" y="40015"/>
                  </a:cubicBezTo>
                  <a:cubicBezTo>
                    <a:pt x="6731" y="39220"/>
                    <a:pt x="8180" y="38652"/>
                    <a:pt x="9827" y="38652"/>
                  </a:cubicBezTo>
                  <a:cubicBezTo>
                    <a:pt x="10168" y="38632"/>
                    <a:pt x="10524" y="38612"/>
                    <a:pt x="10873" y="38612"/>
                  </a:cubicBezTo>
                  <a:cubicBezTo>
                    <a:pt x="11018" y="38612"/>
                    <a:pt x="11162" y="38615"/>
                    <a:pt x="11303" y="38623"/>
                  </a:cubicBezTo>
                  <a:cubicBezTo>
                    <a:pt x="12155" y="38680"/>
                    <a:pt x="12979" y="38850"/>
                    <a:pt x="13774" y="39078"/>
                  </a:cubicBezTo>
                  <a:cubicBezTo>
                    <a:pt x="13831" y="38708"/>
                    <a:pt x="13831" y="38311"/>
                    <a:pt x="13746" y="37942"/>
                  </a:cubicBezTo>
                  <a:cubicBezTo>
                    <a:pt x="13689" y="37942"/>
                    <a:pt x="13632" y="37913"/>
                    <a:pt x="13575" y="37913"/>
                  </a:cubicBezTo>
                  <a:cubicBezTo>
                    <a:pt x="12411" y="37431"/>
                    <a:pt x="11161" y="37431"/>
                    <a:pt x="9912" y="37374"/>
                  </a:cubicBezTo>
                  <a:close/>
                  <a:moveTo>
                    <a:pt x="13689" y="42542"/>
                  </a:moveTo>
                  <a:lnTo>
                    <a:pt x="13689" y="42542"/>
                  </a:lnTo>
                  <a:cubicBezTo>
                    <a:pt x="12809" y="42656"/>
                    <a:pt x="11957" y="42912"/>
                    <a:pt x="11190" y="43338"/>
                  </a:cubicBezTo>
                  <a:cubicBezTo>
                    <a:pt x="10963" y="43451"/>
                    <a:pt x="10707" y="43565"/>
                    <a:pt x="10451" y="43678"/>
                  </a:cubicBezTo>
                  <a:cubicBezTo>
                    <a:pt x="10239" y="43761"/>
                    <a:pt x="10012" y="43804"/>
                    <a:pt x="9786" y="43804"/>
                  </a:cubicBezTo>
                  <a:cubicBezTo>
                    <a:pt x="9469" y="43804"/>
                    <a:pt x="9155" y="43719"/>
                    <a:pt x="8890" y="43536"/>
                  </a:cubicBezTo>
                  <a:cubicBezTo>
                    <a:pt x="8634" y="43366"/>
                    <a:pt x="8378" y="43252"/>
                    <a:pt x="8123" y="43082"/>
                  </a:cubicBezTo>
                  <a:cubicBezTo>
                    <a:pt x="7858" y="42906"/>
                    <a:pt x="7554" y="42819"/>
                    <a:pt x="7254" y="42819"/>
                  </a:cubicBezTo>
                  <a:cubicBezTo>
                    <a:pt x="6877" y="42819"/>
                    <a:pt x="6504" y="42955"/>
                    <a:pt x="6220" y="43224"/>
                  </a:cubicBezTo>
                  <a:cubicBezTo>
                    <a:pt x="5936" y="43423"/>
                    <a:pt x="5680" y="43650"/>
                    <a:pt x="5396" y="43877"/>
                  </a:cubicBezTo>
                  <a:cubicBezTo>
                    <a:pt x="5453" y="44303"/>
                    <a:pt x="5567" y="44701"/>
                    <a:pt x="5766" y="45098"/>
                  </a:cubicBezTo>
                  <a:cubicBezTo>
                    <a:pt x="5964" y="44615"/>
                    <a:pt x="6419" y="44388"/>
                    <a:pt x="6816" y="44076"/>
                  </a:cubicBezTo>
                  <a:cubicBezTo>
                    <a:pt x="6944" y="43986"/>
                    <a:pt x="7089" y="43943"/>
                    <a:pt x="7234" y="43943"/>
                  </a:cubicBezTo>
                  <a:cubicBezTo>
                    <a:pt x="7410" y="43943"/>
                    <a:pt x="7585" y="44008"/>
                    <a:pt x="7725" y="44133"/>
                  </a:cubicBezTo>
                  <a:cubicBezTo>
                    <a:pt x="7952" y="44303"/>
                    <a:pt x="8208" y="44473"/>
                    <a:pt x="8464" y="44615"/>
                  </a:cubicBezTo>
                  <a:cubicBezTo>
                    <a:pt x="8841" y="44828"/>
                    <a:pt x="9278" y="44942"/>
                    <a:pt x="9708" y="44942"/>
                  </a:cubicBezTo>
                  <a:cubicBezTo>
                    <a:pt x="9795" y="44942"/>
                    <a:pt x="9882" y="44937"/>
                    <a:pt x="9969" y="44928"/>
                  </a:cubicBezTo>
                  <a:cubicBezTo>
                    <a:pt x="10508" y="44899"/>
                    <a:pt x="11019" y="44757"/>
                    <a:pt x="11531" y="44502"/>
                  </a:cubicBezTo>
                  <a:cubicBezTo>
                    <a:pt x="12155" y="44133"/>
                    <a:pt x="12865" y="43934"/>
                    <a:pt x="13604" y="43849"/>
                  </a:cubicBezTo>
                  <a:cubicBezTo>
                    <a:pt x="13689" y="43423"/>
                    <a:pt x="13689" y="42968"/>
                    <a:pt x="13689" y="42542"/>
                  </a:cubicBezTo>
                  <a:close/>
                  <a:moveTo>
                    <a:pt x="13377" y="47143"/>
                  </a:moveTo>
                  <a:cubicBezTo>
                    <a:pt x="13036" y="47200"/>
                    <a:pt x="12695" y="47257"/>
                    <a:pt x="12354" y="47370"/>
                  </a:cubicBezTo>
                  <a:cubicBezTo>
                    <a:pt x="11531" y="47626"/>
                    <a:pt x="10707" y="47853"/>
                    <a:pt x="9883" y="48052"/>
                  </a:cubicBezTo>
                  <a:cubicBezTo>
                    <a:pt x="9003" y="48194"/>
                    <a:pt x="8123" y="48393"/>
                    <a:pt x="7271" y="48648"/>
                  </a:cubicBezTo>
                  <a:cubicBezTo>
                    <a:pt x="7100" y="48705"/>
                    <a:pt x="6902" y="48733"/>
                    <a:pt x="6731" y="48762"/>
                  </a:cubicBezTo>
                  <a:cubicBezTo>
                    <a:pt x="6760" y="49159"/>
                    <a:pt x="6845" y="49528"/>
                    <a:pt x="6987" y="49898"/>
                  </a:cubicBezTo>
                  <a:cubicBezTo>
                    <a:pt x="7981" y="49756"/>
                    <a:pt x="8890" y="49443"/>
                    <a:pt x="9855" y="49301"/>
                  </a:cubicBezTo>
                  <a:cubicBezTo>
                    <a:pt x="11076" y="49102"/>
                    <a:pt x="12241" y="48762"/>
                    <a:pt x="13377" y="48336"/>
                  </a:cubicBezTo>
                  <a:cubicBezTo>
                    <a:pt x="13433" y="47938"/>
                    <a:pt x="13433" y="47541"/>
                    <a:pt x="13377" y="47143"/>
                  </a:cubicBezTo>
                  <a:close/>
                  <a:moveTo>
                    <a:pt x="13263" y="51147"/>
                  </a:moveTo>
                  <a:cubicBezTo>
                    <a:pt x="12894" y="51176"/>
                    <a:pt x="12525" y="51261"/>
                    <a:pt x="12155" y="51403"/>
                  </a:cubicBezTo>
                  <a:cubicBezTo>
                    <a:pt x="11360" y="51573"/>
                    <a:pt x="10537" y="51687"/>
                    <a:pt x="9770" y="51942"/>
                  </a:cubicBezTo>
                  <a:cubicBezTo>
                    <a:pt x="9060" y="52170"/>
                    <a:pt x="8350" y="52312"/>
                    <a:pt x="7640" y="52482"/>
                  </a:cubicBezTo>
                  <a:cubicBezTo>
                    <a:pt x="7668" y="52880"/>
                    <a:pt x="7754" y="53277"/>
                    <a:pt x="7924" y="53618"/>
                  </a:cubicBezTo>
                  <a:lnTo>
                    <a:pt x="8861" y="53391"/>
                  </a:lnTo>
                  <a:cubicBezTo>
                    <a:pt x="9742" y="53164"/>
                    <a:pt x="10593" y="52936"/>
                    <a:pt x="11474" y="52738"/>
                  </a:cubicBezTo>
                  <a:cubicBezTo>
                    <a:pt x="12042" y="52567"/>
                    <a:pt x="12638" y="52454"/>
                    <a:pt x="13235" y="52425"/>
                  </a:cubicBezTo>
                  <a:cubicBezTo>
                    <a:pt x="13348" y="51999"/>
                    <a:pt x="13348" y="51573"/>
                    <a:pt x="13263" y="51147"/>
                  </a:cubicBezTo>
                  <a:close/>
                  <a:moveTo>
                    <a:pt x="13235" y="55407"/>
                  </a:moveTo>
                  <a:cubicBezTo>
                    <a:pt x="12027" y="55764"/>
                    <a:pt x="10847" y="56147"/>
                    <a:pt x="9539" y="56147"/>
                  </a:cubicBezTo>
                  <a:cubicBezTo>
                    <a:pt x="9493" y="56147"/>
                    <a:pt x="9447" y="56146"/>
                    <a:pt x="9401" y="56145"/>
                  </a:cubicBezTo>
                  <a:cubicBezTo>
                    <a:pt x="9230" y="56145"/>
                    <a:pt x="9088" y="56174"/>
                    <a:pt x="8918" y="56202"/>
                  </a:cubicBezTo>
                  <a:cubicBezTo>
                    <a:pt x="8776" y="56231"/>
                    <a:pt x="8634" y="56287"/>
                    <a:pt x="8549" y="56401"/>
                  </a:cubicBezTo>
                  <a:cubicBezTo>
                    <a:pt x="8577" y="56742"/>
                    <a:pt x="8662" y="57054"/>
                    <a:pt x="8804" y="57367"/>
                  </a:cubicBezTo>
                  <a:cubicBezTo>
                    <a:pt x="9401" y="57310"/>
                    <a:pt x="9969" y="57253"/>
                    <a:pt x="10565" y="57225"/>
                  </a:cubicBezTo>
                  <a:cubicBezTo>
                    <a:pt x="11190" y="57225"/>
                    <a:pt x="11815" y="57083"/>
                    <a:pt x="12383" y="56884"/>
                  </a:cubicBezTo>
                  <a:cubicBezTo>
                    <a:pt x="12667" y="56770"/>
                    <a:pt x="12951" y="56713"/>
                    <a:pt x="13235" y="56685"/>
                  </a:cubicBezTo>
                  <a:cubicBezTo>
                    <a:pt x="13291" y="56259"/>
                    <a:pt x="13291" y="55833"/>
                    <a:pt x="13235" y="55407"/>
                  </a:cubicBezTo>
                  <a:close/>
                  <a:moveTo>
                    <a:pt x="13263" y="57849"/>
                  </a:moveTo>
                  <a:cubicBezTo>
                    <a:pt x="12951" y="57878"/>
                    <a:pt x="12638" y="57963"/>
                    <a:pt x="12326" y="58077"/>
                  </a:cubicBezTo>
                  <a:cubicBezTo>
                    <a:pt x="11616" y="58417"/>
                    <a:pt x="10906" y="58645"/>
                    <a:pt x="10224" y="58985"/>
                  </a:cubicBezTo>
                  <a:cubicBezTo>
                    <a:pt x="9940" y="59156"/>
                    <a:pt x="9628" y="59269"/>
                    <a:pt x="9316" y="59298"/>
                  </a:cubicBezTo>
                  <a:cubicBezTo>
                    <a:pt x="9344" y="59695"/>
                    <a:pt x="9429" y="60064"/>
                    <a:pt x="9600" y="60434"/>
                  </a:cubicBezTo>
                  <a:cubicBezTo>
                    <a:pt x="10451" y="60178"/>
                    <a:pt x="11275" y="59866"/>
                    <a:pt x="12099" y="59525"/>
                  </a:cubicBezTo>
                  <a:cubicBezTo>
                    <a:pt x="12468" y="59383"/>
                    <a:pt x="12865" y="59212"/>
                    <a:pt x="13263" y="59042"/>
                  </a:cubicBezTo>
                  <a:cubicBezTo>
                    <a:pt x="13348" y="58645"/>
                    <a:pt x="13348" y="58247"/>
                    <a:pt x="13263" y="57849"/>
                  </a:cubicBezTo>
                  <a:close/>
                  <a:moveTo>
                    <a:pt x="13433" y="61967"/>
                  </a:moveTo>
                  <a:lnTo>
                    <a:pt x="10111" y="62223"/>
                  </a:lnTo>
                  <a:cubicBezTo>
                    <a:pt x="10139" y="62620"/>
                    <a:pt x="10253" y="62990"/>
                    <a:pt x="10423" y="63359"/>
                  </a:cubicBezTo>
                  <a:lnTo>
                    <a:pt x="13519" y="63160"/>
                  </a:lnTo>
                  <a:cubicBezTo>
                    <a:pt x="13547" y="62762"/>
                    <a:pt x="13519" y="62365"/>
                    <a:pt x="13433" y="619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4"/>
            <p:cNvSpPr/>
            <p:nvPr/>
          </p:nvSpPr>
          <p:spPr>
            <a:xfrm>
              <a:off x="7950450" y="2098510"/>
              <a:ext cx="453700" cy="1738157"/>
            </a:xfrm>
            <a:custGeom>
              <a:avLst/>
              <a:gdLst/>
              <a:ahLst/>
              <a:cxnLst/>
              <a:rect l="l" t="t" r="r" b="b"/>
              <a:pathLst>
                <a:path w="18148" h="72582" extrusionOk="0">
                  <a:moveTo>
                    <a:pt x="15147" y="1"/>
                  </a:moveTo>
                  <a:cubicBezTo>
                    <a:pt x="14975" y="1"/>
                    <a:pt x="14811" y="84"/>
                    <a:pt x="14711" y="233"/>
                  </a:cubicBezTo>
                  <a:cubicBezTo>
                    <a:pt x="14655" y="375"/>
                    <a:pt x="14569" y="546"/>
                    <a:pt x="14541" y="688"/>
                  </a:cubicBezTo>
                  <a:cubicBezTo>
                    <a:pt x="13348" y="3953"/>
                    <a:pt x="11758" y="7077"/>
                    <a:pt x="9770" y="9917"/>
                  </a:cubicBezTo>
                  <a:cubicBezTo>
                    <a:pt x="7583" y="13268"/>
                    <a:pt x="5794" y="16875"/>
                    <a:pt x="4459" y="20624"/>
                  </a:cubicBezTo>
                  <a:cubicBezTo>
                    <a:pt x="3522" y="23179"/>
                    <a:pt x="2755" y="25792"/>
                    <a:pt x="2187" y="28433"/>
                  </a:cubicBezTo>
                  <a:cubicBezTo>
                    <a:pt x="1648" y="31131"/>
                    <a:pt x="1335" y="33886"/>
                    <a:pt x="1307" y="36641"/>
                  </a:cubicBezTo>
                  <a:cubicBezTo>
                    <a:pt x="1250" y="37635"/>
                    <a:pt x="1222" y="38657"/>
                    <a:pt x="1193" y="39651"/>
                  </a:cubicBezTo>
                  <a:cubicBezTo>
                    <a:pt x="1137" y="41667"/>
                    <a:pt x="1080" y="43655"/>
                    <a:pt x="995" y="45643"/>
                  </a:cubicBezTo>
                  <a:cubicBezTo>
                    <a:pt x="966" y="46665"/>
                    <a:pt x="938" y="47688"/>
                    <a:pt x="853" y="48682"/>
                  </a:cubicBezTo>
                  <a:cubicBezTo>
                    <a:pt x="654" y="51152"/>
                    <a:pt x="654" y="53623"/>
                    <a:pt x="569" y="56065"/>
                  </a:cubicBezTo>
                  <a:cubicBezTo>
                    <a:pt x="512" y="57287"/>
                    <a:pt x="455" y="58479"/>
                    <a:pt x="398" y="59672"/>
                  </a:cubicBezTo>
                  <a:cubicBezTo>
                    <a:pt x="370" y="61092"/>
                    <a:pt x="313" y="62484"/>
                    <a:pt x="313" y="63875"/>
                  </a:cubicBezTo>
                  <a:cubicBezTo>
                    <a:pt x="313" y="65494"/>
                    <a:pt x="228" y="67113"/>
                    <a:pt x="86" y="68703"/>
                  </a:cubicBezTo>
                  <a:cubicBezTo>
                    <a:pt x="58" y="69328"/>
                    <a:pt x="29" y="69981"/>
                    <a:pt x="29" y="70606"/>
                  </a:cubicBezTo>
                  <a:cubicBezTo>
                    <a:pt x="1" y="71486"/>
                    <a:pt x="114" y="71656"/>
                    <a:pt x="1023" y="72026"/>
                  </a:cubicBezTo>
                  <a:cubicBezTo>
                    <a:pt x="1960" y="72338"/>
                    <a:pt x="2926" y="72508"/>
                    <a:pt x="3920" y="72508"/>
                  </a:cubicBezTo>
                  <a:cubicBezTo>
                    <a:pt x="4033" y="72537"/>
                    <a:pt x="4147" y="72565"/>
                    <a:pt x="4261" y="72565"/>
                  </a:cubicBezTo>
                  <a:cubicBezTo>
                    <a:pt x="4312" y="72576"/>
                    <a:pt x="4364" y="72582"/>
                    <a:pt x="4416" y="72582"/>
                  </a:cubicBezTo>
                  <a:cubicBezTo>
                    <a:pt x="4764" y="72582"/>
                    <a:pt x="5103" y="72343"/>
                    <a:pt x="5226" y="71997"/>
                  </a:cubicBezTo>
                  <a:cubicBezTo>
                    <a:pt x="5368" y="71656"/>
                    <a:pt x="5482" y="71344"/>
                    <a:pt x="5595" y="71003"/>
                  </a:cubicBezTo>
                  <a:cubicBezTo>
                    <a:pt x="5709" y="70549"/>
                    <a:pt x="5822" y="70094"/>
                    <a:pt x="5936" y="69640"/>
                  </a:cubicBezTo>
                  <a:cubicBezTo>
                    <a:pt x="6135" y="68845"/>
                    <a:pt x="6390" y="68078"/>
                    <a:pt x="6703" y="67311"/>
                  </a:cubicBezTo>
                  <a:cubicBezTo>
                    <a:pt x="7839" y="64386"/>
                    <a:pt x="8833" y="61376"/>
                    <a:pt x="9600" y="58337"/>
                  </a:cubicBezTo>
                  <a:cubicBezTo>
                    <a:pt x="10764" y="54106"/>
                    <a:pt x="11985" y="49903"/>
                    <a:pt x="13689" y="45870"/>
                  </a:cubicBezTo>
                  <a:cubicBezTo>
                    <a:pt x="14939" y="42832"/>
                    <a:pt x="15989" y="39764"/>
                    <a:pt x="16898" y="36641"/>
                  </a:cubicBezTo>
                  <a:cubicBezTo>
                    <a:pt x="17636" y="34056"/>
                    <a:pt x="18034" y="31387"/>
                    <a:pt x="18062" y="28689"/>
                  </a:cubicBezTo>
                  <a:cubicBezTo>
                    <a:pt x="18148" y="24429"/>
                    <a:pt x="17920" y="20169"/>
                    <a:pt x="17409" y="15909"/>
                  </a:cubicBezTo>
                  <a:cubicBezTo>
                    <a:pt x="17125" y="13609"/>
                    <a:pt x="16784" y="11309"/>
                    <a:pt x="16415" y="9008"/>
                  </a:cubicBezTo>
                  <a:cubicBezTo>
                    <a:pt x="16103" y="6822"/>
                    <a:pt x="15904" y="4607"/>
                    <a:pt x="15762" y="2392"/>
                  </a:cubicBezTo>
                  <a:cubicBezTo>
                    <a:pt x="15705" y="1909"/>
                    <a:pt x="15734" y="1426"/>
                    <a:pt x="15705" y="915"/>
                  </a:cubicBezTo>
                  <a:cubicBezTo>
                    <a:pt x="15705" y="744"/>
                    <a:pt x="15677" y="546"/>
                    <a:pt x="15620" y="375"/>
                  </a:cubicBezTo>
                  <a:cubicBezTo>
                    <a:pt x="15592" y="176"/>
                    <a:pt x="15421" y="6"/>
                    <a:pt x="15223" y="6"/>
                  </a:cubicBezTo>
                  <a:cubicBezTo>
                    <a:pt x="15197" y="2"/>
                    <a:pt x="15172" y="1"/>
                    <a:pt x="15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4"/>
            <p:cNvSpPr/>
            <p:nvPr/>
          </p:nvSpPr>
          <p:spPr>
            <a:xfrm>
              <a:off x="7950450" y="2097840"/>
              <a:ext cx="453700" cy="1738157"/>
            </a:xfrm>
            <a:custGeom>
              <a:avLst/>
              <a:gdLst/>
              <a:ahLst/>
              <a:cxnLst/>
              <a:rect l="l" t="t" r="r" b="b"/>
              <a:pathLst>
                <a:path w="18148" h="72582" extrusionOk="0">
                  <a:moveTo>
                    <a:pt x="15147" y="0"/>
                  </a:moveTo>
                  <a:cubicBezTo>
                    <a:pt x="14975" y="0"/>
                    <a:pt x="14811" y="84"/>
                    <a:pt x="14711" y="233"/>
                  </a:cubicBezTo>
                  <a:cubicBezTo>
                    <a:pt x="14655" y="375"/>
                    <a:pt x="14569" y="545"/>
                    <a:pt x="14541" y="687"/>
                  </a:cubicBezTo>
                  <a:cubicBezTo>
                    <a:pt x="13348" y="3953"/>
                    <a:pt x="11758" y="7077"/>
                    <a:pt x="9798" y="9945"/>
                  </a:cubicBezTo>
                  <a:cubicBezTo>
                    <a:pt x="7583" y="13268"/>
                    <a:pt x="5794" y="16875"/>
                    <a:pt x="4459" y="20652"/>
                  </a:cubicBezTo>
                  <a:cubicBezTo>
                    <a:pt x="3522" y="23179"/>
                    <a:pt x="2784" y="25792"/>
                    <a:pt x="2187" y="28461"/>
                  </a:cubicBezTo>
                  <a:cubicBezTo>
                    <a:pt x="1648" y="31131"/>
                    <a:pt x="1364" y="33857"/>
                    <a:pt x="1307" y="36612"/>
                  </a:cubicBezTo>
                  <a:cubicBezTo>
                    <a:pt x="1279" y="37634"/>
                    <a:pt x="1222" y="38628"/>
                    <a:pt x="1193" y="39650"/>
                  </a:cubicBezTo>
                  <a:cubicBezTo>
                    <a:pt x="1137" y="41638"/>
                    <a:pt x="1080" y="43655"/>
                    <a:pt x="1023" y="45643"/>
                  </a:cubicBezTo>
                  <a:cubicBezTo>
                    <a:pt x="966" y="46665"/>
                    <a:pt x="938" y="47659"/>
                    <a:pt x="853" y="48681"/>
                  </a:cubicBezTo>
                  <a:cubicBezTo>
                    <a:pt x="682" y="51124"/>
                    <a:pt x="682" y="53594"/>
                    <a:pt x="569" y="56065"/>
                  </a:cubicBezTo>
                  <a:cubicBezTo>
                    <a:pt x="540" y="57258"/>
                    <a:pt x="455" y="58451"/>
                    <a:pt x="427" y="59672"/>
                  </a:cubicBezTo>
                  <a:cubicBezTo>
                    <a:pt x="370" y="61063"/>
                    <a:pt x="342" y="62455"/>
                    <a:pt x="342" y="63846"/>
                  </a:cubicBezTo>
                  <a:cubicBezTo>
                    <a:pt x="342" y="65465"/>
                    <a:pt x="228" y="67084"/>
                    <a:pt x="114" y="68703"/>
                  </a:cubicBezTo>
                  <a:cubicBezTo>
                    <a:pt x="58" y="69327"/>
                    <a:pt x="58" y="69952"/>
                    <a:pt x="29" y="70577"/>
                  </a:cubicBezTo>
                  <a:cubicBezTo>
                    <a:pt x="1" y="71486"/>
                    <a:pt x="143" y="71656"/>
                    <a:pt x="1023" y="71997"/>
                  </a:cubicBezTo>
                  <a:cubicBezTo>
                    <a:pt x="1193" y="71116"/>
                    <a:pt x="1364" y="70236"/>
                    <a:pt x="1506" y="69327"/>
                  </a:cubicBezTo>
                  <a:cubicBezTo>
                    <a:pt x="1506" y="68930"/>
                    <a:pt x="1563" y="68532"/>
                    <a:pt x="1648" y="68163"/>
                  </a:cubicBezTo>
                  <a:lnTo>
                    <a:pt x="1932" y="65209"/>
                  </a:lnTo>
                  <a:cubicBezTo>
                    <a:pt x="1875" y="64812"/>
                    <a:pt x="1875" y="64414"/>
                    <a:pt x="1989" y="64017"/>
                  </a:cubicBezTo>
                  <a:cubicBezTo>
                    <a:pt x="1932" y="63648"/>
                    <a:pt x="1960" y="63250"/>
                    <a:pt x="2045" y="62881"/>
                  </a:cubicBezTo>
                  <a:cubicBezTo>
                    <a:pt x="2017" y="62455"/>
                    <a:pt x="2045" y="62029"/>
                    <a:pt x="2131" y="61603"/>
                  </a:cubicBezTo>
                  <a:cubicBezTo>
                    <a:pt x="2102" y="61432"/>
                    <a:pt x="2102" y="61262"/>
                    <a:pt x="2102" y="61120"/>
                  </a:cubicBezTo>
                  <a:cubicBezTo>
                    <a:pt x="2159" y="60268"/>
                    <a:pt x="2216" y="59444"/>
                    <a:pt x="2273" y="58621"/>
                  </a:cubicBezTo>
                  <a:cubicBezTo>
                    <a:pt x="2187" y="58195"/>
                    <a:pt x="2216" y="57741"/>
                    <a:pt x="2301" y="57315"/>
                  </a:cubicBezTo>
                  <a:cubicBezTo>
                    <a:pt x="2216" y="56377"/>
                    <a:pt x="2301" y="55469"/>
                    <a:pt x="2301" y="54531"/>
                  </a:cubicBezTo>
                  <a:cubicBezTo>
                    <a:pt x="2244" y="54105"/>
                    <a:pt x="2273" y="53708"/>
                    <a:pt x="2329" y="53310"/>
                  </a:cubicBezTo>
                  <a:cubicBezTo>
                    <a:pt x="2301" y="53254"/>
                    <a:pt x="2273" y="53168"/>
                    <a:pt x="2273" y="53083"/>
                  </a:cubicBezTo>
                  <a:lnTo>
                    <a:pt x="2273" y="50044"/>
                  </a:lnTo>
                  <a:cubicBezTo>
                    <a:pt x="2216" y="49590"/>
                    <a:pt x="2216" y="49164"/>
                    <a:pt x="2244" y="48710"/>
                  </a:cubicBezTo>
                  <a:cubicBezTo>
                    <a:pt x="2187" y="47574"/>
                    <a:pt x="2187" y="46409"/>
                    <a:pt x="2301" y="45273"/>
                  </a:cubicBezTo>
                  <a:cubicBezTo>
                    <a:pt x="2273" y="44876"/>
                    <a:pt x="2301" y="44478"/>
                    <a:pt x="2386" y="44109"/>
                  </a:cubicBezTo>
                  <a:cubicBezTo>
                    <a:pt x="2443" y="43115"/>
                    <a:pt x="2471" y="42121"/>
                    <a:pt x="2528" y="41127"/>
                  </a:cubicBezTo>
                  <a:cubicBezTo>
                    <a:pt x="2585" y="40588"/>
                    <a:pt x="2670" y="40048"/>
                    <a:pt x="2727" y="39508"/>
                  </a:cubicBezTo>
                  <a:cubicBezTo>
                    <a:pt x="2699" y="39111"/>
                    <a:pt x="2755" y="38713"/>
                    <a:pt x="2841" y="38344"/>
                  </a:cubicBezTo>
                  <a:cubicBezTo>
                    <a:pt x="2841" y="37634"/>
                    <a:pt x="2897" y="36924"/>
                    <a:pt x="3011" y="36214"/>
                  </a:cubicBezTo>
                  <a:cubicBezTo>
                    <a:pt x="2954" y="35447"/>
                    <a:pt x="3011" y="34681"/>
                    <a:pt x="3153" y="33942"/>
                  </a:cubicBezTo>
                  <a:cubicBezTo>
                    <a:pt x="3181" y="33005"/>
                    <a:pt x="3295" y="32068"/>
                    <a:pt x="3437" y="31159"/>
                  </a:cubicBezTo>
                  <a:cubicBezTo>
                    <a:pt x="3437" y="30762"/>
                    <a:pt x="3465" y="30364"/>
                    <a:pt x="3551" y="29995"/>
                  </a:cubicBezTo>
                  <a:cubicBezTo>
                    <a:pt x="3607" y="29114"/>
                    <a:pt x="3778" y="28234"/>
                    <a:pt x="4090" y="27439"/>
                  </a:cubicBezTo>
                  <a:cubicBezTo>
                    <a:pt x="4119" y="27013"/>
                    <a:pt x="4232" y="26644"/>
                    <a:pt x="4403" y="26275"/>
                  </a:cubicBezTo>
                  <a:cubicBezTo>
                    <a:pt x="4658" y="25195"/>
                    <a:pt x="4971" y="24145"/>
                    <a:pt x="5340" y="23094"/>
                  </a:cubicBezTo>
                  <a:cubicBezTo>
                    <a:pt x="5453" y="22526"/>
                    <a:pt x="5652" y="21986"/>
                    <a:pt x="5936" y="21504"/>
                  </a:cubicBezTo>
                  <a:cubicBezTo>
                    <a:pt x="6220" y="20566"/>
                    <a:pt x="6618" y="19686"/>
                    <a:pt x="7072" y="18834"/>
                  </a:cubicBezTo>
                  <a:cubicBezTo>
                    <a:pt x="7186" y="18436"/>
                    <a:pt x="7384" y="18067"/>
                    <a:pt x="7612" y="17755"/>
                  </a:cubicBezTo>
                  <a:cubicBezTo>
                    <a:pt x="7725" y="17357"/>
                    <a:pt x="7896" y="16960"/>
                    <a:pt x="8151" y="16647"/>
                  </a:cubicBezTo>
                  <a:cubicBezTo>
                    <a:pt x="8265" y="16278"/>
                    <a:pt x="8435" y="15966"/>
                    <a:pt x="8662" y="15682"/>
                  </a:cubicBezTo>
                  <a:cubicBezTo>
                    <a:pt x="9003" y="14801"/>
                    <a:pt x="9429" y="13978"/>
                    <a:pt x="9940" y="13211"/>
                  </a:cubicBezTo>
                  <a:cubicBezTo>
                    <a:pt x="10054" y="12814"/>
                    <a:pt x="10253" y="12444"/>
                    <a:pt x="10537" y="12132"/>
                  </a:cubicBezTo>
                  <a:cubicBezTo>
                    <a:pt x="10792" y="11507"/>
                    <a:pt x="11133" y="10911"/>
                    <a:pt x="11559" y="10343"/>
                  </a:cubicBezTo>
                  <a:cubicBezTo>
                    <a:pt x="11673" y="9945"/>
                    <a:pt x="11871" y="9576"/>
                    <a:pt x="12155" y="9264"/>
                  </a:cubicBezTo>
                  <a:cubicBezTo>
                    <a:pt x="12383" y="8724"/>
                    <a:pt x="12667" y="8213"/>
                    <a:pt x="13036" y="7730"/>
                  </a:cubicBezTo>
                  <a:cubicBezTo>
                    <a:pt x="13206" y="7333"/>
                    <a:pt x="13462" y="6963"/>
                    <a:pt x="13746" y="6651"/>
                  </a:cubicBezTo>
                  <a:cubicBezTo>
                    <a:pt x="14030" y="6083"/>
                    <a:pt x="14371" y="5543"/>
                    <a:pt x="14768" y="5061"/>
                  </a:cubicBezTo>
                  <a:cubicBezTo>
                    <a:pt x="14882" y="5629"/>
                    <a:pt x="14910" y="6197"/>
                    <a:pt x="14910" y="6793"/>
                  </a:cubicBezTo>
                  <a:cubicBezTo>
                    <a:pt x="15024" y="7162"/>
                    <a:pt x="15081" y="7560"/>
                    <a:pt x="15052" y="7986"/>
                  </a:cubicBezTo>
                  <a:cubicBezTo>
                    <a:pt x="15194" y="8752"/>
                    <a:pt x="15308" y="9548"/>
                    <a:pt x="15336" y="10343"/>
                  </a:cubicBezTo>
                  <a:cubicBezTo>
                    <a:pt x="15478" y="10826"/>
                    <a:pt x="15535" y="11308"/>
                    <a:pt x="15535" y="11820"/>
                  </a:cubicBezTo>
                  <a:cubicBezTo>
                    <a:pt x="15677" y="12274"/>
                    <a:pt x="15734" y="12785"/>
                    <a:pt x="15734" y="13268"/>
                  </a:cubicBezTo>
                  <a:cubicBezTo>
                    <a:pt x="15876" y="13609"/>
                    <a:pt x="15933" y="13949"/>
                    <a:pt x="15904" y="14319"/>
                  </a:cubicBezTo>
                  <a:cubicBezTo>
                    <a:pt x="16131" y="15313"/>
                    <a:pt x="16273" y="16335"/>
                    <a:pt x="16330" y="17357"/>
                  </a:cubicBezTo>
                  <a:cubicBezTo>
                    <a:pt x="16444" y="17755"/>
                    <a:pt x="16500" y="18152"/>
                    <a:pt x="16472" y="18578"/>
                  </a:cubicBezTo>
                  <a:cubicBezTo>
                    <a:pt x="16642" y="19601"/>
                    <a:pt x="16756" y="20652"/>
                    <a:pt x="16728" y="21731"/>
                  </a:cubicBezTo>
                  <a:cubicBezTo>
                    <a:pt x="16813" y="22157"/>
                    <a:pt x="16841" y="22611"/>
                    <a:pt x="16784" y="23066"/>
                  </a:cubicBezTo>
                  <a:cubicBezTo>
                    <a:pt x="16870" y="23662"/>
                    <a:pt x="16898" y="24258"/>
                    <a:pt x="16841" y="24855"/>
                  </a:cubicBezTo>
                  <a:cubicBezTo>
                    <a:pt x="16926" y="25337"/>
                    <a:pt x="16926" y="25849"/>
                    <a:pt x="16813" y="26360"/>
                  </a:cubicBezTo>
                  <a:cubicBezTo>
                    <a:pt x="16870" y="27325"/>
                    <a:pt x="16813" y="28319"/>
                    <a:pt x="16642" y="29285"/>
                  </a:cubicBezTo>
                  <a:cubicBezTo>
                    <a:pt x="16642" y="29654"/>
                    <a:pt x="16614" y="30052"/>
                    <a:pt x="16500" y="30421"/>
                  </a:cubicBezTo>
                  <a:cubicBezTo>
                    <a:pt x="16415" y="31330"/>
                    <a:pt x="16245" y="32210"/>
                    <a:pt x="15989" y="33090"/>
                  </a:cubicBezTo>
                  <a:cubicBezTo>
                    <a:pt x="15989" y="33119"/>
                    <a:pt x="15989" y="33147"/>
                    <a:pt x="15961" y="33176"/>
                  </a:cubicBezTo>
                  <a:cubicBezTo>
                    <a:pt x="15933" y="33573"/>
                    <a:pt x="15876" y="33942"/>
                    <a:pt x="15734" y="34340"/>
                  </a:cubicBezTo>
                  <a:cubicBezTo>
                    <a:pt x="15677" y="34681"/>
                    <a:pt x="15592" y="35021"/>
                    <a:pt x="15507" y="35362"/>
                  </a:cubicBezTo>
                  <a:cubicBezTo>
                    <a:pt x="15336" y="35817"/>
                    <a:pt x="15336" y="36328"/>
                    <a:pt x="15081" y="36725"/>
                  </a:cubicBezTo>
                  <a:cubicBezTo>
                    <a:pt x="14939" y="37577"/>
                    <a:pt x="14683" y="38373"/>
                    <a:pt x="14342" y="39168"/>
                  </a:cubicBezTo>
                  <a:cubicBezTo>
                    <a:pt x="14172" y="39934"/>
                    <a:pt x="13916" y="40673"/>
                    <a:pt x="13604" y="41383"/>
                  </a:cubicBezTo>
                  <a:cubicBezTo>
                    <a:pt x="13547" y="41866"/>
                    <a:pt x="13405" y="42292"/>
                    <a:pt x="13178" y="42689"/>
                  </a:cubicBezTo>
                  <a:cubicBezTo>
                    <a:pt x="12837" y="43825"/>
                    <a:pt x="12411" y="44933"/>
                    <a:pt x="11985" y="46012"/>
                  </a:cubicBezTo>
                  <a:cubicBezTo>
                    <a:pt x="11900" y="46381"/>
                    <a:pt x="11786" y="46750"/>
                    <a:pt x="11587" y="47063"/>
                  </a:cubicBezTo>
                  <a:cubicBezTo>
                    <a:pt x="11332" y="47915"/>
                    <a:pt x="11048" y="48766"/>
                    <a:pt x="10764" y="49590"/>
                  </a:cubicBezTo>
                  <a:cubicBezTo>
                    <a:pt x="10707" y="49874"/>
                    <a:pt x="10622" y="50158"/>
                    <a:pt x="10452" y="50414"/>
                  </a:cubicBezTo>
                  <a:cubicBezTo>
                    <a:pt x="10395" y="50840"/>
                    <a:pt x="10253" y="51237"/>
                    <a:pt x="10054" y="51606"/>
                  </a:cubicBezTo>
                  <a:cubicBezTo>
                    <a:pt x="9798" y="52515"/>
                    <a:pt x="9543" y="53424"/>
                    <a:pt x="9287" y="54304"/>
                  </a:cubicBezTo>
                  <a:cubicBezTo>
                    <a:pt x="9230" y="54645"/>
                    <a:pt x="9117" y="54957"/>
                    <a:pt x="8946" y="55213"/>
                  </a:cubicBezTo>
                  <a:cubicBezTo>
                    <a:pt x="8890" y="55611"/>
                    <a:pt x="8776" y="56008"/>
                    <a:pt x="8634" y="56349"/>
                  </a:cubicBezTo>
                  <a:cubicBezTo>
                    <a:pt x="8435" y="57229"/>
                    <a:pt x="8180" y="58081"/>
                    <a:pt x="7867" y="58933"/>
                  </a:cubicBezTo>
                  <a:cubicBezTo>
                    <a:pt x="7810" y="59331"/>
                    <a:pt x="7697" y="59700"/>
                    <a:pt x="7526" y="60069"/>
                  </a:cubicBezTo>
                  <a:cubicBezTo>
                    <a:pt x="7328" y="61006"/>
                    <a:pt x="7044" y="61915"/>
                    <a:pt x="6731" y="62824"/>
                  </a:cubicBezTo>
                  <a:cubicBezTo>
                    <a:pt x="6703" y="63165"/>
                    <a:pt x="6589" y="63477"/>
                    <a:pt x="6447" y="63761"/>
                  </a:cubicBezTo>
                  <a:cubicBezTo>
                    <a:pt x="6334" y="64414"/>
                    <a:pt x="6135" y="65067"/>
                    <a:pt x="5851" y="65664"/>
                  </a:cubicBezTo>
                  <a:cubicBezTo>
                    <a:pt x="5822" y="66061"/>
                    <a:pt x="5709" y="66431"/>
                    <a:pt x="5539" y="66771"/>
                  </a:cubicBezTo>
                  <a:cubicBezTo>
                    <a:pt x="5397" y="67396"/>
                    <a:pt x="5198" y="67993"/>
                    <a:pt x="4942" y="68561"/>
                  </a:cubicBezTo>
                  <a:cubicBezTo>
                    <a:pt x="4885" y="68958"/>
                    <a:pt x="4772" y="69327"/>
                    <a:pt x="4601" y="69668"/>
                  </a:cubicBezTo>
                  <a:cubicBezTo>
                    <a:pt x="4573" y="69952"/>
                    <a:pt x="4516" y="70208"/>
                    <a:pt x="4431" y="70463"/>
                  </a:cubicBezTo>
                  <a:cubicBezTo>
                    <a:pt x="4204" y="71145"/>
                    <a:pt x="4033" y="71826"/>
                    <a:pt x="3920" y="72508"/>
                  </a:cubicBezTo>
                  <a:cubicBezTo>
                    <a:pt x="4033" y="72536"/>
                    <a:pt x="4147" y="72565"/>
                    <a:pt x="4261" y="72565"/>
                  </a:cubicBezTo>
                  <a:cubicBezTo>
                    <a:pt x="4312" y="72576"/>
                    <a:pt x="4364" y="72581"/>
                    <a:pt x="4416" y="72581"/>
                  </a:cubicBezTo>
                  <a:cubicBezTo>
                    <a:pt x="4764" y="72581"/>
                    <a:pt x="5103" y="72343"/>
                    <a:pt x="5226" y="71997"/>
                  </a:cubicBezTo>
                  <a:cubicBezTo>
                    <a:pt x="5368" y="71656"/>
                    <a:pt x="5482" y="71344"/>
                    <a:pt x="5595" y="71003"/>
                  </a:cubicBezTo>
                  <a:cubicBezTo>
                    <a:pt x="5709" y="70548"/>
                    <a:pt x="5822" y="70094"/>
                    <a:pt x="5936" y="69640"/>
                  </a:cubicBezTo>
                  <a:cubicBezTo>
                    <a:pt x="6135" y="68845"/>
                    <a:pt x="6390" y="68078"/>
                    <a:pt x="6703" y="67311"/>
                  </a:cubicBezTo>
                  <a:cubicBezTo>
                    <a:pt x="7839" y="64386"/>
                    <a:pt x="8833" y="61376"/>
                    <a:pt x="9600" y="58337"/>
                  </a:cubicBezTo>
                  <a:cubicBezTo>
                    <a:pt x="10764" y="54105"/>
                    <a:pt x="11985" y="49902"/>
                    <a:pt x="13689" y="45870"/>
                  </a:cubicBezTo>
                  <a:cubicBezTo>
                    <a:pt x="14939" y="42831"/>
                    <a:pt x="15989" y="39764"/>
                    <a:pt x="16898" y="36640"/>
                  </a:cubicBezTo>
                  <a:cubicBezTo>
                    <a:pt x="17636" y="34056"/>
                    <a:pt x="18034" y="31386"/>
                    <a:pt x="18062" y="28688"/>
                  </a:cubicBezTo>
                  <a:cubicBezTo>
                    <a:pt x="18148" y="24429"/>
                    <a:pt x="17920" y="20169"/>
                    <a:pt x="17409" y="15909"/>
                  </a:cubicBezTo>
                  <a:cubicBezTo>
                    <a:pt x="17125" y="13609"/>
                    <a:pt x="16756" y="11308"/>
                    <a:pt x="16415" y="9008"/>
                  </a:cubicBezTo>
                  <a:cubicBezTo>
                    <a:pt x="16103" y="6821"/>
                    <a:pt x="15904" y="4606"/>
                    <a:pt x="15762" y="2391"/>
                  </a:cubicBezTo>
                  <a:cubicBezTo>
                    <a:pt x="15734" y="1908"/>
                    <a:pt x="15734" y="1426"/>
                    <a:pt x="15705" y="914"/>
                  </a:cubicBezTo>
                  <a:cubicBezTo>
                    <a:pt x="15705" y="744"/>
                    <a:pt x="15677" y="545"/>
                    <a:pt x="15620" y="375"/>
                  </a:cubicBezTo>
                  <a:cubicBezTo>
                    <a:pt x="15592" y="176"/>
                    <a:pt x="15421" y="6"/>
                    <a:pt x="15223" y="6"/>
                  </a:cubicBezTo>
                  <a:cubicBezTo>
                    <a:pt x="15197" y="2"/>
                    <a:pt x="15172" y="0"/>
                    <a:pt x="15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4"/>
            <p:cNvSpPr/>
            <p:nvPr/>
          </p:nvSpPr>
          <p:spPr>
            <a:xfrm>
              <a:off x="7988075" y="2257074"/>
              <a:ext cx="385550" cy="1509148"/>
            </a:xfrm>
            <a:custGeom>
              <a:avLst/>
              <a:gdLst/>
              <a:ahLst/>
              <a:cxnLst/>
              <a:rect l="l" t="t" r="r" b="b"/>
              <a:pathLst>
                <a:path w="15422" h="63019" extrusionOk="0">
                  <a:moveTo>
                    <a:pt x="12269" y="1"/>
                  </a:moveTo>
                  <a:cubicBezTo>
                    <a:pt x="11957" y="313"/>
                    <a:pt x="11730" y="683"/>
                    <a:pt x="11559" y="1080"/>
                  </a:cubicBezTo>
                  <a:lnTo>
                    <a:pt x="13576" y="1336"/>
                  </a:lnTo>
                  <a:cubicBezTo>
                    <a:pt x="13576" y="910"/>
                    <a:pt x="13547" y="512"/>
                    <a:pt x="13405" y="143"/>
                  </a:cubicBezTo>
                  <a:lnTo>
                    <a:pt x="12269" y="1"/>
                  </a:lnTo>
                  <a:close/>
                  <a:moveTo>
                    <a:pt x="10679" y="2614"/>
                  </a:moveTo>
                  <a:cubicBezTo>
                    <a:pt x="10395" y="2926"/>
                    <a:pt x="10196" y="3295"/>
                    <a:pt x="10054" y="3693"/>
                  </a:cubicBezTo>
                  <a:cubicBezTo>
                    <a:pt x="10991" y="4005"/>
                    <a:pt x="11928" y="4289"/>
                    <a:pt x="12866" y="4602"/>
                  </a:cubicBezTo>
                  <a:cubicBezTo>
                    <a:pt x="13263" y="4772"/>
                    <a:pt x="13661" y="4942"/>
                    <a:pt x="14030" y="5170"/>
                  </a:cubicBezTo>
                  <a:cubicBezTo>
                    <a:pt x="14058" y="4658"/>
                    <a:pt x="13973" y="4176"/>
                    <a:pt x="13860" y="3693"/>
                  </a:cubicBezTo>
                  <a:cubicBezTo>
                    <a:pt x="13008" y="3324"/>
                    <a:pt x="12156" y="3040"/>
                    <a:pt x="11275" y="2784"/>
                  </a:cubicBezTo>
                  <a:lnTo>
                    <a:pt x="10679" y="2614"/>
                  </a:lnTo>
                  <a:close/>
                  <a:moveTo>
                    <a:pt x="9032" y="5454"/>
                  </a:moveTo>
                  <a:cubicBezTo>
                    <a:pt x="8776" y="5766"/>
                    <a:pt x="8549" y="6135"/>
                    <a:pt x="8435" y="6533"/>
                  </a:cubicBezTo>
                  <a:cubicBezTo>
                    <a:pt x="9032" y="6703"/>
                    <a:pt x="9600" y="6930"/>
                    <a:pt x="10139" y="7299"/>
                  </a:cubicBezTo>
                  <a:cubicBezTo>
                    <a:pt x="10754" y="7716"/>
                    <a:pt x="11492" y="7938"/>
                    <a:pt x="12250" y="7938"/>
                  </a:cubicBezTo>
                  <a:cubicBezTo>
                    <a:pt x="12577" y="7938"/>
                    <a:pt x="12909" y="7896"/>
                    <a:pt x="13235" y="7811"/>
                  </a:cubicBezTo>
                  <a:cubicBezTo>
                    <a:pt x="13541" y="7717"/>
                    <a:pt x="13866" y="7661"/>
                    <a:pt x="14211" y="7661"/>
                  </a:cubicBezTo>
                  <a:cubicBezTo>
                    <a:pt x="14282" y="7661"/>
                    <a:pt x="14354" y="7664"/>
                    <a:pt x="14428" y="7669"/>
                  </a:cubicBezTo>
                  <a:cubicBezTo>
                    <a:pt x="14428" y="7299"/>
                    <a:pt x="14371" y="6959"/>
                    <a:pt x="14229" y="6618"/>
                  </a:cubicBezTo>
                  <a:cubicBezTo>
                    <a:pt x="14158" y="6613"/>
                    <a:pt x="14088" y="6611"/>
                    <a:pt x="14017" y="6611"/>
                  </a:cubicBezTo>
                  <a:cubicBezTo>
                    <a:pt x="13690" y="6611"/>
                    <a:pt x="13363" y="6661"/>
                    <a:pt x="13036" y="6731"/>
                  </a:cubicBezTo>
                  <a:cubicBezTo>
                    <a:pt x="12853" y="6787"/>
                    <a:pt x="12657" y="6818"/>
                    <a:pt x="12466" y="6818"/>
                  </a:cubicBezTo>
                  <a:cubicBezTo>
                    <a:pt x="12360" y="6818"/>
                    <a:pt x="12256" y="6808"/>
                    <a:pt x="12156" y="6788"/>
                  </a:cubicBezTo>
                  <a:cubicBezTo>
                    <a:pt x="11701" y="6760"/>
                    <a:pt x="11304" y="6646"/>
                    <a:pt x="10906" y="6419"/>
                  </a:cubicBezTo>
                  <a:cubicBezTo>
                    <a:pt x="10310" y="6050"/>
                    <a:pt x="9685" y="5738"/>
                    <a:pt x="9032" y="5454"/>
                  </a:cubicBezTo>
                  <a:close/>
                  <a:moveTo>
                    <a:pt x="7186" y="9003"/>
                  </a:moveTo>
                  <a:cubicBezTo>
                    <a:pt x="6959" y="9287"/>
                    <a:pt x="6760" y="9628"/>
                    <a:pt x="6675" y="9969"/>
                  </a:cubicBezTo>
                  <a:lnTo>
                    <a:pt x="7640" y="10395"/>
                  </a:lnTo>
                  <a:cubicBezTo>
                    <a:pt x="8691" y="10849"/>
                    <a:pt x="9798" y="11162"/>
                    <a:pt x="10934" y="11275"/>
                  </a:cubicBezTo>
                  <a:cubicBezTo>
                    <a:pt x="11190" y="11304"/>
                    <a:pt x="11417" y="11332"/>
                    <a:pt x="11673" y="11361"/>
                  </a:cubicBezTo>
                  <a:cubicBezTo>
                    <a:pt x="12780" y="11446"/>
                    <a:pt x="13888" y="11616"/>
                    <a:pt x="14967" y="11928"/>
                  </a:cubicBezTo>
                  <a:cubicBezTo>
                    <a:pt x="14995" y="11502"/>
                    <a:pt x="14967" y="11105"/>
                    <a:pt x="14825" y="10707"/>
                  </a:cubicBezTo>
                  <a:cubicBezTo>
                    <a:pt x="13462" y="10310"/>
                    <a:pt x="12042" y="10281"/>
                    <a:pt x="10650" y="10083"/>
                  </a:cubicBezTo>
                  <a:cubicBezTo>
                    <a:pt x="9798" y="9969"/>
                    <a:pt x="8947" y="9713"/>
                    <a:pt x="8180" y="9373"/>
                  </a:cubicBezTo>
                  <a:cubicBezTo>
                    <a:pt x="7839" y="9231"/>
                    <a:pt x="7498" y="9117"/>
                    <a:pt x="7186" y="9003"/>
                  </a:cubicBezTo>
                  <a:close/>
                  <a:moveTo>
                    <a:pt x="6135" y="11077"/>
                  </a:moveTo>
                  <a:cubicBezTo>
                    <a:pt x="5879" y="11417"/>
                    <a:pt x="5681" y="11786"/>
                    <a:pt x="5567" y="12184"/>
                  </a:cubicBezTo>
                  <a:cubicBezTo>
                    <a:pt x="5737" y="12212"/>
                    <a:pt x="5851" y="12326"/>
                    <a:pt x="5965" y="12440"/>
                  </a:cubicBezTo>
                  <a:cubicBezTo>
                    <a:pt x="6192" y="12667"/>
                    <a:pt x="6391" y="12866"/>
                    <a:pt x="6646" y="13036"/>
                  </a:cubicBezTo>
                  <a:cubicBezTo>
                    <a:pt x="7015" y="13348"/>
                    <a:pt x="7498" y="13547"/>
                    <a:pt x="7981" y="13604"/>
                  </a:cubicBezTo>
                  <a:cubicBezTo>
                    <a:pt x="8606" y="13647"/>
                    <a:pt x="9216" y="13756"/>
                    <a:pt x="9833" y="13756"/>
                  </a:cubicBezTo>
                  <a:cubicBezTo>
                    <a:pt x="10029" y="13756"/>
                    <a:pt x="10225" y="13745"/>
                    <a:pt x="10423" y="13718"/>
                  </a:cubicBezTo>
                  <a:cubicBezTo>
                    <a:pt x="10468" y="13715"/>
                    <a:pt x="10513" y="13714"/>
                    <a:pt x="10558" y="13714"/>
                  </a:cubicBezTo>
                  <a:cubicBezTo>
                    <a:pt x="11052" y="13714"/>
                    <a:pt x="11543" y="13857"/>
                    <a:pt x="11985" y="14144"/>
                  </a:cubicBezTo>
                  <a:cubicBezTo>
                    <a:pt x="12553" y="14456"/>
                    <a:pt x="13093" y="14882"/>
                    <a:pt x="13576" y="15393"/>
                  </a:cubicBezTo>
                  <a:cubicBezTo>
                    <a:pt x="14002" y="15904"/>
                    <a:pt x="14626" y="16274"/>
                    <a:pt x="15279" y="16416"/>
                  </a:cubicBezTo>
                  <a:cubicBezTo>
                    <a:pt x="15336" y="15961"/>
                    <a:pt x="15308" y="15507"/>
                    <a:pt x="15251" y="15081"/>
                  </a:cubicBezTo>
                  <a:lnTo>
                    <a:pt x="15251" y="15052"/>
                  </a:lnTo>
                  <a:cubicBezTo>
                    <a:pt x="14882" y="14967"/>
                    <a:pt x="14541" y="14740"/>
                    <a:pt x="14314" y="14428"/>
                  </a:cubicBezTo>
                  <a:cubicBezTo>
                    <a:pt x="13803" y="13945"/>
                    <a:pt x="13263" y="13519"/>
                    <a:pt x="12638" y="13150"/>
                  </a:cubicBezTo>
                  <a:cubicBezTo>
                    <a:pt x="11987" y="12739"/>
                    <a:pt x="11232" y="12534"/>
                    <a:pt x="10463" y="12534"/>
                  </a:cubicBezTo>
                  <a:cubicBezTo>
                    <a:pt x="10327" y="12534"/>
                    <a:pt x="10190" y="12540"/>
                    <a:pt x="10054" y="12553"/>
                  </a:cubicBezTo>
                  <a:cubicBezTo>
                    <a:pt x="9893" y="12560"/>
                    <a:pt x="9732" y="12563"/>
                    <a:pt x="9572" y="12563"/>
                  </a:cubicBezTo>
                  <a:cubicBezTo>
                    <a:pt x="9052" y="12563"/>
                    <a:pt x="8537" y="12526"/>
                    <a:pt x="8038" y="12440"/>
                  </a:cubicBezTo>
                  <a:cubicBezTo>
                    <a:pt x="7697" y="12383"/>
                    <a:pt x="7413" y="12212"/>
                    <a:pt x="7186" y="11985"/>
                  </a:cubicBezTo>
                  <a:cubicBezTo>
                    <a:pt x="6817" y="11730"/>
                    <a:pt x="6476" y="11389"/>
                    <a:pt x="6135" y="11077"/>
                  </a:cubicBezTo>
                  <a:close/>
                  <a:moveTo>
                    <a:pt x="4431" y="14882"/>
                  </a:moveTo>
                  <a:cubicBezTo>
                    <a:pt x="4176" y="15365"/>
                    <a:pt x="3977" y="15904"/>
                    <a:pt x="3863" y="16444"/>
                  </a:cubicBezTo>
                  <a:cubicBezTo>
                    <a:pt x="4289" y="16728"/>
                    <a:pt x="4800" y="16728"/>
                    <a:pt x="5255" y="16898"/>
                  </a:cubicBezTo>
                  <a:cubicBezTo>
                    <a:pt x="5652" y="17040"/>
                    <a:pt x="6107" y="17097"/>
                    <a:pt x="6504" y="17239"/>
                  </a:cubicBezTo>
                  <a:cubicBezTo>
                    <a:pt x="7498" y="17523"/>
                    <a:pt x="8521" y="17779"/>
                    <a:pt x="9515" y="18006"/>
                  </a:cubicBezTo>
                  <a:cubicBezTo>
                    <a:pt x="10082" y="18176"/>
                    <a:pt x="10679" y="18261"/>
                    <a:pt x="11275" y="18403"/>
                  </a:cubicBezTo>
                  <a:cubicBezTo>
                    <a:pt x="11758" y="18517"/>
                    <a:pt x="12212" y="18659"/>
                    <a:pt x="12695" y="18773"/>
                  </a:cubicBezTo>
                  <a:cubicBezTo>
                    <a:pt x="13519" y="18971"/>
                    <a:pt x="14314" y="19255"/>
                    <a:pt x="15081" y="19625"/>
                  </a:cubicBezTo>
                  <a:cubicBezTo>
                    <a:pt x="15137" y="19653"/>
                    <a:pt x="15223" y="19681"/>
                    <a:pt x="15308" y="19681"/>
                  </a:cubicBezTo>
                  <a:cubicBezTo>
                    <a:pt x="15421" y="19199"/>
                    <a:pt x="15421" y="18687"/>
                    <a:pt x="15336" y="18205"/>
                  </a:cubicBezTo>
                  <a:cubicBezTo>
                    <a:pt x="15081" y="18176"/>
                    <a:pt x="14854" y="18091"/>
                    <a:pt x="14655" y="17949"/>
                  </a:cubicBezTo>
                  <a:cubicBezTo>
                    <a:pt x="13632" y="17466"/>
                    <a:pt x="12610" y="17069"/>
                    <a:pt x="11531" y="16728"/>
                  </a:cubicBezTo>
                  <a:cubicBezTo>
                    <a:pt x="11020" y="16557"/>
                    <a:pt x="10480" y="16444"/>
                    <a:pt x="9969" y="16302"/>
                  </a:cubicBezTo>
                  <a:cubicBezTo>
                    <a:pt x="9429" y="16132"/>
                    <a:pt x="8805" y="15990"/>
                    <a:pt x="8237" y="15819"/>
                  </a:cubicBezTo>
                  <a:cubicBezTo>
                    <a:pt x="7782" y="15706"/>
                    <a:pt x="7328" y="15592"/>
                    <a:pt x="6873" y="15507"/>
                  </a:cubicBezTo>
                  <a:cubicBezTo>
                    <a:pt x="6050" y="15336"/>
                    <a:pt x="5255" y="15081"/>
                    <a:pt x="4431" y="14882"/>
                  </a:cubicBezTo>
                  <a:close/>
                  <a:moveTo>
                    <a:pt x="2898" y="19625"/>
                  </a:moveTo>
                  <a:cubicBezTo>
                    <a:pt x="2727" y="19994"/>
                    <a:pt x="2614" y="20363"/>
                    <a:pt x="2585" y="20789"/>
                  </a:cubicBezTo>
                  <a:cubicBezTo>
                    <a:pt x="2841" y="20874"/>
                    <a:pt x="3125" y="20959"/>
                    <a:pt x="3352" y="21073"/>
                  </a:cubicBezTo>
                  <a:cubicBezTo>
                    <a:pt x="3961" y="21370"/>
                    <a:pt x="4622" y="21520"/>
                    <a:pt x="5287" y="21520"/>
                  </a:cubicBezTo>
                  <a:cubicBezTo>
                    <a:pt x="5831" y="21520"/>
                    <a:pt x="6378" y="21419"/>
                    <a:pt x="6902" y="21215"/>
                  </a:cubicBezTo>
                  <a:cubicBezTo>
                    <a:pt x="7243" y="21101"/>
                    <a:pt x="7583" y="21016"/>
                    <a:pt x="7924" y="20931"/>
                  </a:cubicBezTo>
                  <a:cubicBezTo>
                    <a:pt x="7997" y="20904"/>
                    <a:pt x="8073" y="20891"/>
                    <a:pt x="8150" y="20891"/>
                  </a:cubicBezTo>
                  <a:cubicBezTo>
                    <a:pt x="8312" y="20891"/>
                    <a:pt x="8480" y="20948"/>
                    <a:pt x="8634" y="21045"/>
                  </a:cubicBezTo>
                  <a:cubicBezTo>
                    <a:pt x="9032" y="21300"/>
                    <a:pt x="9429" y="21613"/>
                    <a:pt x="9770" y="21953"/>
                  </a:cubicBezTo>
                  <a:cubicBezTo>
                    <a:pt x="10168" y="22294"/>
                    <a:pt x="10537" y="22663"/>
                    <a:pt x="10934" y="23004"/>
                  </a:cubicBezTo>
                  <a:cubicBezTo>
                    <a:pt x="11360" y="23373"/>
                    <a:pt x="11900" y="23600"/>
                    <a:pt x="12468" y="23657"/>
                  </a:cubicBezTo>
                  <a:cubicBezTo>
                    <a:pt x="12765" y="23704"/>
                    <a:pt x="13062" y="23725"/>
                    <a:pt x="13359" y="23725"/>
                  </a:cubicBezTo>
                  <a:cubicBezTo>
                    <a:pt x="13602" y="23725"/>
                    <a:pt x="13844" y="23711"/>
                    <a:pt x="14087" y="23686"/>
                  </a:cubicBezTo>
                  <a:cubicBezTo>
                    <a:pt x="14399" y="23686"/>
                    <a:pt x="14712" y="23686"/>
                    <a:pt x="14995" y="23742"/>
                  </a:cubicBezTo>
                  <a:cubicBezTo>
                    <a:pt x="15081" y="23373"/>
                    <a:pt x="15137" y="23004"/>
                    <a:pt x="15137" y="22635"/>
                  </a:cubicBezTo>
                  <a:cubicBezTo>
                    <a:pt x="14771" y="22580"/>
                    <a:pt x="14404" y="22549"/>
                    <a:pt x="14037" y="22549"/>
                  </a:cubicBezTo>
                  <a:cubicBezTo>
                    <a:pt x="13836" y="22549"/>
                    <a:pt x="13635" y="22558"/>
                    <a:pt x="13434" y="22578"/>
                  </a:cubicBezTo>
                  <a:cubicBezTo>
                    <a:pt x="13339" y="22590"/>
                    <a:pt x="13245" y="22596"/>
                    <a:pt x="13150" y="22596"/>
                  </a:cubicBezTo>
                  <a:cubicBezTo>
                    <a:pt x="12560" y="22596"/>
                    <a:pt x="11975" y="22369"/>
                    <a:pt x="11559" y="21953"/>
                  </a:cubicBezTo>
                  <a:cubicBezTo>
                    <a:pt x="11190" y="21584"/>
                    <a:pt x="10792" y="21243"/>
                    <a:pt x="10423" y="20874"/>
                  </a:cubicBezTo>
                  <a:cubicBezTo>
                    <a:pt x="10139" y="20647"/>
                    <a:pt x="9884" y="20420"/>
                    <a:pt x="9600" y="20193"/>
                  </a:cubicBezTo>
                  <a:cubicBezTo>
                    <a:pt x="9178" y="19877"/>
                    <a:pt x="8663" y="19701"/>
                    <a:pt x="8147" y="19701"/>
                  </a:cubicBezTo>
                  <a:cubicBezTo>
                    <a:pt x="7968" y="19701"/>
                    <a:pt x="7788" y="19723"/>
                    <a:pt x="7612" y="19767"/>
                  </a:cubicBezTo>
                  <a:cubicBezTo>
                    <a:pt x="7385" y="19823"/>
                    <a:pt x="7186" y="19880"/>
                    <a:pt x="6959" y="19937"/>
                  </a:cubicBezTo>
                  <a:cubicBezTo>
                    <a:pt x="6845" y="19994"/>
                    <a:pt x="6703" y="20051"/>
                    <a:pt x="6589" y="20079"/>
                  </a:cubicBezTo>
                  <a:cubicBezTo>
                    <a:pt x="6168" y="20258"/>
                    <a:pt x="5728" y="20345"/>
                    <a:pt x="5293" y="20345"/>
                  </a:cubicBezTo>
                  <a:cubicBezTo>
                    <a:pt x="4761" y="20345"/>
                    <a:pt x="4234" y="20215"/>
                    <a:pt x="3750" y="19965"/>
                  </a:cubicBezTo>
                  <a:cubicBezTo>
                    <a:pt x="3494" y="19795"/>
                    <a:pt x="3210" y="19681"/>
                    <a:pt x="2898" y="19625"/>
                  </a:cubicBezTo>
                  <a:close/>
                  <a:moveTo>
                    <a:pt x="2074" y="23345"/>
                  </a:moveTo>
                  <a:cubicBezTo>
                    <a:pt x="1960" y="23742"/>
                    <a:pt x="1932" y="24140"/>
                    <a:pt x="1932" y="24538"/>
                  </a:cubicBezTo>
                  <a:cubicBezTo>
                    <a:pt x="2528" y="24708"/>
                    <a:pt x="3125" y="24907"/>
                    <a:pt x="3750" y="25020"/>
                  </a:cubicBezTo>
                  <a:cubicBezTo>
                    <a:pt x="4829" y="25276"/>
                    <a:pt x="5879" y="25617"/>
                    <a:pt x="6902" y="26100"/>
                  </a:cubicBezTo>
                  <a:cubicBezTo>
                    <a:pt x="7612" y="26412"/>
                    <a:pt x="8379" y="26668"/>
                    <a:pt x="9117" y="26923"/>
                  </a:cubicBezTo>
                  <a:cubicBezTo>
                    <a:pt x="9373" y="26980"/>
                    <a:pt x="9628" y="27008"/>
                    <a:pt x="9912" y="27037"/>
                  </a:cubicBezTo>
                  <a:cubicBezTo>
                    <a:pt x="10480" y="27093"/>
                    <a:pt x="11048" y="27150"/>
                    <a:pt x="11616" y="27207"/>
                  </a:cubicBezTo>
                  <a:cubicBezTo>
                    <a:pt x="11730" y="27235"/>
                    <a:pt x="11843" y="27235"/>
                    <a:pt x="11957" y="27235"/>
                  </a:cubicBezTo>
                  <a:cubicBezTo>
                    <a:pt x="12119" y="27196"/>
                    <a:pt x="12278" y="27179"/>
                    <a:pt x="12432" y="27179"/>
                  </a:cubicBezTo>
                  <a:cubicBezTo>
                    <a:pt x="13062" y="27179"/>
                    <a:pt x="13636" y="27462"/>
                    <a:pt x="14229" y="27690"/>
                  </a:cubicBezTo>
                  <a:cubicBezTo>
                    <a:pt x="14371" y="27321"/>
                    <a:pt x="14428" y="26923"/>
                    <a:pt x="14456" y="26526"/>
                  </a:cubicBezTo>
                  <a:cubicBezTo>
                    <a:pt x="13771" y="26272"/>
                    <a:pt x="13086" y="25973"/>
                    <a:pt x="12360" y="25973"/>
                  </a:cubicBezTo>
                  <a:cubicBezTo>
                    <a:pt x="12273" y="25973"/>
                    <a:pt x="12186" y="25977"/>
                    <a:pt x="12099" y="25986"/>
                  </a:cubicBezTo>
                  <a:cubicBezTo>
                    <a:pt x="11950" y="25993"/>
                    <a:pt x="11802" y="25997"/>
                    <a:pt x="11656" y="25997"/>
                  </a:cubicBezTo>
                  <a:cubicBezTo>
                    <a:pt x="11218" y="25997"/>
                    <a:pt x="10792" y="25965"/>
                    <a:pt x="10366" y="25901"/>
                  </a:cubicBezTo>
                  <a:cubicBezTo>
                    <a:pt x="9713" y="25816"/>
                    <a:pt x="9032" y="25645"/>
                    <a:pt x="8407" y="25390"/>
                  </a:cubicBezTo>
                  <a:cubicBezTo>
                    <a:pt x="7385" y="25049"/>
                    <a:pt x="6419" y="24509"/>
                    <a:pt x="5368" y="24197"/>
                  </a:cubicBezTo>
                  <a:cubicBezTo>
                    <a:pt x="4772" y="23998"/>
                    <a:pt x="4176" y="23828"/>
                    <a:pt x="3579" y="23686"/>
                  </a:cubicBezTo>
                  <a:cubicBezTo>
                    <a:pt x="3068" y="23600"/>
                    <a:pt x="2585" y="23430"/>
                    <a:pt x="2074" y="23345"/>
                  </a:cubicBezTo>
                  <a:close/>
                  <a:moveTo>
                    <a:pt x="1648" y="27321"/>
                  </a:moveTo>
                  <a:cubicBezTo>
                    <a:pt x="1506" y="28059"/>
                    <a:pt x="1449" y="28826"/>
                    <a:pt x="1506" y="29593"/>
                  </a:cubicBezTo>
                  <a:cubicBezTo>
                    <a:pt x="2244" y="29735"/>
                    <a:pt x="3011" y="29848"/>
                    <a:pt x="3750" y="30047"/>
                  </a:cubicBezTo>
                  <a:cubicBezTo>
                    <a:pt x="4232" y="30217"/>
                    <a:pt x="4743" y="30303"/>
                    <a:pt x="5255" y="30331"/>
                  </a:cubicBezTo>
                  <a:cubicBezTo>
                    <a:pt x="5823" y="30359"/>
                    <a:pt x="6305" y="30615"/>
                    <a:pt x="6873" y="30672"/>
                  </a:cubicBezTo>
                  <a:cubicBezTo>
                    <a:pt x="7953" y="30785"/>
                    <a:pt x="9003" y="31069"/>
                    <a:pt x="10026" y="31467"/>
                  </a:cubicBezTo>
                  <a:cubicBezTo>
                    <a:pt x="10963" y="31779"/>
                    <a:pt x="11900" y="32148"/>
                    <a:pt x="12809" y="32489"/>
                  </a:cubicBezTo>
                  <a:cubicBezTo>
                    <a:pt x="13150" y="31723"/>
                    <a:pt x="13405" y="30899"/>
                    <a:pt x="13547" y="30075"/>
                  </a:cubicBezTo>
                  <a:cubicBezTo>
                    <a:pt x="13348" y="30019"/>
                    <a:pt x="13121" y="29962"/>
                    <a:pt x="12951" y="29848"/>
                  </a:cubicBezTo>
                  <a:cubicBezTo>
                    <a:pt x="11843" y="29309"/>
                    <a:pt x="10679" y="28939"/>
                    <a:pt x="9458" y="28797"/>
                  </a:cubicBezTo>
                  <a:cubicBezTo>
                    <a:pt x="9373" y="28797"/>
                    <a:pt x="9287" y="28769"/>
                    <a:pt x="9231" y="28741"/>
                  </a:cubicBezTo>
                  <a:cubicBezTo>
                    <a:pt x="8776" y="28570"/>
                    <a:pt x="8293" y="28485"/>
                    <a:pt x="7811" y="28457"/>
                  </a:cubicBezTo>
                  <a:cubicBezTo>
                    <a:pt x="7328" y="28428"/>
                    <a:pt x="6873" y="28343"/>
                    <a:pt x="6447" y="28258"/>
                  </a:cubicBezTo>
                  <a:cubicBezTo>
                    <a:pt x="6107" y="28144"/>
                    <a:pt x="5737" y="28087"/>
                    <a:pt x="5397" y="28059"/>
                  </a:cubicBezTo>
                  <a:cubicBezTo>
                    <a:pt x="4119" y="27917"/>
                    <a:pt x="2869" y="27690"/>
                    <a:pt x="1648" y="27321"/>
                  </a:cubicBezTo>
                  <a:close/>
                  <a:moveTo>
                    <a:pt x="1336" y="31694"/>
                  </a:moveTo>
                  <a:cubicBezTo>
                    <a:pt x="1250" y="32092"/>
                    <a:pt x="1194" y="32461"/>
                    <a:pt x="1222" y="32858"/>
                  </a:cubicBezTo>
                  <a:cubicBezTo>
                    <a:pt x="1818" y="33000"/>
                    <a:pt x="2415" y="33199"/>
                    <a:pt x="3011" y="33455"/>
                  </a:cubicBezTo>
                  <a:cubicBezTo>
                    <a:pt x="3636" y="33654"/>
                    <a:pt x="4261" y="33966"/>
                    <a:pt x="4914" y="34193"/>
                  </a:cubicBezTo>
                  <a:cubicBezTo>
                    <a:pt x="5794" y="34534"/>
                    <a:pt x="6731" y="34761"/>
                    <a:pt x="7669" y="34875"/>
                  </a:cubicBezTo>
                  <a:cubicBezTo>
                    <a:pt x="8350" y="34960"/>
                    <a:pt x="9032" y="35017"/>
                    <a:pt x="9713" y="35102"/>
                  </a:cubicBezTo>
                  <a:cubicBezTo>
                    <a:pt x="10338" y="35187"/>
                    <a:pt x="10934" y="35414"/>
                    <a:pt x="11446" y="35812"/>
                  </a:cubicBezTo>
                  <a:cubicBezTo>
                    <a:pt x="11531" y="35897"/>
                    <a:pt x="11588" y="35982"/>
                    <a:pt x="11644" y="36068"/>
                  </a:cubicBezTo>
                  <a:cubicBezTo>
                    <a:pt x="11900" y="35670"/>
                    <a:pt x="12042" y="35216"/>
                    <a:pt x="12099" y="34761"/>
                  </a:cubicBezTo>
                  <a:lnTo>
                    <a:pt x="12099" y="34733"/>
                  </a:lnTo>
                  <a:cubicBezTo>
                    <a:pt x="11928" y="34704"/>
                    <a:pt x="11786" y="34648"/>
                    <a:pt x="11644" y="34591"/>
                  </a:cubicBezTo>
                  <a:cubicBezTo>
                    <a:pt x="10707" y="34051"/>
                    <a:pt x="9685" y="33739"/>
                    <a:pt x="8606" y="33682"/>
                  </a:cubicBezTo>
                  <a:cubicBezTo>
                    <a:pt x="8322" y="33654"/>
                    <a:pt x="8009" y="33597"/>
                    <a:pt x="7725" y="33597"/>
                  </a:cubicBezTo>
                  <a:cubicBezTo>
                    <a:pt x="6675" y="33512"/>
                    <a:pt x="5624" y="33228"/>
                    <a:pt x="4658" y="32773"/>
                  </a:cubicBezTo>
                  <a:cubicBezTo>
                    <a:pt x="3892" y="32461"/>
                    <a:pt x="3096" y="32148"/>
                    <a:pt x="2301" y="31893"/>
                  </a:cubicBezTo>
                  <a:cubicBezTo>
                    <a:pt x="1989" y="31808"/>
                    <a:pt x="1648" y="31723"/>
                    <a:pt x="1336" y="31694"/>
                  </a:cubicBezTo>
                  <a:close/>
                  <a:moveTo>
                    <a:pt x="4743" y="37061"/>
                  </a:moveTo>
                  <a:cubicBezTo>
                    <a:pt x="3494" y="37090"/>
                    <a:pt x="2244" y="37033"/>
                    <a:pt x="1052" y="37459"/>
                  </a:cubicBezTo>
                  <a:lnTo>
                    <a:pt x="881" y="37459"/>
                  </a:lnTo>
                  <a:cubicBezTo>
                    <a:pt x="796" y="37828"/>
                    <a:pt x="768" y="38226"/>
                    <a:pt x="796" y="38623"/>
                  </a:cubicBezTo>
                  <a:cubicBezTo>
                    <a:pt x="1620" y="38396"/>
                    <a:pt x="2443" y="38283"/>
                    <a:pt x="3295" y="38226"/>
                  </a:cubicBezTo>
                  <a:cubicBezTo>
                    <a:pt x="3778" y="38254"/>
                    <a:pt x="4261" y="38283"/>
                    <a:pt x="4743" y="38339"/>
                  </a:cubicBezTo>
                  <a:cubicBezTo>
                    <a:pt x="6391" y="38396"/>
                    <a:pt x="7811" y="39049"/>
                    <a:pt x="9174" y="39901"/>
                  </a:cubicBezTo>
                  <a:cubicBezTo>
                    <a:pt x="9458" y="40072"/>
                    <a:pt x="9770" y="40242"/>
                    <a:pt x="10082" y="40441"/>
                  </a:cubicBezTo>
                  <a:cubicBezTo>
                    <a:pt x="10253" y="40100"/>
                    <a:pt x="10395" y="39731"/>
                    <a:pt x="10480" y="39362"/>
                  </a:cubicBezTo>
                  <a:cubicBezTo>
                    <a:pt x="9429" y="38538"/>
                    <a:pt x="8237" y="37913"/>
                    <a:pt x="6959" y="37516"/>
                  </a:cubicBezTo>
                  <a:cubicBezTo>
                    <a:pt x="6249" y="37260"/>
                    <a:pt x="5510" y="37090"/>
                    <a:pt x="4743" y="37061"/>
                  </a:cubicBezTo>
                  <a:close/>
                  <a:moveTo>
                    <a:pt x="768" y="42116"/>
                  </a:moveTo>
                  <a:lnTo>
                    <a:pt x="768" y="42116"/>
                  </a:lnTo>
                  <a:cubicBezTo>
                    <a:pt x="739" y="42542"/>
                    <a:pt x="739" y="42968"/>
                    <a:pt x="796" y="43423"/>
                  </a:cubicBezTo>
                  <a:cubicBezTo>
                    <a:pt x="1506" y="43508"/>
                    <a:pt x="2216" y="43764"/>
                    <a:pt x="2841" y="44161"/>
                  </a:cubicBezTo>
                  <a:cubicBezTo>
                    <a:pt x="3295" y="44417"/>
                    <a:pt x="3835" y="44587"/>
                    <a:pt x="4374" y="44644"/>
                  </a:cubicBezTo>
                  <a:cubicBezTo>
                    <a:pt x="4477" y="44655"/>
                    <a:pt x="4579" y="44661"/>
                    <a:pt x="4681" y="44661"/>
                  </a:cubicBezTo>
                  <a:cubicBezTo>
                    <a:pt x="5089" y="44661"/>
                    <a:pt x="5493" y="44570"/>
                    <a:pt x="5879" y="44388"/>
                  </a:cubicBezTo>
                  <a:cubicBezTo>
                    <a:pt x="6135" y="44246"/>
                    <a:pt x="6391" y="44104"/>
                    <a:pt x="6646" y="43934"/>
                  </a:cubicBezTo>
                  <a:cubicBezTo>
                    <a:pt x="6774" y="43820"/>
                    <a:pt x="6930" y="43764"/>
                    <a:pt x="7090" y="43764"/>
                  </a:cubicBezTo>
                  <a:cubicBezTo>
                    <a:pt x="7250" y="43764"/>
                    <a:pt x="7413" y="43820"/>
                    <a:pt x="7555" y="43934"/>
                  </a:cubicBezTo>
                  <a:cubicBezTo>
                    <a:pt x="7924" y="44246"/>
                    <a:pt x="8350" y="44502"/>
                    <a:pt x="8549" y="44985"/>
                  </a:cubicBezTo>
                  <a:cubicBezTo>
                    <a:pt x="8776" y="44616"/>
                    <a:pt x="8890" y="44218"/>
                    <a:pt x="8975" y="43792"/>
                  </a:cubicBezTo>
                  <a:cubicBezTo>
                    <a:pt x="8691" y="43565"/>
                    <a:pt x="8435" y="43309"/>
                    <a:pt x="8180" y="43082"/>
                  </a:cubicBezTo>
                  <a:cubicBezTo>
                    <a:pt x="7882" y="42801"/>
                    <a:pt x="7497" y="42654"/>
                    <a:pt x="7104" y="42654"/>
                  </a:cubicBezTo>
                  <a:cubicBezTo>
                    <a:pt x="6823" y="42654"/>
                    <a:pt x="6538" y="42729"/>
                    <a:pt x="6277" y="42883"/>
                  </a:cubicBezTo>
                  <a:cubicBezTo>
                    <a:pt x="6021" y="43025"/>
                    <a:pt x="5737" y="43139"/>
                    <a:pt x="5482" y="43281"/>
                  </a:cubicBezTo>
                  <a:cubicBezTo>
                    <a:pt x="5221" y="43434"/>
                    <a:pt x="4936" y="43513"/>
                    <a:pt x="4649" y="43513"/>
                  </a:cubicBezTo>
                  <a:cubicBezTo>
                    <a:pt x="4403" y="43513"/>
                    <a:pt x="4155" y="43455"/>
                    <a:pt x="3920" y="43338"/>
                  </a:cubicBezTo>
                  <a:cubicBezTo>
                    <a:pt x="3693" y="43252"/>
                    <a:pt x="3437" y="43110"/>
                    <a:pt x="3210" y="42997"/>
                  </a:cubicBezTo>
                  <a:cubicBezTo>
                    <a:pt x="2472" y="42542"/>
                    <a:pt x="1620" y="42258"/>
                    <a:pt x="768" y="42116"/>
                  </a:cubicBezTo>
                  <a:close/>
                  <a:moveTo>
                    <a:pt x="796" y="46717"/>
                  </a:moveTo>
                  <a:cubicBezTo>
                    <a:pt x="739" y="47086"/>
                    <a:pt x="739" y="47484"/>
                    <a:pt x="796" y="47881"/>
                  </a:cubicBezTo>
                  <a:cubicBezTo>
                    <a:pt x="1904" y="48364"/>
                    <a:pt x="3068" y="48762"/>
                    <a:pt x="4261" y="49017"/>
                  </a:cubicBezTo>
                  <a:cubicBezTo>
                    <a:pt x="5226" y="49216"/>
                    <a:pt x="6135" y="49557"/>
                    <a:pt x="7101" y="49727"/>
                  </a:cubicBezTo>
                  <a:cubicBezTo>
                    <a:pt x="7271" y="49358"/>
                    <a:pt x="7385" y="48989"/>
                    <a:pt x="7413" y="48591"/>
                  </a:cubicBezTo>
                  <a:cubicBezTo>
                    <a:pt x="7243" y="48563"/>
                    <a:pt x="7044" y="48535"/>
                    <a:pt x="6873" y="48478"/>
                  </a:cubicBezTo>
                  <a:cubicBezTo>
                    <a:pt x="6021" y="48165"/>
                    <a:pt x="5169" y="47938"/>
                    <a:pt x="4317" y="47768"/>
                  </a:cubicBezTo>
                  <a:cubicBezTo>
                    <a:pt x="3466" y="47541"/>
                    <a:pt x="2642" y="47285"/>
                    <a:pt x="1818" y="46973"/>
                  </a:cubicBezTo>
                  <a:cubicBezTo>
                    <a:pt x="1478" y="46859"/>
                    <a:pt x="1137" y="46774"/>
                    <a:pt x="796" y="46717"/>
                  </a:cubicBezTo>
                  <a:close/>
                  <a:moveTo>
                    <a:pt x="768" y="50693"/>
                  </a:moveTo>
                  <a:cubicBezTo>
                    <a:pt x="682" y="51119"/>
                    <a:pt x="682" y="51545"/>
                    <a:pt x="768" y="51971"/>
                  </a:cubicBezTo>
                  <a:lnTo>
                    <a:pt x="739" y="51971"/>
                  </a:lnTo>
                  <a:cubicBezTo>
                    <a:pt x="1336" y="52056"/>
                    <a:pt x="1932" y="52170"/>
                    <a:pt x="2500" y="52368"/>
                  </a:cubicBezTo>
                  <a:cubicBezTo>
                    <a:pt x="3352" y="52624"/>
                    <a:pt x="4204" y="52880"/>
                    <a:pt x="5084" y="53135"/>
                  </a:cubicBezTo>
                  <a:cubicBezTo>
                    <a:pt x="5397" y="53220"/>
                    <a:pt x="5709" y="53334"/>
                    <a:pt x="6021" y="53419"/>
                  </a:cubicBezTo>
                  <a:cubicBezTo>
                    <a:pt x="6192" y="53050"/>
                    <a:pt x="6277" y="52681"/>
                    <a:pt x="6334" y="52283"/>
                  </a:cubicBezTo>
                  <a:cubicBezTo>
                    <a:pt x="5624" y="52085"/>
                    <a:pt x="4914" y="51914"/>
                    <a:pt x="4204" y="51659"/>
                  </a:cubicBezTo>
                  <a:cubicBezTo>
                    <a:pt x="3437" y="51375"/>
                    <a:pt x="2642" y="51204"/>
                    <a:pt x="1847" y="51005"/>
                  </a:cubicBezTo>
                  <a:cubicBezTo>
                    <a:pt x="1506" y="50863"/>
                    <a:pt x="1137" y="50750"/>
                    <a:pt x="768" y="50693"/>
                  </a:cubicBezTo>
                  <a:close/>
                  <a:moveTo>
                    <a:pt x="597" y="54953"/>
                  </a:moveTo>
                  <a:cubicBezTo>
                    <a:pt x="540" y="55379"/>
                    <a:pt x="512" y="55805"/>
                    <a:pt x="540" y="56259"/>
                  </a:cubicBezTo>
                  <a:lnTo>
                    <a:pt x="540" y="56231"/>
                  </a:lnTo>
                  <a:cubicBezTo>
                    <a:pt x="824" y="56288"/>
                    <a:pt x="1108" y="56344"/>
                    <a:pt x="1392" y="56458"/>
                  </a:cubicBezTo>
                  <a:cubicBezTo>
                    <a:pt x="1960" y="56714"/>
                    <a:pt x="2557" y="56856"/>
                    <a:pt x="3153" y="56884"/>
                  </a:cubicBezTo>
                  <a:cubicBezTo>
                    <a:pt x="3750" y="56941"/>
                    <a:pt x="4346" y="57026"/>
                    <a:pt x="4942" y="57083"/>
                  </a:cubicBezTo>
                  <a:cubicBezTo>
                    <a:pt x="5084" y="56799"/>
                    <a:pt x="5169" y="56486"/>
                    <a:pt x="5226" y="56146"/>
                  </a:cubicBezTo>
                  <a:cubicBezTo>
                    <a:pt x="5141" y="56032"/>
                    <a:pt x="5027" y="55975"/>
                    <a:pt x="4885" y="55918"/>
                  </a:cubicBezTo>
                  <a:cubicBezTo>
                    <a:pt x="4715" y="55890"/>
                    <a:pt x="4573" y="55862"/>
                    <a:pt x="4403" y="55862"/>
                  </a:cubicBezTo>
                  <a:cubicBezTo>
                    <a:pt x="3068" y="55833"/>
                    <a:pt x="1847" y="55379"/>
                    <a:pt x="597" y="54953"/>
                  </a:cubicBezTo>
                  <a:close/>
                  <a:moveTo>
                    <a:pt x="455" y="57423"/>
                  </a:moveTo>
                  <a:cubicBezTo>
                    <a:pt x="370" y="57793"/>
                    <a:pt x="342" y="58190"/>
                    <a:pt x="427" y="58588"/>
                  </a:cubicBezTo>
                  <a:cubicBezTo>
                    <a:pt x="796" y="58787"/>
                    <a:pt x="1194" y="58957"/>
                    <a:pt x="1591" y="59156"/>
                  </a:cubicBezTo>
                  <a:cubicBezTo>
                    <a:pt x="2386" y="59525"/>
                    <a:pt x="3182" y="59866"/>
                    <a:pt x="4034" y="60150"/>
                  </a:cubicBezTo>
                  <a:cubicBezTo>
                    <a:pt x="4204" y="59809"/>
                    <a:pt x="4317" y="59411"/>
                    <a:pt x="4346" y="59042"/>
                  </a:cubicBezTo>
                  <a:cubicBezTo>
                    <a:pt x="4034" y="58985"/>
                    <a:pt x="3721" y="58843"/>
                    <a:pt x="3437" y="58673"/>
                  </a:cubicBezTo>
                  <a:cubicBezTo>
                    <a:pt x="2784" y="58304"/>
                    <a:pt x="2074" y="58048"/>
                    <a:pt x="1392" y="57679"/>
                  </a:cubicBezTo>
                  <a:cubicBezTo>
                    <a:pt x="1108" y="57565"/>
                    <a:pt x="796" y="57452"/>
                    <a:pt x="455" y="57423"/>
                  </a:cubicBezTo>
                  <a:close/>
                  <a:moveTo>
                    <a:pt x="143" y="61513"/>
                  </a:moveTo>
                  <a:cubicBezTo>
                    <a:pt x="29" y="61882"/>
                    <a:pt x="1" y="62280"/>
                    <a:pt x="1" y="62677"/>
                  </a:cubicBezTo>
                  <a:lnTo>
                    <a:pt x="3096" y="63018"/>
                  </a:lnTo>
                  <a:cubicBezTo>
                    <a:pt x="3267" y="62677"/>
                    <a:pt x="3380" y="62280"/>
                    <a:pt x="3437" y="61911"/>
                  </a:cubicBezTo>
                  <a:lnTo>
                    <a:pt x="143" y="615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4"/>
            <p:cNvSpPr/>
            <p:nvPr/>
          </p:nvSpPr>
          <p:spPr>
            <a:xfrm>
              <a:off x="7674275" y="1859969"/>
              <a:ext cx="382000" cy="1989463"/>
            </a:xfrm>
            <a:custGeom>
              <a:avLst/>
              <a:gdLst/>
              <a:ahLst/>
              <a:cxnLst/>
              <a:rect l="l" t="t" r="r" b="b"/>
              <a:pathLst>
                <a:path w="15280" h="83076" extrusionOk="0">
                  <a:moveTo>
                    <a:pt x="8630" y="0"/>
                  </a:moveTo>
                  <a:cubicBezTo>
                    <a:pt x="8442" y="0"/>
                    <a:pt x="8250" y="85"/>
                    <a:pt x="8123" y="256"/>
                  </a:cubicBezTo>
                  <a:cubicBezTo>
                    <a:pt x="8037" y="426"/>
                    <a:pt x="7952" y="568"/>
                    <a:pt x="7895" y="738"/>
                  </a:cubicBezTo>
                  <a:cubicBezTo>
                    <a:pt x="7583" y="1477"/>
                    <a:pt x="7327" y="2244"/>
                    <a:pt x="7129" y="3010"/>
                  </a:cubicBezTo>
                  <a:cubicBezTo>
                    <a:pt x="6419" y="5424"/>
                    <a:pt x="5709" y="7810"/>
                    <a:pt x="4885" y="10195"/>
                  </a:cubicBezTo>
                  <a:cubicBezTo>
                    <a:pt x="4090" y="12581"/>
                    <a:pt x="3380" y="14995"/>
                    <a:pt x="2812" y="17437"/>
                  </a:cubicBezTo>
                  <a:cubicBezTo>
                    <a:pt x="2187" y="20078"/>
                    <a:pt x="1676" y="22748"/>
                    <a:pt x="938" y="25389"/>
                  </a:cubicBezTo>
                  <a:cubicBezTo>
                    <a:pt x="114" y="28257"/>
                    <a:pt x="86" y="31125"/>
                    <a:pt x="370" y="34022"/>
                  </a:cubicBezTo>
                  <a:cubicBezTo>
                    <a:pt x="540" y="35925"/>
                    <a:pt x="796" y="37827"/>
                    <a:pt x="994" y="39758"/>
                  </a:cubicBezTo>
                  <a:cubicBezTo>
                    <a:pt x="1108" y="41292"/>
                    <a:pt x="1136" y="42826"/>
                    <a:pt x="1051" y="44387"/>
                  </a:cubicBezTo>
                  <a:cubicBezTo>
                    <a:pt x="938" y="46290"/>
                    <a:pt x="625" y="48193"/>
                    <a:pt x="370" y="50067"/>
                  </a:cubicBezTo>
                  <a:cubicBezTo>
                    <a:pt x="86" y="52055"/>
                    <a:pt x="1" y="54043"/>
                    <a:pt x="143" y="56031"/>
                  </a:cubicBezTo>
                  <a:cubicBezTo>
                    <a:pt x="285" y="57849"/>
                    <a:pt x="569" y="59638"/>
                    <a:pt x="853" y="61427"/>
                  </a:cubicBezTo>
                  <a:cubicBezTo>
                    <a:pt x="1108" y="63188"/>
                    <a:pt x="1307" y="64920"/>
                    <a:pt x="1506" y="66681"/>
                  </a:cubicBezTo>
                  <a:cubicBezTo>
                    <a:pt x="1676" y="68101"/>
                    <a:pt x="1790" y="69520"/>
                    <a:pt x="1903" y="70940"/>
                  </a:cubicBezTo>
                  <a:cubicBezTo>
                    <a:pt x="2017" y="72247"/>
                    <a:pt x="2187" y="73553"/>
                    <a:pt x="2045" y="74859"/>
                  </a:cubicBezTo>
                  <a:cubicBezTo>
                    <a:pt x="1903" y="76251"/>
                    <a:pt x="1846" y="77671"/>
                    <a:pt x="1903" y="79062"/>
                  </a:cubicBezTo>
                  <a:cubicBezTo>
                    <a:pt x="1903" y="80028"/>
                    <a:pt x="2045" y="80965"/>
                    <a:pt x="2301" y="81874"/>
                  </a:cubicBezTo>
                  <a:cubicBezTo>
                    <a:pt x="2443" y="82385"/>
                    <a:pt x="2642" y="82840"/>
                    <a:pt x="3323" y="82953"/>
                  </a:cubicBezTo>
                  <a:cubicBezTo>
                    <a:pt x="3408" y="82982"/>
                    <a:pt x="3494" y="83038"/>
                    <a:pt x="3579" y="83038"/>
                  </a:cubicBezTo>
                  <a:cubicBezTo>
                    <a:pt x="3885" y="83063"/>
                    <a:pt x="4191" y="83076"/>
                    <a:pt x="4498" y="83076"/>
                  </a:cubicBezTo>
                  <a:cubicBezTo>
                    <a:pt x="5242" y="83076"/>
                    <a:pt x="5987" y="83001"/>
                    <a:pt x="6731" y="82840"/>
                  </a:cubicBezTo>
                  <a:cubicBezTo>
                    <a:pt x="7441" y="82811"/>
                    <a:pt x="8037" y="82272"/>
                    <a:pt x="8151" y="81562"/>
                  </a:cubicBezTo>
                  <a:cubicBezTo>
                    <a:pt x="8179" y="81420"/>
                    <a:pt x="8208" y="81278"/>
                    <a:pt x="8208" y="81136"/>
                  </a:cubicBezTo>
                  <a:cubicBezTo>
                    <a:pt x="8492" y="79204"/>
                    <a:pt x="8719" y="77273"/>
                    <a:pt x="9003" y="75371"/>
                  </a:cubicBezTo>
                  <a:cubicBezTo>
                    <a:pt x="9173" y="73752"/>
                    <a:pt x="9457" y="72162"/>
                    <a:pt x="9798" y="70571"/>
                  </a:cubicBezTo>
                  <a:cubicBezTo>
                    <a:pt x="10111" y="69236"/>
                    <a:pt x="10423" y="67930"/>
                    <a:pt x="10764" y="66595"/>
                  </a:cubicBezTo>
                  <a:cubicBezTo>
                    <a:pt x="11190" y="64948"/>
                    <a:pt x="11531" y="63273"/>
                    <a:pt x="11814" y="61597"/>
                  </a:cubicBezTo>
                  <a:cubicBezTo>
                    <a:pt x="12269" y="58984"/>
                    <a:pt x="12752" y="56372"/>
                    <a:pt x="13462" y="53787"/>
                  </a:cubicBezTo>
                  <a:cubicBezTo>
                    <a:pt x="14314" y="50777"/>
                    <a:pt x="14882" y="47682"/>
                    <a:pt x="15080" y="44558"/>
                  </a:cubicBezTo>
                  <a:cubicBezTo>
                    <a:pt x="15279" y="42144"/>
                    <a:pt x="15137" y="39730"/>
                    <a:pt x="14711" y="37373"/>
                  </a:cubicBezTo>
                  <a:cubicBezTo>
                    <a:pt x="14427" y="36038"/>
                    <a:pt x="14200" y="34732"/>
                    <a:pt x="13944" y="33397"/>
                  </a:cubicBezTo>
                  <a:cubicBezTo>
                    <a:pt x="13234" y="29762"/>
                    <a:pt x="13149" y="26013"/>
                    <a:pt x="13121" y="22293"/>
                  </a:cubicBezTo>
                  <a:cubicBezTo>
                    <a:pt x="13121" y="19538"/>
                    <a:pt x="12865" y="16755"/>
                    <a:pt x="12354" y="14029"/>
                  </a:cubicBezTo>
                  <a:cubicBezTo>
                    <a:pt x="11985" y="12070"/>
                    <a:pt x="11474" y="10138"/>
                    <a:pt x="10934" y="8179"/>
                  </a:cubicBezTo>
                  <a:cubicBezTo>
                    <a:pt x="10537" y="6702"/>
                    <a:pt x="10139" y="5225"/>
                    <a:pt x="9883" y="3692"/>
                  </a:cubicBezTo>
                  <a:cubicBezTo>
                    <a:pt x="9741" y="2811"/>
                    <a:pt x="9571" y="1931"/>
                    <a:pt x="9401" y="1051"/>
                  </a:cubicBezTo>
                  <a:cubicBezTo>
                    <a:pt x="9372" y="767"/>
                    <a:pt x="9259" y="511"/>
                    <a:pt x="9117" y="256"/>
                  </a:cubicBezTo>
                  <a:cubicBezTo>
                    <a:pt x="9003" y="85"/>
                    <a:pt x="8818" y="0"/>
                    <a:pt x="8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4"/>
            <p:cNvSpPr/>
            <p:nvPr/>
          </p:nvSpPr>
          <p:spPr>
            <a:xfrm>
              <a:off x="7673575" y="1859275"/>
              <a:ext cx="381275" cy="1986541"/>
            </a:xfrm>
            <a:custGeom>
              <a:avLst/>
              <a:gdLst/>
              <a:ahLst/>
              <a:cxnLst/>
              <a:rect l="l" t="t" r="r" b="b"/>
              <a:pathLst>
                <a:path w="15251" h="82954" extrusionOk="0">
                  <a:moveTo>
                    <a:pt x="8630" y="1"/>
                  </a:moveTo>
                  <a:cubicBezTo>
                    <a:pt x="8442" y="1"/>
                    <a:pt x="8250" y="86"/>
                    <a:pt x="8122" y="256"/>
                  </a:cubicBezTo>
                  <a:cubicBezTo>
                    <a:pt x="8037" y="427"/>
                    <a:pt x="7952" y="569"/>
                    <a:pt x="7895" y="739"/>
                  </a:cubicBezTo>
                  <a:cubicBezTo>
                    <a:pt x="7583" y="1477"/>
                    <a:pt x="7327" y="2244"/>
                    <a:pt x="7128" y="3011"/>
                  </a:cubicBezTo>
                  <a:cubicBezTo>
                    <a:pt x="6418" y="5425"/>
                    <a:pt x="5708" y="7810"/>
                    <a:pt x="4885" y="10196"/>
                  </a:cubicBezTo>
                  <a:cubicBezTo>
                    <a:pt x="4090" y="12581"/>
                    <a:pt x="3380" y="14995"/>
                    <a:pt x="2812" y="17438"/>
                  </a:cubicBezTo>
                  <a:cubicBezTo>
                    <a:pt x="2187" y="20079"/>
                    <a:pt x="1676" y="22748"/>
                    <a:pt x="937" y="25389"/>
                  </a:cubicBezTo>
                  <a:cubicBezTo>
                    <a:pt x="114" y="28257"/>
                    <a:pt x="85" y="31126"/>
                    <a:pt x="369" y="34022"/>
                  </a:cubicBezTo>
                  <a:cubicBezTo>
                    <a:pt x="540" y="35925"/>
                    <a:pt x="767" y="37828"/>
                    <a:pt x="966" y="39759"/>
                  </a:cubicBezTo>
                  <a:cubicBezTo>
                    <a:pt x="1108" y="41293"/>
                    <a:pt x="1136" y="42826"/>
                    <a:pt x="1051" y="44388"/>
                  </a:cubicBezTo>
                  <a:cubicBezTo>
                    <a:pt x="937" y="46291"/>
                    <a:pt x="625" y="48194"/>
                    <a:pt x="369" y="50068"/>
                  </a:cubicBezTo>
                  <a:cubicBezTo>
                    <a:pt x="85" y="52056"/>
                    <a:pt x="0" y="54044"/>
                    <a:pt x="142" y="56032"/>
                  </a:cubicBezTo>
                  <a:cubicBezTo>
                    <a:pt x="284" y="57849"/>
                    <a:pt x="568" y="59638"/>
                    <a:pt x="852" y="61427"/>
                  </a:cubicBezTo>
                  <a:cubicBezTo>
                    <a:pt x="1108" y="63188"/>
                    <a:pt x="1306" y="64920"/>
                    <a:pt x="1505" y="66681"/>
                  </a:cubicBezTo>
                  <a:cubicBezTo>
                    <a:pt x="1676" y="68101"/>
                    <a:pt x="1789" y="69521"/>
                    <a:pt x="1903" y="70941"/>
                  </a:cubicBezTo>
                  <a:cubicBezTo>
                    <a:pt x="2016" y="72247"/>
                    <a:pt x="2187" y="73554"/>
                    <a:pt x="2045" y="74860"/>
                  </a:cubicBezTo>
                  <a:cubicBezTo>
                    <a:pt x="1903" y="76280"/>
                    <a:pt x="1846" y="77672"/>
                    <a:pt x="1903" y="79063"/>
                  </a:cubicBezTo>
                  <a:cubicBezTo>
                    <a:pt x="1903" y="80029"/>
                    <a:pt x="2045" y="80966"/>
                    <a:pt x="2300" y="81875"/>
                  </a:cubicBezTo>
                  <a:cubicBezTo>
                    <a:pt x="2442" y="82386"/>
                    <a:pt x="2641" y="82869"/>
                    <a:pt x="3323" y="82954"/>
                  </a:cubicBezTo>
                  <a:cubicBezTo>
                    <a:pt x="3294" y="82528"/>
                    <a:pt x="3238" y="82130"/>
                    <a:pt x="3209" y="81733"/>
                  </a:cubicBezTo>
                  <a:cubicBezTo>
                    <a:pt x="3152" y="81449"/>
                    <a:pt x="3152" y="81193"/>
                    <a:pt x="3209" y="80909"/>
                  </a:cubicBezTo>
                  <a:cubicBezTo>
                    <a:pt x="3124" y="80597"/>
                    <a:pt x="3096" y="80256"/>
                    <a:pt x="3124" y="79915"/>
                  </a:cubicBezTo>
                  <a:cubicBezTo>
                    <a:pt x="3067" y="79404"/>
                    <a:pt x="3067" y="78893"/>
                    <a:pt x="3152" y="78410"/>
                  </a:cubicBezTo>
                  <a:cubicBezTo>
                    <a:pt x="3067" y="78012"/>
                    <a:pt x="3067" y="77615"/>
                    <a:pt x="3152" y="77217"/>
                  </a:cubicBezTo>
                  <a:cubicBezTo>
                    <a:pt x="3067" y="76536"/>
                    <a:pt x="3067" y="75854"/>
                    <a:pt x="3181" y="75172"/>
                  </a:cubicBezTo>
                  <a:cubicBezTo>
                    <a:pt x="3096" y="74775"/>
                    <a:pt x="3096" y="74377"/>
                    <a:pt x="3209" y="73980"/>
                  </a:cubicBezTo>
                  <a:cubicBezTo>
                    <a:pt x="3124" y="73525"/>
                    <a:pt x="3124" y="73071"/>
                    <a:pt x="3152" y="72617"/>
                  </a:cubicBezTo>
                  <a:cubicBezTo>
                    <a:pt x="3039" y="72105"/>
                    <a:pt x="3039" y="71594"/>
                    <a:pt x="3096" y="71083"/>
                  </a:cubicBezTo>
                  <a:cubicBezTo>
                    <a:pt x="2954" y="70259"/>
                    <a:pt x="2868" y="69407"/>
                    <a:pt x="2868" y="68556"/>
                  </a:cubicBezTo>
                  <a:cubicBezTo>
                    <a:pt x="2726" y="68130"/>
                    <a:pt x="2670" y="67675"/>
                    <a:pt x="2726" y="67249"/>
                  </a:cubicBezTo>
                  <a:cubicBezTo>
                    <a:pt x="2613" y="66454"/>
                    <a:pt x="2499" y="65687"/>
                    <a:pt x="2386" y="64892"/>
                  </a:cubicBezTo>
                  <a:cubicBezTo>
                    <a:pt x="2244" y="64523"/>
                    <a:pt x="2187" y="64154"/>
                    <a:pt x="2187" y="63756"/>
                  </a:cubicBezTo>
                  <a:cubicBezTo>
                    <a:pt x="1960" y="62734"/>
                    <a:pt x="1846" y="61683"/>
                    <a:pt x="1846" y="60632"/>
                  </a:cubicBezTo>
                  <a:cubicBezTo>
                    <a:pt x="1732" y="60235"/>
                    <a:pt x="1676" y="59837"/>
                    <a:pt x="1704" y="59439"/>
                  </a:cubicBezTo>
                  <a:cubicBezTo>
                    <a:pt x="1505" y="58389"/>
                    <a:pt x="1448" y="57310"/>
                    <a:pt x="1505" y="56230"/>
                  </a:cubicBezTo>
                  <a:cubicBezTo>
                    <a:pt x="1448" y="55776"/>
                    <a:pt x="1420" y="55322"/>
                    <a:pt x="1477" y="54867"/>
                  </a:cubicBezTo>
                  <a:cubicBezTo>
                    <a:pt x="1420" y="53731"/>
                    <a:pt x="1505" y="52567"/>
                    <a:pt x="1761" y="51431"/>
                  </a:cubicBezTo>
                  <a:cubicBezTo>
                    <a:pt x="1704" y="50948"/>
                    <a:pt x="1789" y="50465"/>
                    <a:pt x="1931" y="50011"/>
                  </a:cubicBezTo>
                  <a:cubicBezTo>
                    <a:pt x="1931" y="49528"/>
                    <a:pt x="1988" y="49045"/>
                    <a:pt x="2102" y="48591"/>
                  </a:cubicBezTo>
                  <a:cubicBezTo>
                    <a:pt x="2215" y="47938"/>
                    <a:pt x="2329" y="47313"/>
                    <a:pt x="2471" y="46688"/>
                  </a:cubicBezTo>
                  <a:cubicBezTo>
                    <a:pt x="2442" y="46035"/>
                    <a:pt x="2528" y="45410"/>
                    <a:pt x="2726" y="44786"/>
                  </a:cubicBezTo>
                  <a:cubicBezTo>
                    <a:pt x="2755" y="44189"/>
                    <a:pt x="2783" y="43593"/>
                    <a:pt x="2868" y="42997"/>
                  </a:cubicBezTo>
                  <a:cubicBezTo>
                    <a:pt x="2925" y="42627"/>
                    <a:pt x="2840" y="42201"/>
                    <a:pt x="2982" y="41861"/>
                  </a:cubicBezTo>
                  <a:cubicBezTo>
                    <a:pt x="2897" y="41463"/>
                    <a:pt x="2897" y="41037"/>
                    <a:pt x="2982" y="40639"/>
                  </a:cubicBezTo>
                  <a:cubicBezTo>
                    <a:pt x="2925" y="39702"/>
                    <a:pt x="2868" y="38737"/>
                    <a:pt x="2783" y="37800"/>
                  </a:cubicBezTo>
                  <a:lnTo>
                    <a:pt x="2698" y="36436"/>
                  </a:lnTo>
                  <a:cubicBezTo>
                    <a:pt x="2528" y="35556"/>
                    <a:pt x="2414" y="34647"/>
                    <a:pt x="2414" y="33767"/>
                  </a:cubicBezTo>
                  <a:cubicBezTo>
                    <a:pt x="2300" y="33199"/>
                    <a:pt x="2272" y="32631"/>
                    <a:pt x="2357" y="32063"/>
                  </a:cubicBezTo>
                  <a:cubicBezTo>
                    <a:pt x="2300" y="31154"/>
                    <a:pt x="2329" y="30217"/>
                    <a:pt x="2471" y="29308"/>
                  </a:cubicBezTo>
                  <a:cubicBezTo>
                    <a:pt x="2442" y="28797"/>
                    <a:pt x="2528" y="28257"/>
                    <a:pt x="2670" y="27775"/>
                  </a:cubicBezTo>
                  <a:cubicBezTo>
                    <a:pt x="2641" y="27320"/>
                    <a:pt x="2698" y="26894"/>
                    <a:pt x="2812" y="26468"/>
                  </a:cubicBezTo>
                  <a:cubicBezTo>
                    <a:pt x="2954" y="25645"/>
                    <a:pt x="3096" y="24850"/>
                    <a:pt x="3238" y="24054"/>
                  </a:cubicBezTo>
                  <a:cubicBezTo>
                    <a:pt x="3266" y="23543"/>
                    <a:pt x="3380" y="23004"/>
                    <a:pt x="3550" y="22521"/>
                  </a:cubicBezTo>
                  <a:cubicBezTo>
                    <a:pt x="3578" y="22067"/>
                    <a:pt x="3692" y="21641"/>
                    <a:pt x="3862" y="21243"/>
                  </a:cubicBezTo>
                  <a:cubicBezTo>
                    <a:pt x="3862" y="20760"/>
                    <a:pt x="4004" y="20277"/>
                    <a:pt x="4203" y="19823"/>
                  </a:cubicBezTo>
                  <a:cubicBezTo>
                    <a:pt x="4288" y="19227"/>
                    <a:pt x="4430" y="18630"/>
                    <a:pt x="4658" y="18062"/>
                  </a:cubicBezTo>
                  <a:cubicBezTo>
                    <a:pt x="4800" y="17210"/>
                    <a:pt x="5027" y="16387"/>
                    <a:pt x="5339" y="15592"/>
                  </a:cubicBezTo>
                  <a:cubicBezTo>
                    <a:pt x="5538" y="14598"/>
                    <a:pt x="5822" y="13632"/>
                    <a:pt x="6220" y="12695"/>
                  </a:cubicBezTo>
                  <a:cubicBezTo>
                    <a:pt x="6276" y="12184"/>
                    <a:pt x="6447" y="11701"/>
                    <a:pt x="6645" y="11275"/>
                  </a:cubicBezTo>
                  <a:cubicBezTo>
                    <a:pt x="6787" y="10593"/>
                    <a:pt x="7015" y="9912"/>
                    <a:pt x="7299" y="9287"/>
                  </a:cubicBezTo>
                  <a:cubicBezTo>
                    <a:pt x="7355" y="8833"/>
                    <a:pt x="7497" y="8407"/>
                    <a:pt x="7725" y="8009"/>
                  </a:cubicBezTo>
                  <a:cubicBezTo>
                    <a:pt x="7895" y="7157"/>
                    <a:pt x="8179" y="6334"/>
                    <a:pt x="8491" y="5538"/>
                  </a:cubicBezTo>
                  <a:cubicBezTo>
                    <a:pt x="8520" y="5482"/>
                    <a:pt x="8577" y="5453"/>
                    <a:pt x="8633" y="5453"/>
                  </a:cubicBezTo>
                  <a:cubicBezTo>
                    <a:pt x="8690" y="5453"/>
                    <a:pt x="8747" y="5482"/>
                    <a:pt x="8747" y="5538"/>
                  </a:cubicBezTo>
                  <a:cubicBezTo>
                    <a:pt x="8974" y="6277"/>
                    <a:pt x="9145" y="7015"/>
                    <a:pt x="9315" y="7753"/>
                  </a:cubicBezTo>
                  <a:cubicBezTo>
                    <a:pt x="9485" y="8179"/>
                    <a:pt x="9599" y="8605"/>
                    <a:pt x="9627" y="9060"/>
                  </a:cubicBezTo>
                  <a:cubicBezTo>
                    <a:pt x="9997" y="9997"/>
                    <a:pt x="10224" y="11019"/>
                    <a:pt x="10337" y="12042"/>
                  </a:cubicBezTo>
                  <a:cubicBezTo>
                    <a:pt x="10479" y="12383"/>
                    <a:pt x="10565" y="12780"/>
                    <a:pt x="10565" y="13178"/>
                  </a:cubicBezTo>
                  <a:cubicBezTo>
                    <a:pt x="10792" y="14200"/>
                    <a:pt x="10991" y="15251"/>
                    <a:pt x="11104" y="16302"/>
                  </a:cubicBezTo>
                  <a:cubicBezTo>
                    <a:pt x="11246" y="16756"/>
                    <a:pt x="11303" y="17210"/>
                    <a:pt x="11275" y="17665"/>
                  </a:cubicBezTo>
                  <a:cubicBezTo>
                    <a:pt x="11360" y="18204"/>
                    <a:pt x="11360" y="18801"/>
                    <a:pt x="11275" y="19369"/>
                  </a:cubicBezTo>
                  <a:cubicBezTo>
                    <a:pt x="11388" y="19766"/>
                    <a:pt x="11388" y="20192"/>
                    <a:pt x="11303" y="20590"/>
                  </a:cubicBezTo>
                  <a:cubicBezTo>
                    <a:pt x="11360" y="21186"/>
                    <a:pt x="11388" y="21811"/>
                    <a:pt x="11303" y="22407"/>
                  </a:cubicBezTo>
                  <a:cubicBezTo>
                    <a:pt x="11360" y="22919"/>
                    <a:pt x="11360" y="23430"/>
                    <a:pt x="11246" y="23941"/>
                  </a:cubicBezTo>
                  <a:cubicBezTo>
                    <a:pt x="11331" y="24310"/>
                    <a:pt x="11246" y="24708"/>
                    <a:pt x="11246" y="25077"/>
                  </a:cubicBezTo>
                  <a:cubicBezTo>
                    <a:pt x="11275" y="26014"/>
                    <a:pt x="11303" y="26923"/>
                    <a:pt x="11303" y="27832"/>
                  </a:cubicBezTo>
                  <a:cubicBezTo>
                    <a:pt x="11303" y="27917"/>
                    <a:pt x="11303" y="28002"/>
                    <a:pt x="11275" y="28087"/>
                  </a:cubicBezTo>
                  <a:cubicBezTo>
                    <a:pt x="11303" y="28570"/>
                    <a:pt x="11331" y="29053"/>
                    <a:pt x="11360" y="29535"/>
                  </a:cubicBezTo>
                  <a:cubicBezTo>
                    <a:pt x="11388" y="30387"/>
                    <a:pt x="11615" y="31211"/>
                    <a:pt x="11530" y="32063"/>
                  </a:cubicBezTo>
                  <a:cubicBezTo>
                    <a:pt x="11672" y="32546"/>
                    <a:pt x="11729" y="33057"/>
                    <a:pt x="11729" y="33568"/>
                  </a:cubicBezTo>
                  <a:cubicBezTo>
                    <a:pt x="11899" y="34505"/>
                    <a:pt x="12041" y="35442"/>
                    <a:pt x="12126" y="36380"/>
                  </a:cubicBezTo>
                  <a:cubicBezTo>
                    <a:pt x="12297" y="36777"/>
                    <a:pt x="12382" y="37232"/>
                    <a:pt x="12382" y="37686"/>
                  </a:cubicBezTo>
                  <a:cubicBezTo>
                    <a:pt x="12609" y="38509"/>
                    <a:pt x="12751" y="39361"/>
                    <a:pt x="12780" y="40213"/>
                  </a:cubicBezTo>
                  <a:cubicBezTo>
                    <a:pt x="12893" y="40639"/>
                    <a:pt x="12950" y="41094"/>
                    <a:pt x="12950" y="41520"/>
                  </a:cubicBezTo>
                  <a:cubicBezTo>
                    <a:pt x="13064" y="42230"/>
                    <a:pt x="13149" y="42940"/>
                    <a:pt x="13262" y="43650"/>
                  </a:cubicBezTo>
                  <a:cubicBezTo>
                    <a:pt x="13404" y="44047"/>
                    <a:pt x="13461" y="44445"/>
                    <a:pt x="13461" y="44842"/>
                  </a:cubicBezTo>
                  <a:cubicBezTo>
                    <a:pt x="13490" y="45524"/>
                    <a:pt x="13433" y="46234"/>
                    <a:pt x="13291" y="46916"/>
                  </a:cubicBezTo>
                  <a:cubicBezTo>
                    <a:pt x="13206" y="47853"/>
                    <a:pt x="13035" y="48790"/>
                    <a:pt x="12780" y="49699"/>
                  </a:cubicBezTo>
                  <a:cubicBezTo>
                    <a:pt x="12751" y="50238"/>
                    <a:pt x="12666" y="50778"/>
                    <a:pt x="12467" y="51289"/>
                  </a:cubicBezTo>
                  <a:cubicBezTo>
                    <a:pt x="12183" y="52595"/>
                    <a:pt x="11842" y="53902"/>
                    <a:pt x="11445" y="55208"/>
                  </a:cubicBezTo>
                  <a:cubicBezTo>
                    <a:pt x="11388" y="55691"/>
                    <a:pt x="11246" y="56202"/>
                    <a:pt x="11019" y="56656"/>
                  </a:cubicBezTo>
                  <a:cubicBezTo>
                    <a:pt x="10792" y="57679"/>
                    <a:pt x="10508" y="58673"/>
                    <a:pt x="10167" y="59667"/>
                  </a:cubicBezTo>
                  <a:cubicBezTo>
                    <a:pt x="10110" y="60064"/>
                    <a:pt x="10025" y="60433"/>
                    <a:pt x="9855" y="60774"/>
                  </a:cubicBezTo>
                  <a:lnTo>
                    <a:pt x="9145" y="63472"/>
                  </a:lnTo>
                  <a:cubicBezTo>
                    <a:pt x="9116" y="63870"/>
                    <a:pt x="9003" y="64296"/>
                    <a:pt x="8861" y="64665"/>
                  </a:cubicBezTo>
                  <a:cubicBezTo>
                    <a:pt x="8747" y="65488"/>
                    <a:pt x="8577" y="66340"/>
                    <a:pt x="8349" y="67136"/>
                  </a:cubicBezTo>
                  <a:cubicBezTo>
                    <a:pt x="8349" y="67562"/>
                    <a:pt x="8293" y="67988"/>
                    <a:pt x="8122" y="68385"/>
                  </a:cubicBezTo>
                  <a:cubicBezTo>
                    <a:pt x="8037" y="69265"/>
                    <a:pt x="7895" y="70146"/>
                    <a:pt x="7668" y="70998"/>
                  </a:cubicBezTo>
                  <a:cubicBezTo>
                    <a:pt x="7725" y="71424"/>
                    <a:pt x="7668" y="71821"/>
                    <a:pt x="7497" y="72219"/>
                  </a:cubicBezTo>
                  <a:cubicBezTo>
                    <a:pt x="7526" y="72503"/>
                    <a:pt x="7497" y="72815"/>
                    <a:pt x="7384" y="73099"/>
                  </a:cubicBezTo>
                  <a:cubicBezTo>
                    <a:pt x="7384" y="73525"/>
                    <a:pt x="7327" y="73923"/>
                    <a:pt x="7213" y="74320"/>
                  </a:cubicBezTo>
                  <a:cubicBezTo>
                    <a:pt x="7185" y="75201"/>
                    <a:pt x="7071" y="76053"/>
                    <a:pt x="6929" y="76933"/>
                  </a:cubicBezTo>
                  <a:cubicBezTo>
                    <a:pt x="6958" y="77388"/>
                    <a:pt x="6929" y="77842"/>
                    <a:pt x="6816" y="78296"/>
                  </a:cubicBezTo>
                  <a:cubicBezTo>
                    <a:pt x="6873" y="78637"/>
                    <a:pt x="6844" y="78978"/>
                    <a:pt x="6759" y="79319"/>
                  </a:cubicBezTo>
                  <a:cubicBezTo>
                    <a:pt x="6816" y="79716"/>
                    <a:pt x="6759" y="80142"/>
                    <a:pt x="6674" y="80540"/>
                  </a:cubicBezTo>
                  <a:lnTo>
                    <a:pt x="6674" y="82357"/>
                  </a:lnTo>
                  <a:cubicBezTo>
                    <a:pt x="6674" y="82528"/>
                    <a:pt x="6702" y="82670"/>
                    <a:pt x="6702" y="82840"/>
                  </a:cubicBezTo>
                  <a:cubicBezTo>
                    <a:pt x="7412" y="82812"/>
                    <a:pt x="8009" y="82272"/>
                    <a:pt x="8122" y="81562"/>
                  </a:cubicBezTo>
                  <a:cubicBezTo>
                    <a:pt x="8151" y="81420"/>
                    <a:pt x="8207" y="81278"/>
                    <a:pt x="8207" y="81136"/>
                  </a:cubicBezTo>
                  <a:cubicBezTo>
                    <a:pt x="8463" y="79233"/>
                    <a:pt x="8719" y="77302"/>
                    <a:pt x="8974" y="75371"/>
                  </a:cubicBezTo>
                  <a:cubicBezTo>
                    <a:pt x="9173" y="73753"/>
                    <a:pt x="9429" y="72162"/>
                    <a:pt x="9769" y="70600"/>
                  </a:cubicBezTo>
                  <a:cubicBezTo>
                    <a:pt x="10110" y="69294"/>
                    <a:pt x="10394" y="67959"/>
                    <a:pt x="10763" y="66624"/>
                  </a:cubicBezTo>
                  <a:cubicBezTo>
                    <a:pt x="11189" y="64977"/>
                    <a:pt x="11502" y="63302"/>
                    <a:pt x="11814" y="61655"/>
                  </a:cubicBezTo>
                  <a:cubicBezTo>
                    <a:pt x="12268" y="59042"/>
                    <a:pt x="12723" y="56429"/>
                    <a:pt x="13433" y="53845"/>
                  </a:cubicBezTo>
                  <a:cubicBezTo>
                    <a:pt x="14313" y="50806"/>
                    <a:pt x="14853" y="47711"/>
                    <a:pt x="15080" y="44587"/>
                  </a:cubicBezTo>
                  <a:cubicBezTo>
                    <a:pt x="15250" y="42173"/>
                    <a:pt x="15137" y="39759"/>
                    <a:pt x="14682" y="37402"/>
                  </a:cubicBezTo>
                  <a:cubicBezTo>
                    <a:pt x="14427" y="36067"/>
                    <a:pt x="14200" y="34761"/>
                    <a:pt x="13944" y="33454"/>
                  </a:cubicBezTo>
                  <a:cubicBezTo>
                    <a:pt x="13206" y="29791"/>
                    <a:pt x="13149" y="26071"/>
                    <a:pt x="13120" y="22322"/>
                  </a:cubicBezTo>
                  <a:cubicBezTo>
                    <a:pt x="13092" y="19567"/>
                    <a:pt x="12865" y="16813"/>
                    <a:pt x="12354" y="14086"/>
                  </a:cubicBezTo>
                  <a:cubicBezTo>
                    <a:pt x="12013" y="12099"/>
                    <a:pt x="11473" y="10167"/>
                    <a:pt x="10934" y="8208"/>
                  </a:cubicBezTo>
                  <a:cubicBezTo>
                    <a:pt x="10536" y="6731"/>
                    <a:pt x="10139" y="5254"/>
                    <a:pt x="9883" y="3749"/>
                  </a:cubicBezTo>
                  <a:cubicBezTo>
                    <a:pt x="9741" y="2840"/>
                    <a:pt x="9571" y="1989"/>
                    <a:pt x="9400" y="1108"/>
                  </a:cubicBezTo>
                  <a:cubicBezTo>
                    <a:pt x="9372" y="796"/>
                    <a:pt x="9258" y="512"/>
                    <a:pt x="9116" y="256"/>
                  </a:cubicBezTo>
                  <a:cubicBezTo>
                    <a:pt x="9003" y="86"/>
                    <a:pt x="8818" y="1"/>
                    <a:pt x="8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4"/>
            <p:cNvSpPr/>
            <p:nvPr/>
          </p:nvSpPr>
          <p:spPr>
            <a:xfrm>
              <a:off x="7709775" y="2045592"/>
              <a:ext cx="299625" cy="1751927"/>
            </a:xfrm>
            <a:custGeom>
              <a:avLst/>
              <a:gdLst/>
              <a:ahLst/>
              <a:cxnLst/>
              <a:rect l="l" t="t" r="r" b="b"/>
              <a:pathLst>
                <a:path w="11985" h="73157" extrusionOk="0">
                  <a:moveTo>
                    <a:pt x="7867" y="1"/>
                  </a:moveTo>
                  <a:lnTo>
                    <a:pt x="7867" y="29"/>
                  </a:lnTo>
                  <a:lnTo>
                    <a:pt x="6277" y="285"/>
                  </a:lnTo>
                  <a:cubicBezTo>
                    <a:pt x="6049" y="682"/>
                    <a:pt x="5907" y="1108"/>
                    <a:pt x="5851" y="1563"/>
                  </a:cubicBezTo>
                  <a:cubicBezTo>
                    <a:pt x="6617" y="1478"/>
                    <a:pt x="7413" y="1534"/>
                    <a:pt x="8179" y="1336"/>
                  </a:cubicBezTo>
                  <a:cubicBezTo>
                    <a:pt x="8151" y="853"/>
                    <a:pt x="8066" y="427"/>
                    <a:pt x="7867" y="1"/>
                  </a:cubicBezTo>
                  <a:close/>
                  <a:moveTo>
                    <a:pt x="6063" y="3399"/>
                  </a:moveTo>
                  <a:cubicBezTo>
                    <a:pt x="5772" y="3399"/>
                    <a:pt x="5480" y="3440"/>
                    <a:pt x="5197" y="3522"/>
                  </a:cubicBezTo>
                  <a:cubicBezTo>
                    <a:pt x="4999" y="3977"/>
                    <a:pt x="4857" y="4431"/>
                    <a:pt x="4772" y="4942"/>
                  </a:cubicBezTo>
                  <a:lnTo>
                    <a:pt x="4772" y="4971"/>
                  </a:lnTo>
                  <a:cubicBezTo>
                    <a:pt x="4942" y="4942"/>
                    <a:pt x="5084" y="4914"/>
                    <a:pt x="5226" y="4886"/>
                  </a:cubicBezTo>
                  <a:cubicBezTo>
                    <a:pt x="5489" y="4795"/>
                    <a:pt x="5759" y="4750"/>
                    <a:pt x="6027" y="4750"/>
                  </a:cubicBezTo>
                  <a:cubicBezTo>
                    <a:pt x="6512" y="4750"/>
                    <a:pt x="6992" y="4895"/>
                    <a:pt x="7413" y="5169"/>
                  </a:cubicBezTo>
                  <a:cubicBezTo>
                    <a:pt x="7764" y="5384"/>
                    <a:pt x="8156" y="5492"/>
                    <a:pt x="8560" y="5492"/>
                  </a:cubicBezTo>
                  <a:cubicBezTo>
                    <a:pt x="8744" y="5492"/>
                    <a:pt x="8930" y="5469"/>
                    <a:pt x="9117" y="5425"/>
                  </a:cubicBezTo>
                  <a:cubicBezTo>
                    <a:pt x="9117" y="5027"/>
                    <a:pt x="9031" y="4658"/>
                    <a:pt x="8889" y="4289"/>
                  </a:cubicBezTo>
                  <a:cubicBezTo>
                    <a:pt x="8821" y="4304"/>
                    <a:pt x="8754" y="4311"/>
                    <a:pt x="8689" y="4311"/>
                  </a:cubicBezTo>
                  <a:cubicBezTo>
                    <a:pt x="8512" y="4311"/>
                    <a:pt x="8346" y="4259"/>
                    <a:pt x="8179" y="4176"/>
                  </a:cubicBezTo>
                  <a:cubicBezTo>
                    <a:pt x="8066" y="4090"/>
                    <a:pt x="7924" y="4034"/>
                    <a:pt x="7810" y="3948"/>
                  </a:cubicBezTo>
                  <a:cubicBezTo>
                    <a:pt x="7290" y="3582"/>
                    <a:pt x="6678" y="3399"/>
                    <a:pt x="6063" y="3399"/>
                  </a:cubicBezTo>
                  <a:close/>
                  <a:moveTo>
                    <a:pt x="5251" y="7527"/>
                  </a:moveTo>
                  <a:cubicBezTo>
                    <a:pt x="4877" y="7527"/>
                    <a:pt x="4492" y="7609"/>
                    <a:pt x="4090" y="7811"/>
                  </a:cubicBezTo>
                  <a:cubicBezTo>
                    <a:pt x="4033" y="7839"/>
                    <a:pt x="3976" y="7867"/>
                    <a:pt x="3891" y="7867"/>
                  </a:cubicBezTo>
                  <a:cubicBezTo>
                    <a:pt x="3579" y="8663"/>
                    <a:pt x="3352" y="9515"/>
                    <a:pt x="3210" y="10366"/>
                  </a:cubicBezTo>
                  <a:cubicBezTo>
                    <a:pt x="3494" y="10253"/>
                    <a:pt x="3749" y="10054"/>
                    <a:pt x="3891" y="9770"/>
                  </a:cubicBezTo>
                  <a:cubicBezTo>
                    <a:pt x="4147" y="9429"/>
                    <a:pt x="4488" y="9145"/>
                    <a:pt x="4857" y="8947"/>
                  </a:cubicBezTo>
                  <a:cubicBezTo>
                    <a:pt x="4992" y="8850"/>
                    <a:pt x="5153" y="8793"/>
                    <a:pt x="5323" y="8793"/>
                  </a:cubicBezTo>
                  <a:cubicBezTo>
                    <a:pt x="5403" y="8793"/>
                    <a:pt x="5485" y="8806"/>
                    <a:pt x="5567" y="8833"/>
                  </a:cubicBezTo>
                  <a:cubicBezTo>
                    <a:pt x="5879" y="8947"/>
                    <a:pt x="6163" y="9089"/>
                    <a:pt x="6447" y="9259"/>
                  </a:cubicBezTo>
                  <a:cubicBezTo>
                    <a:pt x="7209" y="9640"/>
                    <a:pt x="8002" y="9942"/>
                    <a:pt x="8874" y="9942"/>
                  </a:cubicBezTo>
                  <a:cubicBezTo>
                    <a:pt x="9172" y="9942"/>
                    <a:pt x="9480" y="9907"/>
                    <a:pt x="9798" y="9827"/>
                  </a:cubicBezTo>
                  <a:cubicBezTo>
                    <a:pt x="9827" y="9401"/>
                    <a:pt x="9770" y="8947"/>
                    <a:pt x="9628" y="8521"/>
                  </a:cubicBezTo>
                  <a:lnTo>
                    <a:pt x="9628" y="8549"/>
                  </a:lnTo>
                  <a:cubicBezTo>
                    <a:pt x="9415" y="8608"/>
                    <a:pt x="9197" y="8638"/>
                    <a:pt x="8978" y="8638"/>
                  </a:cubicBezTo>
                  <a:cubicBezTo>
                    <a:pt x="8672" y="8638"/>
                    <a:pt x="8364" y="8580"/>
                    <a:pt x="8066" y="8464"/>
                  </a:cubicBezTo>
                  <a:cubicBezTo>
                    <a:pt x="7668" y="8322"/>
                    <a:pt x="7299" y="8151"/>
                    <a:pt x="6930" y="7981"/>
                  </a:cubicBezTo>
                  <a:cubicBezTo>
                    <a:pt x="6379" y="7723"/>
                    <a:pt x="5828" y="7527"/>
                    <a:pt x="5251" y="7527"/>
                  </a:cubicBezTo>
                  <a:close/>
                  <a:moveTo>
                    <a:pt x="6518" y="11258"/>
                  </a:moveTo>
                  <a:cubicBezTo>
                    <a:pt x="6287" y="11258"/>
                    <a:pt x="6055" y="11264"/>
                    <a:pt x="5822" y="11275"/>
                  </a:cubicBezTo>
                  <a:cubicBezTo>
                    <a:pt x="5538" y="11304"/>
                    <a:pt x="5283" y="11360"/>
                    <a:pt x="4999" y="11446"/>
                  </a:cubicBezTo>
                  <a:cubicBezTo>
                    <a:pt x="4289" y="11701"/>
                    <a:pt x="3522" y="11928"/>
                    <a:pt x="2784" y="12127"/>
                  </a:cubicBezTo>
                  <a:cubicBezTo>
                    <a:pt x="2556" y="12553"/>
                    <a:pt x="2443" y="13008"/>
                    <a:pt x="2443" y="13490"/>
                  </a:cubicBezTo>
                  <a:lnTo>
                    <a:pt x="2443" y="13519"/>
                  </a:lnTo>
                  <a:cubicBezTo>
                    <a:pt x="3323" y="13377"/>
                    <a:pt x="4204" y="13150"/>
                    <a:pt x="5027" y="12809"/>
                  </a:cubicBezTo>
                  <a:cubicBezTo>
                    <a:pt x="5368" y="12667"/>
                    <a:pt x="5709" y="12610"/>
                    <a:pt x="6049" y="12582"/>
                  </a:cubicBezTo>
                  <a:cubicBezTo>
                    <a:pt x="6182" y="12577"/>
                    <a:pt x="6315" y="12575"/>
                    <a:pt x="6447" y="12575"/>
                  </a:cubicBezTo>
                  <a:cubicBezTo>
                    <a:pt x="7110" y="12575"/>
                    <a:pt x="7772" y="12634"/>
                    <a:pt x="8435" y="12752"/>
                  </a:cubicBezTo>
                  <a:cubicBezTo>
                    <a:pt x="8701" y="12819"/>
                    <a:pt x="8977" y="12846"/>
                    <a:pt x="9251" y="12846"/>
                  </a:cubicBezTo>
                  <a:cubicBezTo>
                    <a:pt x="9445" y="12846"/>
                    <a:pt x="9638" y="12832"/>
                    <a:pt x="9827" y="12809"/>
                  </a:cubicBezTo>
                  <a:cubicBezTo>
                    <a:pt x="9912" y="12411"/>
                    <a:pt x="9912" y="11985"/>
                    <a:pt x="9798" y="11588"/>
                  </a:cubicBezTo>
                  <a:cubicBezTo>
                    <a:pt x="9628" y="11588"/>
                    <a:pt x="9457" y="11559"/>
                    <a:pt x="9259" y="11531"/>
                  </a:cubicBezTo>
                  <a:cubicBezTo>
                    <a:pt x="8350" y="11349"/>
                    <a:pt x="7441" y="11258"/>
                    <a:pt x="6518" y="11258"/>
                  </a:cubicBezTo>
                  <a:close/>
                  <a:moveTo>
                    <a:pt x="5192" y="14081"/>
                  </a:moveTo>
                  <a:cubicBezTo>
                    <a:pt x="5146" y="14081"/>
                    <a:pt x="5101" y="14083"/>
                    <a:pt x="5055" y="14087"/>
                  </a:cubicBezTo>
                  <a:cubicBezTo>
                    <a:pt x="4459" y="14115"/>
                    <a:pt x="3863" y="14257"/>
                    <a:pt x="3323" y="14456"/>
                  </a:cubicBezTo>
                  <a:cubicBezTo>
                    <a:pt x="2926" y="14598"/>
                    <a:pt x="2556" y="14712"/>
                    <a:pt x="2159" y="14768"/>
                  </a:cubicBezTo>
                  <a:cubicBezTo>
                    <a:pt x="1960" y="15279"/>
                    <a:pt x="1846" y="15791"/>
                    <a:pt x="1818" y="16330"/>
                  </a:cubicBezTo>
                  <a:cubicBezTo>
                    <a:pt x="2556" y="16075"/>
                    <a:pt x="3323" y="15876"/>
                    <a:pt x="4033" y="15563"/>
                  </a:cubicBezTo>
                  <a:cubicBezTo>
                    <a:pt x="4246" y="15457"/>
                    <a:pt x="4474" y="15405"/>
                    <a:pt x="4701" y="15405"/>
                  </a:cubicBezTo>
                  <a:cubicBezTo>
                    <a:pt x="5017" y="15405"/>
                    <a:pt x="5330" y="15507"/>
                    <a:pt x="5595" y="15705"/>
                  </a:cubicBezTo>
                  <a:cubicBezTo>
                    <a:pt x="5851" y="15847"/>
                    <a:pt x="6106" y="15989"/>
                    <a:pt x="6362" y="16160"/>
                  </a:cubicBezTo>
                  <a:cubicBezTo>
                    <a:pt x="6706" y="16403"/>
                    <a:pt x="7107" y="16544"/>
                    <a:pt x="7515" y="16544"/>
                  </a:cubicBezTo>
                  <a:cubicBezTo>
                    <a:pt x="7680" y="16544"/>
                    <a:pt x="7846" y="16521"/>
                    <a:pt x="8009" y="16472"/>
                  </a:cubicBezTo>
                  <a:cubicBezTo>
                    <a:pt x="8605" y="16359"/>
                    <a:pt x="9202" y="16245"/>
                    <a:pt x="9798" y="16131"/>
                  </a:cubicBezTo>
                  <a:cubicBezTo>
                    <a:pt x="9912" y="15649"/>
                    <a:pt x="9912" y="15138"/>
                    <a:pt x="9855" y="14626"/>
                  </a:cubicBezTo>
                  <a:lnTo>
                    <a:pt x="9855" y="14626"/>
                  </a:lnTo>
                  <a:cubicBezTo>
                    <a:pt x="9457" y="14854"/>
                    <a:pt x="8946" y="14882"/>
                    <a:pt x="8549" y="15081"/>
                  </a:cubicBezTo>
                  <a:cubicBezTo>
                    <a:pt x="8343" y="15189"/>
                    <a:pt x="8122" y="15242"/>
                    <a:pt x="7903" y="15242"/>
                  </a:cubicBezTo>
                  <a:cubicBezTo>
                    <a:pt x="7608" y="15242"/>
                    <a:pt x="7317" y="15147"/>
                    <a:pt x="7072" y="14967"/>
                  </a:cubicBezTo>
                  <a:cubicBezTo>
                    <a:pt x="6731" y="14768"/>
                    <a:pt x="6419" y="14570"/>
                    <a:pt x="6106" y="14371"/>
                  </a:cubicBezTo>
                  <a:cubicBezTo>
                    <a:pt x="5832" y="14172"/>
                    <a:pt x="5515" y="14081"/>
                    <a:pt x="5192" y="14081"/>
                  </a:cubicBezTo>
                  <a:close/>
                  <a:moveTo>
                    <a:pt x="7998" y="18681"/>
                  </a:moveTo>
                  <a:cubicBezTo>
                    <a:pt x="7866" y="18681"/>
                    <a:pt x="7720" y="18703"/>
                    <a:pt x="7555" y="18744"/>
                  </a:cubicBezTo>
                  <a:cubicBezTo>
                    <a:pt x="7327" y="18801"/>
                    <a:pt x="7100" y="18943"/>
                    <a:pt x="6930" y="19113"/>
                  </a:cubicBezTo>
                  <a:cubicBezTo>
                    <a:pt x="6617" y="19369"/>
                    <a:pt x="6333" y="19625"/>
                    <a:pt x="6078" y="19909"/>
                  </a:cubicBezTo>
                  <a:cubicBezTo>
                    <a:pt x="5694" y="20306"/>
                    <a:pt x="5496" y="20448"/>
                    <a:pt x="5318" y="20448"/>
                  </a:cubicBezTo>
                  <a:cubicBezTo>
                    <a:pt x="5141" y="20448"/>
                    <a:pt x="4984" y="20306"/>
                    <a:pt x="4686" y="20136"/>
                  </a:cubicBezTo>
                  <a:cubicBezTo>
                    <a:pt x="4601" y="20107"/>
                    <a:pt x="4544" y="20051"/>
                    <a:pt x="4459" y="19994"/>
                  </a:cubicBezTo>
                  <a:cubicBezTo>
                    <a:pt x="3957" y="19760"/>
                    <a:pt x="3456" y="19585"/>
                    <a:pt x="2931" y="19585"/>
                  </a:cubicBezTo>
                  <a:cubicBezTo>
                    <a:pt x="2564" y="19585"/>
                    <a:pt x="2187" y="19670"/>
                    <a:pt x="1790" y="19880"/>
                  </a:cubicBezTo>
                  <a:cubicBezTo>
                    <a:pt x="1619" y="19937"/>
                    <a:pt x="1449" y="19994"/>
                    <a:pt x="1250" y="20022"/>
                  </a:cubicBezTo>
                  <a:cubicBezTo>
                    <a:pt x="1080" y="20533"/>
                    <a:pt x="1023" y="21044"/>
                    <a:pt x="1051" y="21556"/>
                  </a:cubicBezTo>
                  <a:cubicBezTo>
                    <a:pt x="1392" y="21527"/>
                    <a:pt x="1704" y="21414"/>
                    <a:pt x="1988" y="21215"/>
                  </a:cubicBezTo>
                  <a:cubicBezTo>
                    <a:pt x="2258" y="21026"/>
                    <a:pt x="2572" y="20934"/>
                    <a:pt x="2888" y="20934"/>
                  </a:cubicBezTo>
                  <a:cubicBezTo>
                    <a:pt x="3239" y="20934"/>
                    <a:pt x="3592" y="21048"/>
                    <a:pt x="3891" y="21272"/>
                  </a:cubicBezTo>
                  <a:cubicBezTo>
                    <a:pt x="4260" y="21527"/>
                    <a:pt x="4686" y="21698"/>
                    <a:pt x="5141" y="21754"/>
                  </a:cubicBezTo>
                  <a:cubicBezTo>
                    <a:pt x="5257" y="21788"/>
                    <a:pt x="5375" y="21804"/>
                    <a:pt x="5492" y="21804"/>
                  </a:cubicBezTo>
                  <a:cubicBezTo>
                    <a:pt x="5777" y="21804"/>
                    <a:pt x="6055" y="21708"/>
                    <a:pt x="6277" y="21527"/>
                  </a:cubicBezTo>
                  <a:cubicBezTo>
                    <a:pt x="6589" y="21272"/>
                    <a:pt x="6873" y="21016"/>
                    <a:pt x="7157" y="20732"/>
                  </a:cubicBezTo>
                  <a:cubicBezTo>
                    <a:pt x="7327" y="20533"/>
                    <a:pt x="7555" y="20391"/>
                    <a:pt x="7810" y="20363"/>
                  </a:cubicBezTo>
                  <a:cubicBezTo>
                    <a:pt x="8321" y="21016"/>
                    <a:pt x="8861" y="21669"/>
                    <a:pt x="9940" y="21726"/>
                  </a:cubicBezTo>
                  <a:cubicBezTo>
                    <a:pt x="9883" y="21243"/>
                    <a:pt x="9855" y="20760"/>
                    <a:pt x="9827" y="20306"/>
                  </a:cubicBezTo>
                  <a:cubicBezTo>
                    <a:pt x="9599" y="20249"/>
                    <a:pt x="9372" y="20107"/>
                    <a:pt x="9287" y="19880"/>
                  </a:cubicBezTo>
                  <a:cubicBezTo>
                    <a:pt x="9145" y="19625"/>
                    <a:pt x="8975" y="19341"/>
                    <a:pt x="8776" y="19113"/>
                  </a:cubicBezTo>
                  <a:cubicBezTo>
                    <a:pt x="8554" y="18811"/>
                    <a:pt x="8319" y="18681"/>
                    <a:pt x="7998" y="18681"/>
                  </a:cubicBezTo>
                  <a:close/>
                  <a:moveTo>
                    <a:pt x="3873" y="23369"/>
                  </a:moveTo>
                  <a:cubicBezTo>
                    <a:pt x="3822" y="23369"/>
                    <a:pt x="3771" y="23370"/>
                    <a:pt x="3721" y="23373"/>
                  </a:cubicBezTo>
                  <a:cubicBezTo>
                    <a:pt x="2869" y="23402"/>
                    <a:pt x="2045" y="23657"/>
                    <a:pt x="1335" y="24140"/>
                  </a:cubicBezTo>
                  <a:cubicBezTo>
                    <a:pt x="1193" y="24225"/>
                    <a:pt x="1051" y="24282"/>
                    <a:pt x="909" y="24367"/>
                  </a:cubicBezTo>
                  <a:cubicBezTo>
                    <a:pt x="852" y="24907"/>
                    <a:pt x="852" y="25475"/>
                    <a:pt x="966" y="26043"/>
                  </a:cubicBezTo>
                  <a:cubicBezTo>
                    <a:pt x="1449" y="25759"/>
                    <a:pt x="1818" y="25333"/>
                    <a:pt x="2329" y="25077"/>
                  </a:cubicBezTo>
                  <a:cubicBezTo>
                    <a:pt x="2825" y="24848"/>
                    <a:pt x="3246" y="24728"/>
                    <a:pt x="3642" y="24728"/>
                  </a:cubicBezTo>
                  <a:cubicBezTo>
                    <a:pt x="4131" y="24728"/>
                    <a:pt x="4582" y="24912"/>
                    <a:pt x="5084" y="25304"/>
                  </a:cubicBezTo>
                  <a:cubicBezTo>
                    <a:pt x="5396" y="25560"/>
                    <a:pt x="5709" y="25815"/>
                    <a:pt x="5993" y="26099"/>
                  </a:cubicBezTo>
                  <a:cubicBezTo>
                    <a:pt x="6390" y="26440"/>
                    <a:pt x="6873" y="26667"/>
                    <a:pt x="7356" y="26753"/>
                  </a:cubicBezTo>
                  <a:cubicBezTo>
                    <a:pt x="7549" y="26803"/>
                    <a:pt x="7741" y="26829"/>
                    <a:pt x="7931" y="26829"/>
                  </a:cubicBezTo>
                  <a:cubicBezTo>
                    <a:pt x="8274" y="26829"/>
                    <a:pt x="8607" y="26747"/>
                    <a:pt x="8918" y="26582"/>
                  </a:cubicBezTo>
                  <a:cubicBezTo>
                    <a:pt x="9372" y="26355"/>
                    <a:pt x="9827" y="26071"/>
                    <a:pt x="10281" y="25787"/>
                  </a:cubicBezTo>
                  <a:cubicBezTo>
                    <a:pt x="10281" y="25276"/>
                    <a:pt x="10224" y="24765"/>
                    <a:pt x="10082" y="24254"/>
                  </a:cubicBezTo>
                  <a:lnTo>
                    <a:pt x="10082" y="24282"/>
                  </a:lnTo>
                  <a:cubicBezTo>
                    <a:pt x="9912" y="24310"/>
                    <a:pt x="9741" y="24424"/>
                    <a:pt x="9599" y="24538"/>
                  </a:cubicBezTo>
                  <a:cubicBezTo>
                    <a:pt x="9287" y="24765"/>
                    <a:pt x="8946" y="24992"/>
                    <a:pt x="8634" y="25248"/>
                  </a:cubicBezTo>
                  <a:cubicBezTo>
                    <a:pt x="8435" y="25401"/>
                    <a:pt x="8186" y="25480"/>
                    <a:pt x="7937" y="25480"/>
                  </a:cubicBezTo>
                  <a:cubicBezTo>
                    <a:pt x="7724" y="25480"/>
                    <a:pt x="7511" y="25422"/>
                    <a:pt x="7327" y="25304"/>
                  </a:cubicBezTo>
                  <a:cubicBezTo>
                    <a:pt x="7157" y="25219"/>
                    <a:pt x="7043" y="25106"/>
                    <a:pt x="6901" y="24992"/>
                  </a:cubicBezTo>
                  <a:cubicBezTo>
                    <a:pt x="6390" y="24509"/>
                    <a:pt x="5822" y="24112"/>
                    <a:pt x="5197" y="23742"/>
                  </a:cubicBezTo>
                  <a:cubicBezTo>
                    <a:pt x="4788" y="23486"/>
                    <a:pt x="4333" y="23369"/>
                    <a:pt x="3873" y="23369"/>
                  </a:cubicBezTo>
                  <a:close/>
                  <a:moveTo>
                    <a:pt x="3341" y="28072"/>
                  </a:moveTo>
                  <a:cubicBezTo>
                    <a:pt x="2656" y="28072"/>
                    <a:pt x="1985" y="28239"/>
                    <a:pt x="1335" y="28684"/>
                  </a:cubicBezTo>
                  <a:cubicBezTo>
                    <a:pt x="1307" y="28684"/>
                    <a:pt x="1278" y="28712"/>
                    <a:pt x="1250" y="28712"/>
                  </a:cubicBezTo>
                  <a:lnTo>
                    <a:pt x="1364" y="30075"/>
                  </a:lnTo>
                  <a:cubicBezTo>
                    <a:pt x="1591" y="30019"/>
                    <a:pt x="1818" y="29905"/>
                    <a:pt x="2017" y="29735"/>
                  </a:cubicBezTo>
                  <a:cubicBezTo>
                    <a:pt x="2406" y="29506"/>
                    <a:pt x="2850" y="29369"/>
                    <a:pt x="3290" y="29369"/>
                  </a:cubicBezTo>
                  <a:cubicBezTo>
                    <a:pt x="3396" y="29369"/>
                    <a:pt x="3502" y="29377"/>
                    <a:pt x="3607" y="29394"/>
                  </a:cubicBezTo>
                  <a:cubicBezTo>
                    <a:pt x="3976" y="29422"/>
                    <a:pt x="4346" y="29507"/>
                    <a:pt x="4686" y="29593"/>
                  </a:cubicBezTo>
                  <a:cubicBezTo>
                    <a:pt x="5425" y="29763"/>
                    <a:pt x="6163" y="29962"/>
                    <a:pt x="6901" y="30132"/>
                  </a:cubicBezTo>
                  <a:cubicBezTo>
                    <a:pt x="7519" y="30264"/>
                    <a:pt x="8129" y="30374"/>
                    <a:pt x="8739" y="30374"/>
                  </a:cubicBezTo>
                  <a:cubicBezTo>
                    <a:pt x="9307" y="30374"/>
                    <a:pt x="9876" y="30279"/>
                    <a:pt x="10451" y="30019"/>
                  </a:cubicBezTo>
                  <a:cubicBezTo>
                    <a:pt x="10593" y="29962"/>
                    <a:pt x="10764" y="29933"/>
                    <a:pt x="10906" y="29905"/>
                  </a:cubicBezTo>
                  <a:cubicBezTo>
                    <a:pt x="10934" y="29451"/>
                    <a:pt x="10849" y="29025"/>
                    <a:pt x="10650" y="28599"/>
                  </a:cubicBezTo>
                  <a:cubicBezTo>
                    <a:pt x="10508" y="28627"/>
                    <a:pt x="10366" y="28684"/>
                    <a:pt x="10224" y="28712"/>
                  </a:cubicBezTo>
                  <a:cubicBezTo>
                    <a:pt x="9750" y="28959"/>
                    <a:pt x="9232" y="29072"/>
                    <a:pt x="8712" y="29072"/>
                  </a:cubicBezTo>
                  <a:cubicBezTo>
                    <a:pt x="8515" y="29072"/>
                    <a:pt x="8318" y="29056"/>
                    <a:pt x="8123" y="29025"/>
                  </a:cubicBezTo>
                  <a:cubicBezTo>
                    <a:pt x="7668" y="28939"/>
                    <a:pt x="7214" y="28854"/>
                    <a:pt x="6759" y="28769"/>
                  </a:cubicBezTo>
                  <a:cubicBezTo>
                    <a:pt x="6078" y="28599"/>
                    <a:pt x="5396" y="28400"/>
                    <a:pt x="4715" y="28258"/>
                  </a:cubicBezTo>
                  <a:cubicBezTo>
                    <a:pt x="4252" y="28145"/>
                    <a:pt x="3793" y="28072"/>
                    <a:pt x="3341" y="28072"/>
                  </a:cubicBezTo>
                  <a:close/>
                  <a:moveTo>
                    <a:pt x="11332" y="32404"/>
                  </a:moveTo>
                  <a:lnTo>
                    <a:pt x="11332" y="32432"/>
                  </a:lnTo>
                  <a:cubicBezTo>
                    <a:pt x="10622" y="32546"/>
                    <a:pt x="9912" y="32546"/>
                    <a:pt x="9202" y="32631"/>
                  </a:cubicBezTo>
                  <a:cubicBezTo>
                    <a:pt x="8453" y="32709"/>
                    <a:pt x="7704" y="32753"/>
                    <a:pt x="6955" y="32753"/>
                  </a:cubicBezTo>
                  <a:cubicBezTo>
                    <a:pt x="6340" y="32753"/>
                    <a:pt x="5726" y="32724"/>
                    <a:pt x="5112" y="32660"/>
                  </a:cubicBezTo>
                  <a:cubicBezTo>
                    <a:pt x="4761" y="32621"/>
                    <a:pt x="4407" y="32602"/>
                    <a:pt x="4053" y="32602"/>
                  </a:cubicBezTo>
                  <a:cubicBezTo>
                    <a:pt x="3375" y="32602"/>
                    <a:pt x="2698" y="32671"/>
                    <a:pt x="2045" y="32802"/>
                  </a:cubicBezTo>
                  <a:cubicBezTo>
                    <a:pt x="1903" y="32830"/>
                    <a:pt x="1733" y="32858"/>
                    <a:pt x="1591" y="32887"/>
                  </a:cubicBezTo>
                  <a:cubicBezTo>
                    <a:pt x="1477" y="33284"/>
                    <a:pt x="1477" y="33710"/>
                    <a:pt x="1591" y="34108"/>
                  </a:cubicBezTo>
                  <a:cubicBezTo>
                    <a:pt x="2239" y="33916"/>
                    <a:pt x="2928" y="33846"/>
                    <a:pt x="3623" y="33846"/>
                  </a:cubicBezTo>
                  <a:cubicBezTo>
                    <a:pt x="3750" y="33846"/>
                    <a:pt x="3877" y="33848"/>
                    <a:pt x="4005" y="33852"/>
                  </a:cubicBezTo>
                  <a:cubicBezTo>
                    <a:pt x="4937" y="33983"/>
                    <a:pt x="5895" y="34052"/>
                    <a:pt x="6852" y="34052"/>
                  </a:cubicBezTo>
                  <a:cubicBezTo>
                    <a:pt x="7352" y="34052"/>
                    <a:pt x="7853" y="34033"/>
                    <a:pt x="8350" y="33994"/>
                  </a:cubicBezTo>
                  <a:cubicBezTo>
                    <a:pt x="9429" y="33909"/>
                    <a:pt x="10480" y="33938"/>
                    <a:pt x="11530" y="33739"/>
                  </a:cubicBezTo>
                  <a:cubicBezTo>
                    <a:pt x="11502" y="33284"/>
                    <a:pt x="11445" y="32858"/>
                    <a:pt x="11332" y="32404"/>
                  </a:cubicBezTo>
                  <a:close/>
                  <a:moveTo>
                    <a:pt x="3926" y="35762"/>
                  </a:moveTo>
                  <a:cubicBezTo>
                    <a:pt x="3420" y="35762"/>
                    <a:pt x="2921" y="35913"/>
                    <a:pt x="2500" y="36209"/>
                  </a:cubicBezTo>
                  <a:lnTo>
                    <a:pt x="1278" y="37033"/>
                  </a:lnTo>
                  <a:cubicBezTo>
                    <a:pt x="1080" y="37629"/>
                    <a:pt x="1023" y="38283"/>
                    <a:pt x="1023" y="38907"/>
                  </a:cubicBezTo>
                  <a:cubicBezTo>
                    <a:pt x="1222" y="38851"/>
                    <a:pt x="1307" y="38680"/>
                    <a:pt x="1449" y="38567"/>
                  </a:cubicBezTo>
                  <a:cubicBezTo>
                    <a:pt x="1988" y="38027"/>
                    <a:pt x="2585" y="37544"/>
                    <a:pt x="3210" y="37147"/>
                  </a:cubicBezTo>
                  <a:cubicBezTo>
                    <a:pt x="3406" y="37026"/>
                    <a:pt x="3634" y="36961"/>
                    <a:pt x="3864" y="36961"/>
                  </a:cubicBezTo>
                  <a:cubicBezTo>
                    <a:pt x="4068" y="36961"/>
                    <a:pt x="4273" y="37012"/>
                    <a:pt x="4459" y="37118"/>
                  </a:cubicBezTo>
                  <a:cubicBezTo>
                    <a:pt x="4772" y="37260"/>
                    <a:pt x="5055" y="37459"/>
                    <a:pt x="5368" y="37658"/>
                  </a:cubicBezTo>
                  <a:cubicBezTo>
                    <a:pt x="5907" y="37999"/>
                    <a:pt x="6532" y="38197"/>
                    <a:pt x="7185" y="38254"/>
                  </a:cubicBezTo>
                  <a:cubicBezTo>
                    <a:pt x="7226" y="38259"/>
                    <a:pt x="7267" y="38262"/>
                    <a:pt x="7308" y="38262"/>
                  </a:cubicBezTo>
                  <a:cubicBezTo>
                    <a:pt x="7502" y="38262"/>
                    <a:pt x="7708" y="38211"/>
                    <a:pt x="7895" y="38141"/>
                  </a:cubicBezTo>
                  <a:cubicBezTo>
                    <a:pt x="8265" y="37999"/>
                    <a:pt x="8605" y="37828"/>
                    <a:pt x="8946" y="37601"/>
                  </a:cubicBezTo>
                  <a:cubicBezTo>
                    <a:pt x="9456" y="37207"/>
                    <a:pt x="10080" y="37002"/>
                    <a:pt x="10709" y="37002"/>
                  </a:cubicBezTo>
                  <a:cubicBezTo>
                    <a:pt x="10851" y="37002"/>
                    <a:pt x="10992" y="37012"/>
                    <a:pt x="11133" y="37033"/>
                  </a:cubicBezTo>
                  <a:cubicBezTo>
                    <a:pt x="11275" y="37061"/>
                    <a:pt x="11417" y="37076"/>
                    <a:pt x="11559" y="37076"/>
                  </a:cubicBezTo>
                  <a:cubicBezTo>
                    <a:pt x="11701" y="37076"/>
                    <a:pt x="11843" y="37061"/>
                    <a:pt x="11985" y="37033"/>
                  </a:cubicBezTo>
                  <a:cubicBezTo>
                    <a:pt x="11985" y="36635"/>
                    <a:pt x="11928" y="36238"/>
                    <a:pt x="11786" y="35869"/>
                  </a:cubicBezTo>
                  <a:lnTo>
                    <a:pt x="11530" y="35869"/>
                  </a:lnTo>
                  <a:cubicBezTo>
                    <a:pt x="11256" y="35811"/>
                    <a:pt x="10978" y="35783"/>
                    <a:pt x="10702" y="35783"/>
                  </a:cubicBezTo>
                  <a:cubicBezTo>
                    <a:pt x="9889" y="35783"/>
                    <a:pt x="9084" y="36027"/>
                    <a:pt x="8407" y="36493"/>
                  </a:cubicBezTo>
                  <a:cubicBezTo>
                    <a:pt x="8208" y="36607"/>
                    <a:pt x="7981" y="36721"/>
                    <a:pt x="7753" y="36834"/>
                  </a:cubicBezTo>
                  <a:cubicBezTo>
                    <a:pt x="7574" y="36945"/>
                    <a:pt x="7368" y="37001"/>
                    <a:pt x="7165" y="37001"/>
                  </a:cubicBezTo>
                  <a:cubicBezTo>
                    <a:pt x="6949" y="37001"/>
                    <a:pt x="6736" y="36937"/>
                    <a:pt x="6561" y="36806"/>
                  </a:cubicBezTo>
                  <a:cubicBezTo>
                    <a:pt x="6106" y="36522"/>
                    <a:pt x="5623" y="36266"/>
                    <a:pt x="5141" y="36067"/>
                  </a:cubicBezTo>
                  <a:cubicBezTo>
                    <a:pt x="4757" y="35863"/>
                    <a:pt x="4339" y="35762"/>
                    <a:pt x="3926" y="35762"/>
                  </a:cubicBezTo>
                  <a:close/>
                  <a:moveTo>
                    <a:pt x="9989" y="41436"/>
                  </a:moveTo>
                  <a:cubicBezTo>
                    <a:pt x="9830" y="41436"/>
                    <a:pt x="9671" y="41455"/>
                    <a:pt x="9514" y="41492"/>
                  </a:cubicBezTo>
                  <a:cubicBezTo>
                    <a:pt x="9003" y="41605"/>
                    <a:pt x="8520" y="41832"/>
                    <a:pt x="8151" y="42202"/>
                  </a:cubicBezTo>
                  <a:cubicBezTo>
                    <a:pt x="7668" y="42628"/>
                    <a:pt x="7214" y="43054"/>
                    <a:pt x="6759" y="43508"/>
                  </a:cubicBezTo>
                  <a:cubicBezTo>
                    <a:pt x="6674" y="43610"/>
                    <a:pt x="6548" y="43661"/>
                    <a:pt x="6424" y="43661"/>
                  </a:cubicBezTo>
                  <a:cubicBezTo>
                    <a:pt x="6341" y="43661"/>
                    <a:pt x="6260" y="43639"/>
                    <a:pt x="6191" y="43593"/>
                  </a:cubicBezTo>
                  <a:cubicBezTo>
                    <a:pt x="5538" y="43281"/>
                    <a:pt x="4885" y="42997"/>
                    <a:pt x="4232" y="42684"/>
                  </a:cubicBezTo>
                  <a:cubicBezTo>
                    <a:pt x="3475" y="42286"/>
                    <a:pt x="2676" y="42013"/>
                    <a:pt x="1816" y="42013"/>
                  </a:cubicBezTo>
                  <a:cubicBezTo>
                    <a:pt x="1450" y="42013"/>
                    <a:pt x="1072" y="42063"/>
                    <a:pt x="682" y="42173"/>
                  </a:cubicBezTo>
                  <a:cubicBezTo>
                    <a:pt x="625" y="42173"/>
                    <a:pt x="568" y="42173"/>
                    <a:pt x="512" y="42202"/>
                  </a:cubicBezTo>
                  <a:cubicBezTo>
                    <a:pt x="341" y="42656"/>
                    <a:pt x="284" y="43139"/>
                    <a:pt x="313" y="43622"/>
                  </a:cubicBezTo>
                  <a:cubicBezTo>
                    <a:pt x="512" y="43593"/>
                    <a:pt x="682" y="43536"/>
                    <a:pt x="881" y="43480"/>
                  </a:cubicBezTo>
                  <a:cubicBezTo>
                    <a:pt x="1151" y="43380"/>
                    <a:pt x="1435" y="43330"/>
                    <a:pt x="1722" y="43330"/>
                  </a:cubicBezTo>
                  <a:cubicBezTo>
                    <a:pt x="2010" y="43330"/>
                    <a:pt x="2301" y="43380"/>
                    <a:pt x="2585" y="43480"/>
                  </a:cubicBezTo>
                  <a:cubicBezTo>
                    <a:pt x="2869" y="43593"/>
                    <a:pt x="3153" y="43707"/>
                    <a:pt x="3408" y="43849"/>
                  </a:cubicBezTo>
                  <a:cubicBezTo>
                    <a:pt x="4090" y="44161"/>
                    <a:pt x="4772" y="44474"/>
                    <a:pt x="5453" y="44786"/>
                  </a:cubicBezTo>
                  <a:cubicBezTo>
                    <a:pt x="5821" y="44959"/>
                    <a:pt x="6143" y="45046"/>
                    <a:pt x="6446" y="45046"/>
                  </a:cubicBezTo>
                  <a:cubicBezTo>
                    <a:pt x="6937" y="45046"/>
                    <a:pt x="7375" y="44817"/>
                    <a:pt x="7867" y="44360"/>
                  </a:cubicBezTo>
                  <a:cubicBezTo>
                    <a:pt x="7924" y="44303"/>
                    <a:pt x="7981" y="44218"/>
                    <a:pt x="8037" y="44161"/>
                  </a:cubicBezTo>
                  <a:cubicBezTo>
                    <a:pt x="8520" y="43707"/>
                    <a:pt x="9003" y="43281"/>
                    <a:pt x="9543" y="42855"/>
                  </a:cubicBezTo>
                  <a:cubicBezTo>
                    <a:pt x="9632" y="42780"/>
                    <a:pt x="9738" y="42744"/>
                    <a:pt x="9847" y="42744"/>
                  </a:cubicBezTo>
                  <a:cubicBezTo>
                    <a:pt x="9945" y="42744"/>
                    <a:pt x="10045" y="42773"/>
                    <a:pt x="10139" y="42826"/>
                  </a:cubicBezTo>
                  <a:cubicBezTo>
                    <a:pt x="10508" y="42968"/>
                    <a:pt x="10678" y="43366"/>
                    <a:pt x="11019" y="43508"/>
                  </a:cubicBezTo>
                  <a:cubicBezTo>
                    <a:pt x="11218" y="42997"/>
                    <a:pt x="11303" y="42429"/>
                    <a:pt x="11332" y="41889"/>
                  </a:cubicBezTo>
                  <a:cubicBezTo>
                    <a:pt x="11190" y="41804"/>
                    <a:pt x="11048" y="41776"/>
                    <a:pt x="10934" y="41690"/>
                  </a:cubicBezTo>
                  <a:cubicBezTo>
                    <a:pt x="10646" y="41518"/>
                    <a:pt x="10320" y="41436"/>
                    <a:pt x="9989" y="41436"/>
                  </a:cubicBezTo>
                  <a:close/>
                  <a:moveTo>
                    <a:pt x="1914" y="46698"/>
                  </a:moveTo>
                  <a:cubicBezTo>
                    <a:pt x="1453" y="46698"/>
                    <a:pt x="985" y="46789"/>
                    <a:pt x="512" y="47001"/>
                  </a:cubicBezTo>
                  <a:cubicBezTo>
                    <a:pt x="370" y="47058"/>
                    <a:pt x="199" y="47086"/>
                    <a:pt x="57" y="47115"/>
                  </a:cubicBezTo>
                  <a:cubicBezTo>
                    <a:pt x="0" y="47569"/>
                    <a:pt x="0" y="48023"/>
                    <a:pt x="86" y="48449"/>
                  </a:cubicBezTo>
                  <a:cubicBezTo>
                    <a:pt x="540" y="48222"/>
                    <a:pt x="1080" y="48080"/>
                    <a:pt x="1591" y="48023"/>
                  </a:cubicBezTo>
                  <a:cubicBezTo>
                    <a:pt x="1710" y="47998"/>
                    <a:pt x="1832" y="47985"/>
                    <a:pt x="1953" y="47985"/>
                  </a:cubicBezTo>
                  <a:cubicBezTo>
                    <a:pt x="2236" y="47985"/>
                    <a:pt x="2517" y="48055"/>
                    <a:pt x="2755" y="48194"/>
                  </a:cubicBezTo>
                  <a:cubicBezTo>
                    <a:pt x="3437" y="48478"/>
                    <a:pt x="4090" y="48762"/>
                    <a:pt x="4772" y="48989"/>
                  </a:cubicBezTo>
                  <a:cubicBezTo>
                    <a:pt x="5339" y="49216"/>
                    <a:pt x="5933" y="49330"/>
                    <a:pt x="6526" y="49330"/>
                  </a:cubicBezTo>
                  <a:cubicBezTo>
                    <a:pt x="6823" y="49330"/>
                    <a:pt x="7119" y="49301"/>
                    <a:pt x="7413" y="49245"/>
                  </a:cubicBezTo>
                  <a:cubicBezTo>
                    <a:pt x="8123" y="49103"/>
                    <a:pt x="8833" y="48989"/>
                    <a:pt x="9543" y="48904"/>
                  </a:cubicBezTo>
                  <a:cubicBezTo>
                    <a:pt x="9798" y="48421"/>
                    <a:pt x="9940" y="47938"/>
                    <a:pt x="9997" y="47427"/>
                  </a:cubicBezTo>
                  <a:lnTo>
                    <a:pt x="9997" y="47427"/>
                  </a:lnTo>
                  <a:cubicBezTo>
                    <a:pt x="9486" y="47484"/>
                    <a:pt x="9003" y="47597"/>
                    <a:pt x="8520" y="47739"/>
                  </a:cubicBezTo>
                  <a:cubicBezTo>
                    <a:pt x="8062" y="47938"/>
                    <a:pt x="7603" y="47989"/>
                    <a:pt x="7141" y="47989"/>
                  </a:cubicBezTo>
                  <a:cubicBezTo>
                    <a:pt x="6743" y="47989"/>
                    <a:pt x="6343" y="47951"/>
                    <a:pt x="5936" y="47938"/>
                  </a:cubicBezTo>
                  <a:cubicBezTo>
                    <a:pt x="5822" y="47938"/>
                    <a:pt x="5709" y="47910"/>
                    <a:pt x="5595" y="47853"/>
                  </a:cubicBezTo>
                  <a:cubicBezTo>
                    <a:pt x="4942" y="47597"/>
                    <a:pt x="4289" y="47370"/>
                    <a:pt x="3636" y="47086"/>
                  </a:cubicBezTo>
                  <a:cubicBezTo>
                    <a:pt x="3078" y="46847"/>
                    <a:pt x="2502" y="46698"/>
                    <a:pt x="1914" y="46698"/>
                  </a:cubicBezTo>
                  <a:close/>
                  <a:moveTo>
                    <a:pt x="2481" y="50628"/>
                  </a:moveTo>
                  <a:cubicBezTo>
                    <a:pt x="2139" y="50628"/>
                    <a:pt x="1794" y="50723"/>
                    <a:pt x="1449" y="50948"/>
                  </a:cubicBezTo>
                  <a:cubicBezTo>
                    <a:pt x="1051" y="51176"/>
                    <a:pt x="654" y="51403"/>
                    <a:pt x="256" y="51658"/>
                  </a:cubicBezTo>
                  <a:cubicBezTo>
                    <a:pt x="256" y="52056"/>
                    <a:pt x="284" y="52454"/>
                    <a:pt x="398" y="52851"/>
                  </a:cubicBezTo>
                  <a:cubicBezTo>
                    <a:pt x="796" y="52738"/>
                    <a:pt x="1165" y="52567"/>
                    <a:pt x="1477" y="52312"/>
                  </a:cubicBezTo>
                  <a:cubicBezTo>
                    <a:pt x="1856" y="52085"/>
                    <a:pt x="2129" y="51962"/>
                    <a:pt x="2401" y="51962"/>
                  </a:cubicBezTo>
                  <a:cubicBezTo>
                    <a:pt x="2639" y="51962"/>
                    <a:pt x="2876" y="52056"/>
                    <a:pt x="3181" y="52255"/>
                  </a:cubicBezTo>
                  <a:cubicBezTo>
                    <a:pt x="3891" y="52709"/>
                    <a:pt x="4743" y="52965"/>
                    <a:pt x="5595" y="52965"/>
                  </a:cubicBezTo>
                  <a:cubicBezTo>
                    <a:pt x="6532" y="52965"/>
                    <a:pt x="7469" y="52993"/>
                    <a:pt x="8407" y="52993"/>
                  </a:cubicBezTo>
                  <a:cubicBezTo>
                    <a:pt x="8577" y="52652"/>
                    <a:pt x="8691" y="52283"/>
                    <a:pt x="8719" y="51886"/>
                  </a:cubicBezTo>
                  <a:cubicBezTo>
                    <a:pt x="8570" y="51737"/>
                    <a:pt x="8357" y="51653"/>
                    <a:pt x="8153" y="51653"/>
                  </a:cubicBezTo>
                  <a:cubicBezTo>
                    <a:pt x="8124" y="51653"/>
                    <a:pt x="8095" y="51655"/>
                    <a:pt x="8066" y="51658"/>
                  </a:cubicBezTo>
                  <a:cubicBezTo>
                    <a:pt x="7524" y="51679"/>
                    <a:pt x="6996" y="51699"/>
                    <a:pt x="6472" y="51699"/>
                  </a:cubicBezTo>
                  <a:cubicBezTo>
                    <a:pt x="6255" y="51699"/>
                    <a:pt x="6039" y="51695"/>
                    <a:pt x="5822" y="51687"/>
                  </a:cubicBezTo>
                  <a:cubicBezTo>
                    <a:pt x="5777" y="51689"/>
                    <a:pt x="5733" y="51690"/>
                    <a:pt x="5688" y="51690"/>
                  </a:cubicBezTo>
                  <a:cubicBezTo>
                    <a:pt x="5112" y="51690"/>
                    <a:pt x="4564" y="51520"/>
                    <a:pt x="4090" y="51204"/>
                  </a:cubicBezTo>
                  <a:cubicBezTo>
                    <a:pt x="3948" y="51119"/>
                    <a:pt x="3806" y="51005"/>
                    <a:pt x="3636" y="50948"/>
                  </a:cubicBezTo>
                  <a:cubicBezTo>
                    <a:pt x="3257" y="50752"/>
                    <a:pt x="2871" y="50628"/>
                    <a:pt x="2481" y="50628"/>
                  </a:cubicBezTo>
                  <a:close/>
                  <a:moveTo>
                    <a:pt x="6546" y="55389"/>
                  </a:moveTo>
                  <a:cubicBezTo>
                    <a:pt x="6170" y="55389"/>
                    <a:pt x="5786" y="55481"/>
                    <a:pt x="5396" y="55634"/>
                  </a:cubicBezTo>
                  <a:cubicBezTo>
                    <a:pt x="5254" y="55663"/>
                    <a:pt x="5141" y="55720"/>
                    <a:pt x="5027" y="55776"/>
                  </a:cubicBezTo>
                  <a:cubicBezTo>
                    <a:pt x="4494" y="56043"/>
                    <a:pt x="3886" y="56176"/>
                    <a:pt x="3280" y="56176"/>
                  </a:cubicBezTo>
                  <a:cubicBezTo>
                    <a:pt x="3047" y="56176"/>
                    <a:pt x="2814" y="56157"/>
                    <a:pt x="2585" y="56117"/>
                  </a:cubicBezTo>
                  <a:cubicBezTo>
                    <a:pt x="2202" y="56008"/>
                    <a:pt x="1808" y="55957"/>
                    <a:pt x="1410" y="55957"/>
                  </a:cubicBezTo>
                  <a:cubicBezTo>
                    <a:pt x="1187" y="55957"/>
                    <a:pt x="963" y="55973"/>
                    <a:pt x="739" y="56003"/>
                  </a:cubicBezTo>
                  <a:cubicBezTo>
                    <a:pt x="739" y="56401"/>
                    <a:pt x="796" y="56770"/>
                    <a:pt x="938" y="57139"/>
                  </a:cubicBezTo>
                  <a:lnTo>
                    <a:pt x="1477" y="57139"/>
                  </a:lnTo>
                  <a:cubicBezTo>
                    <a:pt x="1903" y="57225"/>
                    <a:pt x="2329" y="57310"/>
                    <a:pt x="2727" y="57367"/>
                  </a:cubicBezTo>
                  <a:cubicBezTo>
                    <a:pt x="2963" y="57420"/>
                    <a:pt x="3198" y="57446"/>
                    <a:pt x="3431" y="57446"/>
                  </a:cubicBezTo>
                  <a:cubicBezTo>
                    <a:pt x="3815" y="57446"/>
                    <a:pt x="4191" y="57377"/>
                    <a:pt x="4544" y="57253"/>
                  </a:cubicBezTo>
                  <a:cubicBezTo>
                    <a:pt x="5027" y="57083"/>
                    <a:pt x="5538" y="56912"/>
                    <a:pt x="6021" y="56713"/>
                  </a:cubicBezTo>
                  <a:cubicBezTo>
                    <a:pt x="6176" y="56645"/>
                    <a:pt x="6341" y="56607"/>
                    <a:pt x="6504" y="56607"/>
                  </a:cubicBezTo>
                  <a:cubicBezTo>
                    <a:pt x="6610" y="56607"/>
                    <a:pt x="6715" y="56623"/>
                    <a:pt x="6816" y="56657"/>
                  </a:cubicBezTo>
                  <a:cubicBezTo>
                    <a:pt x="7015" y="56713"/>
                    <a:pt x="7214" y="56827"/>
                    <a:pt x="7413" y="56884"/>
                  </a:cubicBezTo>
                  <a:cubicBezTo>
                    <a:pt x="7552" y="56523"/>
                    <a:pt x="7663" y="56134"/>
                    <a:pt x="7695" y="55718"/>
                  </a:cubicBezTo>
                  <a:lnTo>
                    <a:pt x="7695" y="55718"/>
                  </a:lnTo>
                  <a:cubicBezTo>
                    <a:pt x="7695" y="55719"/>
                    <a:pt x="7696" y="55719"/>
                    <a:pt x="7697" y="55720"/>
                  </a:cubicBezTo>
                  <a:lnTo>
                    <a:pt x="7697" y="55691"/>
                  </a:lnTo>
                  <a:cubicBezTo>
                    <a:pt x="7696" y="55700"/>
                    <a:pt x="7695" y="55709"/>
                    <a:pt x="7695" y="55718"/>
                  </a:cubicBezTo>
                  <a:lnTo>
                    <a:pt x="7695" y="55718"/>
                  </a:lnTo>
                  <a:cubicBezTo>
                    <a:pt x="7319" y="55488"/>
                    <a:pt x="6936" y="55389"/>
                    <a:pt x="6546" y="55389"/>
                  </a:cubicBezTo>
                  <a:close/>
                  <a:moveTo>
                    <a:pt x="6901" y="59355"/>
                  </a:moveTo>
                  <a:lnTo>
                    <a:pt x="6901" y="59383"/>
                  </a:lnTo>
                  <a:cubicBezTo>
                    <a:pt x="6504" y="59440"/>
                    <a:pt x="6106" y="59525"/>
                    <a:pt x="5737" y="59695"/>
                  </a:cubicBezTo>
                  <a:cubicBezTo>
                    <a:pt x="5463" y="59801"/>
                    <a:pt x="5189" y="59859"/>
                    <a:pt x="4916" y="59859"/>
                  </a:cubicBezTo>
                  <a:cubicBezTo>
                    <a:pt x="4820" y="59859"/>
                    <a:pt x="4725" y="59852"/>
                    <a:pt x="4630" y="59837"/>
                  </a:cubicBezTo>
                  <a:cubicBezTo>
                    <a:pt x="3522" y="59809"/>
                    <a:pt x="2414" y="59695"/>
                    <a:pt x="1307" y="59497"/>
                  </a:cubicBezTo>
                  <a:lnTo>
                    <a:pt x="1307" y="59497"/>
                  </a:lnTo>
                  <a:cubicBezTo>
                    <a:pt x="1250" y="59923"/>
                    <a:pt x="1307" y="60377"/>
                    <a:pt x="1449" y="60803"/>
                  </a:cubicBezTo>
                  <a:cubicBezTo>
                    <a:pt x="1733" y="60803"/>
                    <a:pt x="2045" y="60831"/>
                    <a:pt x="2358" y="60917"/>
                  </a:cubicBezTo>
                  <a:cubicBezTo>
                    <a:pt x="3018" y="61006"/>
                    <a:pt x="3691" y="61118"/>
                    <a:pt x="4360" y="61118"/>
                  </a:cubicBezTo>
                  <a:cubicBezTo>
                    <a:pt x="4755" y="61118"/>
                    <a:pt x="5148" y="61079"/>
                    <a:pt x="5538" y="60973"/>
                  </a:cubicBezTo>
                  <a:cubicBezTo>
                    <a:pt x="5936" y="60888"/>
                    <a:pt x="6305" y="60746"/>
                    <a:pt x="6674" y="60633"/>
                  </a:cubicBezTo>
                  <a:cubicBezTo>
                    <a:pt x="6845" y="60207"/>
                    <a:pt x="6930" y="59781"/>
                    <a:pt x="6901" y="59355"/>
                  </a:cubicBezTo>
                  <a:close/>
                  <a:moveTo>
                    <a:pt x="3036" y="62854"/>
                  </a:moveTo>
                  <a:cubicBezTo>
                    <a:pt x="2556" y="62854"/>
                    <a:pt x="2101" y="62990"/>
                    <a:pt x="1676" y="63330"/>
                  </a:cubicBezTo>
                  <a:cubicBezTo>
                    <a:pt x="1591" y="63842"/>
                    <a:pt x="1619" y="64353"/>
                    <a:pt x="1733" y="64836"/>
                  </a:cubicBezTo>
                  <a:lnTo>
                    <a:pt x="1733" y="64864"/>
                  </a:lnTo>
                  <a:cubicBezTo>
                    <a:pt x="1818" y="64807"/>
                    <a:pt x="1875" y="64750"/>
                    <a:pt x="1932" y="64694"/>
                  </a:cubicBezTo>
                  <a:cubicBezTo>
                    <a:pt x="2232" y="64333"/>
                    <a:pt x="2674" y="64128"/>
                    <a:pt x="3127" y="64128"/>
                  </a:cubicBezTo>
                  <a:cubicBezTo>
                    <a:pt x="3317" y="64128"/>
                    <a:pt x="3508" y="64164"/>
                    <a:pt x="3692" y="64239"/>
                  </a:cubicBezTo>
                  <a:cubicBezTo>
                    <a:pt x="4459" y="64523"/>
                    <a:pt x="5254" y="64410"/>
                    <a:pt x="6049" y="64466"/>
                  </a:cubicBezTo>
                  <a:cubicBezTo>
                    <a:pt x="6220" y="64069"/>
                    <a:pt x="6277" y="63671"/>
                    <a:pt x="6248" y="63245"/>
                  </a:cubicBezTo>
                  <a:lnTo>
                    <a:pt x="6248" y="63245"/>
                  </a:lnTo>
                  <a:cubicBezTo>
                    <a:pt x="6154" y="63249"/>
                    <a:pt x="6060" y="63251"/>
                    <a:pt x="5966" y="63251"/>
                  </a:cubicBezTo>
                  <a:cubicBezTo>
                    <a:pt x="5316" y="63251"/>
                    <a:pt x="4653" y="63167"/>
                    <a:pt x="4033" y="63018"/>
                  </a:cubicBezTo>
                  <a:cubicBezTo>
                    <a:pt x="3691" y="62915"/>
                    <a:pt x="3358" y="62854"/>
                    <a:pt x="3036" y="62854"/>
                  </a:cubicBezTo>
                  <a:close/>
                  <a:moveTo>
                    <a:pt x="5936" y="65347"/>
                  </a:moveTo>
                  <a:lnTo>
                    <a:pt x="5936" y="65347"/>
                  </a:lnTo>
                  <a:cubicBezTo>
                    <a:pt x="5254" y="65432"/>
                    <a:pt x="4601" y="65546"/>
                    <a:pt x="3948" y="65716"/>
                  </a:cubicBezTo>
                  <a:cubicBezTo>
                    <a:pt x="3238" y="65915"/>
                    <a:pt x="2500" y="66085"/>
                    <a:pt x="1790" y="66227"/>
                  </a:cubicBezTo>
                  <a:cubicBezTo>
                    <a:pt x="1676" y="66596"/>
                    <a:pt x="1676" y="66994"/>
                    <a:pt x="1761" y="67363"/>
                  </a:cubicBezTo>
                  <a:lnTo>
                    <a:pt x="1761" y="67420"/>
                  </a:lnTo>
                  <a:cubicBezTo>
                    <a:pt x="2556" y="67306"/>
                    <a:pt x="3352" y="67136"/>
                    <a:pt x="4147" y="66937"/>
                  </a:cubicBezTo>
                  <a:cubicBezTo>
                    <a:pt x="4686" y="66767"/>
                    <a:pt x="5226" y="66653"/>
                    <a:pt x="5794" y="66568"/>
                  </a:cubicBezTo>
                  <a:cubicBezTo>
                    <a:pt x="5879" y="66170"/>
                    <a:pt x="5936" y="65773"/>
                    <a:pt x="5936" y="65347"/>
                  </a:cubicBezTo>
                  <a:close/>
                  <a:moveTo>
                    <a:pt x="5481" y="69181"/>
                  </a:moveTo>
                  <a:lnTo>
                    <a:pt x="5481" y="69181"/>
                  </a:lnTo>
                  <a:cubicBezTo>
                    <a:pt x="4531" y="69380"/>
                    <a:pt x="3545" y="69493"/>
                    <a:pt x="2566" y="69493"/>
                  </a:cubicBezTo>
                  <a:cubicBezTo>
                    <a:pt x="2287" y="69493"/>
                    <a:pt x="2009" y="69483"/>
                    <a:pt x="1733" y="69465"/>
                  </a:cubicBezTo>
                  <a:cubicBezTo>
                    <a:pt x="1648" y="69834"/>
                    <a:pt x="1648" y="70231"/>
                    <a:pt x="1733" y="70629"/>
                  </a:cubicBezTo>
                  <a:lnTo>
                    <a:pt x="1733" y="70657"/>
                  </a:lnTo>
                  <a:cubicBezTo>
                    <a:pt x="2241" y="70728"/>
                    <a:pt x="2749" y="70765"/>
                    <a:pt x="3255" y="70765"/>
                  </a:cubicBezTo>
                  <a:cubicBezTo>
                    <a:pt x="3966" y="70765"/>
                    <a:pt x="4672" y="70693"/>
                    <a:pt x="5368" y="70544"/>
                  </a:cubicBezTo>
                  <a:cubicBezTo>
                    <a:pt x="5481" y="70089"/>
                    <a:pt x="5510" y="69635"/>
                    <a:pt x="5481" y="69181"/>
                  </a:cubicBezTo>
                  <a:close/>
                  <a:moveTo>
                    <a:pt x="5311" y="71566"/>
                  </a:moveTo>
                  <a:lnTo>
                    <a:pt x="1704" y="72134"/>
                  </a:lnTo>
                  <a:cubicBezTo>
                    <a:pt x="1648" y="72446"/>
                    <a:pt x="1676" y="72816"/>
                    <a:pt x="1790" y="73128"/>
                  </a:cubicBezTo>
                  <a:lnTo>
                    <a:pt x="1790" y="73156"/>
                  </a:lnTo>
                  <a:cubicBezTo>
                    <a:pt x="2926" y="73128"/>
                    <a:pt x="4090" y="72986"/>
                    <a:pt x="5226" y="72787"/>
                  </a:cubicBezTo>
                  <a:cubicBezTo>
                    <a:pt x="5339" y="72390"/>
                    <a:pt x="5368" y="71964"/>
                    <a:pt x="5311" y="7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4136"/>
        <p:cNvGrpSpPr/>
        <p:nvPr/>
      </p:nvGrpSpPr>
      <p:grpSpPr>
        <a:xfrm>
          <a:off x="0" y="0"/>
          <a:ext cx="0" cy="0"/>
          <a:chOff x="0" y="0"/>
          <a:chExt cx="0" cy="0"/>
        </a:xfrm>
      </p:grpSpPr>
      <p:sp>
        <p:nvSpPr>
          <p:cNvPr id="4137" name="Google Shape;4137;p60"/>
          <p:cNvSpPr txBox="1">
            <a:spLocks noGrp="1"/>
          </p:cNvSpPr>
          <p:nvPr>
            <p:ph type="ctrTitle"/>
          </p:nvPr>
        </p:nvSpPr>
        <p:spPr>
          <a:xfrm>
            <a:off x="2975050" y="877750"/>
            <a:ext cx="3193800" cy="58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5200">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38" name="Google Shape;4138;p60"/>
          <p:cNvSpPr txBox="1">
            <a:spLocks noGrp="1"/>
          </p:cNvSpPr>
          <p:nvPr>
            <p:ph type="subTitle" idx="1"/>
          </p:nvPr>
        </p:nvSpPr>
        <p:spPr>
          <a:xfrm>
            <a:off x="2975075" y="1606350"/>
            <a:ext cx="3193800" cy="99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39" name="Google Shape;4139;p60"/>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4142" name="Google Shape;4142;p60"/>
          <p:cNvGrpSpPr/>
          <p:nvPr/>
        </p:nvGrpSpPr>
        <p:grpSpPr>
          <a:xfrm>
            <a:off x="2936544" y="-329546"/>
            <a:ext cx="2934233" cy="708308"/>
            <a:chOff x="2375925" y="3297600"/>
            <a:chExt cx="735950" cy="177650"/>
          </a:xfrm>
        </p:grpSpPr>
        <p:sp>
          <p:nvSpPr>
            <p:cNvPr id="4143" name="Google Shape;4143;p60"/>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0"/>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9" name="Google Shape;4149;p60"/>
          <p:cNvSpPr txBox="1"/>
          <p:nvPr/>
        </p:nvSpPr>
        <p:spPr>
          <a:xfrm>
            <a:off x="3057550" y="3245350"/>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000">
                <a:solidFill>
                  <a:schemeClr val="dk1"/>
                </a:solidFill>
                <a:latin typeface="Open Sans"/>
                <a:ea typeface="Open Sans"/>
                <a:cs typeface="Open Sans"/>
                <a:sym typeface="Open Sans"/>
              </a:rPr>
              <a:t>CREDITS: This presentation template was created by </a:t>
            </a:r>
            <a:r>
              <a:rPr lang="en" sz="10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a:ea typeface="Open Sans"/>
                <a:cs typeface="Open Sans"/>
                <a:sym typeface="Open Sans"/>
              </a:rPr>
              <a:t>, including icons by </a:t>
            </a:r>
            <a:r>
              <a:rPr lang="en" sz="10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b="1">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and infographics &amp; images by </a:t>
            </a:r>
            <a:r>
              <a:rPr lang="en" sz="10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a:solidFill>
                <a:schemeClr val="dk1"/>
              </a:solidFill>
              <a:latin typeface="Open Sans"/>
              <a:ea typeface="Open Sans"/>
              <a:cs typeface="Open Sans"/>
              <a:sym typeface="Open Sans"/>
            </a:endParaRPr>
          </a:p>
        </p:txBody>
      </p:sp>
      <p:grpSp>
        <p:nvGrpSpPr>
          <p:cNvPr id="4150" name="Google Shape;4150;p60"/>
          <p:cNvGrpSpPr/>
          <p:nvPr/>
        </p:nvGrpSpPr>
        <p:grpSpPr>
          <a:xfrm>
            <a:off x="7985773" y="1471409"/>
            <a:ext cx="1536925" cy="3137156"/>
            <a:chOff x="8814298" y="1471409"/>
            <a:chExt cx="1536925" cy="3137156"/>
          </a:xfrm>
        </p:grpSpPr>
        <p:grpSp>
          <p:nvGrpSpPr>
            <p:cNvPr id="4151" name="Google Shape;4151;p60"/>
            <p:cNvGrpSpPr/>
            <p:nvPr/>
          </p:nvGrpSpPr>
          <p:grpSpPr>
            <a:xfrm>
              <a:off x="8814298" y="1471409"/>
              <a:ext cx="1536925" cy="3137156"/>
              <a:chOff x="6265575" y="1978274"/>
              <a:chExt cx="1536925" cy="2057017"/>
            </a:xfrm>
          </p:grpSpPr>
          <p:sp>
            <p:nvSpPr>
              <p:cNvPr id="4152" name="Google Shape;4152;p60"/>
              <p:cNvSpPr/>
              <p:nvPr/>
            </p:nvSpPr>
            <p:spPr>
              <a:xfrm>
                <a:off x="7369046" y="1978274"/>
                <a:ext cx="433454" cy="2057017"/>
              </a:xfrm>
              <a:custGeom>
                <a:avLst/>
                <a:gdLst/>
                <a:ahLst/>
                <a:cxnLst/>
                <a:rect l="l" t="t" r="r" b="b"/>
                <a:pathLst>
                  <a:path w="11538" h="76313" extrusionOk="0">
                    <a:moveTo>
                      <a:pt x="2029" y="1"/>
                    </a:moveTo>
                    <a:lnTo>
                      <a:pt x="0" y="2725"/>
                    </a:lnTo>
                    <a:lnTo>
                      <a:pt x="0" y="76312"/>
                    </a:lnTo>
                    <a:lnTo>
                      <a:pt x="11537" y="76312"/>
                    </a:lnTo>
                    <a:lnTo>
                      <a:pt x="20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3" name="Google Shape;4153;p60"/>
              <p:cNvGrpSpPr/>
              <p:nvPr/>
            </p:nvGrpSpPr>
            <p:grpSpPr>
              <a:xfrm>
                <a:off x="6265575" y="1978281"/>
                <a:ext cx="1179732" cy="2056993"/>
                <a:chOff x="-221497" y="1179358"/>
                <a:chExt cx="1179732" cy="2866889"/>
              </a:xfrm>
            </p:grpSpPr>
            <p:grpSp>
              <p:nvGrpSpPr>
                <p:cNvPr id="4154" name="Google Shape;4154;p60"/>
                <p:cNvGrpSpPr/>
                <p:nvPr/>
              </p:nvGrpSpPr>
              <p:grpSpPr>
                <a:xfrm>
                  <a:off x="-221497" y="1179358"/>
                  <a:ext cx="1179732" cy="2866889"/>
                  <a:chOff x="-221497" y="1179358"/>
                  <a:chExt cx="1179732" cy="2866889"/>
                </a:xfrm>
              </p:grpSpPr>
              <p:sp>
                <p:nvSpPr>
                  <p:cNvPr id="4155" name="Google Shape;4155;p60"/>
                  <p:cNvSpPr/>
                  <p:nvPr/>
                </p:nvSpPr>
                <p:spPr>
                  <a:xfrm>
                    <a:off x="-221497" y="1179358"/>
                    <a:ext cx="1179732" cy="2866889"/>
                  </a:xfrm>
                  <a:custGeom>
                    <a:avLst/>
                    <a:gdLst/>
                    <a:ahLst/>
                    <a:cxnLst/>
                    <a:rect l="l" t="t" r="r" b="b"/>
                    <a:pathLst>
                      <a:path w="31403" h="76313" extrusionOk="0">
                        <a:moveTo>
                          <a:pt x="0" y="1"/>
                        </a:moveTo>
                        <a:lnTo>
                          <a:pt x="0" y="76312"/>
                        </a:lnTo>
                        <a:lnTo>
                          <a:pt x="31402" y="76312"/>
                        </a:lnTo>
                        <a:lnTo>
                          <a:pt x="31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0"/>
                  <p:cNvSpPr/>
                  <p:nvPr/>
                </p:nvSpPr>
                <p:spPr>
                  <a:xfrm>
                    <a:off x="592290" y="1179358"/>
                    <a:ext cx="365945" cy="2866889"/>
                  </a:xfrm>
                  <a:custGeom>
                    <a:avLst/>
                    <a:gdLst/>
                    <a:ahLst/>
                    <a:cxnLst/>
                    <a:rect l="l" t="t" r="r" b="b"/>
                    <a:pathLst>
                      <a:path w="9741" h="76313" extrusionOk="0">
                        <a:moveTo>
                          <a:pt x="1" y="1"/>
                        </a:moveTo>
                        <a:lnTo>
                          <a:pt x="1" y="76312"/>
                        </a:lnTo>
                        <a:lnTo>
                          <a:pt x="9740" y="76312"/>
                        </a:lnTo>
                        <a:lnTo>
                          <a:pt x="9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0"/>
                  <p:cNvSpPr/>
                  <p:nvPr/>
                </p:nvSpPr>
                <p:spPr>
                  <a:xfrm>
                    <a:off x="706270" y="1865416"/>
                    <a:ext cx="175741" cy="2180831"/>
                  </a:xfrm>
                  <a:custGeom>
                    <a:avLst/>
                    <a:gdLst/>
                    <a:ahLst/>
                    <a:cxnLst/>
                    <a:rect l="l" t="t" r="r" b="b"/>
                    <a:pathLst>
                      <a:path w="4678" h="58051" extrusionOk="0">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0"/>
                  <p:cNvSpPr/>
                  <p:nvPr/>
                </p:nvSpPr>
                <p:spPr>
                  <a:xfrm>
                    <a:off x="-140915" y="1281730"/>
                    <a:ext cx="649767" cy="739065"/>
                  </a:xfrm>
                  <a:custGeom>
                    <a:avLst/>
                    <a:gdLst/>
                    <a:ahLst/>
                    <a:cxnLst/>
                    <a:rect l="l" t="t" r="r" b="b"/>
                    <a:pathLst>
                      <a:path w="17296" h="19673" extrusionOk="0">
                        <a:moveTo>
                          <a:pt x="0" y="0"/>
                        </a:moveTo>
                        <a:lnTo>
                          <a:pt x="0" y="19672"/>
                        </a:lnTo>
                        <a:lnTo>
                          <a:pt x="17296" y="19672"/>
                        </a:lnTo>
                        <a:lnTo>
                          <a:pt x="17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0"/>
                  <p:cNvSpPr/>
                  <p:nvPr/>
                </p:nvSpPr>
                <p:spPr>
                  <a:xfrm>
                    <a:off x="-140915" y="1281730"/>
                    <a:ext cx="271538" cy="739065"/>
                  </a:xfrm>
                  <a:custGeom>
                    <a:avLst/>
                    <a:gdLst/>
                    <a:ahLst/>
                    <a:cxnLst/>
                    <a:rect l="l" t="t" r="r" b="b"/>
                    <a:pathLst>
                      <a:path w="7228" h="19673" extrusionOk="0">
                        <a:moveTo>
                          <a:pt x="0" y="0"/>
                        </a:moveTo>
                        <a:lnTo>
                          <a:pt x="0" y="19672"/>
                        </a:lnTo>
                        <a:lnTo>
                          <a:pt x="7228" y="19672"/>
                        </a:lnTo>
                        <a:lnTo>
                          <a:pt x="7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0"/>
                  <p:cNvSpPr/>
                  <p:nvPr/>
                </p:nvSpPr>
                <p:spPr>
                  <a:xfrm>
                    <a:off x="-140915" y="2088266"/>
                    <a:ext cx="649767" cy="773214"/>
                  </a:xfrm>
                  <a:custGeom>
                    <a:avLst/>
                    <a:gdLst/>
                    <a:ahLst/>
                    <a:cxnLst/>
                    <a:rect l="l" t="t" r="r" b="b"/>
                    <a:pathLst>
                      <a:path w="17296" h="20582" extrusionOk="0">
                        <a:moveTo>
                          <a:pt x="17296" y="1"/>
                        </a:moveTo>
                        <a:lnTo>
                          <a:pt x="0" y="909"/>
                        </a:lnTo>
                        <a:lnTo>
                          <a:pt x="0" y="20581"/>
                        </a:lnTo>
                        <a:lnTo>
                          <a:pt x="17296" y="20581"/>
                        </a:lnTo>
                        <a:lnTo>
                          <a:pt x="17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0"/>
                  <p:cNvSpPr/>
                  <p:nvPr/>
                </p:nvSpPr>
                <p:spPr>
                  <a:xfrm>
                    <a:off x="-140915" y="2108590"/>
                    <a:ext cx="271538" cy="752890"/>
                  </a:xfrm>
                  <a:custGeom>
                    <a:avLst/>
                    <a:gdLst/>
                    <a:ahLst/>
                    <a:cxnLst/>
                    <a:rect l="l" t="t" r="r" b="b"/>
                    <a:pathLst>
                      <a:path w="7228" h="20041" extrusionOk="0">
                        <a:moveTo>
                          <a:pt x="7228" y="1"/>
                        </a:moveTo>
                        <a:lnTo>
                          <a:pt x="0" y="368"/>
                        </a:lnTo>
                        <a:lnTo>
                          <a:pt x="0" y="20040"/>
                        </a:lnTo>
                        <a:lnTo>
                          <a:pt x="7228" y="20040"/>
                        </a:lnTo>
                        <a:lnTo>
                          <a:pt x="7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0"/>
                  <p:cNvSpPr/>
                  <p:nvPr/>
                </p:nvSpPr>
                <p:spPr>
                  <a:xfrm>
                    <a:off x="-140915" y="2933310"/>
                    <a:ext cx="649767" cy="769533"/>
                  </a:xfrm>
                  <a:custGeom>
                    <a:avLst/>
                    <a:gdLst/>
                    <a:ahLst/>
                    <a:cxnLst/>
                    <a:rect l="l" t="t" r="r" b="b"/>
                    <a:pathLst>
                      <a:path w="17296" h="20484" extrusionOk="0">
                        <a:moveTo>
                          <a:pt x="0" y="0"/>
                        </a:moveTo>
                        <a:lnTo>
                          <a:pt x="0" y="20484"/>
                        </a:lnTo>
                        <a:lnTo>
                          <a:pt x="17296" y="20484"/>
                        </a:lnTo>
                        <a:lnTo>
                          <a:pt x="17296" y="79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3" name="Google Shape;4163;p60"/>
                <p:cNvSpPr/>
                <p:nvPr/>
              </p:nvSpPr>
              <p:spPr>
                <a:xfrm>
                  <a:off x="-140915" y="2933310"/>
                  <a:ext cx="271538" cy="769533"/>
                </a:xfrm>
                <a:custGeom>
                  <a:avLst/>
                  <a:gdLst/>
                  <a:ahLst/>
                  <a:cxnLst/>
                  <a:rect l="l" t="t" r="r" b="b"/>
                  <a:pathLst>
                    <a:path w="7228" h="20484" extrusionOk="0">
                      <a:moveTo>
                        <a:pt x="0" y="0"/>
                      </a:moveTo>
                      <a:lnTo>
                        <a:pt x="0" y="20484"/>
                      </a:lnTo>
                      <a:lnTo>
                        <a:pt x="7228" y="20484"/>
                      </a:lnTo>
                      <a:lnTo>
                        <a:pt x="7228" y="32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4" name="Google Shape;4164;p60"/>
            <p:cNvGrpSpPr/>
            <p:nvPr/>
          </p:nvGrpSpPr>
          <p:grpSpPr>
            <a:xfrm>
              <a:off x="8893761" y="1761995"/>
              <a:ext cx="650143" cy="635200"/>
              <a:chOff x="791550" y="2156375"/>
              <a:chExt cx="1145425" cy="1118900"/>
            </a:xfrm>
          </p:grpSpPr>
          <p:sp>
            <p:nvSpPr>
              <p:cNvPr id="4165" name="Google Shape;4165;p60"/>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0"/>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0"/>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0"/>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0"/>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0"/>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60"/>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60"/>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60"/>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60"/>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60"/>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60"/>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60"/>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60"/>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60"/>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0" name="Google Shape;4180;p60"/>
            <p:cNvGrpSpPr/>
            <p:nvPr/>
          </p:nvGrpSpPr>
          <p:grpSpPr>
            <a:xfrm>
              <a:off x="8893761" y="2676920"/>
              <a:ext cx="650143" cy="635200"/>
              <a:chOff x="791550" y="2156375"/>
              <a:chExt cx="1145425" cy="1118900"/>
            </a:xfrm>
          </p:grpSpPr>
          <p:sp>
            <p:nvSpPr>
              <p:cNvPr id="4181" name="Google Shape;4181;p60"/>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0"/>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60"/>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0"/>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60"/>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0"/>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0"/>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0"/>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0"/>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0"/>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60"/>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60"/>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0"/>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60"/>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5" name="Google Shape;4195;p60"/>
            <p:cNvGrpSpPr/>
            <p:nvPr/>
          </p:nvGrpSpPr>
          <p:grpSpPr>
            <a:xfrm>
              <a:off x="8893761" y="3596620"/>
              <a:ext cx="650143" cy="635200"/>
              <a:chOff x="8817561" y="3596620"/>
              <a:chExt cx="650143" cy="635200"/>
            </a:xfrm>
          </p:grpSpPr>
          <p:grpSp>
            <p:nvGrpSpPr>
              <p:cNvPr id="4196" name="Google Shape;4196;p60"/>
              <p:cNvGrpSpPr/>
              <p:nvPr/>
            </p:nvGrpSpPr>
            <p:grpSpPr>
              <a:xfrm>
                <a:off x="8817561" y="3596620"/>
                <a:ext cx="650143" cy="635200"/>
                <a:chOff x="791550" y="2156375"/>
                <a:chExt cx="1145425" cy="1118900"/>
              </a:xfrm>
            </p:grpSpPr>
            <p:sp>
              <p:nvSpPr>
                <p:cNvPr id="4197" name="Google Shape;4197;p60"/>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60"/>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0"/>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60"/>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60"/>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0"/>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60"/>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60"/>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0"/>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60"/>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60"/>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0"/>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60"/>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0" name="Google Shape;4210;p60"/>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0"/>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212"/>
        <p:cNvGrpSpPr/>
        <p:nvPr/>
      </p:nvGrpSpPr>
      <p:grpSpPr>
        <a:xfrm>
          <a:off x="0" y="0"/>
          <a:ext cx="0" cy="0"/>
          <a:chOff x="0" y="0"/>
          <a:chExt cx="0" cy="0"/>
        </a:xfrm>
      </p:grpSpPr>
      <p:sp>
        <p:nvSpPr>
          <p:cNvPr id="4213" name="Google Shape;4213;p61"/>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61"/>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61"/>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4216" name="Google Shape;4216;p61"/>
          <p:cNvGrpSpPr/>
          <p:nvPr/>
        </p:nvGrpSpPr>
        <p:grpSpPr>
          <a:xfrm>
            <a:off x="2936544" y="-329546"/>
            <a:ext cx="2934233" cy="708308"/>
            <a:chOff x="2375925" y="3297600"/>
            <a:chExt cx="735950" cy="177650"/>
          </a:xfrm>
        </p:grpSpPr>
        <p:sp>
          <p:nvSpPr>
            <p:cNvPr id="4217" name="Google Shape;4217;p61"/>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61"/>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61"/>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1"/>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1"/>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61"/>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3" name="Google Shape;4223;p61"/>
          <p:cNvGrpSpPr/>
          <p:nvPr/>
        </p:nvGrpSpPr>
        <p:grpSpPr>
          <a:xfrm>
            <a:off x="7169846" y="2833891"/>
            <a:ext cx="3071647" cy="2128595"/>
            <a:chOff x="7169846" y="2833891"/>
            <a:chExt cx="3071647" cy="2128595"/>
          </a:xfrm>
        </p:grpSpPr>
        <p:grpSp>
          <p:nvGrpSpPr>
            <p:cNvPr id="4224" name="Google Shape;4224;p61"/>
            <p:cNvGrpSpPr/>
            <p:nvPr/>
          </p:nvGrpSpPr>
          <p:grpSpPr>
            <a:xfrm>
              <a:off x="7169846" y="2833891"/>
              <a:ext cx="3071647" cy="2128595"/>
              <a:chOff x="6701321" y="2327691"/>
              <a:chExt cx="3071647" cy="2128595"/>
            </a:xfrm>
          </p:grpSpPr>
          <p:sp>
            <p:nvSpPr>
              <p:cNvPr id="4225" name="Google Shape;4225;p61"/>
              <p:cNvSpPr/>
              <p:nvPr/>
            </p:nvSpPr>
            <p:spPr>
              <a:xfrm>
                <a:off x="6701321" y="4243502"/>
                <a:ext cx="3071647" cy="212784"/>
              </a:xfrm>
              <a:custGeom>
                <a:avLst/>
                <a:gdLst/>
                <a:ahLst/>
                <a:cxnLst/>
                <a:rect l="l" t="t" r="r" b="b"/>
                <a:pathLst>
                  <a:path w="67938" h="5373" extrusionOk="0">
                    <a:moveTo>
                      <a:pt x="67869" y="3837"/>
                    </a:moveTo>
                    <a:cubicBezTo>
                      <a:pt x="67905" y="3847"/>
                      <a:pt x="67927" y="3852"/>
                      <a:pt x="67933" y="3852"/>
                    </a:cubicBezTo>
                    <a:cubicBezTo>
                      <a:pt x="67937" y="3852"/>
                      <a:pt x="67935" y="3850"/>
                      <a:pt x="67925" y="3846"/>
                    </a:cubicBezTo>
                    <a:cubicBezTo>
                      <a:pt x="67919" y="3842"/>
                      <a:pt x="67900" y="3840"/>
                      <a:pt x="67869" y="3837"/>
                    </a:cubicBezTo>
                    <a:close/>
                    <a:moveTo>
                      <a:pt x="54862" y="0"/>
                    </a:moveTo>
                    <a:cubicBezTo>
                      <a:pt x="53722" y="0"/>
                      <a:pt x="0" y="966"/>
                      <a:pt x="0" y="966"/>
                    </a:cubicBezTo>
                    <a:lnTo>
                      <a:pt x="12445" y="5372"/>
                    </a:lnTo>
                    <a:cubicBezTo>
                      <a:pt x="12445" y="5372"/>
                      <a:pt x="61358" y="3828"/>
                      <a:pt x="67332" y="3828"/>
                    </a:cubicBezTo>
                    <a:cubicBezTo>
                      <a:pt x="67600" y="3828"/>
                      <a:pt x="67782" y="3831"/>
                      <a:pt x="67869" y="3837"/>
                    </a:cubicBezTo>
                    <a:lnTo>
                      <a:pt x="67869" y="3837"/>
                    </a:lnTo>
                    <a:cubicBezTo>
                      <a:pt x="66912" y="3575"/>
                      <a:pt x="55935" y="0"/>
                      <a:pt x="5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61"/>
              <p:cNvSpPr/>
              <p:nvPr/>
            </p:nvSpPr>
            <p:spPr>
              <a:xfrm>
                <a:off x="7748231" y="4131703"/>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61"/>
              <p:cNvSpPr/>
              <p:nvPr/>
            </p:nvSpPr>
            <p:spPr>
              <a:xfrm>
                <a:off x="7567735" y="4145755"/>
                <a:ext cx="42243" cy="310522"/>
              </a:xfrm>
              <a:custGeom>
                <a:avLst/>
                <a:gdLst/>
                <a:ahLst/>
                <a:cxnLst/>
                <a:rect l="l" t="t" r="r" b="b"/>
                <a:pathLst>
                  <a:path w="986" h="7248" extrusionOk="0">
                    <a:moveTo>
                      <a:pt x="986" y="1"/>
                    </a:moveTo>
                    <a:lnTo>
                      <a:pt x="0" y="7247"/>
                    </a:lnTo>
                    <a:lnTo>
                      <a:pt x="406" y="7247"/>
                    </a:lnTo>
                    <a:lnTo>
                      <a:pt x="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61"/>
              <p:cNvSpPr/>
              <p:nvPr/>
            </p:nvSpPr>
            <p:spPr>
              <a:xfrm>
                <a:off x="7681139" y="2761514"/>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61"/>
              <p:cNvSpPr/>
              <p:nvPr/>
            </p:nvSpPr>
            <p:spPr>
              <a:xfrm>
                <a:off x="7680325" y="276232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61"/>
              <p:cNvSpPr/>
              <p:nvPr/>
            </p:nvSpPr>
            <p:spPr>
              <a:xfrm>
                <a:off x="7691936" y="2898096"/>
                <a:ext cx="91940" cy="45584"/>
              </a:xfrm>
              <a:custGeom>
                <a:avLst/>
                <a:gdLst/>
                <a:ahLst/>
                <a:cxnLst/>
                <a:rect l="l" t="t" r="r" b="b"/>
                <a:pathLst>
                  <a:path w="2146" h="1064" extrusionOk="0">
                    <a:moveTo>
                      <a:pt x="0" y="1"/>
                    </a:moveTo>
                    <a:lnTo>
                      <a:pt x="77" y="1064"/>
                    </a:lnTo>
                    <a:lnTo>
                      <a:pt x="2126" y="542"/>
                    </a:lnTo>
                    <a:lnTo>
                      <a:pt x="2145"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61"/>
              <p:cNvSpPr/>
              <p:nvPr/>
            </p:nvSpPr>
            <p:spPr>
              <a:xfrm>
                <a:off x="8361693" y="276151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61"/>
              <p:cNvSpPr/>
              <p:nvPr/>
            </p:nvSpPr>
            <p:spPr>
              <a:xfrm>
                <a:off x="8360879" y="276232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61"/>
              <p:cNvSpPr/>
              <p:nvPr/>
            </p:nvSpPr>
            <p:spPr>
              <a:xfrm>
                <a:off x="8372446" y="2898096"/>
                <a:ext cx="91940" cy="45584"/>
              </a:xfrm>
              <a:custGeom>
                <a:avLst/>
                <a:gdLst/>
                <a:ahLst/>
                <a:cxnLst/>
                <a:rect l="l" t="t" r="r" b="b"/>
                <a:pathLst>
                  <a:path w="2146" h="1064" extrusionOk="0">
                    <a:moveTo>
                      <a:pt x="1" y="1"/>
                    </a:moveTo>
                    <a:lnTo>
                      <a:pt x="78" y="1064"/>
                    </a:lnTo>
                    <a:lnTo>
                      <a:pt x="2126" y="542"/>
                    </a:lnTo>
                    <a:lnTo>
                      <a:pt x="214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61"/>
              <p:cNvSpPr/>
              <p:nvPr/>
            </p:nvSpPr>
            <p:spPr>
              <a:xfrm>
                <a:off x="8279735" y="331949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61"/>
              <p:cNvSpPr/>
              <p:nvPr/>
            </p:nvSpPr>
            <p:spPr>
              <a:xfrm>
                <a:off x="8279735" y="332035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1"/>
              <p:cNvSpPr/>
              <p:nvPr/>
            </p:nvSpPr>
            <p:spPr>
              <a:xfrm>
                <a:off x="8282220"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61"/>
              <p:cNvSpPr/>
              <p:nvPr/>
            </p:nvSpPr>
            <p:spPr>
              <a:xfrm>
                <a:off x="7707659" y="331949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61"/>
              <p:cNvSpPr/>
              <p:nvPr/>
            </p:nvSpPr>
            <p:spPr>
              <a:xfrm>
                <a:off x="7706802" y="332035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61"/>
              <p:cNvSpPr/>
              <p:nvPr/>
            </p:nvSpPr>
            <p:spPr>
              <a:xfrm>
                <a:off x="7709287" y="3360924"/>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61"/>
              <p:cNvSpPr/>
              <p:nvPr/>
            </p:nvSpPr>
            <p:spPr>
              <a:xfrm>
                <a:off x="7874873" y="331949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61"/>
              <p:cNvSpPr/>
              <p:nvPr/>
            </p:nvSpPr>
            <p:spPr>
              <a:xfrm>
                <a:off x="7874059" y="332035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1"/>
              <p:cNvSpPr/>
              <p:nvPr/>
            </p:nvSpPr>
            <p:spPr>
              <a:xfrm>
                <a:off x="7877358" y="3382431"/>
                <a:ext cx="103550" cy="45584"/>
              </a:xfrm>
              <a:custGeom>
                <a:avLst/>
                <a:gdLst/>
                <a:ahLst/>
                <a:cxnLst/>
                <a:rect l="l" t="t" r="r" b="b"/>
                <a:pathLst>
                  <a:path w="2417" h="1064" extrusionOk="0">
                    <a:moveTo>
                      <a:pt x="1" y="1"/>
                    </a:moveTo>
                    <a:lnTo>
                      <a:pt x="5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1"/>
              <p:cNvSpPr/>
              <p:nvPr/>
            </p:nvSpPr>
            <p:spPr>
              <a:xfrm>
                <a:off x="8533877" y="331949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61"/>
              <p:cNvSpPr/>
              <p:nvPr/>
            </p:nvSpPr>
            <p:spPr>
              <a:xfrm>
                <a:off x="8533063" y="332035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61"/>
              <p:cNvSpPr/>
              <p:nvPr/>
            </p:nvSpPr>
            <p:spPr>
              <a:xfrm>
                <a:off x="8534733"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1"/>
              <p:cNvSpPr/>
              <p:nvPr/>
            </p:nvSpPr>
            <p:spPr>
              <a:xfrm>
                <a:off x="7561095" y="232769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61"/>
              <p:cNvSpPr/>
              <p:nvPr/>
            </p:nvSpPr>
            <p:spPr>
              <a:xfrm>
                <a:off x="7561095" y="232769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61"/>
              <p:cNvSpPr/>
              <p:nvPr/>
            </p:nvSpPr>
            <p:spPr>
              <a:xfrm>
                <a:off x="7615762" y="3337746"/>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rgbClr val="8C6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61"/>
              <p:cNvSpPr/>
              <p:nvPr/>
            </p:nvSpPr>
            <p:spPr>
              <a:xfrm>
                <a:off x="7614905" y="325574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61"/>
              <p:cNvSpPr/>
              <p:nvPr/>
            </p:nvSpPr>
            <p:spPr>
              <a:xfrm>
                <a:off x="7614905" y="3256559"/>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rgbClr val="D6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61"/>
              <p:cNvSpPr/>
              <p:nvPr/>
            </p:nvSpPr>
            <p:spPr>
              <a:xfrm>
                <a:off x="9056298" y="2888157"/>
                <a:ext cx="156504" cy="1366119"/>
              </a:xfrm>
              <a:custGeom>
                <a:avLst/>
                <a:gdLst/>
                <a:ahLst/>
                <a:cxnLst/>
                <a:rect l="l" t="t" r="r" b="b"/>
                <a:pathLst>
                  <a:path w="3653" h="31887" extrusionOk="0">
                    <a:moveTo>
                      <a:pt x="1" y="1"/>
                    </a:moveTo>
                    <a:lnTo>
                      <a:pt x="2513" y="31886"/>
                    </a:lnTo>
                    <a:lnTo>
                      <a:pt x="3653" y="31886"/>
                    </a:lnTo>
                    <a:lnTo>
                      <a:pt x="36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61"/>
              <p:cNvSpPr/>
              <p:nvPr/>
            </p:nvSpPr>
            <p:spPr>
              <a:xfrm>
                <a:off x="6829259" y="2871619"/>
                <a:ext cx="741004" cy="1217070"/>
              </a:xfrm>
              <a:custGeom>
                <a:avLst/>
                <a:gdLst/>
                <a:ahLst/>
                <a:cxnLst/>
                <a:rect l="l" t="t" r="r" b="b"/>
                <a:pathLst>
                  <a:path w="17296" h="28408" extrusionOk="0">
                    <a:moveTo>
                      <a:pt x="580" y="0"/>
                    </a:moveTo>
                    <a:lnTo>
                      <a:pt x="0" y="24697"/>
                    </a:lnTo>
                    <a:lnTo>
                      <a:pt x="16967" y="28407"/>
                    </a:lnTo>
                    <a:lnTo>
                      <a:pt x="17295" y="561"/>
                    </a:lnTo>
                    <a:lnTo>
                      <a:pt x="5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61"/>
              <p:cNvSpPr/>
              <p:nvPr/>
            </p:nvSpPr>
            <p:spPr>
              <a:xfrm>
                <a:off x="7536289" y="2916304"/>
                <a:ext cx="2136855" cy="1142567"/>
              </a:xfrm>
              <a:custGeom>
                <a:avLst/>
                <a:gdLst/>
                <a:ahLst/>
                <a:cxnLst/>
                <a:rect l="l" t="t" r="r" b="b"/>
                <a:pathLst>
                  <a:path w="49877" h="26669" extrusionOk="0">
                    <a:moveTo>
                      <a:pt x="0" y="1"/>
                    </a:moveTo>
                    <a:lnTo>
                      <a:pt x="0" y="26669"/>
                    </a:lnTo>
                    <a:lnTo>
                      <a:pt x="49876" y="24562"/>
                    </a:lnTo>
                    <a:lnTo>
                      <a:pt x="498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61"/>
              <p:cNvSpPr/>
              <p:nvPr/>
            </p:nvSpPr>
            <p:spPr>
              <a:xfrm>
                <a:off x="7536289" y="2916304"/>
                <a:ext cx="163958"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61"/>
              <p:cNvSpPr/>
              <p:nvPr/>
            </p:nvSpPr>
            <p:spPr>
              <a:xfrm>
                <a:off x="6834186" y="2839316"/>
                <a:ext cx="164001" cy="1453046"/>
              </a:xfrm>
              <a:custGeom>
                <a:avLst/>
                <a:gdLst/>
                <a:ahLst/>
                <a:cxnLst/>
                <a:rect l="l" t="t" r="r" b="b"/>
                <a:pathLst>
                  <a:path w="3828" h="33916" extrusionOk="0">
                    <a:moveTo>
                      <a:pt x="1" y="1"/>
                    </a:moveTo>
                    <a:lnTo>
                      <a:pt x="1" y="33915"/>
                    </a:lnTo>
                    <a:lnTo>
                      <a:pt x="1141" y="33915"/>
                    </a:lnTo>
                    <a:lnTo>
                      <a:pt x="3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61"/>
              <p:cNvSpPr/>
              <p:nvPr/>
            </p:nvSpPr>
            <p:spPr>
              <a:xfrm>
                <a:off x="6780375" y="2790425"/>
                <a:ext cx="755956" cy="125924"/>
              </a:xfrm>
              <a:custGeom>
                <a:avLst/>
                <a:gdLst/>
                <a:ahLst/>
                <a:cxnLst/>
                <a:rect l="l" t="t" r="r" b="b"/>
                <a:pathLst>
                  <a:path w="17645" h="2783" extrusionOk="0">
                    <a:moveTo>
                      <a:pt x="1" y="0"/>
                    </a:moveTo>
                    <a:lnTo>
                      <a:pt x="1" y="1643"/>
                    </a:lnTo>
                    <a:lnTo>
                      <a:pt x="17644" y="2783"/>
                    </a:lnTo>
                    <a:lnTo>
                      <a:pt x="17644" y="65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61"/>
              <p:cNvSpPr/>
              <p:nvPr/>
            </p:nvSpPr>
            <p:spPr>
              <a:xfrm>
                <a:off x="7532125" y="2819775"/>
                <a:ext cx="2231240" cy="105076"/>
              </a:xfrm>
              <a:custGeom>
                <a:avLst/>
                <a:gdLst/>
                <a:ahLst/>
                <a:cxnLst/>
                <a:rect l="l" t="t" r="r" b="b"/>
                <a:pathLst>
                  <a:path w="51983" h="2107" extrusionOk="0">
                    <a:moveTo>
                      <a:pt x="0" y="0"/>
                    </a:moveTo>
                    <a:lnTo>
                      <a:pt x="0" y="2107"/>
                    </a:lnTo>
                    <a:lnTo>
                      <a:pt x="51983" y="2107"/>
                    </a:lnTo>
                    <a:lnTo>
                      <a:pt x="519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61"/>
              <p:cNvSpPr/>
              <p:nvPr/>
            </p:nvSpPr>
            <p:spPr>
              <a:xfrm>
                <a:off x="7532125" y="2905275"/>
                <a:ext cx="2140970" cy="560036"/>
              </a:xfrm>
              <a:custGeom>
                <a:avLst/>
                <a:gdLst/>
                <a:ahLst/>
                <a:cxnLst/>
                <a:rect l="l" t="t" r="r" b="b"/>
                <a:pathLst>
                  <a:path w="49877" h="12814" extrusionOk="0">
                    <a:moveTo>
                      <a:pt x="0" y="1"/>
                    </a:moveTo>
                    <a:lnTo>
                      <a:pt x="0" y="2552"/>
                    </a:lnTo>
                    <a:lnTo>
                      <a:pt x="49876" y="12813"/>
                    </a:lnTo>
                    <a:lnTo>
                      <a:pt x="498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61"/>
              <p:cNvSpPr/>
              <p:nvPr/>
            </p:nvSpPr>
            <p:spPr>
              <a:xfrm>
                <a:off x="6862376" y="3923060"/>
                <a:ext cx="49697" cy="369302"/>
              </a:xfrm>
              <a:custGeom>
                <a:avLst/>
                <a:gdLst/>
                <a:ahLst/>
                <a:cxnLst/>
                <a:rect l="l" t="t" r="r" b="b"/>
                <a:pathLst>
                  <a:path w="1160" h="8620" extrusionOk="0">
                    <a:moveTo>
                      <a:pt x="1159" y="0"/>
                    </a:moveTo>
                    <a:lnTo>
                      <a:pt x="0" y="8619"/>
                    </a:lnTo>
                    <a:lnTo>
                      <a:pt x="483" y="8619"/>
                    </a:lnTo>
                    <a:lnTo>
                      <a:pt x="11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61"/>
              <p:cNvSpPr/>
              <p:nvPr/>
            </p:nvSpPr>
            <p:spPr>
              <a:xfrm>
                <a:off x="6834175" y="2858926"/>
                <a:ext cx="702146" cy="166723"/>
              </a:xfrm>
              <a:custGeom>
                <a:avLst/>
                <a:gdLst/>
                <a:ahLst/>
                <a:cxnLst/>
                <a:rect l="l" t="t" r="r" b="b"/>
                <a:pathLst>
                  <a:path w="16389" h="3614" extrusionOk="0">
                    <a:moveTo>
                      <a:pt x="1" y="0"/>
                    </a:moveTo>
                    <a:lnTo>
                      <a:pt x="1" y="580"/>
                    </a:lnTo>
                    <a:lnTo>
                      <a:pt x="16388" y="3614"/>
                    </a:lnTo>
                    <a:lnTo>
                      <a:pt x="16388" y="106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1" name="Google Shape;4261;p61"/>
            <p:cNvGrpSpPr/>
            <p:nvPr/>
          </p:nvGrpSpPr>
          <p:grpSpPr>
            <a:xfrm>
              <a:off x="8394114" y="2965234"/>
              <a:ext cx="623127" cy="376402"/>
              <a:chOff x="1412143" y="4301302"/>
              <a:chExt cx="701246" cy="423542"/>
            </a:xfrm>
          </p:grpSpPr>
          <p:grpSp>
            <p:nvGrpSpPr>
              <p:cNvPr id="4262" name="Google Shape;4262;p61"/>
              <p:cNvGrpSpPr/>
              <p:nvPr/>
            </p:nvGrpSpPr>
            <p:grpSpPr>
              <a:xfrm>
                <a:off x="1412143" y="4492167"/>
                <a:ext cx="701246" cy="232678"/>
                <a:chOff x="7138068" y="2592629"/>
                <a:chExt cx="701246" cy="232678"/>
              </a:xfrm>
            </p:grpSpPr>
            <p:sp>
              <p:nvSpPr>
                <p:cNvPr id="4263" name="Google Shape;4263;p61"/>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61"/>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61"/>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61"/>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61"/>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61"/>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61"/>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61"/>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61"/>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61"/>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3" name="Google Shape;4273;p61"/>
              <p:cNvGrpSpPr/>
              <p:nvPr/>
            </p:nvGrpSpPr>
            <p:grpSpPr>
              <a:xfrm rot="-1436162">
                <a:off x="1652698" y="4359172"/>
                <a:ext cx="325222" cy="188484"/>
                <a:chOff x="3731575" y="1638525"/>
                <a:chExt cx="208350" cy="120750"/>
              </a:xfrm>
            </p:grpSpPr>
            <p:sp>
              <p:nvSpPr>
                <p:cNvPr id="4274" name="Google Shape;4274;p61"/>
                <p:cNvSpPr/>
                <p:nvPr/>
              </p:nvSpPr>
              <p:spPr>
                <a:xfrm>
                  <a:off x="3731575" y="1638525"/>
                  <a:ext cx="52525" cy="53175"/>
                </a:xfrm>
                <a:custGeom>
                  <a:avLst/>
                  <a:gdLst/>
                  <a:ahLst/>
                  <a:cxnLst/>
                  <a:rect l="l" t="t" r="r" b="b"/>
                  <a:pathLst>
                    <a:path w="2101" h="2127" extrusionOk="0">
                      <a:moveTo>
                        <a:pt x="1995" y="1"/>
                      </a:moveTo>
                      <a:lnTo>
                        <a:pt x="832" y="278"/>
                      </a:lnTo>
                      <a:lnTo>
                        <a:pt x="199" y="344"/>
                      </a:lnTo>
                      <a:cubicBezTo>
                        <a:pt x="66" y="357"/>
                        <a:pt x="0" y="503"/>
                        <a:pt x="80" y="621"/>
                      </a:cubicBezTo>
                      <a:lnTo>
                        <a:pt x="489" y="1176"/>
                      </a:lnTo>
                      <a:lnTo>
                        <a:pt x="1044" y="2127"/>
                      </a:lnTo>
                      <a:lnTo>
                        <a:pt x="1691" y="1625"/>
                      </a:lnTo>
                      <a:lnTo>
                        <a:pt x="2100" y="833"/>
                      </a:lnTo>
                      <a:lnTo>
                        <a:pt x="19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61"/>
                <p:cNvSpPr/>
                <p:nvPr/>
              </p:nvSpPr>
              <p:spPr>
                <a:xfrm>
                  <a:off x="3757650" y="1638850"/>
                  <a:ext cx="182275" cy="120425"/>
                </a:xfrm>
                <a:custGeom>
                  <a:avLst/>
                  <a:gdLst/>
                  <a:ahLst/>
                  <a:cxnLst/>
                  <a:rect l="l" t="t" r="r" b="b"/>
                  <a:pathLst>
                    <a:path w="7291" h="4817" extrusionOk="0">
                      <a:moveTo>
                        <a:pt x="952" y="1"/>
                      </a:moveTo>
                      <a:lnTo>
                        <a:pt x="1018" y="476"/>
                      </a:lnTo>
                      <a:cubicBezTo>
                        <a:pt x="1044" y="701"/>
                        <a:pt x="1004" y="925"/>
                        <a:pt x="899" y="1123"/>
                      </a:cubicBezTo>
                      <a:lnTo>
                        <a:pt x="754" y="1414"/>
                      </a:lnTo>
                      <a:cubicBezTo>
                        <a:pt x="688" y="1546"/>
                        <a:pt x="582" y="1665"/>
                        <a:pt x="463" y="1757"/>
                      </a:cubicBezTo>
                      <a:lnTo>
                        <a:pt x="1" y="2114"/>
                      </a:lnTo>
                      <a:lnTo>
                        <a:pt x="5931" y="4755"/>
                      </a:lnTo>
                      <a:cubicBezTo>
                        <a:pt x="6013" y="4797"/>
                        <a:pt x="6100" y="4816"/>
                        <a:pt x="6186" y="4816"/>
                      </a:cubicBezTo>
                      <a:cubicBezTo>
                        <a:pt x="6265" y="4816"/>
                        <a:pt x="6344" y="4800"/>
                        <a:pt x="6419" y="4768"/>
                      </a:cubicBezTo>
                      <a:lnTo>
                        <a:pt x="6604" y="4702"/>
                      </a:lnTo>
                      <a:cubicBezTo>
                        <a:pt x="6749" y="4636"/>
                        <a:pt x="6868" y="4531"/>
                        <a:pt x="6934" y="4385"/>
                      </a:cubicBezTo>
                      <a:lnTo>
                        <a:pt x="7225" y="3752"/>
                      </a:lnTo>
                      <a:cubicBezTo>
                        <a:pt x="7291" y="3593"/>
                        <a:pt x="7291" y="3408"/>
                        <a:pt x="7225" y="3250"/>
                      </a:cubicBezTo>
                      <a:lnTo>
                        <a:pt x="7079" y="2919"/>
                      </a:lnTo>
                      <a:cubicBezTo>
                        <a:pt x="7013" y="2774"/>
                        <a:pt x="6895" y="2669"/>
                        <a:pt x="6763" y="2603"/>
                      </a:cubicBez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61"/>
                <p:cNvSpPr/>
                <p:nvPr/>
              </p:nvSpPr>
              <p:spPr>
                <a:xfrm>
                  <a:off x="3781425" y="1638850"/>
                  <a:ext cx="158500" cy="93475"/>
                </a:xfrm>
                <a:custGeom>
                  <a:avLst/>
                  <a:gdLst/>
                  <a:ahLst/>
                  <a:cxnLst/>
                  <a:rect l="l" t="t" r="r" b="b"/>
                  <a:pathLst>
                    <a:path w="6340" h="3739" extrusionOk="0">
                      <a:moveTo>
                        <a:pt x="1" y="1"/>
                      </a:moveTo>
                      <a:lnTo>
                        <a:pt x="67" y="476"/>
                      </a:lnTo>
                      <a:cubicBezTo>
                        <a:pt x="80" y="608"/>
                        <a:pt x="80" y="727"/>
                        <a:pt x="53" y="846"/>
                      </a:cubicBezTo>
                      <a:cubicBezTo>
                        <a:pt x="27" y="952"/>
                        <a:pt x="6261" y="3738"/>
                        <a:pt x="6261" y="3738"/>
                      </a:cubicBezTo>
                      <a:cubicBezTo>
                        <a:pt x="6340" y="3580"/>
                        <a:pt x="6340" y="3408"/>
                        <a:pt x="6261" y="3250"/>
                      </a:cubicBezTo>
                      <a:lnTo>
                        <a:pt x="6115" y="2919"/>
                      </a:lnTo>
                      <a:cubicBezTo>
                        <a:pt x="6049" y="2774"/>
                        <a:pt x="5944" y="2669"/>
                        <a:pt x="5798" y="2603"/>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61"/>
                <p:cNvSpPr/>
                <p:nvPr/>
              </p:nvSpPr>
              <p:spPr>
                <a:xfrm>
                  <a:off x="3731575" y="1645450"/>
                  <a:ext cx="25125" cy="22500"/>
                </a:xfrm>
                <a:custGeom>
                  <a:avLst/>
                  <a:gdLst/>
                  <a:ahLst/>
                  <a:cxnLst/>
                  <a:rect l="l" t="t" r="r" b="b"/>
                  <a:pathLst>
                    <a:path w="1005" h="900" extrusionOk="0">
                      <a:moveTo>
                        <a:pt x="832" y="1"/>
                      </a:moveTo>
                      <a:lnTo>
                        <a:pt x="199" y="67"/>
                      </a:lnTo>
                      <a:cubicBezTo>
                        <a:pt x="66" y="80"/>
                        <a:pt x="0" y="239"/>
                        <a:pt x="80" y="344"/>
                      </a:cubicBezTo>
                      <a:lnTo>
                        <a:pt x="476" y="899"/>
                      </a:lnTo>
                      <a:lnTo>
                        <a:pt x="516" y="886"/>
                      </a:lnTo>
                      <a:cubicBezTo>
                        <a:pt x="859" y="741"/>
                        <a:pt x="1004" y="331"/>
                        <a:pt x="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278" name="Google Shape;4278;p61"/>
          <p:cNvGrpSpPr/>
          <p:nvPr/>
        </p:nvGrpSpPr>
        <p:grpSpPr>
          <a:xfrm flipH="1">
            <a:off x="-985285" y="1471357"/>
            <a:ext cx="1658342" cy="3137156"/>
            <a:chOff x="6265575" y="1978274"/>
            <a:chExt cx="1536925" cy="2057017"/>
          </a:xfrm>
        </p:grpSpPr>
        <p:sp>
          <p:nvSpPr>
            <p:cNvPr id="4279" name="Google Shape;4279;p61"/>
            <p:cNvSpPr/>
            <p:nvPr/>
          </p:nvSpPr>
          <p:spPr>
            <a:xfrm>
              <a:off x="7369046" y="1978274"/>
              <a:ext cx="433454" cy="2057017"/>
            </a:xfrm>
            <a:custGeom>
              <a:avLst/>
              <a:gdLst/>
              <a:ahLst/>
              <a:cxnLst/>
              <a:rect l="l" t="t" r="r" b="b"/>
              <a:pathLst>
                <a:path w="11538" h="76313" extrusionOk="0">
                  <a:moveTo>
                    <a:pt x="2029" y="1"/>
                  </a:moveTo>
                  <a:lnTo>
                    <a:pt x="0" y="2725"/>
                  </a:lnTo>
                  <a:lnTo>
                    <a:pt x="0" y="76312"/>
                  </a:lnTo>
                  <a:lnTo>
                    <a:pt x="11537" y="76312"/>
                  </a:lnTo>
                  <a:lnTo>
                    <a:pt x="20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0" name="Google Shape;4280;p61"/>
            <p:cNvGrpSpPr/>
            <p:nvPr/>
          </p:nvGrpSpPr>
          <p:grpSpPr>
            <a:xfrm>
              <a:off x="6265575" y="1978281"/>
              <a:ext cx="1179732" cy="2056993"/>
              <a:chOff x="-221497" y="1179358"/>
              <a:chExt cx="1179732" cy="2866889"/>
            </a:xfrm>
          </p:grpSpPr>
          <p:grpSp>
            <p:nvGrpSpPr>
              <p:cNvPr id="4281" name="Google Shape;4281;p61"/>
              <p:cNvGrpSpPr/>
              <p:nvPr/>
            </p:nvGrpSpPr>
            <p:grpSpPr>
              <a:xfrm>
                <a:off x="-221497" y="1179358"/>
                <a:ext cx="1179732" cy="2866889"/>
                <a:chOff x="-221497" y="1179358"/>
                <a:chExt cx="1179732" cy="2866889"/>
              </a:xfrm>
            </p:grpSpPr>
            <p:sp>
              <p:nvSpPr>
                <p:cNvPr id="4282" name="Google Shape;4282;p61"/>
                <p:cNvSpPr/>
                <p:nvPr/>
              </p:nvSpPr>
              <p:spPr>
                <a:xfrm>
                  <a:off x="-221497" y="1179358"/>
                  <a:ext cx="1179732" cy="2866889"/>
                </a:xfrm>
                <a:custGeom>
                  <a:avLst/>
                  <a:gdLst/>
                  <a:ahLst/>
                  <a:cxnLst/>
                  <a:rect l="l" t="t" r="r" b="b"/>
                  <a:pathLst>
                    <a:path w="31403" h="76313" extrusionOk="0">
                      <a:moveTo>
                        <a:pt x="0" y="1"/>
                      </a:moveTo>
                      <a:lnTo>
                        <a:pt x="0" y="76312"/>
                      </a:lnTo>
                      <a:lnTo>
                        <a:pt x="31402" y="76312"/>
                      </a:lnTo>
                      <a:lnTo>
                        <a:pt x="31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61"/>
                <p:cNvSpPr/>
                <p:nvPr/>
              </p:nvSpPr>
              <p:spPr>
                <a:xfrm>
                  <a:off x="592290" y="1179358"/>
                  <a:ext cx="365945" cy="2866889"/>
                </a:xfrm>
                <a:custGeom>
                  <a:avLst/>
                  <a:gdLst/>
                  <a:ahLst/>
                  <a:cxnLst/>
                  <a:rect l="l" t="t" r="r" b="b"/>
                  <a:pathLst>
                    <a:path w="9741" h="76313" extrusionOk="0">
                      <a:moveTo>
                        <a:pt x="1" y="1"/>
                      </a:moveTo>
                      <a:lnTo>
                        <a:pt x="1" y="76312"/>
                      </a:lnTo>
                      <a:lnTo>
                        <a:pt x="9740" y="76312"/>
                      </a:lnTo>
                      <a:lnTo>
                        <a:pt x="9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61"/>
                <p:cNvSpPr/>
                <p:nvPr/>
              </p:nvSpPr>
              <p:spPr>
                <a:xfrm>
                  <a:off x="706270" y="1865416"/>
                  <a:ext cx="175741" cy="2180831"/>
                </a:xfrm>
                <a:custGeom>
                  <a:avLst/>
                  <a:gdLst/>
                  <a:ahLst/>
                  <a:cxnLst/>
                  <a:rect l="l" t="t" r="r" b="b"/>
                  <a:pathLst>
                    <a:path w="4678" h="58051" extrusionOk="0">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61"/>
                <p:cNvSpPr/>
                <p:nvPr/>
              </p:nvSpPr>
              <p:spPr>
                <a:xfrm>
                  <a:off x="-140915" y="1281730"/>
                  <a:ext cx="649767" cy="739065"/>
                </a:xfrm>
                <a:custGeom>
                  <a:avLst/>
                  <a:gdLst/>
                  <a:ahLst/>
                  <a:cxnLst/>
                  <a:rect l="l" t="t" r="r" b="b"/>
                  <a:pathLst>
                    <a:path w="17296" h="19673" extrusionOk="0">
                      <a:moveTo>
                        <a:pt x="0" y="0"/>
                      </a:moveTo>
                      <a:lnTo>
                        <a:pt x="0" y="19672"/>
                      </a:lnTo>
                      <a:lnTo>
                        <a:pt x="17296" y="19672"/>
                      </a:lnTo>
                      <a:lnTo>
                        <a:pt x="17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61"/>
                <p:cNvSpPr/>
                <p:nvPr/>
              </p:nvSpPr>
              <p:spPr>
                <a:xfrm>
                  <a:off x="-140915" y="1281730"/>
                  <a:ext cx="271538" cy="739065"/>
                </a:xfrm>
                <a:custGeom>
                  <a:avLst/>
                  <a:gdLst/>
                  <a:ahLst/>
                  <a:cxnLst/>
                  <a:rect l="l" t="t" r="r" b="b"/>
                  <a:pathLst>
                    <a:path w="7228" h="19673" extrusionOk="0">
                      <a:moveTo>
                        <a:pt x="0" y="0"/>
                      </a:moveTo>
                      <a:lnTo>
                        <a:pt x="0" y="19672"/>
                      </a:lnTo>
                      <a:lnTo>
                        <a:pt x="7228" y="19672"/>
                      </a:lnTo>
                      <a:lnTo>
                        <a:pt x="7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61"/>
                <p:cNvSpPr/>
                <p:nvPr/>
              </p:nvSpPr>
              <p:spPr>
                <a:xfrm>
                  <a:off x="-140915" y="2088266"/>
                  <a:ext cx="649767" cy="773214"/>
                </a:xfrm>
                <a:custGeom>
                  <a:avLst/>
                  <a:gdLst/>
                  <a:ahLst/>
                  <a:cxnLst/>
                  <a:rect l="l" t="t" r="r" b="b"/>
                  <a:pathLst>
                    <a:path w="17296" h="20582" extrusionOk="0">
                      <a:moveTo>
                        <a:pt x="17296" y="1"/>
                      </a:moveTo>
                      <a:lnTo>
                        <a:pt x="0" y="909"/>
                      </a:lnTo>
                      <a:lnTo>
                        <a:pt x="0" y="20581"/>
                      </a:lnTo>
                      <a:lnTo>
                        <a:pt x="17296" y="20581"/>
                      </a:lnTo>
                      <a:lnTo>
                        <a:pt x="17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61"/>
                <p:cNvSpPr/>
                <p:nvPr/>
              </p:nvSpPr>
              <p:spPr>
                <a:xfrm>
                  <a:off x="-140915" y="2108590"/>
                  <a:ext cx="271538" cy="752890"/>
                </a:xfrm>
                <a:custGeom>
                  <a:avLst/>
                  <a:gdLst/>
                  <a:ahLst/>
                  <a:cxnLst/>
                  <a:rect l="l" t="t" r="r" b="b"/>
                  <a:pathLst>
                    <a:path w="7228" h="20041" extrusionOk="0">
                      <a:moveTo>
                        <a:pt x="7228" y="1"/>
                      </a:moveTo>
                      <a:lnTo>
                        <a:pt x="0" y="368"/>
                      </a:lnTo>
                      <a:lnTo>
                        <a:pt x="0" y="20040"/>
                      </a:lnTo>
                      <a:lnTo>
                        <a:pt x="7228" y="20040"/>
                      </a:lnTo>
                      <a:lnTo>
                        <a:pt x="7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61"/>
                <p:cNvSpPr/>
                <p:nvPr/>
              </p:nvSpPr>
              <p:spPr>
                <a:xfrm>
                  <a:off x="-140915" y="2933310"/>
                  <a:ext cx="649767" cy="769533"/>
                </a:xfrm>
                <a:custGeom>
                  <a:avLst/>
                  <a:gdLst/>
                  <a:ahLst/>
                  <a:cxnLst/>
                  <a:rect l="l" t="t" r="r" b="b"/>
                  <a:pathLst>
                    <a:path w="17296" h="20484" extrusionOk="0">
                      <a:moveTo>
                        <a:pt x="0" y="0"/>
                      </a:moveTo>
                      <a:lnTo>
                        <a:pt x="0" y="20484"/>
                      </a:lnTo>
                      <a:lnTo>
                        <a:pt x="17296" y="20484"/>
                      </a:lnTo>
                      <a:lnTo>
                        <a:pt x="17296" y="79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0" name="Google Shape;4290;p61"/>
              <p:cNvSpPr/>
              <p:nvPr/>
            </p:nvSpPr>
            <p:spPr>
              <a:xfrm>
                <a:off x="-140915" y="2933310"/>
                <a:ext cx="271538" cy="769533"/>
              </a:xfrm>
              <a:custGeom>
                <a:avLst/>
                <a:gdLst/>
                <a:ahLst/>
                <a:cxnLst/>
                <a:rect l="l" t="t" r="r" b="b"/>
                <a:pathLst>
                  <a:path w="7228" h="20484" extrusionOk="0">
                    <a:moveTo>
                      <a:pt x="0" y="0"/>
                    </a:moveTo>
                    <a:lnTo>
                      <a:pt x="0" y="20484"/>
                    </a:lnTo>
                    <a:lnTo>
                      <a:pt x="7228" y="20484"/>
                    </a:lnTo>
                    <a:lnTo>
                      <a:pt x="7228" y="32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1" name="Google Shape;4291;p61"/>
          <p:cNvGrpSpPr/>
          <p:nvPr/>
        </p:nvGrpSpPr>
        <p:grpSpPr>
          <a:xfrm flipH="1">
            <a:off x="-117908" y="1761968"/>
            <a:ext cx="701573" cy="635200"/>
            <a:chOff x="791550" y="2156375"/>
            <a:chExt cx="1145425" cy="1118900"/>
          </a:xfrm>
        </p:grpSpPr>
        <p:sp>
          <p:nvSpPr>
            <p:cNvPr id="4292" name="Google Shape;4292;p61"/>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61"/>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61"/>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61"/>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61"/>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61"/>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61"/>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61"/>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61"/>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61"/>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61"/>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61"/>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61"/>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61"/>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61"/>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7" name="Google Shape;4307;p61"/>
          <p:cNvGrpSpPr/>
          <p:nvPr/>
        </p:nvGrpSpPr>
        <p:grpSpPr>
          <a:xfrm flipH="1">
            <a:off x="-117908" y="2676904"/>
            <a:ext cx="701573" cy="635200"/>
            <a:chOff x="791550" y="2156375"/>
            <a:chExt cx="1145425" cy="1118900"/>
          </a:xfrm>
        </p:grpSpPr>
        <p:sp>
          <p:nvSpPr>
            <p:cNvPr id="4308" name="Google Shape;4308;p61"/>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61"/>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61"/>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61"/>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61"/>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61"/>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61"/>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61"/>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61"/>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61"/>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61"/>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61"/>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61"/>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61"/>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2" name="Google Shape;4322;p61"/>
          <p:cNvGrpSpPr/>
          <p:nvPr/>
        </p:nvGrpSpPr>
        <p:grpSpPr>
          <a:xfrm flipH="1">
            <a:off x="-117865" y="3596586"/>
            <a:ext cx="701505" cy="635200"/>
            <a:chOff x="8817561" y="3596620"/>
            <a:chExt cx="650143" cy="635200"/>
          </a:xfrm>
        </p:grpSpPr>
        <p:grpSp>
          <p:nvGrpSpPr>
            <p:cNvPr id="4323" name="Google Shape;4323;p61"/>
            <p:cNvGrpSpPr/>
            <p:nvPr/>
          </p:nvGrpSpPr>
          <p:grpSpPr>
            <a:xfrm>
              <a:off x="8817561" y="3596620"/>
              <a:ext cx="650143" cy="635200"/>
              <a:chOff x="791550" y="2156375"/>
              <a:chExt cx="1145425" cy="1118900"/>
            </a:xfrm>
          </p:grpSpPr>
          <p:sp>
            <p:nvSpPr>
              <p:cNvPr id="4324" name="Google Shape;4324;p61"/>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61"/>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61"/>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61"/>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61"/>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61"/>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61"/>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61"/>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61"/>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61"/>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61"/>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61"/>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61"/>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7" name="Google Shape;4337;p61"/>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61"/>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339"/>
        <p:cNvGrpSpPr/>
        <p:nvPr/>
      </p:nvGrpSpPr>
      <p:grpSpPr>
        <a:xfrm>
          <a:off x="0" y="0"/>
          <a:ext cx="0" cy="0"/>
          <a:chOff x="0" y="0"/>
          <a:chExt cx="0" cy="0"/>
        </a:xfrm>
      </p:grpSpPr>
      <p:sp>
        <p:nvSpPr>
          <p:cNvPr id="4340" name="Google Shape;4340;p62"/>
          <p:cNvSpPr/>
          <p:nvPr/>
        </p:nvSpPr>
        <p:spPr>
          <a:xfrm>
            <a:off x="-175" y="0"/>
            <a:ext cx="9143979" cy="902450"/>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4341" name="Google Shape;4341;p62"/>
          <p:cNvSpPr/>
          <p:nvPr/>
        </p:nvSpPr>
        <p:spPr>
          <a:xfrm>
            <a:off x="325" y="4039400"/>
            <a:ext cx="9200404" cy="1138194"/>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2" name="Google Shape;4342;p62"/>
          <p:cNvGrpSpPr/>
          <p:nvPr/>
        </p:nvGrpSpPr>
        <p:grpSpPr>
          <a:xfrm>
            <a:off x="2936544" y="-329546"/>
            <a:ext cx="2934233" cy="708308"/>
            <a:chOff x="2375925" y="3297600"/>
            <a:chExt cx="735950" cy="177650"/>
          </a:xfrm>
        </p:grpSpPr>
        <p:sp>
          <p:nvSpPr>
            <p:cNvPr id="4343" name="Google Shape;4343;p62"/>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62"/>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62"/>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2"/>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2"/>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2"/>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a:effectLst>
              <a:outerShdw blurRad="1285875" dist="733425" dir="15240000" algn="bl" rotWithShape="0">
                <a:schemeClr val="lt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9" name="Google Shape;4349;p62"/>
          <p:cNvSpPr/>
          <p:nvPr/>
        </p:nvSpPr>
        <p:spPr>
          <a:xfrm flipH="1">
            <a:off x="275" y="4673900"/>
            <a:ext cx="9200400" cy="503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287949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26598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187105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246135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337121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22692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4"/>
        <p:cNvGrpSpPr/>
        <p:nvPr/>
      </p:nvGrpSpPr>
      <p:grpSpPr>
        <a:xfrm>
          <a:off x="0" y="0"/>
          <a:ext cx="0" cy="0"/>
          <a:chOff x="0" y="0"/>
          <a:chExt cx="0" cy="0"/>
        </a:xfrm>
      </p:grpSpPr>
      <p:sp>
        <p:nvSpPr>
          <p:cNvPr id="475" name="Google Shape;475;p7"/>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txBox="1">
            <a:spLocks noGrp="1"/>
          </p:cNvSpPr>
          <p:nvPr>
            <p:ph type="body" idx="1"/>
          </p:nvPr>
        </p:nvSpPr>
        <p:spPr>
          <a:xfrm>
            <a:off x="4470825" y="1137500"/>
            <a:ext cx="3958200" cy="2307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17500" rtl="0">
              <a:lnSpc>
                <a:spcPct val="115000"/>
              </a:lnSpc>
              <a:spcBef>
                <a:spcPts val="0"/>
              </a:spcBef>
              <a:spcAft>
                <a:spcPts val="0"/>
              </a:spcAft>
              <a:buClr>
                <a:schemeClr val="dk1"/>
              </a:buClr>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77" name="Google Shape;477;p7"/>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479" name="Google Shape;479;p7"/>
          <p:cNvGrpSpPr/>
          <p:nvPr/>
        </p:nvGrpSpPr>
        <p:grpSpPr>
          <a:xfrm>
            <a:off x="2936544" y="-329546"/>
            <a:ext cx="2934233" cy="708308"/>
            <a:chOff x="2375925" y="3297600"/>
            <a:chExt cx="735950" cy="177650"/>
          </a:xfrm>
        </p:grpSpPr>
        <p:sp>
          <p:nvSpPr>
            <p:cNvPr id="480" name="Google Shape;480;p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7"/>
          <p:cNvGrpSpPr/>
          <p:nvPr/>
        </p:nvGrpSpPr>
        <p:grpSpPr>
          <a:xfrm>
            <a:off x="8581300" y="2272600"/>
            <a:ext cx="1174850" cy="2506000"/>
            <a:chOff x="8505100" y="2272600"/>
            <a:chExt cx="1174850" cy="2506000"/>
          </a:xfrm>
        </p:grpSpPr>
        <p:sp>
          <p:nvSpPr>
            <p:cNvPr id="487" name="Google Shape;487;p7"/>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7"/>
            <p:cNvGrpSpPr/>
            <p:nvPr/>
          </p:nvGrpSpPr>
          <p:grpSpPr>
            <a:xfrm>
              <a:off x="8505100" y="2272600"/>
              <a:ext cx="1174850" cy="2455800"/>
              <a:chOff x="8428900" y="2272600"/>
              <a:chExt cx="1174850" cy="2455800"/>
            </a:xfrm>
          </p:grpSpPr>
          <p:sp>
            <p:nvSpPr>
              <p:cNvPr id="489" name="Google Shape;489;p7"/>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1" name="Google Shape;531;p7"/>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424077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24322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16111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3437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11034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2549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277656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7235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914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84000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sp>
        <p:nvSpPr>
          <p:cNvPr id="533" name="Google Shape;533;p8"/>
          <p:cNvSpPr txBox="1">
            <a:spLocks noGrp="1"/>
          </p:cNvSpPr>
          <p:nvPr>
            <p:ph type="title"/>
          </p:nvPr>
        </p:nvSpPr>
        <p:spPr>
          <a:xfrm>
            <a:off x="2500350" y="1607400"/>
            <a:ext cx="4143300" cy="1928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6000"/>
              <a:buNone/>
              <a:defRPr sz="6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34" name="Google Shape;534;p8"/>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537" name="Google Shape;537;p8"/>
          <p:cNvGrpSpPr/>
          <p:nvPr/>
        </p:nvGrpSpPr>
        <p:grpSpPr>
          <a:xfrm>
            <a:off x="2936544" y="-329546"/>
            <a:ext cx="2934233" cy="708308"/>
            <a:chOff x="2375925" y="3297600"/>
            <a:chExt cx="735950" cy="177650"/>
          </a:xfrm>
        </p:grpSpPr>
        <p:sp>
          <p:nvSpPr>
            <p:cNvPr id="538" name="Google Shape;538;p8"/>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8"/>
          <p:cNvGrpSpPr/>
          <p:nvPr/>
        </p:nvGrpSpPr>
        <p:grpSpPr>
          <a:xfrm>
            <a:off x="-950125" y="2423224"/>
            <a:ext cx="3071647" cy="2604520"/>
            <a:chOff x="-875775" y="2423224"/>
            <a:chExt cx="3071647" cy="2604520"/>
          </a:xfrm>
        </p:grpSpPr>
        <p:grpSp>
          <p:nvGrpSpPr>
            <p:cNvPr id="545" name="Google Shape;545;p8"/>
            <p:cNvGrpSpPr/>
            <p:nvPr/>
          </p:nvGrpSpPr>
          <p:grpSpPr>
            <a:xfrm>
              <a:off x="-875775" y="2801416"/>
              <a:ext cx="3071647" cy="2226327"/>
              <a:chOff x="0" y="2801416"/>
              <a:chExt cx="3071647" cy="2226327"/>
            </a:xfrm>
          </p:grpSpPr>
          <p:grpSp>
            <p:nvGrpSpPr>
              <p:cNvPr id="546" name="Google Shape;546;p8"/>
              <p:cNvGrpSpPr/>
              <p:nvPr/>
            </p:nvGrpSpPr>
            <p:grpSpPr>
              <a:xfrm>
                <a:off x="0" y="2801416"/>
                <a:ext cx="3071647" cy="2226327"/>
                <a:chOff x="6701325" y="2327691"/>
                <a:chExt cx="3071647" cy="2226327"/>
              </a:xfrm>
            </p:grpSpPr>
            <p:sp>
              <p:nvSpPr>
                <p:cNvPr id="547" name="Google Shape;547;p8"/>
                <p:cNvSpPr/>
                <p:nvPr/>
              </p:nvSpPr>
              <p:spPr>
                <a:xfrm>
                  <a:off x="6701325" y="4243499"/>
                  <a:ext cx="3071647" cy="310519"/>
                </a:xfrm>
                <a:custGeom>
                  <a:avLst/>
                  <a:gdLst/>
                  <a:ahLst/>
                  <a:cxnLst/>
                  <a:rect l="l" t="t" r="r" b="b"/>
                  <a:pathLst>
                    <a:path w="67938" h="5373" extrusionOk="0">
                      <a:moveTo>
                        <a:pt x="67869" y="3837"/>
                      </a:moveTo>
                      <a:cubicBezTo>
                        <a:pt x="67905" y="3847"/>
                        <a:pt x="67927" y="3852"/>
                        <a:pt x="67933" y="3852"/>
                      </a:cubicBezTo>
                      <a:cubicBezTo>
                        <a:pt x="67937" y="3852"/>
                        <a:pt x="67935" y="3850"/>
                        <a:pt x="67925" y="3846"/>
                      </a:cubicBezTo>
                      <a:cubicBezTo>
                        <a:pt x="67919" y="3842"/>
                        <a:pt x="67900" y="3840"/>
                        <a:pt x="67869" y="3837"/>
                      </a:cubicBezTo>
                      <a:close/>
                      <a:moveTo>
                        <a:pt x="54862" y="0"/>
                      </a:moveTo>
                      <a:cubicBezTo>
                        <a:pt x="53722" y="0"/>
                        <a:pt x="0" y="966"/>
                        <a:pt x="0" y="966"/>
                      </a:cubicBezTo>
                      <a:lnTo>
                        <a:pt x="12445" y="5372"/>
                      </a:lnTo>
                      <a:cubicBezTo>
                        <a:pt x="12445" y="5372"/>
                        <a:pt x="61358" y="3828"/>
                        <a:pt x="67332" y="3828"/>
                      </a:cubicBezTo>
                      <a:cubicBezTo>
                        <a:pt x="67600" y="3828"/>
                        <a:pt x="67782" y="3831"/>
                        <a:pt x="67869" y="3837"/>
                      </a:cubicBezTo>
                      <a:lnTo>
                        <a:pt x="67869" y="3837"/>
                      </a:lnTo>
                      <a:cubicBezTo>
                        <a:pt x="66912" y="3575"/>
                        <a:pt x="55935" y="0"/>
                        <a:pt x="5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7748231" y="4131703"/>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7567735" y="4145755"/>
                  <a:ext cx="42243" cy="310522"/>
                </a:xfrm>
                <a:custGeom>
                  <a:avLst/>
                  <a:gdLst/>
                  <a:ahLst/>
                  <a:cxnLst/>
                  <a:rect l="l" t="t" r="r" b="b"/>
                  <a:pathLst>
                    <a:path w="986" h="7248" extrusionOk="0">
                      <a:moveTo>
                        <a:pt x="986" y="1"/>
                      </a:moveTo>
                      <a:lnTo>
                        <a:pt x="0" y="7247"/>
                      </a:lnTo>
                      <a:lnTo>
                        <a:pt x="406" y="7247"/>
                      </a:lnTo>
                      <a:lnTo>
                        <a:pt x="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7681139" y="2761514"/>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7680325" y="276232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7691936" y="2898096"/>
                  <a:ext cx="91940" cy="45584"/>
                </a:xfrm>
                <a:custGeom>
                  <a:avLst/>
                  <a:gdLst/>
                  <a:ahLst/>
                  <a:cxnLst/>
                  <a:rect l="l" t="t" r="r" b="b"/>
                  <a:pathLst>
                    <a:path w="2146" h="1064" extrusionOk="0">
                      <a:moveTo>
                        <a:pt x="0" y="1"/>
                      </a:moveTo>
                      <a:lnTo>
                        <a:pt x="77" y="1064"/>
                      </a:lnTo>
                      <a:lnTo>
                        <a:pt x="2126" y="542"/>
                      </a:lnTo>
                      <a:lnTo>
                        <a:pt x="2145"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8361693" y="276151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8360879" y="276232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8372446" y="2898096"/>
                  <a:ext cx="91940" cy="45584"/>
                </a:xfrm>
                <a:custGeom>
                  <a:avLst/>
                  <a:gdLst/>
                  <a:ahLst/>
                  <a:cxnLst/>
                  <a:rect l="l" t="t" r="r" b="b"/>
                  <a:pathLst>
                    <a:path w="2146" h="1064" extrusionOk="0">
                      <a:moveTo>
                        <a:pt x="1" y="1"/>
                      </a:moveTo>
                      <a:lnTo>
                        <a:pt x="78" y="1064"/>
                      </a:lnTo>
                      <a:lnTo>
                        <a:pt x="2126" y="542"/>
                      </a:lnTo>
                      <a:lnTo>
                        <a:pt x="214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8279735" y="331949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279735" y="332035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8282220"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707659" y="331949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7706802" y="332035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7709287" y="3360924"/>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7874873" y="331949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7874059" y="332035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7877358" y="3382431"/>
                  <a:ext cx="103550" cy="45584"/>
                </a:xfrm>
                <a:custGeom>
                  <a:avLst/>
                  <a:gdLst/>
                  <a:ahLst/>
                  <a:cxnLst/>
                  <a:rect l="l" t="t" r="r" b="b"/>
                  <a:pathLst>
                    <a:path w="2417" h="1064" extrusionOk="0">
                      <a:moveTo>
                        <a:pt x="1" y="1"/>
                      </a:moveTo>
                      <a:lnTo>
                        <a:pt x="5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8533877" y="331949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8533063" y="332035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8534733"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7561095" y="232769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7561095" y="232769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7615762" y="3337746"/>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rgbClr val="8C6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7614905" y="325574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614905" y="3256559"/>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rgbClr val="D6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9056298" y="2888157"/>
                  <a:ext cx="156504" cy="1366119"/>
                </a:xfrm>
                <a:custGeom>
                  <a:avLst/>
                  <a:gdLst/>
                  <a:ahLst/>
                  <a:cxnLst/>
                  <a:rect l="l" t="t" r="r" b="b"/>
                  <a:pathLst>
                    <a:path w="3653" h="31887" extrusionOk="0">
                      <a:moveTo>
                        <a:pt x="1" y="1"/>
                      </a:moveTo>
                      <a:lnTo>
                        <a:pt x="2513" y="31886"/>
                      </a:lnTo>
                      <a:lnTo>
                        <a:pt x="3653" y="31886"/>
                      </a:lnTo>
                      <a:lnTo>
                        <a:pt x="36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6829259" y="2871619"/>
                  <a:ext cx="741004" cy="1217070"/>
                </a:xfrm>
                <a:custGeom>
                  <a:avLst/>
                  <a:gdLst/>
                  <a:ahLst/>
                  <a:cxnLst/>
                  <a:rect l="l" t="t" r="r" b="b"/>
                  <a:pathLst>
                    <a:path w="17296" h="28408" extrusionOk="0">
                      <a:moveTo>
                        <a:pt x="580" y="0"/>
                      </a:moveTo>
                      <a:lnTo>
                        <a:pt x="0" y="24697"/>
                      </a:lnTo>
                      <a:lnTo>
                        <a:pt x="16967" y="28407"/>
                      </a:lnTo>
                      <a:lnTo>
                        <a:pt x="17295" y="561"/>
                      </a:lnTo>
                      <a:lnTo>
                        <a:pt x="5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7536289" y="2916304"/>
                  <a:ext cx="2136855" cy="1142567"/>
                </a:xfrm>
                <a:custGeom>
                  <a:avLst/>
                  <a:gdLst/>
                  <a:ahLst/>
                  <a:cxnLst/>
                  <a:rect l="l" t="t" r="r" b="b"/>
                  <a:pathLst>
                    <a:path w="49877" h="26669" extrusionOk="0">
                      <a:moveTo>
                        <a:pt x="0" y="1"/>
                      </a:moveTo>
                      <a:lnTo>
                        <a:pt x="0" y="26669"/>
                      </a:lnTo>
                      <a:lnTo>
                        <a:pt x="49876" y="24562"/>
                      </a:lnTo>
                      <a:lnTo>
                        <a:pt x="498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7536289" y="2916304"/>
                  <a:ext cx="163958"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6834175" y="2839325"/>
                  <a:ext cx="164001" cy="1453046"/>
                </a:xfrm>
                <a:custGeom>
                  <a:avLst/>
                  <a:gdLst/>
                  <a:ahLst/>
                  <a:cxnLst/>
                  <a:rect l="l" t="t" r="r" b="b"/>
                  <a:pathLst>
                    <a:path w="3828" h="33916" extrusionOk="0">
                      <a:moveTo>
                        <a:pt x="1" y="1"/>
                      </a:moveTo>
                      <a:lnTo>
                        <a:pt x="1" y="33915"/>
                      </a:lnTo>
                      <a:lnTo>
                        <a:pt x="1141" y="33915"/>
                      </a:lnTo>
                      <a:lnTo>
                        <a:pt x="3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6780375" y="2790425"/>
                  <a:ext cx="755956" cy="125924"/>
                </a:xfrm>
                <a:custGeom>
                  <a:avLst/>
                  <a:gdLst/>
                  <a:ahLst/>
                  <a:cxnLst/>
                  <a:rect l="l" t="t" r="r" b="b"/>
                  <a:pathLst>
                    <a:path w="17645" h="2783" extrusionOk="0">
                      <a:moveTo>
                        <a:pt x="1" y="0"/>
                      </a:moveTo>
                      <a:lnTo>
                        <a:pt x="1" y="1643"/>
                      </a:lnTo>
                      <a:lnTo>
                        <a:pt x="17644" y="2783"/>
                      </a:lnTo>
                      <a:lnTo>
                        <a:pt x="17644" y="65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7532125" y="2819775"/>
                  <a:ext cx="2231240" cy="105076"/>
                </a:xfrm>
                <a:custGeom>
                  <a:avLst/>
                  <a:gdLst/>
                  <a:ahLst/>
                  <a:cxnLst/>
                  <a:rect l="l" t="t" r="r" b="b"/>
                  <a:pathLst>
                    <a:path w="51983" h="2107" extrusionOk="0">
                      <a:moveTo>
                        <a:pt x="0" y="0"/>
                      </a:moveTo>
                      <a:lnTo>
                        <a:pt x="0" y="2107"/>
                      </a:lnTo>
                      <a:lnTo>
                        <a:pt x="51983" y="2107"/>
                      </a:lnTo>
                      <a:lnTo>
                        <a:pt x="519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7532125" y="2905275"/>
                  <a:ext cx="2140970" cy="560036"/>
                </a:xfrm>
                <a:custGeom>
                  <a:avLst/>
                  <a:gdLst/>
                  <a:ahLst/>
                  <a:cxnLst/>
                  <a:rect l="l" t="t" r="r" b="b"/>
                  <a:pathLst>
                    <a:path w="49877" h="12814" extrusionOk="0">
                      <a:moveTo>
                        <a:pt x="0" y="1"/>
                      </a:moveTo>
                      <a:lnTo>
                        <a:pt x="0" y="2552"/>
                      </a:lnTo>
                      <a:lnTo>
                        <a:pt x="49876" y="12813"/>
                      </a:lnTo>
                      <a:lnTo>
                        <a:pt x="498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6862376" y="3923060"/>
                  <a:ext cx="49697" cy="369302"/>
                </a:xfrm>
                <a:custGeom>
                  <a:avLst/>
                  <a:gdLst/>
                  <a:ahLst/>
                  <a:cxnLst/>
                  <a:rect l="l" t="t" r="r" b="b"/>
                  <a:pathLst>
                    <a:path w="1160" h="8620" extrusionOk="0">
                      <a:moveTo>
                        <a:pt x="1159" y="0"/>
                      </a:moveTo>
                      <a:lnTo>
                        <a:pt x="0" y="8619"/>
                      </a:lnTo>
                      <a:lnTo>
                        <a:pt x="483" y="8619"/>
                      </a:lnTo>
                      <a:lnTo>
                        <a:pt x="11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6834175" y="2858926"/>
                  <a:ext cx="702146" cy="166723"/>
                </a:xfrm>
                <a:custGeom>
                  <a:avLst/>
                  <a:gdLst/>
                  <a:ahLst/>
                  <a:cxnLst/>
                  <a:rect l="l" t="t" r="r" b="b"/>
                  <a:pathLst>
                    <a:path w="16389" h="3614" extrusionOk="0">
                      <a:moveTo>
                        <a:pt x="1" y="0"/>
                      </a:moveTo>
                      <a:lnTo>
                        <a:pt x="1" y="580"/>
                      </a:lnTo>
                      <a:lnTo>
                        <a:pt x="16388" y="3614"/>
                      </a:lnTo>
                      <a:lnTo>
                        <a:pt x="16388" y="106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8"/>
              <p:cNvSpPr/>
              <p:nvPr/>
            </p:nvSpPr>
            <p:spPr>
              <a:xfrm flipH="1">
                <a:off x="2819026" y="3390025"/>
                <a:ext cx="152649"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934288" y="2423224"/>
              <a:ext cx="1055511" cy="870920"/>
              <a:chOff x="3580800" y="2978725"/>
              <a:chExt cx="3009725" cy="2483375"/>
            </a:xfrm>
          </p:grpSpPr>
          <p:sp>
            <p:nvSpPr>
              <p:cNvPr id="585" name="Google Shape;585;p8"/>
              <p:cNvSpPr/>
              <p:nvPr/>
            </p:nvSpPr>
            <p:spPr>
              <a:xfrm>
                <a:off x="4656475" y="4997800"/>
                <a:ext cx="859100" cy="464300"/>
              </a:xfrm>
              <a:custGeom>
                <a:avLst/>
                <a:gdLst/>
                <a:ahLst/>
                <a:cxnLst/>
                <a:rect l="l" t="t" r="r" b="b"/>
                <a:pathLst>
                  <a:path w="34364" h="18572" extrusionOk="0">
                    <a:moveTo>
                      <a:pt x="16916" y="0"/>
                    </a:moveTo>
                    <a:lnTo>
                      <a:pt x="16916" y="148"/>
                    </a:lnTo>
                    <a:lnTo>
                      <a:pt x="5472" y="3637"/>
                    </a:lnTo>
                    <a:lnTo>
                      <a:pt x="4318" y="14106"/>
                    </a:lnTo>
                    <a:lnTo>
                      <a:pt x="1" y="15082"/>
                    </a:lnTo>
                    <a:lnTo>
                      <a:pt x="1" y="18572"/>
                    </a:lnTo>
                    <a:lnTo>
                      <a:pt x="34364" y="18572"/>
                    </a:lnTo>
                    <a:lnTo>
                      <a:pt x="34364" y="15082"/>
                    </a:lnTo>
                    <a:lnTo>
                      <a:pt x="30046" y="14106"/>
                    </a:lnTo>
                    <a:lnTo>
                      <a:pt x="28863" y="3637"/>
                    </a:lnTo>
                    <a:lnTo>
                      <a:pt x="17419" y="148"/>
                    </a:lnTo>
                    <a:lnTo>
                      <a:pt x="17419" y="0"/>
                    </a:lnTo>
                    <a:lnTo>
                      <a:pt x="17182" y="59"/>
                    </a:lnTo>
                    <a:lnTo>
                      <a:pt x="16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3580800" y="2998700"/>
                <a:ext cx="3005300" cy="2169150"/>
              </a:xfrm>
              <a:custGeom>
                <a:avLst/>
                <a:gdLst/>
                <a:ahLst/>
                <a:cxnLst/>
                <a:rect l="l" t="t" r="r" b="b"/>
                <a:pathLst>
                  <a:path w="120212" h="86766" extrusionOk="0">
                    <a:moveTo>
                      <a:pt x="3312" y="0"/>
                    </a:moveTo>
                    <a:cubicBezTo>
                      <a:pt x="1479" y="0"/>
                      <a:pt x="0" y="1479"/>
                      <a:pt x="30" y="3283"/>
                    </a:cubicBezTo>
                    <a:lnTo>
                      <a:pt x="30" y="83454"/>
                    </a:lnTo>
                    <a:cubicBezTo>
                      <a:pt x="0" y="85287"/>
                      <a:pt x="1479" y="86736"/>
                      <a:pt x="3312" y="86766"/>
                    </a:cubicBezTo>
                    <a:lnTo>
                      <a:pt x="116929" y="86766"/>
                    </a:lnTo>
                    <a:cubicBezTo>
                      <a:pt x="118733" y="86736"/>
                      <a:pt x="120212" y="85287"/>
                      <a:pt x="120212" y="83454"/>
                    </a:cubicBezTo>
                    <a:lnTo>
                      <a:pt x="120212" y="3283"/>
                    </a:lnTo>
                    <a:cubicBezTo>
                      <a:pt x="120212" y="1479"/>
                      <a:pt x="118733" y="0"/>
                      <a:pt x="1169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3633275" y="3031225"/>
                <a:ext cx="2905500" cy="1968800"/>
              </a:xfrm>
              <a:custGeom>
                <a:avLst/>
                <a:gdLst/>
                <a:ahLst/>
                <a:cxnLst/>
                <a:rect l="l" t="t" r="r" b="b"/>
                <a:pathLst>
                  <a:path w="116220" h="78752" extrusionOk="0">
                    <a:moveTo>
                      <a:pt x="1213" y="1"/>
                    </a:moveTo>
                    <a:cubicBezTo>
                      <a:pt x="622" y="1"/>
                      <a:pt x="1" y="858"/>
                      <a:pt x="1" y="1982"/>
                    </a:cubicBezTo>
                    <a:lnTo>
                      <a:pt x="1" y="78752"/>
                    </a:lnTo>
                    <a:lnTo>
                      <a:pt x="116220" y="78752"/>
                    </a:lnTo>
                    <a:lnTo>
                      <a:pt x="116220" y="1982"/>
                    </a:lnTo>
                    <a:cubicBezTo>
                      <a:pt x="116220" y="858"/>
                      <a:pt x="115569" y="1"/>
                      <a:pt x="115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3581525" y="2978725"/>
                <a:ext cx="3009000" cy="2073800"/>
              </a:xfrm>
              <a:custGeom>
                <a:avLst/>
                <a:gdLst/>
                <a:ahLst/>
                <a:cxnLst/>
                <a:rect l="l" t="t" r="r" b="b"/>
                <a:pathLst>
                  <a:path w="120360" h="82952" extrusionOk="0">
                    <a:moveTo>
                      <a:pt x="116190" y="4200"/>
                    </a:moveTo>
                    <a:lnTo>
                      <a:pt x="116190" y="78752"/>
                    </a:lnTo>
                    <a:lnTo>
                      <a:pt x="4170" y="78752"/>
                    </a:lnTo>
                    <a:lnTo>
                      <a:pt x="4170" y="4200"/>
                    </a:lnTo>
                    <a:close/>
                    <a:moveTo>
                      <a:pt x="3283" y="1"/>
                    </a:moveTo>
                    <a:cubicBezTo>
                      <a:pt x="1450" y="1"/>
                      <a:pt x="1" y="1834"/>
                      <a:pt x="1" y="4082"/>
                    </a:cubicBezTo>
                    <a:lnTo>
                      <a:pt x="1" y="82951"/>
                    </a:lnTo>
                    <a:lnTo>
                      <a:pt x="120360" y="82951"/>
                    </a:lnTo>
                    <a:lnTo>
                      <a:pt x="120360" y="4082"/>
                    </a:lnTo>
                    <a:cubicBezTo>
                      <a:pt x="120360" y="1834"/>
                      <a:pt x="118881" y="30"/>
                      <a:pt x="117077" y="30"/>
                    </a:cubicBezTo>
                    <a:lnTo>
                      <a:pt x="117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685025" y="3082250"/>
                <a:ext cx="2801275" cy="1871950"/>
              </a:xfrm>
              <a:custGeom>
                <a:avLst/>
                <a:gdLst/>
                <a:ahLst/>
                <a:cxnLst/>
                <a:rect l="l" t="t" r="r" b="b"/>
                <a:pathLst>
                  <a:path w="112051" h="74878" extrusionOk="0">
                    <a:moveTo>
                      <a:pt x="1" y="0"/>
                    </a:moveTo>
                    <a:lnTo>
                      <a:pt x="1" y="74877"/>
                    </a:lnTo>
                    <a:lnTo>
                      <a:pt x="112050" y="74877"/>
                    </a:lnTo>
                    <a:lnTo>
                      <a:pt x="1120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3668025" y="3079275"/>
                <a:ext cx="2158075" cy="1877875"/>
              </a:xfrm>
              <a:custGeom>
                <a:avLst/>
                <a:gdLst/>
                <a:ahLst/>
                <a:cxnLst/>
                <a:rect l="l" t="t" r="r" b="b"/>
                <a:pathLst>
                  <a:path w="86323" h="75115" extrusionOk="0">
                    <a:moveTo>
                      <a:pt x="2987" y="1"/>
                    </a:moveTo>
                    <a:cubicBezTo>
                      <a:pt x="1331" y="1"/>
                      <a:pt x="1" y="1657"/>
                      <a:pt x="1" y="3697"/>
                    </a:cubicBezTo>
                    <a:lnTo>
                      <a:pt x="1" y="75115"/>
                    </a:lnTo>
                    <a:lnTo>
                      <a:pt x="86322" y="75115"/>
                    </a:lnTo>
                    <a:lnTo>
                      <a:pt x="4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8"/>
            <p:cNvGrpSpPr/>
            <p:nvPr/>
          </p:nvGrpSpPr>
          <p:grpSpPr>
            <a:xfrm flipH="1">
              <a:off x="495117" y="2962465"/>
              <a:ext cx="329857" cy="331694"/>
              <a:chOff x="7482936" y="3488783"/>
              <a:chExt cx="450871" cy="483379"/>
            </a:xfrm>
          </p:grpSpPr>
          <p:sp>
            <p:nvSpPr>
              <p:cNvPr id="592" name="Google Shape;592;p8"/>
              <p:cNvSpPr/>
              <p:nvPr/>
            </p:nvSpPr>
            <p:spPr>
              <a:xfrm>
                <a:off x="7482936" y="3620184"/>
                <a:ext cx="450871" cy="351978"/>
              </a:xfrm>
              <a:custGeom>
                <a:avLst/>
                <a:gdLst/>
                <a:ahLst/>
                <a:cxnLst/>
                <a:rect l="l" t="t" r="r" b="b"/>
                <a:pathLst>
                  <a:path w="3620" h="2826" extrusionOk="0">
                    <a:moveTo>
                      <a:pt x="2354" y="0"/>
                    </a:moveTo>
                    <a:cubicBezTo>
                      <a:pt x="2124" y="0"/>
                      <a:pt x="1897" y="66"/>
                      <a:pt x="1691" y="187"/>
                    </a:cubicBezTo>
                    <a:cubicBezTo>
                      <a:pt x="1691" y="187"/>
                      <a:pt x="1383" y="38"/>
                      <a:pt x="1031" y="38"/>
                    </a:cubicBezTo>
                    <a:cubicBezTo>
                      <a:pt x="719" y="38"/>
                      <a:pt x="371" y="155"/>
                      <a:pt x="172" y="596"/>
                    </a:cubicBezTo>
                    <a:cubicBezTo>
                      <a:pt x="1" y="966"/>
                      <a:pt x="14" y="1402"/>
                      <a:pt x="185" y="1771"/>
                    </a:cubicBezTo>
                    <a:cubicBezTo>
                      <a:pt x="344" y="2115"/>
                      <a:pt x="568" y="2419"/>
                      <a:pt x="833" y="2683"/>
                    </a:cubicBezTo>
                    <a:cubicBezTo>
                      <a:pt x="833" y="2683"/>
                      <a:pt x="1189" y="2825"/>
                      <a:pt x="1626" y="2825"/>
                    </a:cubicBezTo>
                    <a:cubicBezTo>
                      <a:pt x="1917" y="2825"/>
                      <a:pt x="2243" y="2762"/>
                      <a:pt x="2523" y="2551"/>
                    </a:cubicBezTo>
                    <a:cubicBezTo>
                      <a:pt x="3619" y="1719"/>
                      <a:pt x="3553" y="913"/>
                      <a:pt x="3131" y="372"/>
                    </a:cubicBezTo>
                    <a:cubicBezTo>
                      <a:pt x="2959" y="147"/>
                      <a:pt x="2708" y="2"/>
                      <a:pt x="2417" y="2"/>
                    </a:cubicBezTo>
                    <a:cubicBezTo>
                      <a:pt x="2396" y="1"/>
                      <a:pt x="2375" y="0"/>
                      <a:pt x="2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7505978" y="3620308"/>
                <a:ext cx="427829" cy="351854"/>
              </a:xfrm>
              <a:custGeom>
                <a:avLst/>
                <a:gdLst/>
                <a:ahLst/>
                <a:cxnLst/>
                <a:rect l="l" t="t" r="r" b="b"/>
                <a:pathLst>
                  <a:path w="3435" h="2825" extrusionOk="0">
                    <a:moveTo>
                      <a:pt x="2232" y="1"/>
                    </a:moveTo>
                    <a:cubicBezTo>
                      <a:pt x="2206" y="14"/>
                      <a:pt x="2166" y="40"/>
                      <a:pt x="2166" y="40"/>
                    </a:cubicBezTo>
                    <a:cubicBezTo>
                      <a:pt x="2166" y="40"/>
                      <a:pt x="2774" y="1044"/>
                      <a:pt x="1942" y="1757"/>
                    </a:cubicBezTo>
                    <a:cubicBezTo>
                      <a:pt x="1678" y="1979"/>
                      <a:pt x="1373" y="2055"/>
                      <a:pt x="1078" y="2055"/>
                    </a:cubicBezTo>
                    <a:cubicBezTo>
                      <a:pt x="634" y="2055"/>
                      <a:pt x="215" y="1882"/>
                      <a:pt x="0" y="1770"/>
                    </a:cubicBezTo>
                    <a:lnTo>
                      <a:pt x="0" y="1770"/>
                    </a:lnTo>
                    <a:cubicBezTo>
                      <a:pt x="159" y="2114"/>
                      <a:pt x="383" y="2418"/>
                      <a:pt x="648" y="2682"/>
                    </a:cubicBezTo>
                    <a:cubicBezTo>
                      <a:pt x="648" y="2682"/>
                      <a:pt x="1004" y="2824"/>
                      <a:pt x="1441" y="2824"/>
                    </a:cubicBezTo>
                    <a:cubicBezTo>
                      <a:pt x="1732" y="2824"/>
                      <a:pt x="2058" y="2761"/>
                      <a:pt x="2338" y="2550"/>
                    </a:cubicBezTo>
                    <a:cubicBezTo>
                      <a:pt x="3434" y="1718"/>
                      <a:pt x="3368" y="912"/>
                      <a:pt x="2946" y="371"/>
                    </a:cubicBezTo>
                    <a:cubicBezTo>
                      <a:pt x="2774" y="146"/>
                      <a:pt x="2523"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7570121" y="3488783"/>
                <a:ext cx="123429" cy="167893"/>
              </a:xfrm>
              <a:custGeom>
                <a:avLst/>
                <a:gdLst/>
                <a:ahLst/>
                <a:cxnLst/>
                <a:rect l="l" t="t" r="r" b="b"/>
                <a:pathLst>
                  <a:path w="991" h="1348" extrusionOk="0">
                    <a:moveTo>
                      <a:pt x="212" y="0"/>
                    </a:moveTo>
                    <a:lnTo>
                      <a:pt x="1" y="119"/>
                    </a:lnTo>
                    <a:cubicBezTo>
                      <a:pt x="344" y="489"/>
                      <a:pt x="634" y="885"/>
                      <a:pt x="859" y="1334"/>
                    </a:cubicBezTo>
                    <a:lnTo>
                      <a:pt x="991" y="1347"/>
                    </a:lnTo>
                    <a:cubicBezTo>
                      <a:pt x="951" y="793"/>
                      <a:pt x="212"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27072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71757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178137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34138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290492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1C0A81D-3424-4C9B-9289-661E34BAD5E3}" type="datetimeFigureOut">
              <a:rPr lang="es-ES" smtClean="0"/>
              <a:t>21/2/24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D72BEC-E8D8-4E61-93BE-5800A8E35271}" type="slidenum">
              <a:rPr lang="es-ES" smtClean="0"/>
              <a:t>‹#›</a:t>
            </a:fld>
            <a:endParaRPr lang="es-ES"/>
          </a:p>
        </p:txBody>
      </p:sp>
    </p:spTree>
    <p:extLst>
      <p:ext uri="{BB962C8B-B14F-4D97-AF65-F5344CB8AC3E}">
        <p14:creationId xmlns:p14="http://schemas.microsoft.com/office/powerpoint/2010/main" val="294171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5"/>
        <p:cNvGrpSpPr/>
        <p:nvPr/>
      </p:nvGrpSpPr>
      <p:grpSpPr>
        <a:xfrm>
          <a:off x="0" y="0"/>
          <a:ext cx="0" cy="0"/>
          <a:chOff x="0" y="0"/>
          <a:chExt cx="0" cy="0"/>
        </a:xfrm>
      </p:grpSpPr>
      <p:sp>
        <p:nvSpPr>
          <p:cNvPr id="596" name="Google Shape;596;p9"/>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599" name="Google Shape;599;p9"/>
          <p:cNvGrpSpPr/>
          <p:nvPr/>
        </p:nvGrpSpPr>
        <p:grpSpPr>
          <a:xfrm>
            <a:off x="2936544" y="-329546"/>
            <a:ext cx="2934233" cy="708308"/>
            <a:chOff x="2375925" y="3297600"/>
            <a:chExt cx="735950" cy="177650"/>
          </a:xfrm>
        </p:grpSpPr>
        <p:sp>
          <p:nvSpPr>
            <p:cNvPr id="600" name="Google Shape;600;p9"/>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9"/>
          <p:cNvSpPr txBox="1">
            <a:spLocks noGrp="1"/>
          </p:cNvSpPr>
          <p:nvPr>
            <p:ph type="title"/>
          </p:nvPr>
        </p:nvSpPr>
        <p:spPr>
          <a:xfrm>
            <a:off x="774200" y="1544475"/>
            <a:ext cx="37029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7" name="Google Shape;607;p9"/>
          <p:cNvSpPr txBox="1">
            <a:spLocks noGrp="1"/>
          </p:cNvSpPr>
          <p:nvPr>
            <p:ph type="subTitle" idx="1"/>
          </p:nvPr>
        </p:nvSpPr>
        <p:spPr>
          <a:xfrm>
            <a:off x="774200" y="2083225"/>
            <a:ext cx="3702900" cy="12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08"/>
        <p:cNvGrpSpPr/>
        <p:nvPr/>
      </p:nvGrpSpPr>
      <p:grpSpPr>
        <a:xfrm>
          <a:off x="0" y="0"/>
          <a:ext cx="0" cy="0"/>
          <a:chOff x="0" y="0"/>
          <a:chExt cx="0" cy="0"/>
        </a:xfrm>
      </p:grpSpPr>
      <p:sp>
        <p:nvSpPr>
          <p:cNvPr id="609" name="Google Shape;609;p10"/>
          <p:cNvSpPr txBox="1">
            <a:spLocks noGrp="1"/>
          </p:cNvSpPr>
          <p:nvPr>
            <p:ph type="title"/>
          </p:nvPr>
        </p:nvSpPr>
        <p:spPr>
          <a:xfrm>
            <a:off x="973550" y="2035438"/>
            <a:ext cx="3317100" cy="97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0" name="Google Shape;610;p10"/>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35"/>
        <p:cNvGrpSpPr/>
        <p:nvPr/>
      </p:nvGrpSpPr>
      <p:grpSpPr>
        <a:xfrm>
          <a:off x="0" y="0"/>
          <a:ext cx="0" cy="0"/>
          <a:chOff x="0" y="0"/>
          <a:chExt cx="0" cy="0"/>
        </a:xfrm>
      </p:grpSpPr>
      <p:sp>
        <p:nvSpPr>
          <p:cNvPr id="736" name="Google Shape;736;p13"/>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739" name="Google Shape;739;p13"/>
          <p:cNvSpPr txBox="1">
            <a:spLocks noGrp="1"/>
          </p:cNvSpPr>
          <p:nvPr>
            <p:ph type="title" hasCustomPrompt="1"/>
          </p:nvPr>
        </p:nvSpPr>
        <p:spPr>
          <a:xfrm>
            <a:off x="834925" y="127042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0" name="Google Shape;740;p13"/>
          <p:cNvSpPr txBox="1">
            <a:spLocks noGrp="1"/>
          </p:cNvSpPr>
          <p:nvPr>
            <p:ph type="subTitle" idx="1"/>
          </p:nvPr>
        </p:nvSpPr>
        <p:spPr>
          <a:xfrm>
            <a:off x="834925" y="212605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1" name="Google Shape;741;p13"/>
          <p:cNvSpPr txBox="1">
            <a:spLocks noGrp="1"/>
          </p:cNvSpPr>
          <p:nvPr>
            <p:ph type="title" idx="2" hasCustomPrompt="1"/>
          </p:nvPr>
        </p:nvSpPr>
        <p:spPr>
          <a:xfrm>
            <a:off x="3518725" y="127042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2" name="Google Shape;742;p13"/>
          <p:cNvSpPr txBox="1">
            <a:spLocks noGrp="1"/>
          </p:cNvSpPr>
          <p:nvPr>
            <p:ph type="subTitle" idx="3"/>
          </p:nvPr>
        </p:nvSpPr>
        <p:spPr>
          <a:xfrm>
            <a:off x="3518725" y="212605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3" name="Google Shape;743;p13"/>
          <p:cNvSpPr txBox="1">
            <a:spLocks noGrp="1"/>
          </p:cNvSpPr>
          <p:nvPr>
            <p:ph type="title" idx="4" hasCustomPrompt="1"/>
          </p:nvPr>
        </p:nvSpPr>
        <p:spPr>
          <a:xfrm>
            <a:off x="6202525" y="127042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subTitle" idx="5"/>
          </p:nvPr>
        </p:nvSpPr>
        <p:spPr>
          <a:xfrm>
            <a:off x="6202525" y="212605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5" name="Google Shape;745;p13"/>
          <p:cNvSpPr txBox="1">
            <a:spLocks noGrp="1"/>
          </p:cNvSpPr>
          <p:nvPr>
            <p:ph type="title" idx="6" hasCustomPrompt="1"/>
          </p:nvPr>
        </p:nvSpPr>
        <p:spPr>
          <a:xfrm>
            <a:off x="834925" y="279987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6" name="Google Shape;746;p13"/>
          <p:cNvSpPr txBox="1">
            <a:spLocks noGrp="1"/>
          </p:cNvSpPr>
          <p:nvPr>
            <p:ph type="subTitle" idx="7"/>
          </p:nvPr>
        </p:nvSpPr>
        <p:spPr>
          <a:xfrm>
            <a:off x="834925" y="365550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7" name="Google Shape;747;p13"/>
          <p:cNvSpPr txBox="1">
            <a:spLocks noGrp="1"/>
          </p:cNvSpPr>
          <p:nvPr>
            <p:ph type="title" idx="8" hasCustomPrompt="1"/>
          </p:nvPr>
        </p:nvSpPr>
        <p:spPr>
          <a:xfrm>
            <a:off x="3518725" y="279987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8" name="Google Shape;748;p13"/>
          <p:cNvSpPr txBox="1">
            <a:spLocks noGrp="1"/>
          </p:cNvSpPr>
          <p:nvPr>
            <p:ph type="subTitle" idx="9"/>
          </p:nvPr>
        </p:nvSpPr>
        <p:spPr>
          <a:xfrm>
            <a:off x="3518725" y="365550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13" hasCustomPrompt="1"/>
          </p:nvPr>
        </p:nvSpPr>
        <p:spPr>
          <a:xfrm>
            <a:off x="6202525" y="2799875"/>
            <a:ext cx="935100" cy="409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0" name="Google Shape;750;p13"/>
          <p:cNvSpPr txBox="1">
            <a:spLocks noGrp="1"/>
          </p:cNvSpPr>
          <p:nvPr>
            <p:ph type="subTitle" idx="14"/>
          </p:nvPr>
        </p:nvSpPr>
        <p:spPr>
          <a:xfrm>
            <a:off x="6202525" y="3655500"/>
            <a:ext cx="21930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1" name="Google Shape;751;p13"/>
          <p:cNvSpPr txBox="1">
            <a:spLocks noGrp="1"/>
          </p:cNvSpPr>
          <p:nvPr>
            <p:ph type="subTitle" idx="15"/>
          </p:nvPr>
        </p:nvSpPr>
        <p:spPr>
          <a:xfrm>
            <a:off x="834925" y="1791625"/>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752" name="Google Shape;752;p13"/>
          <p:cNvSpPr txBox="1">
            <a:spLocks noGrp="1"/>
          </p:cNvSpPr>
          <p:nvPr>
            <p:ph type="subTitle" idx="16"/>
          </p:nvPr>
        </p:nvSpPr>
        <p:spPr>
          <a:xfrm>
            <a:off x="3518725" y="1791625"/>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753" name="Google Shape;753;p13"/>
          <p:cNvSpPr txBox="1">
            <a:spLocks noGrp="1"/>
          </p:cNvSpPr>
          <p:nvPr>
            <p:ph type="subTitle" idx="17"/>
          </p:nvPr>
        </p:nvSpPr>
        <p:spPr>
          <a:xfrm>
            <a:off x="6202525" y="1791625"/>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754" name="Google Shape;754;p13"/>
          <p:cNvSpPr txBox="1">
            <a:spLocks noGrp="1"/>
          </p:cNvSpPr>
          <p:nvPr>
            <p:ph type="subTitle" idx="18"/>
          </p:nvPr>
        </p:nvSpPr>
        <p:spPr>
          <a:xfrm>
            <a:off x="834925" y="3328950"/>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755" name="Google Shape;755;p13"/>
          <p:cNvSpPr txBox="1">
            <a:spLocks noGrp="1"/>
          </p:cNvSpPr>
          <p:nvPr>
            <p:ph type="subTitle" idx="19"/>
          </p:nvPr>
        </p:nvSpPr>
        <p:spPr>
          <a:xfrm>
            <a:off x="3518725" y="3328950"/>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756" name="Google Shape;756;p13"/>
          <p:cNvSpPr txBox="1">
            <a:spLocks noGrp="1"/>
          </p:cNvSpPr>
          <p:nvPr>
            <p:ph type="subTitle" idx="20"/>
          </p:nvPr>
        </p:nvSpPr>
        <p:spPr>
          <a:xfrm>
            <a:off x="6202525" y="3328950"/>
            <a:ext cx="1678200" cy="24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grpSp>
        <p:nvGrpSpPr>
          <p:cNvPr id="757" name="Google Shape;757;p13"/>
          <p:cNvGrpSpPr/>
          <p:nvPr/>
        </p:nvGrpSpPr>
        <p:grpSpPr>
          <a:xfrm>
            <a:off x="2936544" y="-329546"/>
            <a:ext cx="2934233" cy="708308"/>
            <a:chOff x="2375925" y="3297600"/>
            <a:chExt cx="735950" cy="177650"/>
          </a:xfrm>
        </p:grpSpPr>
        <p:sp>
          <p:nvSpPr>
            <p:cNvPr id="758" name="Google Shape;758;p13"/>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13"/>
          <p:cNvGrpSpPr/>
          <p:nvPr/>
        </p:nvGrpSpPr>
        <p:grpSpPr>
          <a:xfrm>
            <a:off x="-178494" y="4045477"/>
            <a:ext cx="776332" cy="864342"/>
            <a:chOff x="-102294" y="3740677"/>
            <a:chExt cx="776332" cy="864342"/>
          </a:xfrm>
        </p:grpSpPr>
        <p:sp>
          <p:nvSpPr>
            <p:cNvPr id="765" name="Google Shape;765;p13"/>
            <p:cNvSpPr/>
            <p:nvPr/>
          </p:nvSpPr>
          <p:spPr>
            <a:xfrm>
              <a:off x="112455" y="45097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151090" y="3740677"/>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168153" y="3773036"/>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208602" y="3864673"/>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241844" y="3750580"/>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158250" y="3892522"/>
              <a:ext cx="26129" cy="18922"/>
            </a:xfrm>
            <a:custGeom>
              <a:avLst/>
              <a:gdLst/>
              <a:ahLst/>
              <a:cxnLst/>
              <a:rect l="l" t="t" r="r" b="b"/>
              <a:pathLst>
                <a:path w="562" h="407" extrusionOk="0">
                  <a:moveTo>
                    <a:pt x="156" y="1"/>
                  </a:moveTo>
                  <a:lnTo>
                    <a:pt x="271" y="252"/>
                  </a:lnTo>
                  <a:lnTo>
                    <a:pt x="1" y="406"/>
                  </a:lnTo>
                  <a:lnTo>
                    <a:pt x="1" y="406"/>
                  </a:lnTo>
                  <a:lnTo>
                    <a:pt x="561" y="368"/>
                  </a:lnTo>
                  <a:lnTo>
                    <a:pt x="484" y="213"/>
                  </a:lnTo>
                  <a:lnTo>
                    <a:pt x="156"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232824" y="3914978"/>
              <a:ext cx="106979" cy="43192"/>
            </a:xfrm>
            <a:custGeom>
              <a:avLst/>
              <a:gdLst/>
              <a:ahLst/>
              <a:cxnLst/>
              <a:rect l="l" t="t" r="r" b="b"/>
              <a:pathLst>
                <a:path w="2301" h="929" extrusionOk="0">
                  <a:moveTo>
                    <a:pt x="2300" y="1"/>
                  </a:moveTo>
                  <a:lnTo>
                    <a:pt x="1508" y="426"/>
                  </a:lnTo>
                  <a:lnTo>
                    <a:pt x="697" y="426"/>
                  </a:lnTo>
                  <a:lnTo>
                    <a:pt x="1" y="658"/>
                  </a:lnTo>
                  <a:lnTo>
                    <a:pt x="909" y="928"/>
                  </a:lnTo>
                  <a:lnTo>
                    <a:pt x="1354" y="754"/>
                  </a:lnTo>
                  <a:lnTo>
                    <a:pt x="2223" y="97"/>
                  </a:lnTo>
                  <a:lnTo>
                    <a:pt x="2300"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310095" y="3788286"/>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328087" y="3811671"/>
              <a:ext cx="58441" cy="35985"/>
            </a:xfrm>
            <a:custGeom>
              <a:avLst/>
              <a:gdLst/>
              <a:ahLst/>
              <a:cxnLst/>
              <a:rect l="l" t="t" r="r" b="b"/>
              <a:pathLst>
                <a:path w="1257" h="774" extrusionOk="0">
                  <a:moveTo>
                    <a:pt x="0" y="0"/>
                  </a:moveTo>
                  <a:lnTo>
                    <a:pt x="58" y="194"/>
                  </a:lnTo>
                  <a:lnTo>
                    <a:pt x="773" y="406"/>
                  </a:lnTo>
                  <a:lnTo>
                    <a:pt x="870" y="599"/>
                  </a:lnTo>
                  <a:lnTo>
                    <a:pt x="1102" y="773"/>
                  </a:lnTo>
                  <a:lnTo>
                    <a:pt x="1256" y="561"/>
                  </a:lnTo>
                  <a:lnTo>
                    <a:pt x="831" y="15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280479" y="3792795"/>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47479" y="3751464"/>
              <a:ext cx="245341" cy="233625"/>
            </a:xfrm>
            <a:custGeom>
              <a:avLst/>
              <a:gdLst/>
              <a:ahLst/>
              <a:cxnLst/>
              <a:rect l="l" t="t" r="r" b="b"/>
              <a:pathLst>
                <a:path w="5277" h="5025" extrusionOk="0">
                  <a:moveTo>
                    <a:pt x="2049" y="1"/>
                  </a:moveTo>
                  <a:lnTo>
                    <a:pt x="1682" y="155"/>
                  </a:lnTo>
                  <a:lnTo>
                    <a:pt x="1469" y="561"/>
                  </a:lnTo>
                  <a:lnTo>
                    <a:pt x="233" y="774"/>
                  </a:lnTo>
                  <a:lnTo>
                    <a:pt x="97" y="1566"/>
                  </a:lnTo>
                  <a:lnTo>
                    <a:pt x="290" y="2146"/>
                  </a:lnTo>
                  <a:lnTo>
                    <a:pt x="1" y="2880"/>
                  </a:lnTo>
                  <a:lnTo>
                    <a:pt x="213" y="3150"/>
                  </a:lnTo>
                  <a:lnTo>
                    <a:pt x="155" y="3421"/>
                  </a:lnTo>
                  <a:lnTo>
                    <a:pt x="1" y="3692"/>
                  </a:lnTo>
                  <a:lnTo>
                    <a:pt x="542" y="4465"/>
                  </a:lnTo>
                  <a:lnTo>
                    <a:pt x="967" y="4349"/>
                  </a:lnTo>
                  <a:lnTo>
                    <a:pt x="1392" y="4503"/>
                  </a:lnTo>
                  <a:lnTo>
                    <a:pt x="1778" y="4948"/>
                  </a:lnTo>
                  <a:lnTo>
                    <a:pt x="3692" y="5025"/>
                  </a:lnTo>
                  <a:lnTo>
                    <a:pt x="4233" y="4426"/>
                  </a:lnTo>
                  <a:lnTo>
                    <a:pt x="4329" y="3981"/>
                  </a:lnTo>
                  <a:lnTo>
                    <a:pt x="4986" y="3556"/>
                  </a:lnTo>
                  <a:lnTo>
                    <a:pt x="5276" y="2590"/>
                  </a:lnTo>
                  <a:lnTo>
                    <a:pt x="5083" y="2378"/>
                  </a:lnTo>
                  <a:lnTo>
                    <a:pt x="5180" y="2107"/>
                  </a:lnTo>
                  <a:lnTo>
                    <a:pt x="4774" y="1566"/>
                  </a:lnTo>
                  <a:lnTo>
                    <a:pt x="4774" y="832"/>
                  </a:lnTo>
                  <a:lnTo>
                    <a:pt x="4291" y="542"/>
                  </a:lnTo>
                  <a:lnTo>
                    <a:pt x="3846" y="368"/>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29486" y="3783822"/>
              <a:ext cx="104236" cy="84477"/>
            </a:xfrm>
            <a:custGeom>
              <a:avLst/>
              <a:gdLst/>
              <a:ahLst/>
              <a:cxnLst/>
              <a:rect l="l" t="t" r="r" b="b"/>
              <a:pathLst>
                <a:path w="2242" h="1817" extrusionOk="0">
                  <a:moveTo>
                    <a:pt x="1333" y="0"/>
                  </a:moveTo>
                  <a:lnTo>
                    <a:pt x="522" y="252"/>
                  </a:lnTo>
                  <a:lnTo>
                    <a:pt x="232" y="561"/>
                  </a:lnTo>
                  <a:lnTo>
                    <a:pt x="812" y="541"/>
                  </a:lnTo>
                  <a:lnTo>
                    <a:pt x="1237" y="677"/>
                  </a:lnTo>
                  <a:lnTo>
                    <a:pt x="1314" y="1372"/>
                  </a:lnTo>
                  <a:lnTo>
                    <a:pt x="1121" y="1160"/>
                  </a:lnTo>
                  <a:lnTo>
                    <a:pt x="406" y="677"/>
                  </a:lnTo>
                  <a:lnTo>
                    <a:pt x="135" y="812"/>
                  </a:lnTo>
                  <a:lnTo>
                    <a:pt x="0" y="1198"/>
                  </a:lnTo>
                  <a:lnTo>
                    <a:pt x="406" y="1817"/>
                  </a:lnTo>
                  <a:lnTo>
                    <a:pt x="1623" y="1546"/>
                  </a:lnTo>
                  <a:lnTo>
                    <a:pt x="2242" y="1566"/>
                  </a:lnTo>
                  <a:lnTo>
                    <a:pt x="2164" y="1430"/>
                  </a:lnTo>
                  <a:cubicBezTo>
                    <a:pt x="2164" y="1430"/>
                    <a:pt x="1623" y="1082"/>
                    <a:pt x="1604" y="1063"/>
                  </a:cubicBezTo>
                  <a:cubicBezTo>
                    <a:pt x="1585" y="1024"/>
                    <a:pt x="1411" y="368"/>
                    <a:pt x="1411" y="367"/>
                  </a:cubicBezTo>
                  <a:lnTo>
                    <a:pt x="1411" y="367"/>
                  </a:lnTo>
                  <a:lnTo>
                    <a:pt x="1778" y="561"/>
                  </a:lnTo>
                  <a:lnTo>
                    <a:pt x="1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10916" y="3874576"/>
              <a:ext cx="118649" cy="55745"/>
            </a:xfrm>
            <a:custGeom>
              <a:avLst/>
              <a:gdLst/>
              <a:ahLst/>
              <a:cxnLst/>
              <a:rect l="l" t="t" r="r" b="b"/>
              <a:pathLst>
                <a:path w="2552" h="1199" extrusionOk="0">
                  <a:moveTo>
                    <a:pt x="1643" y="0"/>
                  </a:moveTo>
                  <a:lnTo>
                    <a:pt x="503" y="193"/>
                  </a:lnTo>
                  <a:lnTo>
                    <a:pt x="1" y="657"/>
                  </a:lnTo>
                  <a:lnTo>
                    <a:pt x="812" y="329"/>
                  </a:lnTo>
                  <a:lnTo>
                    <a:pt x="1392" y="348"/>
                  </a:lnTo>
                  <a:lnTo>
                    <a:pt x="1392" y="599"/>
                  </a:lnTo>
                  <a:lnTo>
                    <a:pt x="1199" y="1005"/>
                  </a:lnTo>
                  <a:lnTo>
                    <a:pt x="948" y="1198"/>
                  </a:lnTo>
                  <a:lnTo>
                    <a:pt x="1064" y="1198"/>
                  </a:lnTo>
                  <a:lnTo>
                    <a:pt x="2552" y="676"/>
                  </a:lnTo>
                  <a:lnTo>
                    <a:pt x="2436" y="618"/>
                  </a:lnTo>
                  <a:lnTo>
                    <a:pt x="1817" y="618"/>
                  </a:lnTo>
                  <a:lnTo>
                    <a:pt x="1585" y="367"/>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4158" y="3760437"/>
              <a:ext cx="53978" cy="37798"/>
            </a:xfrm>
            <a:custGeom>
              <a:avLst/>
              <a:gdLst/>
              <a:ahLst/>
              <a:cxnLst/>
              <a:rect l="l" t="t" r="r" b="b"/>
              <a:pathLst>
                <a:path w="1161" h="813" extrusionOk="0">
                  <a:moveTo>
                    <a:pt x="522" y="1"/>
                  </a:moveTo>
                  <a:lnTo>
                    <a:pt x="464" y="136"/>
                  </a:lnTo>
                  <a:lnTo>
                    <a:pt x="948" y="581"/>
                  </a:lnTo>
                  <a:lnTo>
                    <a:pt x="194" y="40"/>
                  </a:lnTo>
                  <a:lnTo>
                    <a:pt x="1" y="310"/>
                  </a:lnTo>
                  <a:lnTo>
                    <a:pt x="310" y="503"/>
                  </a:lnTo>
                  <a:lnTo>
                    <a:pt x="1102" y="812"/>
                  </a:lnTo>
                  <a:lnTo>
                    <a:pt x="1160" y="677"/>
                  </a:lnTo>
                  <a:lnTo>
                    <a:pt x="851" y="175"/>
                  </a:lnTo>
                  <a:lnTo>
                    <a:pt x="5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9389" y="3902425"/>
              <a:ext cx="25199" cy="18876"/>
            </a:xfrm>
            <a:custGeom>
              <a:avLst/>
              <a:gdLst/>
              <a:ahLst/>
              <a:cxnLst/>
              <a:rect l="l" t="t" r="r" b="b"/>
              <a:pathLst>
                <a:path w="542" h="406" extrusionOk="0">
                  <a:moveTo>
                    <a:pt x="136" y="0"/>
                  </a:moveTo>
                  <a:lnTo>
                    <a:pt x="271" y="251"/>
                  </a:lnTo>
                  <a:lnTo>
                    <a:pt x="1" y="406"/>
                  </a:lnTo>
                  <a:lnTo>
                    <a:pt x="542" y="387"/>
                  </a:lnTo>
                  <a:lnTo>
                    <a:pt x="484" y="213"/>
                  </a:lnTo>
                  <a:lnTo>
                    <a:pt x="136"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5185" y="3924881"/>
              <a:ext cx="106979" cy="44075"/>
            </a:xfrm>
            <a:custGeom>
              <a:avLst/>
              <a:gdLst/>
              <a:ahLst/>
              <a:cxnLst/>
              <a:rect l="l" t="t" r="r" b="b"/>
              <a:pathLst>
                <a:path w="2301" h="948" extrusionOk="0">
                  <a:moveTo>
                    <a:pt x="2300" y="0"/>
                  </a:moveTo>
                  <a:lnTo>
                    <a:pt x="1508" y="425"/>
                  </a:lnTo>
                  <a:lnTo>
                    <a:pt x="696" y="425"/>
                  </a:lnTo>
                  <a:lnTo>
                    <a:pt x="0" y="677"/>
                  </a:lnTo>
                  <a:lnTo>
                    <a:pt x="909" y="947"/>
                  </a:lnTo>
                  <a:lnTo>
                    <a:pt x="1353" y="754"/>
                  </a:lnTo>
                  <a:lnTo>
                    <a:pt x="2223" y="116"/>
                  </a:lnTo>
                  <a:lnTo>
                    <a:pt x="2300"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112455" y="3798189"/>
              <a:ext cx="40448" cy="18922"/>
            </a:xfrm>
            <a:custGeom>
              <a:avLst/>
              <a:gdLst/>
              <a:ahLst/>
              <a:cxnLst/>
              <a:rect l="l" t="t" r="r" b="b"/>
              <a:pathLst>
                <a:path w="870" h="407" extrusionOk="0">
                  <a:moveTo>
                    <a:pt x="174" y="0"/>
                  </a:moveTo>
                  <a:lnTo>
                    <a:pt x="0" y="155"/>
                  </a:lnTo>
                  <a:lnTo>
                    <a:pt x="174" y="329"/>
                  </a:lnTo>
                  <a:lnTo>
                    <a:pt x="870" y="406"/>
                  </a:lnTo>
                  <a:lnTo>
                    <a:pt x="870" y="406"/>
                  </a:lnTo>
                  <a:lnTo>
                    <a:pt x="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129518" y="3821528"/>
              <a:ext cx="59324" cy="35985"/>
            </a:xfrm>
            <a:custGeom>
              <a:avLst/>
              <a:gdLst/>
              <a:ahLst/>
              <a:cxnLst/>
              <a:rect l="l" t="t" r="r" b="b"/>
              <a:pathLst>
                <a:path w="1276" h="774" extrusionOk="0">
                  <a:moveTo>
                    <a:pt x="1" y="1"/>
                  </a:moveTo>
                  <a:lnTo>
                    <a:pt x="78" y="194"/>
                  </a:lnTo>
                  <a:lnTo>
                    <a:pt x="793" y="407"/>
                  </a:lnTo>
                  <a:lnTo>
                    <a:pt x="889" y="600"/>
                  </a:lnTo>
                  <a:lnTo>
                    <a:pt x="1121" y="774"/>
                  </a:lnTo>
                  <a:lnTo>
                    <a:pt x="1276" y="581"/>
                  </a:lnTo>
                  <a:lnTo>
                    <a:pt x="851" y="1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82793" y="3802698"/>
              <a:ext cx="76434" cy="99773"/>
            </a:xfrm>
            <a:custGeom>
              <a:avLst/>
              <a:gdLst/>
              <a:ahLst/>
              <a:cxnLst/>
              <a:rect l="l" t="t" r="r" b="b"/>
              <a:pathLst>
                <a:path w="1644" h="2146" extrusionOk="0">
                  <a:moveTo>
                    <a:pt x="233" y="0"/>
                  </a:moveTo>
                  <a:lnTo>
                    <a:pt x="1" y="503"/>
                  </a:lnTo>
                  <a:lnTo>
                    <a:pt x="561" y="1449"/>
                  </a:lnTo>
                  <a:lnTo>
                    <a:pt x="561" y="1739"/>
                  </a:lnTo>
                  <a:lnTo>
                    <a:pt x="1315" y="2145"/>
                  </a:lnTo>
                  <a:lnTo>
                    <a:pt x="1643" y="1701"/>
                  </a:lnTo>
                  <a:lnTo>
                    <a:pt x="1547" y="1179"/>
                  </a:lnTo>
                  <a:lnTo>
                    <a:pt x="1373" y="1411"/>
                  </a:lnTo>
                  <a:lnTo>
                    <a:pt x="870" y="986"/>
                  </a:lnTo>
                  <a:lnTo>
                    <a:pt x="426" y="792"/>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102294" y="3884432"/>
              <a:ext cx="584969" cy="720587"/>
            </a:xfrm>
            <a:custGeom>
              <a:avLst/>
              <a:gdLst/>
              <a:ahLst/>
              <a:cxnLst/>
              <a:rect l="l" t="t" r="r" b="b"/>
              <a:pathLst>
                <a:path w="12582" h="15499" extrusionOk="0">
                  <a:moveTo>
                    <a:pt x="1" y="1"/>
                  </a:moveTo>
                  <a:lnTo>
                    <a:pt x="1991" y="15499"/>
                  </a:lnTo>
                  <a:lnTo>
                    <a:pt x="9740" y="15499"/>
                  </a:lnTo>
                  <a:lnTo>
                    <a:pt x="12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307398" y="3884432"/>
              <a:ext cx="175277" cy="720587"/>
            </a:xfrm>
            <a:custGeom>
              <a:avLst/>
              <a:gdLst/>
              <a:ahLst/>
              <a:cxnLst/>
              <a:rect l="l" t="t" r="r" b="b"/>
              <a:pathLst>
                <a:path w="3770" h="15499" extrusionOk="0">
                  <a:moveTo>
                    <a:pt x="580" y="1"/>
                  </a:moveTo>
                  <a:lnTo>
                    <a:pt x="1" y="15499"/>
                  </a:lnTo>
                  <a:lnTo>
                    <a:pt x="928" y="15499"/>
                  </a:lnTo>
                  <a:lnTo>
                    <a:pt x="3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13"/>
          <p:cNvGrpSpPr/>
          <p:nvPr/>
        </p:nvGrpSpPr>
        <p:grpSpPr>
          <a:xfrm>
            <a:off x="8836294" y="892106"/>
            <a:ext cx="624830" cy="864271"/>
            <a:chOff x="8836294" y="892106"/>
            <a:chExt cx="624830" cy="864271"/>
          </a:xfrm>
        </p:grpSpPr>
        <p:grpSp>
          <p:nvGrpSpPr>
            <p:cNvPr id="787" name="Google Shape;787;p13"/>
            <p:cNvGrpSpPr/>
            <p:nvPr/>
          </p:nvGrpSpPr>
          <p:grpSpPr>
            <a:xfrm>
              <a:off x="8867712" y="923406"/>
              <a:ext cx="593412" cy="807774"/>
              <a:chOff x="6003750" y="3839525"/>
              <a:chExt cx="736700" cy="1069475"/>
            </a:xfrm>
          </p:grpSpPr>
          <p:sp>
            <p:nvSpPr>
              <p:cNvPr id="788" name="Google Shape;788;p13"/>
              <p:cNvSpPr/>
              <p:nvPr/>
            </p:nvSpPr>
            <p:spPr>
              <a:xfrm>
                <a:off x="6003750" y="3839525"/>
                <a:ext cx="736700" cy="1069475"/>
              </a:xfrm>
              <a:custGeom>
                <a:avLst/>
                <a:gdLst/>
                <a:ahLst/>
                <a:cxnLst/>
                <a:rect l="l" t="t" r="r" b="b"/>
                <a:pathLst>
                  <a:path w="29468" h="42779" extrusionOk="0">
                    <a:moveTo>
                      <a:pt x="0" y="1"/>
                    </a:moveTo>
                    <a:lnTo>
                      <a:pt x="0" y="42779"/>
                    </a:lnTo>
                    <a:lnTo>
                      <a:pt x="29467" y="42779"/>
                    </a:lnTo>
                    <a:lnTo>
                      <a:pt x="29467" y="7090"/>
                    </a:lnTo>
                    <a:lnTo>
                      <a:pt x="22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563175" y="3839525"/>
                <a:ext cx="177275" cy="177275"/>
              </a:xfrm>
              <a:custGeom>
                <a:avLst/>
                <a:gdLst/>
                <a:ahLst/>
                <a:cxnLst/>
                <a:rect l="l" t="t" r="r" b="b"/>
                <a:pathLst>
                  <a:path w="7091" h="7091" extrusionOk="0">
                    <a:moveTo>
                      <a:pt x="1" y="1"/>
                    </a:moveTo>
                    <a:lnTo>
                      <a:pt x="1" y="7090"/>
                    </a:lnTo>
                    <a:lnTo>
                      <a:pt x="7090" y="709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259350" y="3948050"/>
                <a:ext cx="225500" cy="25325"/>
              </a:xfrm>
              <a:custGeom>
                <a:avLst/>
                <a:gdLst/>
                <a:ahLst/>
                <a:cxnLst/>
                <a:rect l="l" t="t" r="r" b="b"/>
                <a:pathLst>
                  <a:path w="9020" h="1013" extrusionOk="0">
                    <a:moveTo>
                      <a:pt x="1" y="0"/>
                    </a:moveTo>
                    <a:lnTo>
                      <a:pt x="1" y="1013"/>
                    </a:lnTo>
                    <a:lnTo>
                      <a:pt x="9019" y="1013"/>
                    </a:lnTo>
                    <a:lnTo>
                      <a:pt x="9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094216" y="4067400"/>
                <a:ext cx="558243" cy="26550"/>
              </a:xfrm>
              <a:custGeom>
                <a:avLst/>
                <a:gdLst/>
                <a:ahLst/>
                <a:cxnLst/>
                <a:rect l="l" t="t" r="r" b="b"/>
                <a:pathLst>
                  <a:path w="5836" h="1062" extrusionOk="0">
                    <a:moveTo>
                      <a:pt x="0" y="1"/>
                    </a:moveTo>
                    <a:lnTo>
                      <a:pt x="0" y="1062"/>
                    </a:lnTo>
                    <a:lnTo>
                      <a:pt x="5836" y="1062"/>
                    </a:lnTo>
                    <a:lnTo>
                      <a:pt x="5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6094175" y="4127700"/>
                <a:ext cx="558250" cy="26550"/>
              </a:xfrm>
              <a:custGeom>
                <a:avLst/>
                <a:gdLst/>
                <a:ahLst/>
                <a:cxnLst/>
                <a:rect l="l" t="t" r="r" b="b"/>
                <a:pathLst>
                  <a:path w="22330" h="1062" extrusionOk="0">
                    <a:moveTo>
                      <a:pt x="0" y="0"/>
                    </a:moveTo>
                    <a:lnTo>
                      <a:pt x="0" y="1061"/>
                    </a:lnTo>
                    <a:lnTo>
                      <a:pt x="22330" y="1061"/>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6094175" y="4669050"/>
                <a:ext cx="558250" cy="26550"/>
              </a:xfrm>
              <a:custGeom>
                <a:avLst/>
                <a:gdLst/>
                <a:ahLst/>
                <a:cxnLst/>
                <a:rect l="l" t="t" r="r" b="b"/>
                <a:pathLst>
                  <a:path w="22330" h="1062" extrusionOk="0">
                    <a:moveTo>
                      <a:pt x="0" y="0"/>
                    </a:moveTo>
                    <a:lnTo>
                      <a:pt x="0" y="1061"/>
                    </a:lnTo>
                    <a:lnTo>
                      <a:pt x="22330" y="1061"/>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6094175" y="4729325"/>
                <a:ext cx="558250" cy="26550"/>
              </a:xfrm>
              <a:custGeom>
                <a:avLst/>
                <a:gdLst/>
                <a:ahLst/>
                <a:cxnLst/>
                <a:rect l="l" t="t" r="r" b="b"/>
                <a:pathLst>
                  <a:path w="22330" h="1062" extrusionOk="0">
                    <a:moveTo>
                      <a:pt x="0" y="1"/>
                    </a:moveTo>
                    <a:lnTo>
                      <a:pt x="0" y="1062"/>
                    </a:lnTo>
                    <a:lnTo>
                      <a:pt x="22330" y="1062"/>
                    </a:lnTo>
                    <a:lnTo>
                      <a:pt x="223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6511350" y="4789625"/>
                <a:ext cx="141075" cy="26550"/>
              </a:xfrm>
              <a:custGeom>
                <a:avLst/>
                <a:gdLst/>
                <a:ahLst/>
                <a:cxnLst/>
                <a:rect l="l" t="t" r="r" b="b"/>
                <a:pathLst>
                  <a:path w="5643" h="1062" extrusionOk="0">
                    <a:moveTo>
                      <a:pt x="0" y="0"/>
                    </a:moveTo>
                    <a:lnTo>
                      <a:pt x="0" y="1061"/>
                    </a:lnTo>
                    <a:lnTo>
                      <a:pt x="5643" y="1061"/>
                    </a:lnTo>
                    <a:lnTo>
                      <a:pt x="5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6094175" y="4192800"/>
                <a:ext cx="558250" cy="25350"/>
              </a:xfrm>
              <a:custGeom>
                <a:avLst/>
                <a:gdLst/>
                <a:ahLst/>
                <a:cxnLst/>
                <a:rect l="l" t="t" r="r" b="b"/>
                <a:pathLst>
                  <a:path w="22330" h="1014" extrusionOk="0">
                    <a:moveTo>
                      <a:pt x="0" y="0"/>
                    </a:moveTo>
                    <a:lnTo>
                      <a:pt x="0" y="1013"/>
                    </a:lnTo>
                    <a:lnTo>
                      <a:pt x="22330" y="1013"/>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6094175" y="4489400"/>
                <a:ext cx="558250" cy="25350"/>
              </a:xfrm>
              <a:custGeom>
                <a:avLst/>
                <a:gdLst/>
                <a:ahLst/>
                <a:cxnLst/>
                <a:rect l="l" t="t" r="r" b="b"/>
                <a:pathLst>
                  <a:path w="22330" h="1014" extrusionOk="0">
                    <a:moveTo>
                      <a:pt x="0" y="0"/>
                    </a:moveTo>
                    <a:lnTo>
                      <a:pt x="0" y="1013"/>
                    </a:lnTo>
                    <a:lnTo>
                      <a:pt x="22330" y="1013"/>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6094175" y="4553300"/>
                <a:ext cx="558250" cy="26550"/>
              </a:xfrm>
              <a:custGeom>
                <a:avLst/>
                <a:gdLst/>
                <a:ahLst/>
                <a:cxnLst/>
                <a:rect l="l" t="t" r="r" b="b"/>
                <a:pathLst>
                  <a:path w="22330" h="1062" extrusionOk="0">
                    <a:moveTo>
                      <a:pt x="0" y="0"/>
                    </a:moveTo>
                    <a:lnTo>
                      <a:pt x="0" y="1061"/>
                    </a:lnTo>
                    <a:lnTo>
                      <a:pt x="22330" y="1061"/>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6094175" y="4608750"/>
                <a:ext cx="558250" cy="26550"/>
              </a:xfrm>
              <a:custGeom>
                <a:avLst/>
                <a:gdLst/>
                <a:ahLst/>
                <a:cxnLst/>
                <a:rect l="l" t="t" r="r" b="b"/>
                <a:pathLst>
                  <a:path w="22330" h="1062" extrusionOk="0">
                    <a:moveTo>
                      <a:pt x="0" y="1"/>
                    </a:moveTo>
                    <a:lnTo>
                      <a:pt x="0" y="1062"/>
                    </a:lnTo>
                    <a:lnTo>
                      <a:pt x="22330" y="1062"/>
                    </a:lnTo>
                    <a:lnTo>
                      <a:pt x="223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6094175" y="4308550"/>
                <a:ext cx="558250" cy="25325"/>
              </a:xfrm>
              <a:custGeom>
                <a:avLst/>
                <a:gdLst/>
                <a:ahLst/>
                <a:cxnLst/>
                <a:rect l="l" t="t" r="r" b="b"/>
                <a:pathLst>
                  <a:path w="22330" h="1013" extrusionOk="0">
                    <a:moveTo>
                      <a:pt x="0" y="0"/>
                    </a:moveTo>
                    <a:lnTo>
                      <a:pt x="0" y="1013"/>
                    </a:lnTo>
                    <a:lnTo>
                      <a:pt x="22330" y="1013"/>
                    </a:lnTo>
                    <a:lnTo>
                      <a:pt x="22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6373901" y="4429125"/>
                <a:ext cx="278525" cy="25325"/>
              </a:xfrm>
              <a:custGeom>
                <a:avLst/>
                <a:gdLst/>
                <a:ahLst/>
                <a:cxnLst/>
                <a:rect l="l" t="t" r="r" b="b"/>
                <a:pathLst>
                  <a:path w="11141" h="1013" extrusionOk="0">
                    <a:moveTo>
                      <a:pt x="0" y="0"/>
                    </a:moveTo>
                    <a:lnTo>
                      <a:pt x="0" y="1013"/>
                    </a:lnTo>
                    <a:lnTo>
                      <a:pt x="11141" y="1013"/>
                    </a:lnTo>
                    <a:lnTo>
                      <a:pt x="111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6094175" y="4248250"/>
                <a:ext cx="558250" cy="26550"/>
              </a:xfrm>
              <a:custGeom>
                <a:avLst/>
                <a:gdLst/>
                <a:ahLst/>
                <a:cxnLst/>
                <a:rect l="l" t="t" r="r" b="b"/>
                <a:pathLst>
                  <a:path w="22330" h="1062" extrusionOk="0">
                    <a:moveTo>
                      <a:pt x="0" y="1"/>
                    </a:moveTo>
                    <a:lnTo>
                      <a:pt x="0" y="1062"/>
                    </a:lnTo>
                    <a:lnTo>
                      <a:pt x="22330" y="1062"/>
                    </a:lnTo>
                    <a:lnTo>
                      <a:pt x="223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3"/>
            <p:cNvSpPr/>
            <p:nvPr/>
          </p:nvSpPr>
          <p:spPr>
            <a:xfrm rot="1872548" flipH="1">
              <a:off x="8831412" y="1699175"/>
              <a:ext cx="144163" cy="21403"/>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rot="-2033306" flipH="1">
              <a:off x="8831137" y="930379"/>
              <a:ext cx="144195" cy="21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13"/>
          <p:cNvSpPr txBox="1">
            <a:spLocks noGrp="1"/>
          </p:cNvSpPr>
          <p:nvPr>
            <p:ph type="title" idx="21"/>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3"/>
          <p:cNvGrpSpPr/>
          <p:nvPr/>
        </p:nvGrpSpPr>
        <p:grpSpPr>
          <a:xfrm>
            <a:off x="745065" y="4677252"/>
            <a:ext cx="308013" cy="233671"/>
            <a:chOff x="745065" y="4677252"/>
            <a:chExt cx="308013" cy="233671"/>
          </a:xfrm>
        </p:grpSpPr>
        <p:sp>
          <p:nvSpPr>
            <p:cNvPr id="807" name="Google Shape;807;p13"/>
            <p:cNvSpPr/>
            <p:nvPr/>
          </p:nvSpPr>
          <p:spPr>
            <a:xfrm>
              <a:off x="830523" y="4844100"/>
              <a:ext cx="222556" cy="65676"/>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3"/>
            <p:cNvGrpSpPr/>
            <p:nvPr/>
          </p:nvGrpSpPr>
          <p:grpSpPr>
            <a:xfrm>
              <a:off x="745065" y="4677252"/>
              <a:ext cx="244411" cy="233671"/>
              <a:chOff x="745065" y="4677252"/>
              <a:chExt cx="244411" cy="233671"/>
            </a:xfrm>
          </p:grpSpPr>
          <p:sp>
            <p:nvSpPr>
              <p:cNvPr id="809" name="Google Shape;809;p13"/>
              <p:cNvSpPr/>
              <p:nvPr/>
            </p:nvSpPr>
            <p:spPr>
              <a:xfrm>
                <a:off x="745065" y="4677252"/>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762128" y="4709611"/>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802577" y="4801248"/>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835819" y="4687155"/>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04070" y="4724861"/>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874454" y="4729370"/>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BLANK_1_2">
    <p:spTree>
      <p:nvGrpSpPr>
        <p:cNvPr id="1" name="Shape 815"/>
        <p:cNvGrpSpPr/>
        <p:nvPr/>
      </p:nvGrpSpPr>
      <p:grpSpPr>
        <a:xfrm>
          <a:off x="0" y="0"/>
          <a:ext cx="0" cy="0"/>
          <a:chOff x="0" y="0"/>
          <a:chExt cx="0" cy="0"/>
        </a:xfrm>
      </p:grpSpPr>
      <p:sp>
        <p:nvSpPr>
          <p:cNvPr id="816" name="Google Shape;816;p14"/>
          <p:cNvSpPr/>
          <p:nvPr/>
        </p:nvSpPr>
        <p:spPr>
          <a:xfrm>
            <a:off x="-200" y="4608501"/>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175" y="0"/>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819" name="Google Shape;819;p14"/>
          <p:cNvSpPr txBox="1">
            <a:spLocks noGrp="1"/>
          </p:cNvSpPr>
          <p:nvPr>
            <p:ph type="title" hasCustomPrompt="1"/>
          </p:nvPr>
        </p:nvSpPr>
        <p:spPr>
          <a:xfrm>
            <a:off x="2215650" y="2877075"/>
            <a:ext cx="2908500" cy="35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0" name="Google Shape;820;p14"/>
          <p:cNvSpPr txBox="1">
            <a:spLocks noGrp="1"/>
          </p:cNvSpPr>
          <p:nvPr>
            <p:ph type="subTitle" idx="1"/>
          </p:nvPr>
        </p:nvSpPr>
        <p:spPr>
          <a:xfrm>
            <a:off x="2215650" y="3793800"/>
            <a:ext cx="2908500" cy="4593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1" name="Google Shape;821;p14"/>
          <p:cNvSpPr txBox="1">
            <a:spLocks noGrp="1"/>
          </p:cNvSpPr>
          <p:nvPr>
            <p:ph type="title" idx="2" hasCustomPrompt="1"/>
          </p:nvPr>
        </p:nvSpPr>
        <p:spPr>
          <a:xfrm>
            <a:off x="5539325" y="2877075"/>
            <a:ext cx="2908500" cy="35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2" name="Google Shape;822;p14"/>
          <p:cNvSpPr txBox="1">
            <a:spLocks noGrp="1"/>
          </p:cNvSpPr>
          <p:nvPr>
            <p:ph type="subTitle" idx="3"/>
          </p:nvPr>
        </p:nvSpPr>
        <p:spPr>
          <a:xfrm>
            <a:off x="5528025" y="3793800"/>
            <a:ext cx="2908500" cy="4593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3" name="Google Shape;823;p14"/>
          <p:cNvSpPr txBox="1">
            <a:spLocks noGrp="1"/>
          </p:cNvSpPr>
          <p:nvPr>
            <p:ph type="title" idx="4" hasCustomPrompt="1"/>
          </p:nvPr>
        </p:nvSpPr>
        <p:spPr>
          <a:xfrm>
            <a:off x="2208075" y="1130850"/>
            <a:ext cx="2908500" cy="35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4" name="Google Shape;824;p14"/>
          <p:cNvSpPr txBox="1">
            <a:spLocks noGrp="1"/>
          </p:cNvSpPr>
          <p:nvPr>
            <p:ph type="subTitle" idx="5"/>
          </p:nvPr>
        </p:nvSpPr>
        <p:spPr>
          <a:xfrm>
            <a:off x="2208075" y="2043862"/>
            <a:ext cx="2908500" cy="4593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5" name="Google Shape;825;p14"/>
          <p:cNvSpPr txBox="1">
            <a:spLocks noGrp="1"/>
          </p:cNvSpPr>
          <p:nvPr>
            <p:ph type="title" idx="6" hasCustomPrompt="1"/>
          </p:nvPr>
        </p:nvSpPr>
        <p:spPr>
          <a:xfrm>
            <a:off x="5520450" y="1130850"/>
            <a:ext cx="2908500" cy="35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6" name="Google Shape;826;p14"/>
          <p:cNvSpPr txBox="1">
            <a:spLocks noGrp="1"/>
          </p:cNvSpPr>
          <p:nvPr>
            <p:ph type="subTitle" idx="7"/>
          </p:nvPr>
        </p:nvSpPr>
        <p:spPr>
          <a:xfrm>
            <a:off x="5520450" y="2043862"/>
            <a:ext cx="2908500" cy="4593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7" name="Google Shape;827;p14"/>
          <p:cNvSpPr txBox="1">
            <a:spLocks noGrp="1"/>
          </p:cNvSpPr>
          <p:nvPr>
            <p:ph type="subTitle" idx="8"/>
          </p:nvPr>
        </p:nvSpPr>
        <p:spPr>
          <a:xfrm>
            <a:off x="2300375" y="3382275"/>
            <a:ext cx="2444700" cy="252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828" name="Google Shape;828;p14"/>
          <p:cNvSpPr txBox="1">
            <a:spLocks noGrp="1"/>
          </p:cNvSpPr>
          <p:nvPr>
            <p:ph type="subTitle" idx="9"/>
          </p:nvPr>
        </p:nvSpPr>
        <p:spPr>
          <a:xfrm>
            <a:off x="5604691" y="3382275"/>
            <a:ext cx="2444700" cy="252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829" name="Google Shape;829;p14"/>
          <p:cNvSpPr txBox="1">
            <a:spLocks noGrp="1"/>
          </p:cNvSpPr>
          <p:nvPr>
            <p:ph type="subTitle" idx="13"/>
          </p:nvPr>
        </p:nvSpPr>
        <p:spPr>
          <a:xfrm>
            <a:off x="2300375" y="1637550"/>
            <a:ext cx="2444700" cy="252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sp>
        <p:nvSpPr>
          <p:cNvPr id="830" name="Google Shape;830;p14"/>
          <p:cNvSpPr txBox="1">
            <a:spLocks noGrp="1"/>
          </p:cNvSpPr>
          <p:nvPr>
            <p:ph type="subTitle" idx="14"/>
          </p:nvPr>
        </p:nvSpPr>
        <p:spPr>
          <a:xfrm>
            <a:off x="5604700" y="1637550"/>
            <a:ext cx="2444700" cy="252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alsamiq Sans"/>
              <a:buNone/>
              <a:defRPr sz="1800" b="1">
                <a:solidFill>
                  <a:schemeClr val="lt1"/>
                </a:solidFill>
                <a:latin typeface="Balsamiq Sans"/>
                <a:ea typeface="Balsamiq Sans"/>
                <a:cs typeface="Balsamiq Sans"/>
                <a:sym typeface="Balsamiq Sans"/>
              </a:defRPr>
            </a:lvl1pPr>
            <a:lvl2pPr lvl="1"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2pPr>
            <a:lvl3pPr lvl="2"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3pPr>
            <a:lvl4pPr lvl="3"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4pPr>
            <a:lvl5pPr lvl="4"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5pPr>
            <a:lvl6pPr lvl="5"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6pPr>
            <a:lvl7pPr lvl="6"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7pPr>
            <a:lvl8pPr lvl="7"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8pPr>
            <a:lvl9pPr lvl="8" rtl="0">
              <a:lnSpc>
                <a:spcPct val="100000"/>
              </a:lnSpc>
              <a:spcBef>
                <a:spcPts val="0"/>
              </a:spcBef>
              <a:spcAft>
                <a:spcPts val="0"/>
              </a:spcAft>
              <a:buSzPts val="1800"/>
              <a:buFont typeface="Balsamiq Sans"/>
              <a:buNone/>
              <a:defRPr sz="1800" b="1">
                <a:latin typeface="Balsamiq Sans"/>
                <a:ea typeface="Balsamiq Sans"/>
                <a:cs typeface="Balsamiq Sans"/>
                <a:sym typeface="Balsamiq Sans"/>
              </a:defRPr>
            </a:lvl9pPr>
          </a:lstStyle>
          <a:p>
            <a:endParaRPr/>
          </a:p>
        </p:txBody>
      </p:sp>
      <p:grpSp>
        <p:nvGrpSpPr>
          <p:cNvPr id="831" name="Google Shape;831;p14"/>
          <p:cNvGrpSpPr/>
          <p:nvPr/>
        </p:nvGrpSpPr>
        <p:grpSpPr>
          <a:xfrm>
            <a:off x="2936544" y="-329546"/>
            <a:ext cx="2934233" cy="708308"/>
            <a:chOff x="2375925" y="3297600"/>
            <a:chExt cx="735950" cy="177650"/>
          </a:xfrm>
        </p:grpSpPr>
        <p:sp>
          <p:nvSpPr>
            <p:cNvPr id="832" name="Google Shape;832;p14"/>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14"/>
          <p:cNvSpPr txBox="1">
            <a:spLocks noGrp="1"/>
          </p:cNvSpPr>
          <p:nvPr>
            <p:ph type="title" idx="15"/>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39" name="Google Shape;839;p14"/>
          <p:cNvGrpSpPr/>
          <p:nvPr/>
        </p:nvGrpSpPr>
        <p:grpSpPr>
          <a:xfrm>
            <a:off x="18762" y="3081917"/>
            <a:ext cx="767333" cy="1877845"/>
            <a:chOff x="4725850" y="1134375"/>
            <a:chExt cx="922275" cy="2257025"/>
          </a:xfrm>
        </p:grpSpPr>
        <p:sp>
          <p:nvSpPr>
            <p:cNvPr id="840" name="Google Shape;840;p14"/>
            <p:cNvSpPr/>
            <p:nvPr/>
          </p:nvSpPr>
          <p:spPr>
            <a:xfrm>
              <a:off x="4725850" y="3163475"/>
              <a:ext cx="816500" cy="227925"/>
            </a:xfrm>
            <a:custGeom>
              <a:avLst/>
              <a:gdLst/>
              <a:ahLst/>
              <a:cxnLst/>
              <a:rect l="l" t="t" r="r" b="b"/>
              <a:pathLst>
                <a:path w="32660" h="9117" extrusionOk="0">
                  <a:moveTo>
                    <a:pt x="16330" y="0"/>
                  </a:moveTo>
                  <a:cubicBezTo>
                    <a:pt x="7299" y="0"/>
                    <a:pt x="1" y="2045"/>
                    <a:pt x="1" y="4573"/>
                  </a:cubicBezTo>
                  <a:cubicBezTo>
                    <a:pt x="1" y="7072"/>
                    <a:pt x="7299" y="9116"/>
                    <a:pt x="16330" y="9116"/>
                  </a:cubicBezTo>
                  <a:cubicBezTo>
                    <a:pt x="25361" y="9116"/>
                    <a:pt x="32659" y="7072"/>
                    <a:pt x="32659" y="4573"/>
                  </a:cubicBezTo>
                  <a:cubicBezTo>
                    <a:pt x="32659" y="2045"/>
                    <a:pt x="25361" y="0"/>
                    <a:pt x="1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4843000" y="1332000"/>
              <a:ext cx="102250" cy="186125"/>
            </a:xfrm>
            <a:custGeom>
              <a:avLst/>
              <a:gdLst/>
              <a:ahLst/>
              <a:cxnLst/>
              <a:rect l="l" t="t" r="r" b="b"/>
              <a:pathLst>
                <a:path w="4090" h="7445" extrusionOk="0">
                  <a:moveTo>
                    <a:pt x="2301" y="0"/>
                  </a:moveTo>
                  <a:cubicBezTo>
                    <a:pt x="2024" y="0"/>
                    <a:pt x="1750" y="100"/>
                    <a:pt x="1534" y="303"/>
                  </a:cubicBezTo>
                  <a:cubicBezTo>
                    <a:pt x="1250" y="558"/>
                    <a:pt x="994" y="842"/>
                    <a:pt x="824" y="1183"/>
                  </a:cubicBezTo>
                  <a:cubicBezTo>
                    <a:pt x="284" y="2120"/>
                    <a:pt x="0" y="3199"/>
                    <a:pt x="29" y="4307"/>
                  </a:cubicBezTo>
                  <a:cubicBezTo>
                    <a:pt x="29" y="5131"/>
                    <a:pt x="142" y="5926"/>
                    <a:pt x="341" y="6692"/>
                  </a:cubicBezTo>
                  <a:cubicBezTo>
                    <a:pt x="466" y="7191"/>
                    <a:pt x="747" y="7444"/>
                    <a:pt x="1101" y="7444"/>
                  </a:cubicBezTo>
                  <a:cubicBezTo>
                    <a:pt x="1311" y="7444"/>
                    <a:pt x="1546" y="7355"/>
                    <a:pt x="1790" y="7175"/>
                  </a:cubicBezTo>
                  <a:cubicBezTo>
                    <a:pt x="2017" y="7062"/>
                    <a:pt x="2187" y="6863"/>
                    <a:pt x="2358" y="6664"/>
                  </a:cubicBezTo>
                  <a:cubicBezTo>
                    <a:pt x="2982" y="5812"/>
                    <a:pt x="3465" y="4847"/>
                    <a:pt x="3806" y="3824"/>
                  </a:cubicBezTo>
                  <a:cubicBezTo>
                    <a:pt x="4090" y="2915"/>
                    <a:pt x="4033" y="1921"/>
                    <a:pt x="3607" y="1069"/>
                  </a:cubicBezTo>
                  <a:cubicBezTo>
                    <a:pt x="3494" y="814"/>
                    <a:pt x="3352" y="558"/>
                    <a:pt x="3153" y="359"/>
                  </a:cubicBezTo>
                  <a:cubicBezTo>
                    <a:pt x="2915" y="121"/>
                    <a:pt x="2606" y="0"/>
                    <a:pt x="2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4960150" y="1184150"/>
              <a:ext cx="120000" cy="203475"/>
            </a:xfrm>
            <a:custGeom>
              <a:avLst/>
              <a:gdLst/>
              <a:ahLst/>
              <a:cxnLst/>
              <a:rect l="l" t="t" r="r" b="b"/>
              <a:pathLst>
                <a:path w="4800" h="8139" extrusionOk="0">
                  <a:moveTo>
                    <a:pt x="2232" y="1"/>
                  </a:moveTo>
                  <a:cubicBezTo>
                    <a:pt x="1824" y="1"/>
                    <a:pt x="1417" y="178"/>
                    <a:pt x="1136" y="509"/>
                  </a:cubicBezTo>
                  <a:cubicBezTo>
                    <a:pt x="1051" y="622"/>
                    <a:pt x="937" y="736"/>
                    <a:pt x="881" y="849"/>
                  </a:cubicBezTo>
                  <a:cubicBezTo>
                    <a:pt x="511" y="1389"/>
                    <a:pt x="256" y="2014"/>
                    <a:pt x="199" y="2695"/>
                  </a:cubicBezTo>
                  <a:cubicBezTo>
                    <a:pt x="0" y="4570"/>
                    <a:pt x="739" y="6444"/>
                    <a:pt x="2130" y="7750"/>
                  </a:cubicBezTo>
                  <a:cubicBezTo>
                    <a:pt x="2215" y="7835"/>
                    <a:pt x="2329" y="7921"/>
                    <a:pt x="2471" y="8006"/>
                  </a:cubicBezTo>
                  <a:cubicBezTo>
                    <a:pt x="2595" y="8095"/>
                    <a:pt x="2731" y="8139"/>
                    <a:pt x="2870" y="8139"/>
                  </a:cubicBezTo>
                  <a:cubicBezTo>
                    <a:pt x="2954" y="8139"/>
                    <a:pt x="3039" y="8123"/>
                    <a:pt x="3124" y="8091"/>
                  </a:cubicBezTo>
                  <a:cubicBezTo>
                    <a:pt x="3579" y="7977"/>
                    <a:pt x="3976" y="7750"/>
                    <a:pt x="4345" y="7495"/>
                  </a:cubicBezTo>
                  <a:cubicBezTo>
                    <a:pt x="4544" y="7381"/>
                    <a:pt x="4658" y="7154"/>
                    <a:pt x="4686" y="6927"/>
                  </a:cubicBezTo>
                  <a:cubicBezTo>
                    <a:pt x="4714" y="6359"/>
                    <a:pt x="4743" y="5819"/>
                    <a:pt x="4800" y="5223"/>
                  </a:cubicBezTo>
                  <a:cubicBezTo>
                    <a:pt x="4771" y="4825"/>
                    <a:pt x="4771" y="4399"/>
                    <a:pt x="4714" y="3916"/>
                  </a:cubicBezTo>
                  <a:cubicBezTo>
                    <a:pt x="4601" y="3036"/>
                    <a:pt x="4374" y="2156"/>
                    <a:pt x="3976" y="1360"/>
                  </a:cubicBezTo>
                  <a:cubicBezTo>
                    <a:pt x="3777" y="906"/>
                    <a:pt x="3465" y="537"/>
                    <a:pt x="3067" y="281"/>
                  </a:cubicBezTo>
                  <a:cubicBezTo>
                    <a:pt x="2818" y="92"/>
                    <a:pt x="2525" y="1"/>
                    <a:pt x="2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5127700" y="1184975"/>
              <a:ext cx="165450" cy="222800"/>
            </a:xfrm>
            <a:custGeom>
              <a:avLst/>
              <a:gdLst/>
              <a:ahLst/>
              <a:cxnLst/>
              <a:rect l="l" t="t" r="r" b="b"/>
              <a:pathLst>
                <a:path w="6618" h="8912" extrusionOk="0">
                  <a:moveTo>
                    <a:pt x="4126" y="1"/>
                  </a:moveTo>
                  <a:cubicBezTo>
                    <a:pt x="3716" y="1"/>
                    <a:pt x="3306" y="119"/>
                    <a:pt x="2954" y="362"/>
                  </a:cubicBezTo>
                  <a:cubicBezTo>
                    <a:pt x="2301" y="760"/>
                    <a:pt x="1790" y="1327"/>
                    <a:pt x="1420" y="2009"/>
                  </a:cubicBezTo>
                  <a:cubicBezTo>
                    <a:pt x="654" y="3457"/>
                    <a:pt x="171" y="5019"/>
                    <a:pt x="57" y="6666"/>
                  </a:cubicBezTo>
                  <a:cubicBezTo>
                    <a:pt x="0" y="7036"/>
                    <a:pt x="142" y="7433"/>
                    <a:pt x="426" y="7660"/>
                  </a:cubicBezTo>
                  <a:cubicBezTo>
                    <a:pt x="597" y="7802"/>
                    <a:pt x="710" y="7973"/>
                    <a:pt x="881" y="8115"/>
                  </a:cubicBezTo>
                  <a:cubicBezTo>
                    <a:pt x="1136" y="8399"/>
                    <a:pt x="1449" y="8626"/>
                    <a:pt x="1761" y="8825"/>
                  </a:cubicBezTo>
                  <a:cubicBezTo>
                    <a:pt x="1853" y="8882"/>
                    <a:pt x="1958" y="8912"/>
                    <a:pt x="2063" y="8912"/>
                  </a:cubicBezTo>
                  <a:cubicBezTo>
                    <a:pt x="2217" y="8912"/>
                    <a:pt x="2369" y="8847"/>
                    <a:pt x="2471" y="8711"/>
                  </a:cubicBezTo>
                  <a:cubicBezTo>
                    <a:pt x="3266" y="7944"/>
                    <a:pt x="4033" y="7206"/>
                    <a:pt x="4800" y="6439"/>
                  </a:cubicBezTo>
                  <a:cubicBezTo>
                    <a:pt x="5368" y="5871"/>
                    <a:pt x="5822" y="5247"/>
                    <a:pt x="6191" y="4537"/>
                  </a:cubicBezTo>
                  <a:cubicBezTo>
                    <a:pt x="6475" y="4025"/>
                    <a:pt x="6617" y="3457"/>
                    <a:pt x="6589" y="2889"/>
                  </a:cubicBezTo>
                  <a:cubicBezTo>
                    <a:pt x="6561" y="2037"/>
                    <a:pt x="6191" y="1242"/>
                    <a:pt x="5623" y="618"/>
                  </a:cubicBezTo>
                  <a:cubicBezTo>
                    <a:pt x="5217" y="211"/>
                    <a:pt x="4672" y="1"/>
                    <a:pt x="4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5440075" y="1136525"/>
              <a:ext cx="144875" cy="215825"/>
            </a:xfrm>
            <a:custGeom>
              <a:avLst/>
              <a:gdLst/>
              <a:ahLst/>
              <a:cxnLst/>
              <a:rect l="l" t="t" r="r" b="b"/>
              <a:pathLst>
                <a:path w="5795" h="8633" extrusionOk="0">
                  <a:moveTo>
                    <a:pt x="2435" y="1"/>
                  </a:moveTo>
                  <a:cubicBezTo>
                    <a:pt x="2267" y="1"/>
                    <a:pt x="2098" y="20"/>
                    <a:pt x="1932" y="56"/>
                  </a:cubicBezTo>
                  <a:cubicBezTo>
                    <a:pt x="1250" y="198"/>
                    <a:pt x="711" y="681"/>
                    <a:pt x="512" y="1306"/>
                  </a:cubicBezTo>
                  <a:cubicBezTo>
                    <a:pt x="86" y="2328"/>
                    <a:pt x="1" y="3436"/>
                    <a:pt x="228" y="4515"/>
                  </a:cubicBezTo>
                  <a:cubicBezTo>
                    <a:pt x="541" y="5878"/>
                    <a:pt x="1137" y="7156"/>
                    <a:pt x="2017" y="8264"/>
                  </a:cubicBezTo>
                  <a:lnTo>
                    <a:pt x="2046" y="8320"/>
                  </a:lnTo>
                  <a:cubicBezTo>
                    <a:pt x="2200" y="8520"/>
                    <a:pt x="2424" y="8632"/>
                    <a:pt x="2663" y="8632"/>
                  </a:cubicBezTo>
                  <a:cubicBezTo>
                    <a:pt x="2731" y="8632"/>
                    <a:pt x="2800" y="8623"/>
                    <a:pt x="2869" y="8604"/>
                  </a:cubicBezTo>
                  <a:cubicBezTo>
                    <a:pt x="3437" y="8491"/>
                    <a:pt x="4005" y="8292"/>
                    <a:pt x="4516" y="8008"/>
                  </a:cubicBezTo>
                  <a:cubicBezTo>
                    <a:pt x="4687" y="7923"/>
                    <a:pt x="4829" y="7781"/>
                    <a:pt x="4914" y="7611"/>
                  </a:cubicBezTo>
                  <a:cubicBezTo>
                    <a:pt x="5482" y="6645"/>
                    <a:pt x="5794" y="5537"/>
                    <a:pt x="5794" y="4430"/>
                  </a:cubicBezTo>
                  <a:cubicBezTo>
                    <a:pt x="5766" y="3493"/>
                    <a:pt x="5482" y="2556"/>
                    <a:pt x="4999" y="1760"/>
                  </a:cubicBezTo>
                  <a:cubicBezTo>
                    <a:pt x="4630" y="1136"/>
                    <a:pt x="4090" y="624"/>
                    <a:pt x="3437" y="255"/>
                  </a:cubicBezTo>
                  <a:cubicBezTo>
                    <a:pt x="3130" y="83"/>
                    <a:pt x="2785" y="1"/>
                    <a:pt x="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5375475" y="1323600"/>
              <a:ext cx="271950" cy="385425"/>
            </a:xfrm>
            <a:custGeom>
              <a:avLst/>
              <a:gdLst/>
              <a:ahLst/>
              <a:cxnLst/>
              <a:rect l="l" t="t" r="r" b="b"/>
              <a:pathLst>
                <a:path w="10878" h="15417" extrusionOk="0">
                  <a:moveTo>
                    <a:pt x="7102" y="0"/>
                  </a:moveTo>
                  <a:cubicBezTo>
                    <a:pt x="6473" y="0"/>
                    <a:pt x="5852" y="147"/>
                    <a:pt x="5283" y="440"/>
                  </a:cubicBezTo>
                  <a:cubicBezTo>
                    <a:pt x="4232" y="923"/>
                    <a:pt x="3323" y="1718"/>
                    <a:pt x="2727" y="2740"/>
                  </a:cubicBezTo>
                  <a:cubicBezTo>
                    <a:pt x="2131" y="3706"/>
                    <a:pt x="1648" y="4757"/>
                    <a:pt x="1307" y="5864"/>
                  </a:cubicBezTo>
                  <a:cubicBezTo>
                    <a:pt x="853" y="7398"/>
                    <a:pt x="483" y="8960"/>
                    <a:pt x="199" y="10550"/>
                  </a:cubicBezTo>
                  <a:cubicBezTo>
                    <a:pt x="57" y="11146"/>
                    <a:pt x="1" y="11743"/>
                    <a:pt x="1" y="12339"/>
                  </a:cubicBezTo>
                  <a:cubicBezTo>
                    <a:pt x="29" y="13106"/>
                    <a:pt x="285" y="13873"/>
                    <a:pt x="711" y="14526"/>
                  </a:cubicBezTo>
                  <a:cubicBezTo>
                    <a:pt x="1023" y="15037"/>
                    <a:pt x="1563" y="15349"/>
                    <a:pt x="2131" y="15406"/>
                  </a:cubicBezTo>
                  <a:cubicBezTo>
                    <a:pt x="2224" y="15413"/>
                    <a:pt x="2320" y="15416"/>
                    <a:pt x="2416" y="15416"/>
                  </a:cubicBezTo>
                  <a:cubicBezTo>
                    <a:pt x="2726" y="15416"/>
                    <a:pt x="3041" y="15379"/>
                    <a:pt x="3323" y="15293"/>
                  </a:cubicBezTo>
                  <a:cubicBezTo>
                    <a:pt x="3863" y="15122"/>
                    <a:pt x="4402" y="14867"/>
                    <a:pt x="4857" y="14554"/>
                  </a:cubicBezTo>
                  <a:cubicBezTo>
                    <a:pt x="5851" y="13901"/>
                    <a:pt x="6731" y="13106"/>
                    <a:pt x="7498" y="12197"/>
                  </a:cubicBezTo>
                  <a:cubicBezTo>
                    <a:pt x="8464" y="11033"/>
                    <a:pt x="9287" y="9755"/>
                    <a:pt x="9912" y="8363"/>
                  </a:cubicBezTo>
                  <a:cubicBezTo>
                    <a:pt x="10451" y="7227"/>
                    <a:pt x="10764" y="5978"/>
                    <a:pt x="10821" y="4700"/>
                  </a:cubicBezTo>
                  <a:cubicBezTo>
                    <a:pt x="10877" y="3791"/>
                    <a:pt x="10764" y="2882"/>
                    <a:pt x="10423" y="2030"/>
                  </a:cubicBezTo>
                  <a:cubicBezTo>
                    <a:pt x="10054" y="1121"/>
                    <a:pt x="9259" y="440"/>
                    <a:pt x="8322" y="184"/>
                  </a:cubicBezTo>
                  <a:cubicBezTo>
                    <a:pt x="7920" y="62"/>
                    <a:pt x="7509" y="0"/>
                    <a:pt x="7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5001325" y="1349300"/>
              <a:ext cx="220125" cy="325200"/>
            </a:xfrm>
            <a:custGeom>
              <a:avLst/>
              <a:gdLst/>
              <a:ahLst/>
              <a:cxnLst/>
              <a:rect l="l" t="t" r="r" b="b"/>
              <a:pathLst>
                <a:path w="8805" h="13008" extrusionOk="0">
                  <a:moveTo>
                    <a:pt x="3592" y="1"/>
                  </a:moveTo>
                  <a:cubicBezTo>
                    <a:pt x="3512" y="1"/>
                    <a:pt x="3432" y="3"/>
                    <a:pt x="3351" y="8"/>
                  </a:cubicBezTo>
                  <a:cubicBezTo>
                    <a:pt x="1449" y="122"/>
                    <a:pt x="0" y="1826"/>
                    <a:pt x="171" y="3729"/>
                  </a:cubicBezTo>
                  <a:cubicBezTo>
                    <a:pt x="228" y="4240"/>
                    <a:pt x="313" y="4779"/>
                    <a:pt x="398" y="5290"/>
                  </a:cubicBezTo>
                  <a:cubicBezTo>
                    <a:pt x="909" y="8130"/>
                    <a:pt x="2301" y="10487"/>
                    <a:pt x="4317" y="12532"/>
                  </a:cubicBezTo>
                  <a:cubicBezTo>
                    <a:pt x="4374" y="12617"/>
                    <a:pt x="4459" y="12674"/>
                    <a:pt x="4516" y="12731"/>
                  </a:cubicBezTo>
                  <a:cubicBezTo>
                    <a:pt x="4657" y="12912"/>
                    <a:pt x="4869" y="13008"/>
                    <a:pt x="5081" y="13008"/>
                  </a:cubicBezTo>
                  <a:cubicBezTo>
                    <a:pt x="5169" y="13008"/>
                    <a:pt x="5257" y="12991"/>
                    <a:pt x="5339" y="12958"/>
                  </a:cubicBezTo>
                  <a:cubicBezTo>
                    <a:pt x="5377" y="12939"/>
                    <a:pt x="5418" y="12933"/>
                    <a:pt x="5460" y="12933"/>
                  </a:cubicBezTo>
                  <a:cubicBezTo>
                    <a:pt x="5545" y="12933"/>
                    <a:pt x="5633" y="12958"/>
                    <a:pt x="5709" y="12958"/>
                  </a:cubicBezTo>
                  <a:cubicBezTo>
                    <a:pt x="6873" y="12845"/>
                    <a:pt x="7782" y="12333"/>
                    <a:pt x="8236" y="11197"/>
                  </a:cubicBezTo>
                  <a:cubicBezTo>
                    <a:pt x="8321" y="10942"/>
                    <a:pt x="8406" y="10715"/>
                    <a:pt x="8492" y="10459"/>
                  </a:cubicBezTo>
                  <a:cubicBezTo>
                    <a:pt x="8690" y="9749"/>
                    <a:pt x="8804" y="9011"/>
                    <a:pt x="8776" y="8272"/>
                  </a:cubicBezTo>
                  <a:cubicBezTo>
                    <a:pt x="8776" y="6568"/>
                    <a:pt x="8435" y="4893"/>
                    <a:pt x="7810" y="3303"/>
                  </a:cubicBezTo>
                  <a:cubicBezTo>
                    <a:pt x="7356" y="2309"/>
                    <a:pt x="6674" y="1428"/>
                    <a:pt x="5822" y="747"/>
                  </a:cubicBezTo>
                  <a:cubicBezTo>
                    <a:pt x="5177" y="256"/>
                    <a:pt x="4391" y="1"/>
                    <a:pt x="3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4811750" y="1499700"/>
              <a:ext cx="144150" cy="289675"/>
            </a:xfrm>
            <a:custGeom>
              <a:avLst/>
              <a:gdLst/>
              <a:ahLst/>
              <a:cxnLst/>
              <a:rect l="l" t="t" r="r" b="b"/>
              <a:pathLst>
                <a:path w="5766" h="11587" extrusionOk="0">
                  <a:moveTo>
                    <a:pt x="2983" y="1"/>
                  </a:moveTo>
                  <a:cubicBezTo>
                    <a:pt x="2907" y="1"/>
                    <a:pt x="2831" y="5"/>
                    <a:pt x="2756" y="13"/>
                  </a:cubicBezTo>
                  <a:cubicBezTo>
                    <a:pt x="1648" y="98"/>
                    <a:pt x="739" y="836"/>
                    <a:pt x="398" y="1887"/>
                  </a:cubicBezTo>
                  <a:cubicBezTo>
                    <a:pt x="228" y="2427"/>
                    <a:pt x="143" y="2995"/>
                    <a:pt x="114" y="3563"/>
                  </a:cubicBezTo>
                  <a:cubicBezTo>
                    <a:pt x="1" y="5607"/>
                    <a:pt x="484" y="7539"/>
                    <a:pt x="966" y="9498"/>
                  </a:cubicBezTo>
                  <a:cubicBezTo>
                    <a:pt x="995" y="9782"/>
                    <a:pt x="1165" y="10038"/>
                    <a:pt x="1421" y="10180"/>
                  </a:cubicBezTo>
                  <a:cubicBezTo>
                    <a:pt x="1563" y="10265"/>
                    <a:pt x="1591" y="10407"/>
                    <a:pt x="1648" y="10549"/>
                  </a:cubicBezTo>
                  <a:cubicBezTo>
                    <a:pt x="1762" y="10719"/>
                    <a:pt x="1847" y="10918"/>
                    <a:pt x="1960" y="11088"/>
                  </a:cubicBezTo>
                  <a:cubicBezTo>
                    <a:pt x="2193" y="11411"/>
                    <a:pt x="2562" y="11587"/>
                    <a:pt x="2931" y="11587"/>
                  </a:cubicBezTo>
                  <a:cubicBezTo>
                    <a:pt x="3146" y="11587"/>
                    <a:pt x="3362" y="11527"/>
                    <a:pt x="3551" y="11401"/>
                  </a:cubicBezTo>
                  <a:cubicBezTo>
                    <a:pt x="3835" y="11230"/>
                    <a:pt x="4090" y="11003"/>
                    <a:pt x="4261" y="10719"/>
                  </a:cubicBezTo>
                  <a:cubicBezTo>
                    <a:pt x="4545" y="10350"/>
                    <a:pt x="4772" y="9924"/>
                    <a:pt x="4971" y="9498"/>
                  </a:cubicBezTo>
                  <a:cubicBezTo>
                    <a:pt x="5567" y="8192"/>
                    <a:pt x="5709" y="6800"/>
                    <a:pt x="5737" y="5380"/>
                  </a:cubicBezTo>
                  <a:cubicBezTo>
                    <a:pt x="5766" y="4244"/>
                    <a:pt x="5595" y="3080"/>
                    <a:pt x="5255" y="1972"/>
                  </a:cubicBezTo>
                  <a:cubicBezTo>
                    <a:pt x="5169" y="1603"/>
                    <a:pt x="4999" y="1262"/>
                    <a:pt x="4772" y="950"/>
                  </a:cubicBezTo>
                  <a:cubicBezTo>
                    <a:pt x="4387" y="359"/>
                    <a:pt x="3699" y="1"/>
                    <a:pt x="29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4748575" y="2183000"/>
              <a:ext cx="754025" cy="592250"/>
            </a:xfrm>
            <a:custGeom>
              <a:avLst/>
              <a:gdLst/>
              <a:ahLst/>
              <a:cxnLst/>
              <a:rect l="l" t="t" r="r" b="b"/>
              <a:pathLst>
                <a:path w="30161" h="23690" extrusionOk="0">
                  <a:moveTo>
                    <a:pt x="30160" y="1"/>
                  </a:moveTo>
                  <a:lnTo>
                    <a:pt x="30160" y="1"/>
                  </a:lnTo>
                  <a:cubicBezTo>
                    <a:pt x="29109" y="1023"/>
                    <a:pt x="23174" y="1790"/>
                    <a:pt x="15904" y="1846"/>
                  </a:cubicBezTo>
                  <a:lnTo>
                    <a:pt x="15052" y="1846"/>
                  </a:lnTo>
                  <a:cubicBezTo>
                    <a:pt x="7441" y="1846"/>
                    <a:pt x="1136" y="1051"/>
                    <a:pt x="0" y="29"/>
                  </a:cubicBezTo>
                  <a:lnTo>
                    <a:pt x="0" y="29"/>
                  </a:lnTo>
                  <a:cubicBezTo>
                    <a:pt x="0" y="86"/>
                    <a:pt x="0" y="143"/>
                    <a:pt x="29" y="199"/>
                  </a:cubicBezTo>
                  <a:cubicBezTo>
                    <a:pt x="142" y="654"/>
                    <a:pt x="228" y="1108"/>
                    <a:pt x="341" y="1563"/>
                  </a:cubicBezTo>
                  <a:cubicBezTo>
                    <a:pt x="1051" y="4317"/>
                    <a:pt x="1704" y="7072"/>
                    <a:pt x="2414" y="9827"/>
                  </a:cubicBezTo>
                  <a:cubicBezTo>
                    <a:pt x="3181" y="12837"/>
                    <a:pt x="3976" y="15847"/>
                    <a:pt x="4800" y="18886"/>
                  </a:cubicBezTo>
                  <a:cubicBezTo>
                    <a:pt x="4970" y="19539"/>
                    <a:pt x="5084" y="20249"/>
                    <a:pt x="5339" y="20931"/>
                  </a:cubicBezTo>
                  <a:cubicBezTo>
                    <a:pt x="5396" y="21158"/>
                    <a:pt x="5567" y="21385"/>
                    <a:pt x="5794" y="21527"/>
                  </a:cubicBezTo>
                  <a:cubicBezTo>
                    <a:pt x="6248" y="21811"/>
                    <a:pt x="6759" y="22038"/>
                    <a:pt x="7299" y="22152"/>
                  </a:cubicBezTo>
                  <a:cubicBezTo>
                    <a:pt x="7393" y="22246"/>
                    <a:pt x="7526" y="22301"/>
                    <a:pt x="7682" y="22301"/>
                  </a:cubicBezTo>
                  <a:cubicBezTo>
                    <a:pt x="7714" y="22301"/>
                    <a:pt x="7748" y="22299"/>
                    <a:pt x="7782" y="22294"/>
                  </a:cubicBezTo>
                  <a:cubicBezTo>
                    <a:pt x="8520" y="22606"/>
                    <a:pt x="9287" y="22805"/>
                    <a:pt x="10082" y="22890"/>
                  </a:cubicBezTo>
                  <a:cubicBezTo>
                    <a:pt x="10165" y="22973"/>
                    <a:pt x="10294" y="23026"/>
                    <a:pt x="10424" y="23026"/>
                  </a:cubicBezTo>
                  <a:cubicBezTo>
                    <a:pt x="10471" y="23026"/>
                    <a:pt x="10519" y="23019"/>
                    <a:pt x="10565" y="23004"/>
                  </a:cubicBezTo>
                  <a:cubicBezTo>
                    <a:pt x="11388" y="23259"/>
                    <a:pt x="12240" y="23430"/>
                    <a:pt x="13092" y="23430"/>
                  </a:cubicBezTo>
                  <a:cubicBezTo>
                    <a:pt x="13196" y="23513"/>
                    <a:pt x="13315" y="23566"/>
                    <a:pt x="13439" y="23566"/>
                  </a:cubicBezTo>
                  <a:cubicBezTo>
                    <a:pt x="13484" y="23566"/>
                    <a:pt x="13529" y="23558"/>
                    <a:pt x="13575" y="23543"/>
                  </a:cubicBezTo>
                  <a:cubicBezTo>
                    <a:pt x="14032" y="23585"/>
                    <a:pt x="14490" y="23611"/>
                    <a:pt x="14947" y="23611"/>
                  </a:cubicBezTo>
                  <a:cubicBezTo>
                    <a:pt x="15115" y="23611"/>
                    <a:pt x="15282" y="23608"/>
                    <a:pt x="15449" y="23600"/>
                  </a:cubicBezTo>
                  <a:cubicBezTo>
                    <a:pt x="15541" y="23661"/>
                    <a:pt x="15640" y="23689"/>
                    <a:pt x="15739" y="23689"/>
                  </a:cubicBezTo>
                  <a:cubicBezTo>
                    <a:pt x="15825" y="23689"/>
                    <a:pt x="15910" y="23668"/>
                    <a:pt x="15989" y="23628"/>
                  </a:cubicBezTo>
                  <a:cubicBezTo>
                    <a:pt x="16131" y="23657"/>
                    <a:pt x="16301" y="23657"/>
                    <a:pt x="16443" y="23685"/>
                  </a:cubicBezTo>
                  <a:cubicBezTo>
                    <a:pt x="17153" y="23685"/>
                    <a:pt x="17835" y="23628"/>
                    <a:pt x="18516" y="23543"/>
                  </a:cubicBezTo>
                  <a:cubicBezTo>
                    <a:pt x="18582" y="23565"/>
                    <a:pt x="18643" y="23574"/>
                    <a:pt x="18702" y="23574"/>
                  </a:cubicBezTo>
                  <a:cubicBezTo>
                    <a:pt x="18800" y="23574"/>
                    <a:pt x="18894" y="23550"/>
                    <a:pt x="18999" y="23515"/>
                  </a:cubicBezTo>
                  <a:cubicBezTo>
                    <a:pt x="19397" y="23458"/>
                    <a:pt x="19823" y="23458"/>
                    <a:pt x="20220" y="23373"/>
                  </a:cubicBezTo>
                  <a:cubicBezTo>
                    <a:pt x="20561" y="23344"/>
                    <a:pt x="20902" y="23259"/>
                    <a:pt x="21214" y="23117"/>
                  </a:cubicBezTo>
                  <a:cubicBezTo>
                    <a:pt x="21260" y="23132"/>
                    <a:pt x="21306" y="23140"/>
                    <a:pt x="21350" y="23140"/>
                  </a:cubicBezTo>
                  <a:cubicBezTo>
                    <a:pt x="21472" y="23140"/>
                    <a:pt x="21586" y="23087"/>
                    <a:pt x="21669" y="23004"/>
                  </a:cubicBezTo>
                  <a:cubicBezTo>
                    <a:pt x="22265" y="22918"/>
                    <a:pt x="22805" y="22748"/>
                    <a:pt x="23316" y="22436"/>
                  </a:cubicBezTo>
                  <a:cubicBezTo>
                    <a:pt x="23352" y="22448"/>
                    <a:pt x="23389" y="22453"/>
                    <a:pt x="23425" y="22453"/>
                  </a:cubicBezTo>
                  <a:cubicBezTo>
                    <a:pt x="23557" y="22453"/>
                    <a:pt x="23681" y="22377"/>
                    <a:pt x="23770" y="22265"/>
                  </a:cubicBezTo>
                  <a:cubicBezTo>
                    <a:pt x="24452" y="22038"/>
                    <a:pt x="25077" y="21669"/>
                    <a:pt x="25588" y="21215"/>
                  </a:cubicBezTo>
                  <a:cubicBezTo>
                    <a:pt x="25843" y="20959"/>
                    <a:pt x="26042" y="20647"/>
                    <a:pt x="26071" y="20306"/>
                  </a:cubicBezTo>
                  <a:cubicBezTo>
                    <a:pt x="26383" y="18715"/>
                    <a:pt x="26724" y="17153"/>
                    <a:pt x="27036" y="15592"/>
                  </a:cubicBezTo>
                  <a:cubicBezTo>
                    <a:pt x="27405" y="13831"/>
                    <a:pt x="27775" y="12098"/>
                    <a:pt x="28144" y="10366"/>
                  </a:cubicBezTo>
                  <a:cubicBezTo>
                    <a:pt x="28627" y="8009"/>
                    <a:pt x="29138" y="5624"/>
                    <a:pt x="29649" y="3238"/>
                  </a:cubicBezTo>
                  <a:cubicBezTo>
                    <a:pt x="29791" y="2443"/>
                    <a:pt x="29961" y="1676"/>
                    <a:pt x="30103" y="881"/>
                  </a:cubicBezTo>
                  <a:cubicBezTo>
                    <a:pt x="30132" y="597"/>
                    <a:pt x="30160" y="313"/>
                    <a:pt x="30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743600" y="2121225"/>
              <a:ext cx="763250" cy="107250"/>
            </a:xfrm>
            <a:custGeom>
              <a:avLst/>
              <a:gdLst/>
              <a:ahLst/>
              <a:cxnLst/>
              <a:rect l="l" t="t" r="r" b="b"/>
              <a:pathLst>
                <a:path w="30530" h="4290" extrusionOk="0">
                  <a:moveTo>
                    <a:pt x="15251" y="1"/>
                  </a:moveTo>
                  <a:cubicBezTo>
                    <a:pt x="6816" y="1"/>
                    <a:pt x="1" y="966"/>
                    <a:pt x="1" y="2159"/>
                  </a:cubicBezTo>
                  <a:cubicBezTo>
                    <a:pt x="1" y="3352"/>
                    <a:pt x="6816" y="4289"/>
                    <a:pt x="15251" y="4289"/>
                  </a:cubicBezTo>
                  <a:cubicBezTo>
                    <a:pt x="23685" y="4289"/>
                    <a:pt x="30529" y="3352"/>
                    <a:pt x="30529" y="2159"/>
                  </a:cubicBezTo>
                  <a:cubicBezTo>
                    <a:pt x="30529" y="966"/>
                    <a:pt x="23685" y="1"/>
                    <a:pt x="15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775550" y="2164550"/>
              <a:ext cx="699350" cy="63925"/>
            </a:xfrm>
            <a:custGeom>
              <a:avLst/>
              <a:gdLst/>
              <a:ahLst/>
              <a:cxnLst/>
              <a:rect l="l" t="t" r="r" b="b"/>
              <a:pathLst>
                <a:path w="27974" h="2557" extrusionOk="0">
                  <a:moveTo>
                    <a:pt x="13973" y="0"/>
                  </a:moveTo>
                  <a:cubicBezTo>
                    <a:pt x="6248" y="0"/>
                    <a:pt x="1" y="568"/>
                    <a:pt x="1" y="1278"/>
                  </a:cubicBezTo>
                  <a:cubicBezTo>
                    <a:pt x="1" y="1988"/>
                    <a:pt x="6248" y="2556"/>
                    <a:pt x="13973" y="2556"/>
                  </a:cubicBezTo>
                  <a:cubicBezTo>
                    <a:pt x="21697" y="2556"/>
                    <a:pt x="27973" y="1988"/>
                    <a:pt x="27973" y="1278"/>
                  </a:cubicBezTo>
                  <a:cubicBezTo>
                    <a:pt x="27973" y="568"/>
                    <a:pt x="21697" y="0"/>
                    <a:pt x="13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5044625" y="1572100"/>
              <a:ext cx="508375" cy="655650"/>
            </a:xfrm>
            <a:custGeom>
              <a:avLst/>
              <a:gdLst/>
              <a:ahLst/>
              <a:cxnLst/>
              <a:rect l="l" t="t" r="r" b="b"/>
              <a:pathLst>
                <a:path w="20335" h="26226" extrusionOk="0">
                  <a:moveTo>
                    <a:pt x="10488" y="0"/>
                  </a:moveTo>
                  <a:cubicBezTo>
                    <a:pt x="9733" y="0"/>
                    <a:pt x="8999" y="91"/>
                    <a:pt x="8322" y="269"/>
                  </a:cubicBezTo>
                  <a:cubicBezTo>
                    <a:pt x="6362" y="809"/>
                    <a:pt x="4630" y="1973"/>
                    <a:pt x="3380" y="3592"/>
                  </a:cubicBezTo>
                  <a:cubicBezTo>
                    <a:pt x="1875" y="5381"/>
                    <a:pt x="881" y="7568"/>
                    <a:pt x="512" y="9896"/>
                  </a:cubicBezTo>
                  <a:cubicBezTo>
                    <a:pt x="86" y="12339"/>
                    <a:pt x="1" y="14838"/>
                    <a:pt x="256" y="17337"/>
                  </a:cubicBezTo>
                  <a:cubicBezTo>
                    <a:pt x="427" y="18927"/>
                    <a:pt x="626" y="20518"/>
                    <a:pt x="824" y="22108"/>
                  </a:cubicBezTo>
                  <a:cubicBezTo>
                    <a:pt x="881" y="22534"/>
                    <a:pt x="966" y="22960"/>
                    <a:pt x="1052" y="23357"/>
                  </a:cubicBezTo>
                  <a:cubicBezTo>
                    <a:pt x="1137" y="23869"/>
                    <a:pt x="1449" y="24295"/>
                    <a:pt x="1903" y="24522"/>
                  </a:cubicBezTo>
                  <a:cubicBezTo>
                    <a:pt x="2784" y="25033"/>
                    <a:pt x="3721" y="25459"/>
                    <a:pt x="4687" y="25800"/>
                  </a:cubicBezTo>
                  <a:cubicBezTo>
                    <a:pt x="5226" y="25970"/>
                    <a:pt x="5766" y="26112"/>
                    <a:pt x="6305" y="26226"/>
                  </a:cubicBezTo>
                  <a:cubicBezTo>
                    <a:pt x="10224" y="26112"/>
                    <a:pt x="13604" y="25771"/>
                    <a:pt x="15791" y="25345"/>
                  </a:cubicBezTo>
                  <a:cubicBezTo>
                    <a:pt x="15961" y="25147"/>
                    <a:pt x="16131" y="24976"/>
                    <a:pt x="16245" y="24749"/>
                  </a:cubicBezTo>
                  <a:lnTo>
                    <a:pt x="16359" y="24579"/>
                  </a:lnTo>
                  <a:cubicBezTo>
                    <a:pt x="17551" y="22591"/>
                    <a:pt x="18545" y="20489"/>
                    <a:pt x="19284" y="18274"/>
                  </a:cubicBezTo>
                  <a:cubicBezTo>
                    <a:pt x="19965" y="16201"/>
                    <a:pt x="20306" y="14014"/>
                    <a:pt x="20334" y="11827"/>
                  </a:cubicBezTo>
                  <a:cubicBezTo>
                    <a:pt x="20334" y="10408"/>
                    <a:pt x="20164" y="8959"/>
                    <a:pt x="19823" y="7568"/>
                  </a:cubicBezTo>
                  <a:cubicBezTo>
                    <a:pt x="19312" y="5637"/>
                    <a:pt x="18318" y="3876"/>
                    <a:pt x="16898" y="2484"/>
                  </a:cubicBezTo>
                  <a:cubicBezTo>
                    <a:pt x="15176" y="804"/>
                    <a:pt x="12737" y="0"/>
                    <a:pt x="10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5428025" y="2190800"/>
              <a:ext cx="4275" cy="2875"/>
            </a:xfrm>
            <a:custGeom>
              <a:avLst/>
              <a:gdLst/>
              <a:ahLst/>
              <a:cxnLst/>
              <a:rect l="l" t="t" r="r" b="b"/>
              <a:pathLst>
                <a:path w="171" h="115" extrusionOk="0">
                  <a:moveTo>
                    <a:pt x="171" y="1"/>
                  </a:moveTo>
                  <a:cubicBezTo>
                    <a:pt x="85" y="1"/>
                    <a:pt x="0" y="1"/>
                    <a:pt x="0" y="115"/>
                  </a:cubicBezTo>
                  <a:cubicBezTo>
                    <a:pt x="85" y="115"/>
                    <a:pt x="142" y="58"/>
                    <a:pt x="171" y="1"/>
                  </a:cubicBezTo>
                  <a:close/>
                </a:path>
              </a:pathLst>
            </a:custGeom>
            <a:solidFill>
              <a:srgbClr val="EE8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5117750" y="2412975"/>
              <a:ext cx="352175" cy="858700"/>
            </a:xfrm>
            <a:custGeom>
              <a:avLst/>
              <a:gdLst/>
              <a:ahLst/>
              <a:cxnLst/>
              <a:rect l="l" t="t" r="r" b="b"/>
              <a:pathLst>
                <a:path w="14087" h="34348" extrusionOk="0">
                  <a:moveTo>
                    <a:pt x="12350" y="0"/>
                  </a:moveTo>
                  <a:cubicBezTo>
                    <a:pt x="12026" y="0"/>
                    <a:pt x="11894" y="216"/>
                    <a:pt x="11786" y="457"/>
                  </a:cubicBezTo>
                  <a:cubicBezTo>
                    <a:pt x="11730" y="599"/>
                    <a:pt x="11701" y="770"/>
                    <a:pt x="11701" y="940"/>
                  </a:cubicBezTo>
                  <a:cubicBezTo>
                    <a:pt x="11644" y="1877"/>
                    <a:pt x="11588" y="2786"/>
                    <a:pt x="11559" y="3695"/>
                  </a:cubicBezTo>
                  <a:cubicBezTo>
                    <a:pt x="11474" y="5739"/>
                    <a:pt x="11389" y="7756"/>
                    <a:pt x="11304" y="9800"/>
                  </a:cubicBezTo>
                  <a:cubicBezTo>
                    <a:pt x="11218" y="12470"/>
                    <a:pt x="11133" y="15139"/>
                    <a:pt x="11020" y="17809"/>
                  </a:cubicBezTo>
                  <a:lnTo>
                    <a:pt x="10878" y="22211"/>
                  </a:lnTo>
                  <a:cubicBezTo>
                    <a:pt x="10849" y="22353"/>
                    <a:pt x="10849" y="22495"/>
                    <a:pt x="10821" y="22637"/>
                  </a:cubicBezTo>
                  <a:cubicBezTo>
                    <a:pt x="10821" y="22677"/>
                    <a:pt x="10778" y="22717"/>
                    <a:pt x="10733" y="22717"/>
                  </a:cubicBezTo>
                  <a:cubicBezTo>
                    <a:pt x="10715" y="22717"/>
                    <a:pt x="10695" y="22710"/>
                    <a:pt x="10679" y="22694"/>
                  </a:cubicBezTo>
                  <a:cubicBezTo>
                    <a:pt x="10594" y="22665"/>
                    <a:pt x="10508" y="22608"/>
                    <a:pt x="10423" y="22580"/>
                  </a:cubicBezTo>
                  <a:lnTo>
                    <a:pt x="4317" y="18576"/>
                  </a:lnTo>
                  <a:cubicBezTo>
                    <a:pt x="3352" y="17951"/>
                    <a:pt x="2358" y="17355"/>
                    <a:pt x="1392" y="16730"/>
                  </a:cubicBezTo>
                  <a:cubicBezTo>
                    <a:pt x="1194" y="16616"/>
                    <a:pt x="966" y="16503"/>
                    <a:pt x="768" y="16389"/>
                  </a:cubicBezTo>
                  <a:cubicBezTo>
                    <a:pt x="720" y="16370"/>
                    <a:pt x="673" y="16361"/>
                    <a:pt x="627" y="16361"/>
                  </a:cubicBezTo>
                  <a:cubicBezTo>
                    <a:pt x="534" y="16361"/>
                    <a:pt x="446" y="16398"/>
                    <a:pt x="370" y="16474"/>
                  </a:cubicBezTo>
                  <a:cubicBezTo>
                    <a:pt x="200" y="16559"/>
                    <a:pt x="114" y="16730"/>
                    <a:pt x="58" y="16929"/>
                  </a:cubicBezTo>
                  <a:cubicBezTo>
                    <a:pt x="1" y="17213"/>
                    <a:pt x="1" y="17497"/>
                    <a:pt x="29" y="17781"/>
                  </a:cubicBezTo>
                  <a:cubicBezTo>
                    <a:pt x="114" y="18519"/>
                    <a:pt x="86" y="18519"/>
                    <a:pt x="682" y="18916"/>
                  </a:cubicBezTo>
                  <a:cubicBezTo>
                    <a:pt x="1960" y="19768"/>
                    <a:pt x="3238" y="20620"/>
                    <a:pt x="4488" y="21472"/>
                  </a:cubicBezTo>
                  <a:cubicBezTo>
                    <a:pt x="6476" y="22864"/>
                    <a:pt x="8492" y="24170"/>
                    <a:pt x="10423" y="25647"/>
                  </a:cubicBezTo>
                  <a:cubicBezTo>
                    <a:pt x="10622" y="25789"/>
                    <a:pt x="10764" y="26016"/>
                    <a:pt x="10736" y="26272"/>
                  </a:cubicBezTo>
                  <a:cubicBezTo>
                    <a:pt x="10650" y="28487"/>
                    <a:pt x="10594" y="30730"/>
                    <a:pt x="10508" y="32946"/>
                  </a:cubicBezTo>
                  <a:cubicBezTo>
                    <a:pt x="10508" y="33229"/>
                    <a:pt x="10480" y="33513"/>
                    <a:pt x="10395" y="33797"/>
                  </a:cubicBezTo>
                  <a:cubicBezTo>
                    <a:pt x="10310" y="34025"/>
                    <a:pt x="10366" y="34138"/>
                    <a:pt x="10594" y="34223"/>
                  </a:cubicBezTo>
                  <a:cubicBezTo>
                    <a:pt x="10832" y="34310"/>
                    <a:pt x="11071" y="34347"/>
                    <a:pt x="11322" y="34347"/>
                  </a:cubicBezTo>
                  <a:cubicBezTo>
                    <a:pt x="11400" y="34347"/>
                    <a:pt x="11479" y="34344"/>
                    <a:pt x="11559" y="34337"/>
                  </a:cubicBezTo>
                  <a:cubicBezTo>
                    <a:pt x="11759" y="34304"/>
                    <a:pt x="11968" y="34290"/>
                    <a:pt x="12182" y="34290"/>
                  </a:cubicBezTo>
                  <a:cubicBezTo>
                    <a:pt x="12333" y="34290"/>
                    <a:pt x="12485" y="34297"/>
                    <a:pt x="12638" y="34309"/>
                  </a:cubicBezTo>
                  <a:cubicBezTo>
                    <a:pt x="12668" y="34319"/>
                    <a:pt x="12699" y="34323"/>
                    <a:pt x="12729" y="34323"/>
                  </a:cubicBezTo>
                  <a:cubicBezTo>
                    <a:pt x="12874" y="34323"/>
                    <a:pt x="13017" y="34217"/>
                    <a:pt x="13064" y="34053"/>
                  </a:cubicBezTo>
                  <a:cubicBezTo>
                    <a:pt x="13093" y="33911"/>
                    <a:pt x="13121" y="33769"/>
                    <a:pt x="13121" y="33627"/>
                  </a:cubicBezTo>
                  <a:cubicBezTo>
                    <a:pt x="13206" y="30787"/>
                    <a:pt x="13292" y="27947"/>
                    <a:pt x="13377" y="25107"/>
                  </a:cubicBezTo>
                  <a:cubicBezTo>
                    <a:pt x="13462" y="22495"/>
                    <a:pt x="13547" y="19882"/>
                    <a:pt x="13604" y="17241"/>
                  </a:cubicBezTo>
                  <a:cubicBezTo>
                    <a:pt x="13661" y="15537"/>
                    <a:pt x="13718" y="13833"/>
                    <a:pt x="13774" y="12129"/>
                  </a:cubicBezTo>
                  <a:cubicBezTo>
                    <a:pt x="13803" y="10709"/>
                    <a:pt x="13860" y="9261"/>
                    <a:pt x="13888" y="7812"/>
                  </a:cubicBezTo>
                  <a:cubicBezTo>
                    <a:pt x="13945" y="5541"/>
                    <a:pt x="14002" y="3269"/>
                    <a:pt x="14087" y="997"/>
                  </a:cubicBezTo>
                  <a:cubicBezTo>
                    <a:pt x="14087" y="826"/>
                    <a:pt x="14058" y="628"/>
                    <a:pt x="14030" y="457"/>
                  </a:cubicBezTo>
                  <a:cubicBezTo>
                    <a:pt x="14030" y="218"/>
                    <a:pt x="13831" y="28"/>
                    <a:pt x="13596" y="28"/>
                  </a:cubicBezTo>
                  <a:cubicBezTo>
                    <a:pt x="13580" y="28"/>
                    <a:pt x="13563" y="29"/>
                    <a:pt x="13547" y="31"/>
                  </a:cubicBezTo>
                  <a:cubicBezTo>
                    <a:pt x="13363" y="31"/>
                    <a:pt x="13171" y="38"/>
                    <a:pt x="12979" y="38"/>
                  </a:cubicBezTo>
                  <a:cubicBezTo>
                    <a:pt x="12787" y="38"/>
                    <a:pt x="12596" y="31"/>
                    <a:pt x="12411" y="3"/>
                  </a:cubicBezTo>
                  <a:cubicBezTo>
                    <a:pt x="12390" y="1"/>
                    <a:pt x="12370" y="0"/>
                    <a:pt x="123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794000" y="2412975"/>
              <a:ext cx="352175" cy="858700"/>
            </a:xfrm>
            <a:custGeom>
              <a:avLst/>
              <a:gdLst/>
              <a:ahLst/>
              <a:cxnLst/>
              <a:rect l="l" t="t" r="r" b="b"/>
              <a:pathLst>
                <a:path w="14087" h="34348" extrusionOk="0">
                  <a:moveTo>
                    <a:pt x="1709" y="0"/>
                  </a:moveTo>
                  <a:cubicBezTo>
                    <a:pt x="1689" y="0"/>
                    <a:pt x="1669" y="1"/>
                    <a:pt x="1648" y="3"/>
                  </a:cubicBezTo>
                  <a:cubicBezTo>
                    <a:pt x="1463" y="31"/>
                    <a:pt x="1279" y="38"/>
                    <a:pt x="1091" y="38"/>
                  </a:cubicBezTo>
                  <a:cubicBezTo>
                    <a:pt x="903" y="38"/>
                    <a:pt x="711" y="31"/>
                    <a:pt x="512" y="31"/>
                  </a:cubicBezTo>
                  <a:cubicBezTo>
                    <a:pt x="496" y="29"/>
                    <a:pt x="480" y="28"/>
                    <a:pt x="464" y="28"/>
                  </a:cubicBezTo>
                  <a:cubicBezTo>
                    <a:pt x="232" y="28"/>
                    <a:pt x="56" y="218"/>
                    <a:pt x="29" y="457"/>
                  </a:cubicBezTo>
                  <a:cubicBezTo>
                    <a:pt x="1" y="628"/>
                    <a:pt x="1" y="826"/>
                    <a:pt x="1" y="997"/>
                  </a:cubicBezTo>
                  <a:cubicBezTo>
                    <a:pt x="58" y="3269"/>
                    <a:pt x="115" y="5541"/>
                    <a:pt x="200" y="7812"/>
                  </a:cubicBezTo>
                  <a:cubicBezTo>
                    <a:pt x="228" y="9261"/>
                    <a:pt x="257" y="10709"/>
                    <a:pt x="313" y="12129"/>
                  </a:cubicBezTo>
                  <a:cubicBezTo>
                    <a:pt x="370" y="13833"/>
                    <a:pt x="427" y="15537"/>
                    <a:pt x="455" y="17241"/>
                  </a:cubicBezTo>
                  <a:cubicBezTo>
                    <a:pt x="540" y="19882"/>
                    <a:pt x="626" y="22495"/>
                    <a:pt x="682" y="25107"/>
                  </a:cubicBezTo>
                  <a:cubicBezTo>
                    <a:pt x="768" y="27947"/>
                    <a:pt x="853" y="30787"/>
                    <a:pt x="966" y="33627"/>
                  </a:cubicBezTo>
                  <a:cubicBezTo>
                    <a:pt x="966" y="33769"/>
                    <a:pt x="966" y="33911"/>
                    <a:pt x="1023" y="34053"/>
                  </a:cubicBezTo>
                  <a:cubicBezTo>
                    <a:pt x="1070" y="34217"/>
                    <a:pt x="1195" y="34323"/>
                    <a:pt x="1348" y="34323"/>
                  </a:cubicBezTo>
                  <a:cubicBezTo>
                    <a:pt x="1381" y="34323"/>
                    <a:pt x="1415" y="34319"/>
                    <a:pt x="1449" y="34309"/>
                  </a:cubicBezTo>
                  <a:cubicBezTo>
                    <a:pt x="1602" y="34297"/>
                    <a:pt x="1750" y="34290"/>
                    <a:pt x="1897" y="34290"/>
                  </a:cubicBezTo>
                  <a:cubicBezTo>
                    <a:pt x="2106" y="34290"/>
                    <a:pt x="2312" y="34304"/>
                    <a:pt x="2528" y="34337"/>
                  </a:cubicBezTo>
                  <a:cubicBezTo>
                    <a:pt x="2602" y="34344"/>
                    <a:pt x="2677" y="34347"/>
                    <a:pt x="2754" y="34347"/>
                  </a:cubicBezTo>
                  <a:cubicBezTo>
                    <a:pt x="3000" y="34347"/>
                    <a:pt x="3255" y="34310"/>
                    <a:pt x="3494" y="34223"/>
                  </a:cubicBezTo>
                  <a:cubicBezTo>
                    <a:pt x="3693" y="34138"/>
                    <a:pt x="3778" y="34025"/>
                    <a:pt x="3693" y="33797"/>
                  </a:cubicBezTo>
                  <a:cubicBezTo>
                    <a:pt x="3608" y="33513"/>
                    <a:pt x="3579" y="33229"/>
                    <a:pt x="3579" y="32946"/>
                  </a:cubicBezTo>
                  <a:cubicBezTo>
                    <a:pt x="3494" y="30730"/>
                    <a:pt x="3437" y="28487"/>
                    <a:pt x="3352" y="26272"/>
                  </a:cubicBezTo>
                  <a:cubicBezTo>
                    <a:pt x="3324" y="26016"/>
                    <a:pt x="3437" y="25789"/>
                    <a:pt x="3664" y="25647"/>
                  </a:cubicBezTo>
                  <a:cubicBezTo>
                    <a:pt x="5567" y="24170"/>
                    <a:pt x="7612" y="22864"/>
                    <a:pt x="9571" y="21472"/>
                  </a:cubicBezTo>
                  <a:cubicBezTo>
                    <a:pt x="10849" y="20620"/>
                    <a:pt x="12127" y="19768"/>
                    <a:pt x="13405" y="18916"/>
                  </a:cubicBezTo>
                  <a:cubicBezTo>
                    <a:pt x="14002" y="18519"/>
                    <a:pt x="13973" y="18519"/>
                    <a:pt x="14058" y="17781"/>
                  </a:cubicBezTo>
                  <a:cubicBezTo>
                    <a:pt x="14087" y="17497"/>
                    <a:pt x="14058" y="17213"/>
                    <a:pt x="14030" y="16929"/>
                  </a:cubicBezTo>
                  <a:cubicBezTo>
                    <a:pt x="13973" y="16730"/>
                    <a:pt x="13860" y="16559"/>
                    <a:pt x="13718" y="16474"/>
                  </a:cubicBezTo>
                  <a:cubicBezTo>
                    <a:pt x="13642" y="16398"/>
                    <a:pt x="13554" y="16361"/>
                    <a:pt x="13461" y="16361"/>
                  </a:cubicBezTo>
                  <a:cubicBezTo>
                    <a:pt x="13415" y="16361"/>
                    <a:pt x="13367" y="16370"/>
                    <a:pt x="13320" y="16389"/>
                  </a:cubicBezTo>
                  <a:cubicBezTo>
                    <a:pt x="13121" y="16503"/>
                    <a:pt x="12894" y="16616"/>
                    <a:pt x="12695" y="16730"/>
                  </a:cubicBezTo>
                  <a:cubicBezTo>
                    <a:pt x="11730" y="17355"/>
                    <a:pt x="10736" y="17951"/>
                    <a:pt x="9770" y="18576"/>
                  </a:cubicBezTo>
                  <a:lnTo>
                    <a:pt x="3636" y="22580"/>
                  </a:lnTo>
                  <a:cubicBezTo>
                    <a:pt x="3579" y="22608"/>
                    <a:pt x="3494" y="22665"/>
                    <a:pt x="3409" y="22694"/>
                  </a:cubicBezTo>
                  <a:cubicBezTo>
                    <a:pt x="3384" y="22710"/>
                    <a:pt x="3359" y="22717"/>
                    <a:pt x="3336" y="22717"/>
                  </a:cubicBezTo>
                  <a:cubicBezTo>
                    <a:pt x="3281" y="22717"/>
                    <a:pt x="3238" y="22677"/>
                    <a:pt x="3238" y="22637"/>
                  </a:cubicBezTo>
                  <a:cubicBezTo>
                    <a:pt x="3210" y="22495"/>
                    <a:pt x="3210" y="22353"/>
                    <a:pt x="3210" y="22211"/>
                  </a:cubicBezTo>
                  <a:lnTo>
                    <a:pt x="3040" y="17809"/>
                  </a:lnTo>
                  <a:cubicBezTo>
                    <a:pt x="2954" y="15139"/>
                    <a:pt x="2841" y="12470"/>
                    <a:pt x="2756" y="9800"/>
                  </a:cubicBezTo>
                  <a:cubicBezTo>
                    <a:pt x="2670" y="7756"/>
                    <a:pt x="2585" y="5739"/>
                    <a:pt x="2528" y="3695"/>
                  </a:cubicBezTo>
                  <a:cubicBezTo>
                    <a:pt x="2472" y="2786"/>
                    <a:pt x="2415" y="1877"/>
                    <a:pt x="2386" y="940"/>
                  </a:cubicBezTo>
                  <a:cubicBezTo>
                    <a:pt x="2386" y="770"/>
                    <a:pt x="2358" y="599"/>
                    <a:pt x="2301" y="457"/>
                  </a:cubicBezTo>
                  <a:cubicBezTo>
                    <a:pt x="2167" y="216"/>
                    <a:pt x="203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746450" y="1726675"/>
              <a:ext cx="296075" cy="476225"/>
            </a:xfrm>
            <a:custGeom>
              <a:avLst/>
              <a:gdLst/>
              <a:ahLst/>
              <a:cxnLst/>
              <a:rect l="l" t="t" r="r" b="b"/>
              <a:pathLst>
                <a:path w="11843" h="19049" extrusionOk="0">
                  <a:moveTo>
                    <a:pt x="5498" y="0"/>
                  </a:moveTo>
                  <a:cubicBezTo>
                    <a:pt x="5298" y="0"/>
                    <a:pt x="5091" y="38"/>
                    <a:pt x="4885" y="107"/>
                  </a:cubicBezTo>
                  <a:cubicBezTo>
                    <a:pt x="3692" y="447"/>
                    <a:pt x="2641" y="1214"/>
                    <a:pt x="1988" y="2293"/>
                  </a:cubicBezTo>
                  <a:cubicBezTo>
                    <a:pt x="1278" y="3486"/>
                    <a:pt x="767" y="4764"/>
                    <a:pt x="511" y="6127"/>
                  </a:cubicBezTo>
                  <a:cubicBezTo>
                    <a:pt x="57" y="8314"/>
                    <a:pt x="0" y="10586"/>
                    <a:pt x="369" y="12829"/>
                  </a:cubicBezTo>
                  <a:cubicBezTo>
                    <a:pt x="710" y="14959"/>
                    <a:pt x="1704" y="16947"/>
                    <a:pt x="3238" y="18481"/>
                  </a:cubicBezTo>
                  <a:cubicBezTo>
                    <a:pt x="3578" y="18822"/>
                    <a:pt x="4033" y="19020"/>
                    <a:pt x="4516" y="19049"/>
                  </a:cubicBezTo>
                  <a:lnTo>
                    <a:pt x="5084" y="19049"/>
                  </a:lnTo>
                  <a:cubicBezTo>
                    <a:pt x="6163" y="18964"/>
                    <a:pt x="7242" y="18907"/>
                    <a:pt x="8321" y="18793"/>
                  </a:cubicBezTo>
                  <a:cubicBezTo>
                    <a:pt x="9003" y="18793"/>
                    <a:pt x="9656" y="18708"/>
                    <a:pt x="10337" y="18594"/>
                  </a:cubicBezTo>
                  <a:cubicBezTo>
                    <a:pt x="10439" y="18633"/>
                    <a:pt x="10537" y="18649"/>
                    <a:pt x="10631" y="18649"/>
                  </a:cubicBezTo>
                  <a:cubicBezTo>
                    <a:pt x="10879" y="18649"/>
                    <a:pt x="11105" y="18542"/>
                    <a:pt x="11331" y="18481"/>
                  </a:cubicBezTo>
                  <a:cubicBezTo>
                    <a:pt x="11729" y="18367"/>
                    <a:pt x="11843" y="18083"/>
                    <a:pt x="11615" y="17771"/>
                  </a:cubicBezTo>
                  <a:cubicBezTo>
                    <a:pt x="11473" y="17515"/>
                    <a:pt x="11388" y="17231"/>
                    <a:pt x="11417" y="16976"/>
                  </a:cubicBezTo>
                  <a:cubicBezTo>
                    <a:pt x="11417" y="15811"/>
                    <a:pt x="11360" y="14647"/>
                    <a:pt x="11303" y="13483"/>
                  </a:cubicBezTo>
                  <a:cubicBezTo>
                    <a:pt x="11189" y="11466"/>
                    <a:pt x="10991" y="9422"/>
                    <a:pt x="10678" y="7434"/>
                  </a:cubicBezTo>
                  <a:cubicBezTo>
                    <a:pt x="10423" y="5701"/>
                    <a:pt x="9826" y="4026"/>
                    <a:pt x="9003" y="2492"/>
                  </a:cubicBezTo>
                  <a:cubicBezTo>
                    <a:pt x="8804" y="2151"/>
                    <a:pt x="8605" y="1839"/>
                    <a:pt x="8378" y="1527"/>
                  </a:cubicBezTo>
                  <a:cubicBezTo>
                    <a:pt x="7781" y="731"/>
                    <a:pt x="6873" y="192"/>
                    <a:pt x="5879" y="50"/>
                  </a:cubicBezTo>
                  <a:cubicBezTo>
                    <a:pt x="5756" y="16"/>
                    <a:pt x="5628" y="0"/>
                    <a:pt x="5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743600" y="1333075"/>
              <a:ext cx="290400" cy="849350"/>
            </a:xfrm>
            <a:custGeom>
              <a:avLst/>
              <a:gdLst/>
              <a:ahLst/>
              <a:cxnLst/>
              <a:rect l="l" t="t" r="r" b="b"/>
              <a:pathLst>
                <a:path w="11616" h="33974" extrusionOk="0">
                  <a:moveTo>
                    <a:pt x="6574" y="0"/>
                  </a:moveTo>
                  <a:cubicBezTo>
                    <a:pt x="6424" y="0"/>
                    <a:pt x="6305" y="132"/>
                    <a:pt x="6305" y="288"/>
                  </a:cubicBezTo>
                  <a:cubicBezTo>
                    <a:pt x="6334" y="430"/>
                    <a:pt x="6447" y="544"/>
                    <a:pt x="6589" y="544"/>
                  </a:cubicBezTo>
                  <a:cubicBezTo>
                    <a:pt x="6731" y="544"/>
                    <a:pt x="6845" y="430"/>
                    <a:pt x="6845" y="288"/>
                  </a:cubicBezTo>
                  <a:cubicBezTo>
                    <a:pt x="6845" y="146"/>
                    <a:pt x="6760" y="33"/>
                    <a:pt x="6618" y="4"/>
                  </a:cubicBezTo>
                  <a:cubicBezTo>
                    <a:pt x="6603" y="2"/>
                    <a:pt x="6588" y="0"/>
                    <a:pt x="6574" y="0"/>
                  </a:cubicBezTo>
                  <a:close/>
                  <a:moveTo>
                    <a:pt x="5086" y="226"/>
                  </a:moveTo>
                  <a:cubicBezTo>
                    <a:pt x="4964" y="226"/>
                    <a:pt x="4853" y="306"/>
                    <a:pt x="4828" y="430"/>
                  </a:cubicBezTo>
                  <a:cubicBezTo>
                    <a:pt x="4828" y="600"/>
                    <a:pt x="4942" y="742"/>
                    <a:pt x="5084" y="799"/>
                  </a:cubicBezTo>
                  <a:cubicBezTo>
                    <a:pt x="5226" y="771"/>
                    <a:pt x="5340" y="686"/>
                    <a:pt x="5396" y="572"/>
                  </a:cubicBezTo>
                  <a:cubicBezTo>
                    <a:pt x="5453" y="402"/>
                    <a:pt x="5311" y="231"/>
                    <a:pt x="5141" y="231"/>
                  </a:cubicBezTo>
                  <a:cubicBezTo>
                    <a:pt x="5122" y="228"/>
                    <a:pt x="5104" y="226"/>
                    <a:pt x="5086" y="226"/>
                  </a:cubicBezTo>
                  <a:close/>
                  <a:moveTo>
                    <a:pt x="7810" y="1424"/>
                  </a:moveTo>
                  <a:cubicBezTo>
                    <a:pt x="7640" y="1452"/>
                    <a:pt x="7470" y="1566"/>
                    <a:pt x="7441" y="1736"/>
                  </a:cubicBezTo>
                  <a:cubicBezTo>
                    <a:pt x="7441" y="1956"/>
                    <a:pt x="7610" y="2106"/>
                    <a:pt x="7779" y="2106"/>
                  </a:cubicBezTo>
                  <a:cubicBezTo>
                    <a:pt x="7850" y="2106"/>
                    <a:pt x="7922" y="2079"/>
                    <a:pt x="7981" y="2020"/>
                  </a:cubicBezTo>
                  <a:cubicBezTo>
                    <a:pt x="8208" y="1822"/>
                    <a:pt x="8094" y="1452"/>
                    <a:pt x="7810" y="1424"/>
                  </a:cubicBezTo>
                  <a:close/>
                  <a:moveTo>
                    <a:pt x="5579" y="2073"/>
                  </a:moveTo>
                  <a:cubicBezTo>
                    <a:pt x="5448" y="2073"/>
                    <a:pt x="5308" y="2180"/>
                    <a:pt x="5283" y="2333"/>
                  </a:cubicBezTo>
                  <a:cubicBezTo>
                    <a:pt x="5254" y="2503"/>
                    <a:pt x="5368" y="2674"/>
                    <a:pt x="5567" y="2702"/>
                  </a:cubicBezTo>
                  <a:cubicBezTo>
                    <a:pt x="5737" y="2702"/>
                    <a:pt x="5879" y="2560"/>
                    <a:pt x="5879" y="2390"/>
                  </a:cubicBezTo>
                  <a:cubicBezTo>
                    <a:pt x="5879" y="2219"/>
                    <a:pt x="5794" y="2106"/>
                    <a:pt x="5624" y="2077"/>
                  </a:cubicBezTo>
                  <a:cubicBezTo>
                    <a:pt x="5609" y="2074"/>
                    <a:pt x="5594" y="2073"/>
                    <a:pt x="5579" y="2073"/>
                  </a:cubicBezTo>
                  <a:close/>
                  <a:moveTo>
                    <a:pt x="4175" y="2390"/>
                  </a:moveTo>
                  <a:cubicBezTo>
                    <a:pt x="4005" y="2390"/>
                    <a:pt x="3863" y="2532"/>
                    <a:pt x="3863" y="2702"/>
                  </a:cubicBezTo>
                  <a:cubicBezTo>
                    <a:pt x="3891" y="2872"/>
                    <a:pt x="4062" y="2986"/>
                    <a:pt x="4232" y="2986"/>
                  </a:cubicBezTo>
                  <a:cubicBezTo>
                    <a:pt x="4374" y="2958"/>
                    <a:pt x="4459" y="2816"/>
                    <a:pt x="4459" y="2674"/>
                  </a:cubicBezTo>
                  <a:cubicBezTo>
                    <a:pt x="4459" y="2532"/>
                    <a:pt x="4346" y="2390"/>
                    <a:pt x="4175" y="2390"/>
                  </a:cubicBezTo>
                  <a:close/>
                  <a:moveTo>
                    <a:pt x="5254" y="4236"/>
                  </a:moveTo>
                  <a:cubicBezTo>
                    <a:pt x="5084" y="4264"/>
                    <a:pt x="4970" y="4406"/>
                    <a:pt x="4970" y="4576"/>
                  </a:cubicBezTo>
                  <a:cubicBezTo>
                    <a:pt x="4970" y="4732"/>
                    <a:pt x="5113" y="4864"/>
                    <a:pt x="5267" y="4864"/>
                  </a:cubicBezTo>
                  <a:cubicBezTo>
                    <a:pt x="5282" y="4864"/>
                    <a:pt x="5296" y="4863"/>
                    <a:pt x="5311" y="4860"/>
                  </a:cubicBezTo>
                  <a:lnTo>
                    <a:pt x="5311" y="4832"/>
                  </a:lnTo>
                  <a:cubicBezTo>
                    <a:pt x="5453" y="4832"/>
                    <a:pt x="5567" y="4718"/>
                    <a:pt x="5567" y="4548"/>
                  </a:cubicBezTo>
                  <a:cubicBezTo>
                    <a:pt x="5567" y="4406"/>
                    <a:pt x="5425" y="4264"/>
                    <a:pt x="5254" y="4236"/>
                  </a:cubicBezTo>
                  <a:close/>
                  <a:moveTo>
                    <a:pt x="7096" y="4703"/>
                  </a:moveTo>
                  <a:cubicBezTo>
                    <a:pt x="7013" y="4703"/>
                    <a:pt x="6948" y="4791"/>
                    <a:pt x="6902" y="4860"/>
                  </a:cubicBezTo>
                  <a:cubicBezTo>
                    <a:pt x="6845" y="4974"/>
                    <a:pt x="6958" y="5144"/>
                    <a:pt x="7100" y="5201"/>
                  </a:cubicBezTo>
                  <a:cubicBezTo>
                    <a:pt x="7214" y="5173"/>
                    <a:pt x="7299" y="5088"/>
                    <a:pt x="7299" y="5002"/>
                  </a:cubicBezTo>
                  <a:lnTo>
                    <a:pt x="7328" y="4974"/>
                  </a:lnTo>
                  <a:cubicBezTo>
                    <a:pt x="7356" y="4860"/>
                    <a:pt x="7299" y="4747"/>
                    <a:pt x="7157" y="4718"/>
                  </a:cubicBezTo>
                  <a:cubicBezTo>
                    <a:pt x="7136" y="4708"/>
                    <a:pt x="7116" y="4703"/>
                    <a:pt x="7096" y="4703"/>
                  </a:cubicBezTo>
                  <a:close/>
                  <a:moveTo>
                    <a:pt x="4062" y="5258"/>
                  </a:moveTo>
                  <a:cubicBezTo>
                    <a:pt x="3834" y="5286"/>
                    <a:pt x="3664" y="5485"/>
                    <a:pt x="3692" y="5684"/>
                  </a:cubicBezTo>
                  <a:cubicBezTo>
                    <a:pt x="3718" y="5840"/>
                    <a:pt x="3839" y="5972"/>
                    <a:pt x="3990" y="5972"/>
                  </a:cubicBezTo>
                  <a:cubicBezTo>
                    <a:pt x="4004" y="5972"/>
                    <a:pt x="4019" y="5970"/>
                    <a:pt x="4033" y="5968"/>
                  </a:cubicBezTo>
                  <a:cubicBezTo>
                    <a:pt x="4232" y="5939"/>
                    <a:pt x="4374" y="5769"/>
                    <a:pt x="4346" y="5570"/>
                  </a:cubicBezTo>
                  <a:cubicBezTo>
                    <a:pt x="4346" y="5400"/>
                    <a:pt x="4204" y="5286"/>
                    <a:pt x="4062" y="5258"/>
                  </a:cubicBezTo>
                  <a:close/>
                  <a:moveTo>
                    <a:pt x="5694" y="6617"/>
                  </a:moveTo>
                  <a:cubicBezTo>
                    <a:pt x="5543" y="6617"/>
                    <a:pt x="5425" y="6749"/>
                    <a:pt x="5425" y="6905"/>
                  </a:cubicBezTo>
                  <a:cubicBezTo>
                    <a:pt x="5425" y="7047"/>
                    <a:pt x="5567" y="7189"/>
                    <a:pt x="5737" y="7217"/>
                  </a:cubicBezTo>
                  <a:cubicBezTo>
                    <a:pt x="5879" y="7217"/>
                    <a:pt x="6021" y="7075"/>
                    <a:pt x="6050" y="6933"/>
                  </a:cubicBezTo>
                  <a:cubicBezTo>
                    <a:pt x="6050" y="6763"/>
                    <a:pt x="5908" y="6621"/>
                    <a:pt x="5737" y="6621"/>
                  </a:cubicBezTo>
                  <a:cubicBezTo>
                    <a:pt x="5722" y="6619"/>
                    <a:pt x="5708" y="6617"/>
                    <a:pt x="5694" y="6617"/>
                  </a:cubicBezTo>
                  <a:close/>
                  <a:moveTo>
                    <a:pt x="4317" y="7047"/>
                  </a:moveTo>
                  <a:cubicBezTo>
                    <a:pt x="4147" y="7047"/>
                    <a:pt x="4005" y="7161"/>
                    <a:pt x="4005" y="7331"/>
                  </a:cubicBezTo>
                  <a:cubicBezTo>
                    <a:pt x="3991" y="7537"/>
                    <a:pt x="4137" y="7637"/>
                    <a:pt x="4284" y="7637"/>
                  </a:cubicBezTo>
                  <a:cubicBezTo>
                    <a:pt x="4442" y="7637"/>
                    <a:pt x="4602" y="7523"/>
                    <a:pt x="4573" y="7303"/>
                  </a:cubicBezTo>
                  <a:cubicBezTo>
                    <a:pt x="4573" y="7175"/>
                    <a:pt x="4482" y="7071"/>
                    <a:pt x="4361" y="7071"/>
                  </a:cubicBezTo>
                  <a:cubicBezTo>
                    <a:pt x="4347" y="7071"/>
                    <a:pt x="4332" y="7072"/>
                    <a:pt x="4317" y="7075"/>
                  </a:cubicBezTo>
                  <a:lnTo>
                    <a:pt x="4317" y="7047"/>
                  </a:lnTo>
                  <a:close/>
                  <a:moveTo>
                    <a:pt x="6837" y="7214"/>
                  </a:moveTo>
                  <a:cubicBezTo>
                    <a:pt x="6821" y="7214"/>
                    <a:pt x="6805" y="7215"/>
                    <a:pt x="6788" y="7217"/>
                  </a:cubicBezTo>
                  <a:cubicBezTo>
                    <a:pt x="6674" y="7303"/>
                    <a:pt x="6589" y="7416"/>
                    <a:pt x="6618" y="7587"/>
                  </a:cubicBezTo>
                  <a:cubicBezTo>
                    <a:pt x="6643" y="7716"/>
                    <a:pt x="6764" y="7846"/>
                    <a:pt x="6914" y="7846"/>
                  </a:cubicBezTo>
                  <a:cubicBezTo>
                    <a:pt x="6929" y="7846"/>
                    <a:pt x="6943" y="7845"/>
                    <a:pt x="6958" y="7842"/>
                  </a:cubicBezTo>
                  <a:cubicBezTo>
                    <a:pt x="7100" y="7842"/>
                    <a:pt x="7214" y="7729"/>
                    <a:pt x="7242" y="7587"/>
                  </a:cubicBezTo>
                  <a:cubicBezTo>
                    <a:pt x="7216" y="7376"/>
                    <a:pt x="7043" y="7214"/>
                    <a:pt x="6837" y="7214"/>
                  </a:cubicBezTo>
                  <a:close/>
                  <a:moveTo>
                    <a:pt x="7498" y="8439"/>
                  </a:moveTo>
                  <a:cubicBezTo>
                    <a:pt x="7356" y="8467"/>
                    <a:pt x="7242" y="8581"/>
                    <a:pt x="7242" y="8723"/>
                  </a:cubicBezTo>
                  <a:cubicBezTo>
                    <a:pt x="7271" y="8893"/>
                    <a:pt x="7384" y="9007"/>
                    <a:pt x="7526" y="9063"/>
                  </a:cubicBezTo>
                  <a:cubicBezTo>
                    <a:pt x="7697" y="9035"/>
                    <a:pt x="7839" y="8893"/>
                    <a:pt x="7839" y="8751"/>
                  </a:cubicBezTo>
                  <a:cubicBezTo>
                    <a:pt x="7810" y="8581"/>
                    <a:pt x="7668" y="8439"/>
                    <a:pt x="7498" y="8439"/>
                  </a:cubicBezTo>
                  <a:close/>
                  <a:moveTo>
                    <a:pt x="5487" y="8605"/>
                  </a:moveTo>
                  <a:cubicBezTo>
                    <a:pt x="5340" y="8605"/>
                    <a:pt x="5226" y="8712"/>
                    <a:pt x="5226" y="8865"/>
                  </a:cubicBezTo>
                  <a:lnTo>
                    <a:pt x="5254" y="8836"/>
                  </a:lnTo>
                  <a:lnTo>
                    <a:pt x="5254" y="8836"/>
                  </a:lnTo>
                  <a:cubicBezTo>
                    <a:pt x="5226" y="8978"/>
                    <a:pt x="5311" y="9120"/>
                    <a:pt x="5453" y="9149"/>
                  </a:cubicBezTo>
                  <a:cubicBezTo>
                    <a:pt x="5595" y="9149"/>
                    <a:pt x="5737" y="9035"/>
                    <a:pt x="5737" y="8893"/>
                  </a:cubicBezTo>
                  <a:cubicBezTo>
                    <a:pt x="5766" y="8751"/>
                    <a:pt x="5680" y="8609"/>
                    <a:pt x="5538" y="8609"/>
                  </a:cubicBezTo>
                  <a:cubicBezTo>
                    <a:pt x="5521" y="8606"/>
                    <a:pt x="5504" y="8605"/>
                    <a:pt x="5487" y="8605"/>
                  </a:cubicBezTo>
                  <a:close/>
                  <a:moveTo>
                    <a:pt x="3238" y="8751"/>
                  </a:moveTo>
                  <a:cubicBezTo>
                    <a:pt x="3068" y="8751"/>
                    <a:pt x="2926" y="8921"/>
                    <a:pt x="2954" y="9092"/>
                  </a:cubicBezTo>
                  <a:cubicBezTo>
                    <a:pt x="2954" y="9262"/>
                    <a:pt x="3068" y="9404"/>
                    <a:pt x="3238" y="9404"/>
                  </a:cubicBezTo>
                  <a:cubicBezTo>
                    <a:pt x="3380" y="9404"/>
                    <a:pt x="3494" y="9262"/>
                    <a:pt x="3494" y="9063"/>
                  </a:cubicBezTo>
                  <a:cubicBezTo>
                    <a:pt x="3522" y="8893"/>
                    <a:pt x="3408" y="8751"/>
                    <a:pt x="3238" y="8751"/>
                  </a:cubicBezTo>
                  <a:close/>
                  <a:moveTo>
                    <a:pt x="7810" y="10199"/>
                  </a:moveTo>
                  <a:cubicBezTo>
                    <a:pt x="7668" y="10199"/>
                    <a:pt x="7555" y="10313"/>
                    <a:pt x="7555" y="10455"/>
                  </a:cubicBezTo>
                  <a:cubicBezTo>
                    <a:pt x="7555" y="10625"/>
                    <a:pt x="7697" y="10767"/>
                    <a:pt x="7867" y="10767"/>
                  </a:cubicBezTo>
                  <a:cubicBezTo>
                    <a:pt x="8009" y="10767"/>
                    <a:pt x="8123" y="10654"/>
                    <a:pt x="8123" y="10512"/>
                  </a:cubicBezTo>
                  <a:cubicBezTo>
                    <a:pt x="8123" y="10341"/>
                    <a:pt x="7981" y="10199"/>
                    <a:pt x="7839" y="10199"/>
                  </a:cubicBezTo>
                  <a:close/>
                  <a:moveTo>
                    <a:pt x="6207" y="10451"/>
                  </a:moveTo>
                  <a:cubicBezTo>
                    <a:pt x="6193" y="10451"/>
                    <a:pt x="6178" y="10452"/>
                    <a:pt x="6163" y="10455"/>
                  </a:cubicBezTo>
                  <a:lnTo>
                    <a:pt x="6192" y="10455"/>
                  </a:lnTo>
                  <a:cubicBezTo>
                    <a:pt x="6050" y="10455"/>
                    <a:pt x="5964" y="10540"/>
                    <a:pt x="5964" y="10682"/>
                  </a:cubicBezTo>
                  <a:cubicBezTo>
                    <a:pt x="5936" y="10824"/>
                    <a:pt x="6050" y="10938"/>
                    <a:pt x="6220" y="10966"/>
                  </a:cubicBezTo>
                  <a:cubicBezTo>
                    <a:pt x="6362" y="10966"/>
                    <a:pt x="6476" y="10824"/>
                    <a:pt x="6476" y="10682"/>
                  </a:cubicBezTo>
                  <a:cubicBezTo>
                    <a:pt x="6450" y="10555"/>
                    <a:pt x="6334" y="10451"/>
                    <a:pt x="6207" y="10451"/>
                  </a:cubicBezTo>
                  <a:close/>
                  <a:moveTo>
                    <a:pt x="2840" y="11136"/>
                  </a:moveTo>
                  <a:cubicBezTo>
                    <a:pt x="2698" y="11136"/>
                    <a:pt x="2585" y="11250"/>
                    <a:pt x="2585" y="11392"/>
                  </a:cubicBezTo>
                  <a:cubicBezTo>
                    <a:pt x="2585" y="11534"/>
                    <a:pt x="2698" y="11619"/>
                    <a:pt x="2812" y="11648"/>
                  </a:cubicBezTo>
                  <a:cubicBezTo>
                    <a:pt x="2827" y="11651"/>
                    <a:pt x="2842" y="11652"/>
                    <a:pt x="2856" y="11652"/>
                  </a:cubicBezTo>
                  <a:cubicBezTo>
                    <a:pt x="2982" y="11652"/>
                    <a:pt x="3099" y="11548"/>
                    <a:pt x="3124" y="11420"/>
                  </a:cubicBezTo>
                  <a:cubicBezTo>
                    <a:pt x="3096" y="11278"/>
                    <a:pt x="2982" y="11165"/>
                    <a:pt x="2840" y="11165"/>
                  </a:cubicBezTo>
                  <a:lnTo>
                    <a:pt x="2840" y="11136"/>
                  </a:lnTo>
                  <a:close/>
                  <a:moveTo>
                    <a:pt x="4658" y="11420"/>
                  </a:moveTo>
                  <a:cubicBezTo>
                    <a:pt x="4601" y="11449"/>
                    <a:pt x="4544" y="11506"/>
                    <a:pt x="4544" y="11562"/>
                  </a:cubicBezTo>
                  <a:cubicBezTo>
                    <a:pt x="4516" y="11676"/>
                    <a:pt x="4601" y="11761"/>
                    <a:pt x="4686" y="11761"/>
                  </a:cubicBezTo>
                  <a:cubicBezTo>
                    <a:pt x="4800" y="11761"/>
                    <a:pt x="4857" y="11676"/>
                    <a:pt x="4857" y="11562"/>
                  </a:cubicBezTo>
                  <a:cubicBezTo>
                    <a:pt x="4857" y="11492"/>
                    <a:pt x="4780" y="11441"/>
                    <a:pt x="4705" y="11441"/>
                  </a:cubicBezTo>
                  <a:cubicBezTo>
                    <a:pt x="4689" y="11441"/>
                    <a:pt x="4673" y="11444"/>
                    <a:pt x="4658" y="11449"/>
                  </a:cubicBezTo>
                  <a:lnTo>
                    <a:pt x="4658" y="11420"/>
                  </a:lnTo>
                  <a:close/>
                  <a:moveTo>
                    <a:pt x="7952" y="12102"/>
                  </a:moveTo>
                  <a:cubicBezTo>
                    <a:pt x="7810" y="12102"/>
                    <a:pt x="7697" y="12244"/>
                    <a:pt x="7697" y="12386"/>
                  </a:cubicBezTo>
                  <a:cubicBezTo>
                    <a:pt x="7697" y="12556"/>
                    <a:pt x="7839" y="12670"/>
                    <a:pt x="8009" y="12670"/>
                  </a:cubicBezTo>
                  <a:cubicBezTo>
                    <a:pt x="8151" y="12642"/>
                    <a:pt x="8265" y="12528"/>
                    <a:pt x="8265" y="12386"/>
                  </a:cubicBezTo>
                  <a:cubicBezTo>
                    <a:pt x="8265" y="12216"/>
                    <a:pt x="8123" y="12102"/>
                    <a:pt x="7952" y="12102"/>
                  </a:cubicBezTo>
                  <a:close/>
                  <a:moveTo>
                    <a:pt x="6537" y="12580"/>
                  </a:moveTo>
                  <a:cubicBezTo>
                    <a:pt x="6385" y="12580"/>
                    <a:pt x="6245" y="12688"/>
                    <a:pt x="6220" y="12840"/>
                  </a:cubicBezTo>
                  <a:cubicBezTo>
                    <a:pt x="6220" y="13011"/>
                    <a:pt x="6334" y="13181"/>
                    <a:pt x="6532" y="13181"/>
                  </a:cubicBezTo>
                  <a:cubicBezTo>
                    <a:pt x="6674" y="13181"/>
                    <a:pt x="6816" y="13068"/>
                    <a:pt x="6845" y="12897"/>
                  </a:cubicBezTo>
                  <a:cubicBezTo>
                    <a:pt x="6845" y="12727"/>
                    <a:pt x="6731" y="12613"/>
                    <a:pt x="6589" y="12613"/>
                  </a:cubicBezTo>
                  <a:lnTo>
                    <a:pt x="6589" y="12585"/>
                  </a:lnTo>
                  <a:cubicBezTo>
                    <a:pt x="6572" y="12582"/>
                    <a:pt x="6554" y="12580"/>
                    <a:pt x="6537" y="12580"/>
                  </a:cubicBezTo>
                  <a:close/>
                  <a:moveTo>
                    <a:pt x="3168" y="13460"/>
                  </a:moveTo>
                  <a:cubicBezTo>
                    <a:pt x="3154" y="13460"/>
                    <a:pt x="3139" y="13462"/>
                    <a:pt x="3124" y="13465"/>
                  </a:cubicBezTo>
                  <a:cubicBezTo>
                    <a:pt x="3011" y="13494"/>
                    <a:pt x="2926" y="13607"/>
                    <a:pt x="2926" y="13721"/>
                  </a:cubicBezTo>
                  <a:cubicBezTo>
                    <a:pt x="2926" y="13844"/>
                    <a:pt x="3033" y="13925"/>
                    <a:pt x="3155" y="13925"/>
                  </a:cubicBezTo>
                  <a:cubicBezTo>
                    <a:pt x="3173" y="13925"/>
                    <a:pt x="3191" y="13923"/>
                    <a:pt x="3210" y="13920"/>
                  </a:cubicBezTo>
                  <a:cubicBezTo>
                    <a:pt x="3352" y="13891"/>
                    <a:pt x="3408" y="13778"/>
                    <a:pt x="3380" y="13664"/>
                  </a:cubicBezTo>
                  <a:cubicBezTo>
                    <a:pt x="3355" y="13540"/>
                    <a:pt x="3266" y="13460"/>
                    <a:pt x="3168" y="13460"/>
                  </a:cubicBezTo>
                  <a:close/>
                  <a:moveTo>
                    <a:pt x="4658" y="14346"/>
                  </a:moveTo>
                  <a:cubicBezTo>
                    <a:pt x="4488" y="14346"/>
                    <a:pt x="4346" y="14516"/>
                    <a:pt x="4374" y="14715"/>
                  </a:cubicBezTo>
                  <a:cubicBezTo>
                    <a:pt x="4402" y="14857"/>
                    <a:pt x="4544" y="14942"/>
                    <a:pt x="4686" y="14942"/>
                  </a:cubicBezTo>
                  <a:cubicBezTo>
                    <a:pt x="4828" y="14942"/>
                    <a:pt x="4970" y="14828"/>
                    <a:pt x="4970" y="14686"/>
                  </a:cubicBezTo>
                  <a:lnTo>
                    <a:pt x="4970" y="14658"/>
                  </a:lnTo>
                  <a:cubicBezTo>
                    <a:pt x="4970" y="14488"/>
                    <a:pt x="4828" y="14346"/>
                    <a:pt x="4658" y="14346"/>
                  </a:cubicBezTo>
                  <a:close/>
                  <a:moveTo>
                    <a:pt x="7929" y="14455"/>
                  </a:moveTo>
                  <a:cubicBezTo>
                    <a:pt x="7783" y="14455"/>
                    <a:pt x="7668" y="14562"/>
                    <a:pt x="7668" y="14715"/>
                  </a:cubicBezTo>
                  <a:cubicBezTo>
                    <a:pt x="7642" y="14899"/>
                    <a:pt x="7786" y="15059"/>
                    <a:pt x="7988" y="15059"/>
                  </a:cubicBezTo>
                  <a:cubicBezTo>
                    <a:pt x="8004" y="15059"/>
                    <a:pt x="8021" y="15058"/>
                    <a:pt x="8037" y="15056"/>
                  </a:cubicBezTo>
                  <a:cubicBezTo>
                    <a:pt x="8208" y="15056"/>
                    <a:pt x="8321" y="14914"/>
                    <a:pt x="8293" y="14743"/>
                  </a:cubicBezTo>
                  <a:cubicBezTo>
                    <a:pt x="8293" y="14587"/>
                    <a:pt x="8175" y="14455"/>
                    <a:pt x="8024" y="14455"/>
                  </a:cubicBezTo>
                  <a:cubicBezTo>
                    <a:pt x="8010" y="14455"/>
                    <a:pt x="7995" y="14457"/>
                    <a:pt x="7981" y="14459"/>
                  </a:cubicBezTo>
                  <a:cubicBezTo>
                    <a:pt x="7963" y="14456"/>
                    <a:pt x="7946" y="14455"/>
                    <a:pt x="7929" y="14455"/>
                  </a:cubicBezTo>
                  <a:close/>
                  <a:moveTo>
                    <a:pt x="5766" y="15538"/>
                  </a:moveTo>
                  <a:cubicBezTo>
                    <a:pt x="5567" y="15538"/>
                    <a:pt x="5396" y="15680"/>
                    <a:pt x="5396" y="15879"/>
                  </a:cubicBezTo>
                  <a:cubicBezTo>
                    <a:pt x="5422" y="16061"/>
                    <a:pt x="5567" y="16195"/>
                    <a:pt x="5744" y="16195"/>
                  </a:cubicBezTo>
                  <a:cubicBezTo>
                    <a:pt x="5760" y="16195"/>
                    <a:pt x="5777" y="16194"/>
                    <a:pt x="5794" y="16191"/>
                  </a:cubicBezTo>
                  <a:cubicBezTo>
                    <a:pt x="5964" y="16163"/>
                    <a:pt x="6106" y="16049"/>
                    <a:pt x="6106" y="15879"/>
                  </a:cubicBezTo>
                  <a:cubicBezTo>
                    <a:pt x="6106" y="15680"/>
                    <a:pt x="5964" y="15538"/>
                    <a:pt x="5766" y="15538"/>
                  </a:cubicBezTo>
                  <a:close/>
                  <a:moveTo>
                    <a:pt x="3579" y="16106"/>
                  </a:moveTo>
                  <a:cubicBezTo>
                    <a:pt x="3352" y="16106"/>
                    <a:pt x="3181" y="16277"/>
                    <a:pt x="3153" y="16504"/>
                  </a:cubicBezTo>
                  <a:cubicBezTo>
                    <a:pt x="3210" y="16731"/>
                    <a:pt x="3437" y="16873"/>
                    <a:pt x="3664" y="16873"/>
                  </a:cubicBezTo>
                  <a:cubicBezTo>
                    <a:pt x="3721" y="16845"/>
                    <a:pt x="3806" y="16845"/>
                    <a:pt x="3863" y="16816"/>
                  </a:cubicBezTo>
                  <a:cubicBezTo>
                    <a:pt x="4005" y="16759"/>
                    <a:pt x="4090" y="16646"/>
                    <a:pt x="4090" y="16504"/>
                  </a:cubicBezTo>
                  <a:cubicBezTo>
                    <a:pt x="4062" y="16333"/>
                    <a:pt x="3948" y="16191"/>
                    <a:pt x="3778" y="16135"/>
                  </a:cubicBezTo>
                  <a:cubicBezTo>
                    <a:pt x="3721" y="16135"/>
                    <a:pt x="3636" y="16106"/>
                    <a:pt x="3579" y="16106"/>
                  </a:cubicBezTo>
                  <a:close/>
                  <a:moveTo>
                    <a:pt x="7725" y="16220"/>
                  </a:moveTo>
                  <a:cubicBezTo>
                    <a:pt x="7526" y="16220"/>
                    <a:pt x="7384" y="16390"/>
                    <a:pt x="7384" y="16561"/>
                  </a:cubicBezTo>
                  <a:cubicBezTo>
                    <a:pt x="7384" y="16759"/>
                    <a:pt x="7526" y="16930"/>
                    <a:pt x="7725" y="16930"/>
                  </a:cubicBezTo>
                  <a:cubicBezTo>
                    <a:pt x="7895" y="16930"/>
                    <a:pt x="8066" y="16788"/>
                    <a:pt x="8066" y="16589"/>
                  </a:cubicBezTo>
                  <a:cubicBezTo>
                    <a:pt x="8066" y="16390"/>
                    <a:pt x="7924" y="16220"/>
                    <a:pt x="7725" y="16220"/>
                  </a:cubicBezTo>
                  <a:close/>
                  <a:moveTo>
                    <a:pt x="6390" y="17611"/>
                  </a:moveTo>
                  <a:cubicBezTo>
                    <a:pt x="6192" y="17611"/>
                    <a:pt x="6021" y="17782"/>
                    <a:pt x="6021" y="17981"/>
                  </a:cubicBezTo>
                  <a:cubicBezTo>
                    <a:pt x="6021" y="18179"/>
                    <a:pt x="6192" y="18321"/>
                    <a:pt x="6390" y="18321"/>
                  </a:cubicBezTo>
                  <a:cubicBezTo>
                    <a:pt x="6589" y="18321"/>
                    <a:pt x="6731" y="18179"/>
                    <a:pt x="6731" y="17981"/>
                  </a:cubicBezTo>
                  <a:cubicBezTo>
                    <a:pt x="6731" y="17782"/>
                    <a:pt x="6589" y="17611"/>
                    <a:pt x="6390" y="17611"/>
                  </a:cubicBezTo>
                  <a:close/>
                  <a:moveTo>
                    <a:pt x="3948" y="18463"/>
                  </a:moveTo>
                  <a:cubicBezTo>
                    <a:pt x="3953" y="18463"/>
                    <a:pt x="3958" y="18463"/>
                    <a:pt x="3963" y="18464"/>
                  </a:cubicBezTo>
                  <a:lnTo>
                    <a:pt x="3963" y="18464"/>
                  </a:lnTo>
                  <a:cubicBezTo>
                    <a:pt x="3967" y="18463"/>
                    <a:pt x="3972" y="18463"/>
                    <a:pt x="3976" y="18463"/>
                  </a:cubicBezTo>
                  <a:close/>
                  <a:moveTo>
                    <a:pt x="1626" y="18261"/>
                  </a:moveTo>
                  <a:cubicBezTo>
                    <a:pt x="1449" y="18261"/>
                    <a:pt x="1307" y="18395"/>
                    <a:pt x="1307" y="18577"/>
                  </a:cubicBezTo>
                  <a:cubicBezTo>
                    <a:pt x="1279" y="18747"/>
                    <a:pt x="1421" y="18889"/>
                    <a:pt x="1591" y="18889"/>
                  </a:cubicBezTo>
                  <a:cubicBezTo>
                    <a:pt x="1618" y="18894"/>
                    <a:pt x="1643" y="18897"/>
                    <a:pt x="1667" y="18897"/>
                  </a:cubicBezTo>
                  <a:cubicBezTo>
                    <a:pt x="2053" y="18897"/>
                    <a:pt x="2104" y="18291"/>
                    <a:pt x="1676" y="18265"/>
                  </a:cubicBezTo>
                  <a:cubicBezTo>
                    <a:pt x="1659" y="18262"/>
                    <a:pt x="1642" y="18261"/>
                    <a:pt x="1626" y="18261"/>
                  </a:cubicBezTo>
                  <a:close/>
                  <a:moveTo>
                    <a:pt x="3963" y="18464"/>
                  </a:moveTo>
                  <a:lnTo>
                    <a:pt x="3963" y="18464"/>
                  </a:lnTo>
                  <a:cubicBezTo>
                    <a:pt x="3771" y="18471"/>
                    <a:pt x="3636" y="18638"/>
                    <a:pt x="3636" y="18833"/>
                  </a:cubicBezTo>
                  <a:cubicBezTo>
                    <a:pt x="3636" y="19003"/>
                    <a:pt x="3778" y="19117"/>
                    <a:pt x="3948" y="19145"/>
                  </a:cubicBezTo>
                  <a:cubicBezTo>
                    <a:pt x="4147" y="19117"/>
                    <a:pt x="4289" y="18975"/>
                    <a:pt x="4317" y="18776"/>
                  </a:cubicBezTo>
                  <a:cubicBezTo>
                    <a:pt x="4290" y="18610"/>
                    <a:pt x="4154" y="18471"/>
                    <a:pt x="3963" y="18464"/>
                  </a:cubicBezTo>
                  <a:close/>
                  <a:moveTo>
                    <a:pt x="9287" y="18605"/>
                  </a:moveTo>
                  <a:cubicBezTo>
                    <a:pt x="8975" y="18634"/>
                    <a:pt x="8975" y="19117"/>
                    <a:pt x="9315" y="19145"/>
                  </a:cubicBezTo>
                  <a:cubicBezTo>
                    <a:pt x="9457" y="19117"/>
                    <a:pt x="9571" y="19003"/>
                    <a:pt x="9543" y="18861"/>
                  </a:cubicBezTo>
                  <a:cubicBezTo>
                    <a:pt x="9543" y="18719"/>
                    <a:pt x="9429" y="18605"/>
                    <a:pt x="9287" y="18605"/>
                  </a:cubicBezTo>
                  <a:close/>
                  <a:moveTo>
                    <a:pt x="7534" y="19852"/>
                  </a:moveTo>
                  <a:cubicBezTo>
                    <a:pt x="7332" y="19852"/>
                    <a:pt x="7188" y="20014"/>
                    <a:pt x="7214" y="20224"/>
                  </a:cubicBezTo>
                  <a:cubicBezTo>
                    <a:pt x="7214" y="20395"/>
                    <a:pt x="7356" y="20508"/>
                    <a:pt x="7526" y="20508"/>
                  </a:cubicBezTo>
                  <a:cubicBezTo>
                    <a:pt x="7697" y="20508"/>
                    <a:pt x="7839" y="20366"/>
                    <a:pt x="7839" y="20196"/>
                  </a:cubicBezTo>
                  <a:cubicBezTo>
                    <a:pt x="7867" y="20025"/>
                    <a:pt x="7754" y="19855"/>
                    <a:pt x="7583" y="19855"/>
                  </a:cubicBezTo>
                  <a:cubicBezTo>
                    <a:pt x="7566" y="19853"/>
                    <a:pt x="7550" y="19852"/>
                    <a:pt x="7534" y="19852"/>
                  </a:cubicBezTo>
                  <a:close/>
                  <a:moveTo>
                    <a:pt x="9982" y="20505"/>
                  </a:moveTo>
                  <a:cubicBezTo>
                    <a:pt x="9802" y="20505"/>
                    <a:pt x="9656" y="20665"/>
                    <a:pt x="9656" y="20849"/>
                  </a:cubicBezTo>
                  <a:cubicBezTo>
                    <a:pt x="9681" y="21021"/>
                    <a:pt x="9812" y="21172"/>
                    <a:pt x="9976" y="21172"/>
                  </a:cubicBezTo>
                  <a:cubicBezTo>
                    <a:pt x="10002" y="21172"/>
                    <a:pt x="10027" y="21169"/>
                    <a:pt x="10054" y="21161"/>
                  </a:cubicBezTo>
                  <a:cubicBezTo>
                    <a:pt x="10224" y="21133"/>
                    <a:pt x="10338" y="20962"/>
                    <a:pt x="10338" y="20820"/>
                  </a:cubicBezTo>
                  <a:cubicBezTo>
                    <a:pt x="10309" y="20650"/>
                    <a:pt x="10167" y="20508"/>
                    <a:pt x="9997" y="20508"/>
                  </a:cubicBezTo>
                  <a:lnTo>
                    <a:pt x="10025" y="20508"/>
                  </a:lnTo>
                  <a:cubicBezTo>
                    <a:pt x="10011" y="20506"/>
                    <a:pt x="9996" y="20505"/>
                    <a:pt x="9982" y="20505"/>
                  </a:cubicBezTo>
                  <a:close/>
                  <a:moveTo>
                    <a:pt x="3343" y="20675"/>
                  </a:moveTo>
                  <a:cubicBezTo>
                    <a:pt x="3210" y="20675"/>
                    <a:pt x="3068" y="20807"/>
                    <a:pt x="3068" y="20962"/>
                  </a:cubicBezTo>
                  <a:cubicBezTo>
                    <a:pt x="3039" y="21133"/>
                    <a:pt x="3181" y="21275"/>
                    <a:pt x="3352" y="21275"/>
                  </a:cubicBezTo>
                  <a:cubicBezTo>
                    <a:pt x="3522" y="21275"/>
                    <a:pt x="3664" y="21161"/>
                    <a:pt x="3692" y="20991"/>
                  </a:cubicBezTo>
                  <a:cubicBezTo>
                    <a:pt x="3692" y="20820"/>
                    <a:pt x="3550" y="20707"/>
                    <a:pt x="3408" y="20678"/>
                  </a:cubicBezTo>
                  <a:lnTo>
                    <a:pt x="3380" y="20678"/>
                  </a:lnTo>
                  <a:cubicBezTo>
                    <a:pt x="3368" y="20676"/>
                    <a:pt x="3355" y="20675"/>
                    <a:pt x="3343" y="20675"/>
                  </a:cubicBezTo>
                  <a:close/>
                  <a:moveTo>
                    <a:pt x="5737" y="21587"/>
                  </a:moveTo>
                  <a:cubicBezTo>
                    <a:pt x="5624" y="21587"/>
                    <a:pt x="5538" y="21701"/>
                    <a:pt x="5510" y="21814"/>
                  </a:cubicBezTo>
                  <a:cubicBezTo>
                    <a:pt x="5510" y="21956"/>
                    <a:pt x="5595" y="22098"/>
                    <a:pt x="5737" y="22098"/>
                  </a:cubicBezTo>
                  <a:cubicBezTo>
                    <a:pt x="5908" y="22098"/>
                    <a:pt x="6021" y="21985"/>
                    <a:pt x="5993" y="21843"/>
                  </a:cubicBezTo>
                  <a:cubicBezTo>
                    <a:pt x="5993" y="21701"/>
                    <a:pt x="5879" y="21587"/>
                    <a:pt x="5766" y="21587"/>
                  </a:cubicBezTo>
                  <a:close/>
                  <a:moveTo>
                    <a:pt x="612" y="21556"/>
                  </a:moveTo>
                  <a:cubicBezTo>
                    <a:pt x="598" y="21556"/>
                    <a:pt x="583" y="21557"/>
                    <a:pt x="569" y="21559"/>
                  </a:cubicBezTo>
                  <a:cubicBezTo>
                    <a:pt x="171" y="21587"/>
                    <a:pt x="171" y="22155"/>
                    <a:pt x="540" y="22184"/>
                  </a:cubicBezTo>
                  <a:cubicBezTo>
                    <a:pt x="558" y="22187"/>
                    <a:pt x="575" y="22188"/>
                    <a:pt x="592" y="22188"/>
                  </a:cubicBezTo>
                  <a:cubicBezTo>
                    <a:pt x="744" y="22188"/>
                    <a:pt x="884" y="22078"/>
                    <a:pt x="909" y="21900"/>
                  </a:cubicBezTo>
                  <a:cubicBezTo>
                    <a:pt x="909" y="21716"/>
                    <a:pt x="788" y="21556"/>
                    <a:pt x="612" y="21556"/>
                  </a:cubicBezTo>
                  <a:close/>
                  <a:moveTo>
                    <a:pt x="8451" y="22265"/>
                  </a:moveTo>
                  <a:cubicBezTo>
                    <a:pt x="8436" y="22265"/>
                    <a:pt x="8421" y="22266"/>
                    <a:pt x="8407" y="22269"/>
                  </a:cubicBezTo>
                  <a:cubicBezTo>
                    <a:pt x="8208" y="22269"/>
                    <a:pt x="8037" y="22468"/>
                    <a:pt x="8066" y="22666"/>
                  </a:cubicBezTo>
                  <a:lnTo>
                    <a:pt x="8094" y="22666"/>
                  </a:lnTo>
                  <a:cubicBezTo>
                    <a:pt x="8123" y="22837"/>
                    <a:pt x="8293" y="22950"/>
                    <a:pt x="8463" y="22950"/>
                  </a:cubicBezTo>
                  <a:cubicBezTo>
                    <a:pt x="8662" y="22922"/>
                    <a:pt x="8776" y="22752"/>
                    <a:pt x="8747" y="22553"/>
                  </a:cubicBezTo>
                  <a:cubicBezTo>
                    <a:pt x="8747" y="22397"/>
                    <a:pt x="8605" y="22265"/>
                    <a:pt x="8451" y="22265"/>
                  </a:cubicBezTo>
                  <a:close/>
                  <a:moveTo>
                    <a:pt x="10645" y="22804"/>
                  </a:moveTo>
                  <a:cubicBezTo>
                    <a:pt x="10628" y="22804"/>
                    <a:pt x="10611" y="22805"/>
                    <a:pt x="10593" y="22808"/>
                  </a:cubicBezTo>
                  <a:cubicBezTo>
                    <a:pt x="10423" y="22808"/>
                    <a:pt x="10281" y="22950"/>
                    <a:pt x="10281" y="23121"/>
                  </a:cubicBezTo>
                  <a:cubicBezTo>
                    <a:pt x="10281" y="23291"/>
                    <a:pt x="10423" y="23405"/>
                    <a:pt x="10593" y="23433"/>
                  </a:cubicBezTo>
                  <a:cubicBezTo>
                    <a:pt x="10792" y="23433"/>
                    <a:pt x="10963" y="23263"/>
                    <a:pt x="10934" y="23064"/>
                  </a:cubicBezTo>
                  <a:cubicBezTo>
                    <a:pt x="10909" y="22911"/>
                    <a:pt x="10792" y="22804"/>
                    <a:pt x="10645" y="22804"/>
                  </a:cubicBezTo>
                  <a:close/>
                  <a:moveTo>
                    <a:pt x="3068" y="23064"/>
                  </a:moveTo>
                  <a:cubicBezTo>
                    <a:pt x="2897" y="23092"/>
                    <a:pt x="2755" y="23206"/>
                    <a:pt x="2755" y="23376"/>
                  </a:cubicBezTo>
                  <a:cubicBezTo>
                    <a:pt x="2755" y="23558"/>
                    <a:pt x="2898" y="23692"/>
                    <a:pt x="3074" y="23692"/>
                  </a:cubicBezTo>
                  <a:cubicBezTo>
                    <a:pt x="3091" y="23692"/>
                    <a:pt x="3107" y="23691"/>
                    <a:pt x="3124" y="23689"/>
                  </a:cubicBezTo>
                  <a:cubicBezTo>
                    <a:pt x="3295" y="23660"/>
                    <a:pt x="3408" y="23518"/>
                    <a:pt x="3408" y="23348"/>
                  </a:cubicBezTo>
                  <a:cubicBezTo>
                    <a:pt x="3380" y="23178"/>
                    <a:pt x="3238" y="23064"/>
                    <a:pt x="3068" y="23064"/>
                  </a:cubicBezTo>
                  <a:close/>
                  <a:moveTo>
                    <a:pt x="5396" y="24086"/>
                  </a:moveTo>
                  <a:cubicBezTo>
                    <a:pt x="5198" y="24115"/>
                    <a:pt x="5056" y="24257"/>
                    <a:pt x="5056" y="24456"/>
                  </a:cubicBezTo>
                  <a:cubicBezTo>
                    <a:pt x="5084" y="24654"/>
                    <a:pt x="5226" y="24796"/>
                    <a:pt x="5425" y="24796"/>
                  </a:cubicBezTo>
                  <a:cubicBezTo>
                    <a:pt x="5624" y="24768"/>
                    <a:pt x="5766" y="24626"/>
                    <a:pt x="5766" y="24427"/>
                  </a:cubicBezTo>
                  <a:cubicBezTo>
                    <a:pt x="5766" y="24228"/>
                    <a:pt x="5595" y="24086"/>
                    <a:pt x="5396" y="24086"/>
                  </a:cubicBezTo>
                  <a:close/>
                  <a:moveTo>
                    <a:pt x="341" y="24512"/>
                  </a:moveTo>
                  <a:cubicBezTo>
                    <a:pt x="171" y="24512"/>
                    <a:pt x="29" y="24654"/>
                    <a:pt x="29" y="24825"/>
                  </a:cubicBezTo>
                  <a:cubicBezTo>
                    <a:pt x="1" y="24967"/>
                    <a:pt x="114" y="25109"/>
                    <a:pt x="256" y="25109"/>
                  </a:cubicBezTo>
                  <a:cubicBezTo>
                    <a:pt x="286" y="25119"/>
                    <a:pt x="317" y="25123"/>
                    <a:pt x="346" y="25123"/>
                  </a:cubicBezTo>
                  <a:cubicBezTo>
                    <a:pt x="482" y="25123"/>
                    <a:pt x="602" y="25022"/>
                    <a:pt x="625" y="24882"/>
                  </a:cubicBezTo>
                  <a:cubicBezTo>
                    <a:pt x="625" y="24711"/>
                    <a:pt x="512" y="24541"/>
                    <a:pt x="341" y="24541"/>
                  </a:cubicBezTo>
                  <a:lnTo>
                    <a:pt x="341" y="24512"/>
                  </a:lnTo>
                  <a:close/>
                  <a:moveTo>
                    <a:pt x="10849" y="25137"/>
                  </a:moveTo>
                  <a:cubicBezTo>
                    <a:pt x="10679" y="25137"/>
                    <a:pt x="10565" y="25279"/>
                    <a:pt x="10593" y="25450"/>
                  </a:cubicBezTo>
                  <a:cubicBezTo>
                    <a:pt x="10593" y="25577"/>
                    <a:pt x="10707" y="25681"/>
                    <a:pt x="10833" y="25681"/>
                  </a:cubicBezTo>
                  <a:cubicBezTo>
                    <a:pt x="10848" y="25681"/>
                    <a:pt x="10863" y="25680"/>
                    <a:pt x="10877" y="25677"/>
                  </a:cubicBezTo>
                  <a:cubicBezTo>
                    <a:pt x="11019" y="25677"/>
                    <a:pt x="11133" y="25535"/>
                    <a:pt x="11133" y="25393"/>
                  </a:cubicBezTo>
                  <a:cubicBezTo>
                    <a:pt x="11105" y="25251"/>
                    <a:pt x="11019" y="25166"/>
                    <a:pt x="10877" y="25137"/>
                  </a:cubicBezTo>
                  <a:close/>
                  <a:moveTo>
                    <a:pt x="8393" y="25073"/>
                  </a:moveTo>
                  <a:cubicBezTo>
                    <a:pt x="8012" y="25073"/>
                    <a:pt x="7980" y="25706"/>
                    <a:pt x="8408" y="25706"/>
                  </a:cubicBezTo>
                  <a:cubicBezTo>
                    <a:pt x="8417" y="25706"/>
                    <a:pt x="8426" y="25706"/>
                    <a:pt x="8435" y="25705"/>
                  </a:cubicBezTo>
                  <a:cubicBezTo>
                    <a:pt x="8605" y="25705"/>
                    <a:pt x="8747" y="25563"/>
                    <a:pt x="8747" y="25393"/>
                  </a:cubicBezTo>
                  <a:cubicBezTo>
                    <a:pt x="8747" y="25222"/>
                    <a:pt x="8634" y="25080"/>
                    <a:pt x="8463" y="25080"/>
                  </a:cubicBezTo>
                  <a:cubicBezTo>
                    <a:pt x="8439" y="25076"/>
                    <a:pt x="8415" y="25073"/>
                    <a:pt x="8393" y="25073"/>
                  </a:cubicBezTo>
                  <a:close/>
                  <a:moveTo>
                    <a:pt x="2355" y="25673"/>
                  </a:moveTo>
                  <a:cubicBezTo>
                    <a:pt x="2164" y="25673"/>
                    <a:pt x="1974" y="25801"/>
                    <a:pt x="1989" y="26046"/>
                  </a:cubicBezTo>
                  <a:cubicBezTo>
                    <a:pt x="2017" y="26245"/>
                    <a:pt x="2159" y="26387"/>
                    <a:pt x="2358" y="26387"/>
                  </a:cubicBezTo>
                  <a:cubicBezTo>
                    <a:pt x="2556" y="26358"/>
                    <a:pt x="2698" y="26216"/>
                    <a:pt x="2727" y="26046"/>
                  </a:cubicBezTo>
                  <a:cubicBezTo>
                    <a:pt x="2727" y="25794"/>
                    <a:pt x="2541" y="25673"/>
                    <a:pt x="2355" y="25673"/>
                  </a:cubicBezTo>
                  <a:close/>
                  <a:moveTo>
                    <a:pt x="4516" y="27097"/>
                  </a:moveTo>
                  <a:cubicBezTo>
                    <a:pt x="4346" y="27125"/>
                    <a:pt x="4232" y="27267"/>
                    <a:pt x="4232" y="27437"/>
                  </a:cubicBezTo>
                  <a:cubicBezTo>
                    <a:pt x="4260" y="27608"/>
                    <a:pt x="4374" y="27721"/>
                    <a:pt x="4544" y="27750"/>
                  </a:cubicBezTo>
                  <a:cubicBezTo>
                    <a:pt x="4715" y="27750"/>
                    <a:pt x="4857" y="27636"/>
                    <a:pt x="4857" y="27466"/>
                  </a:cubicBezTo>
                  <a:cubicBezTo>
                    <a:pt x="4857" y="27267"/>
                    <a:pt x="4715" y="27097"/>
                    <a:pt x="4516" y="27097"/>
                  </a:cubicBezTo>
                  <a:close/>
                  <a:moveTo>
                    <a:pt x="7264" y="27235"/>
                  </a:moveTo>
                  <a:cubicBezTo>
                    <a:pt x="7248" y="27235"/>
                    <a:pt x="7231" y="27236"/>
                    <a:pt x="7214" y="27239"/>
                  </a:cubicBezTo>
                  <a:cubicBezTo>
                    <a:pt x="7015" y="27239"/>
                    <a:pt x="6873" y="27381"/>
                    <a:pt x="6845" y="27579"/>
                  </a:cubicBezTo>
                  <a:cubicBezTo>
                    <a:pt x="6873" y="27778"/>
                    <a:pt x="7044" y="27920"/>
                    <a:pt x="7242" y="27949"/>
                  </a:cubicBezTo>
                  <a:cubicBezTo>
                    <a:pt x="7441" y="27920"/>
                    <a:pt x="7583" y="27750"/>
                    <a:pt x="7583" y="27551"/>
                  </a:cubicBezTo>
                  <a:cubicBezTo>
                    <a:pt x="7557" y="27369"/>
                    <a:pt x="7436" y="27235"/>
                    <a:pt x="7264" y="27235"/>
                  </a:cubicBezTo>
                  <a:close/>
                  <a:moveTo>
                    <a:pt x="10934" y="27523"/>
                  </a:moveTo>
                  <a:cubicBezTo>
                    <a:pt x="10764" y="27551"/>
                    <a:pt x="10622" y="27693"/>
                    <a:pt x="10650" y="27892"/>
                  </a:cubicBezTo>
                  <a:cubicBezTo>
                    <a:pt x="10650" y="28062"/>
                    <a:pt x="10821" y="28176"/>
                    <a:pt x="10991" y="28176"/>
                  </a:cubicBezTo>
                  <a:cubicBezTo>
                    <a:pt x="11161" y="28147"/>
                    <a:pt x="11303" y="28005"/>
                    <a:pt x="11275" y="27807"/>
                  </a:cubicBezTo>
                  <a:cubicBezTo>
                    <a:pt x="11247" y="27636"/>
                    <a:pt x="11105" y="27523"/>
                    <a:pt x="10934" y="27523"/>
                  </a:cubicBezTo>
                  <a:close/>
                  <a:moveTo>
                    <a:pt x="9003" y="28715"/>
                  </a:moveTo>
                  <a:cubicBezTo>
                    <a:pt x="9004" y="28716"/>
                    <a:pt x="9006" y="28716"/>
                    <a:pt x="9007" y="28716"/>
                  </a:cubicBezTo>
                  <a:lnTo>
                    <a:pt x="9007" y="28716"/>
                  </a:lnTo>
                  <a:cubicBezTo>
                    <a:pt x="9015" y="28716"/>
                    <a:pt x="9023" y="28715"/>
                    <a:pt x="9031" y="28715"/>
                  </a:cubicBezTo>
                  <a:close/>
                  <a:moveTo>
                    <a:pt x="467" y="28108"/>
                  </a:moveTo>
                  <a:cubicBezTo>
                    <a:pt x="444" y="28108"/>
                    <a:pt x="421" y="28111"/>
                    <a:pt x="398" y="28119"/>
                  </a:cubicBezTo>
                  <a:cubicBezTo>
                    <a:pt x="228" y="28147"/>
                    <a:pt x="114" y="28289"/>
                    <a:pt x="114" y="28460"/>
                  </a:cubicBezTo>
                  <a:cubicBezTo>
                    <a:pt x="143" y="28630"/>
                    <a:pt x="256" y="28744"/>
                    <a:pt x="427" y="28772"/>
                  </a:cubicBezTo>
                  <a:cubicBezTo>
                    <a:pt x="625" y="28772"/>
                    <a:pt x="767" y="28630"/>
                    <a:pt x="767" y="28431"/>
                  </a:cubicBezTo>
                  <a:cubicBezTo>
                    <a:pt x="767" y="28259"/>
                    <a:pt x="618" y="28108"/>
                    <a:pt x="467" y="28108"/>
                  </a:cubicBezTo>
                  <a:close/>
                  <a:moveTo>
                    <a:pt x="2443" y="28801"/>
                  </a:moveTo>
                  <a:cubicBezTo>
                    <a:pt x="2301" y="28801"/>
                    <a:pt x="2159" y="28886"/>
                    <a:pt x="2159" y="29056"/>
                  </a:cubicBezTo>
                  <a:cubicBezTo>
                    <a:pt x="2111" y="29264"/>
                    <a:pt x="2270" y="29391"/>
                    <a:pt x="2434" y="29391"/>
                  </a:cubicBezTo>
                  <a:cubicBezTo>
                    <a:pt x="2561" y="29391"/>
                    <a:pt x="2690" y="29315"/>
                    <a:pt x="2727" y="29141"/>
                  </a:cubicBezTo>
                  <a:lnTo>
                    <a:pt x="2727" y="29170"/>
                  </a:lnTo>
                  <a:cubicBezTo>
                    <a:pt x="2755" y="28971"/>
                    <a:pt x="2613" y="28801"/>
                    <a:pt x="2443" y="28801"/>
                  </a:cubicBezTo>
                  <a:close/>
                  <a:moveTo>
                    <a:pt x="9007" y="28716"/>
                  </a:moveTo>
                  <a:cubicBezTo>
                    <a:pt x="8790" y="28728"/>
                    <a:pt x="8604" y="28894"/>
                    <a:pt x="8577" y="29113"/>
                  </a:cubicBezTo>
                  <a:cubicBezTo>
                    <a:pt x="8605" y="29312"/>
                    <a:pt x="8747" y="29454"/>
                    <a:pt x="8946" y="29482"/>
                  </a:cubicBezTo>
                  <a:cubicBezTo>
                    <a:pt x="9145" y="29482"/>
                    <a:pt x="9344" y="29312"/>
                    <a:pt x="9372" y="29113"/>
                  </a:cubicBezTo>
                  <a:cubicBezTo>
                    <a:pt x="9372" y="28916"/>
                    <a:pt x="9204" y="28746"/>
                    <a:pt x="9007" y="28716"/>
                  </a:cubicBezTo>
                  <a:close/>
                  <a:moveTo>
                    <a:pt x="5296" y="29536"/>
                  </a:moveTo>
                  <a:cubicBezTo>
                    <a:pt x="5113" y="29536"/>
                    <a:pt x="4942" y="29698"/>
                    <a:pt x="4942" y="29908"/>
                  </a:cubicBezTo>
                  <a:cubicBezTo>
                    <a:pt x="4942" y="30107"/>
                    <a:pt x="5112" y="30277"/>
                    <a:pt x="5311" y="30277"/>
                  </a:cubicBezTo>
                  <a:cubicBezTo>
                    <a:pt x="5320" y="30278"/>
                    <a:pt x="5329" y="30278"/>
                    <a:pt x="5338" y="30278"/>
                  </a:cubicBezTo>
                  <a:cubicBezTo>
                    <a:pt x="5796" y="30278"/>
                    <a:pt x="5841" y="29567"/>
                    <a:pt x="5340" y="29539"/>
                  </a:cubicBezTo>
                  <a:cubicBezTo>
                    <a:pt x="5325" y="29537"/>
                    <a:pt x="5310" y="29536"/>
                    <a:pt x="5296" y="29536"/>
                  </a:cubicBezTo>
                  <a:close/>
                  <a:moveTo>
                    <a:pt x="11076" y="30050"/>
                  </a:moveTo>
                  <a:cubicBezTo>
                    <a:pt x="10906" y="30050"/>
                    <a:pt x="10764" y="30164"/>
                    <a:pt x="10764" y="30334"/>
                  </a:cubicBezTo>
                  <a:cubicBezTo>
                    <a:pt x="10735" y="30505"/>
                    <a:pt x="10877" y="30646"/>
                    <a:pt x="11048" y="30675"/>
                  </a:cubicBezTo>
                  <a:cubicBezTo>
                    <a:pt x="11218" y="30675"/>
                    <a:pt x="11360" y="30533"/>
                    <a:pt x="11360" y="30363"/>
                  </a:cubicBezTo>
                  <a:cubicBezTo>
                    <a:pt x="11389" y="30221"/>
                    <a:pt x="11247" y="30079"/>
                    <a:pt x="11076" y="30050"/>
                  </a:cubicBezTo>
                  <a:close/>
                  <a:moveTo>
                    <a:pt x="1392" y="30760"/>
                  </a:moveTo>
                  <a:cubicBezTo>
                    <a:pt x="1193" y="30760"/>
                    <a:pt x="995" y="30902"/>
                    <a:pt x="995" y="31101"/>
                  </a:cubicBezTo>
                  <a:cubicBezTo>
                    <a:pt x="995" y="31300"/>
                    <a:pt x="1137" y="31470"/>
                    <a:pt x="1335" y="31470"/>
                  </a:cubicBezTo>
                  <a:cubicBezTo>
                    <a:pt x="1534" y="31442"/>
                    <a:pt x="1676" y="31300"/>
                    <a:pt x="1705" y="31101"/>
                  </a:cubicBezTo>
                  <a:cubicBezTo>
                    <a:pt x="1676" y="30930"/>
                    <a:pt x="1563" y="30788"/>
                    <a:pt x="1392" y="30760"/>
                  </a:cubicBezTo>
                  <a:close/>
                  <a:moveTo>
                    <a:pt x="7513" y="30871"/>
                  </a:moveTo>
                  <a:cubicBezTo>
                    <a:pt x="7499" y="30871"/>
                    <a:pt x="7484" y="30872"/>
                    <a:pt x="7470" y="30874"/>
                  </a:cubicBezTo>
                  <a:cubicBezTo>
                    <a:pt x="7299" y="30902"/>
                    <a:pt x="7186" y="31044"/>
                    <a:pt x="7186" y="31243"/>
                  </a:cubicBezTo>
                  <a:cubicBezTo>
                    <a:pt x="7213" y="31424"/>
                    <a:pt x="7364" y="31516"/>
                    <a:pt x="7514" y="31516"/>
                  </a:cubicBezTo>
                  <a:cubicBezTo>
                    <a:pt x="7670" y="31516"/>
                    <a:pt x="7824" y="31417"/>
                    <a:pt x="7839" y="31214"/>
                  </a:cubicBezTo>
                  <a:cubicBezTo>
                    <a:pt x="7839" y="31030"/>
                    <a:pt x="7693" y="30871"/>
                    <a:pt x="7513" y="30871"/>
                  </a:cubicBezTo>
                  <a:close/>
                  <a:moveTo>
                    <a:pt x="3607" y="31243"/>
                  </a:moveTo>
                  <a:cubicBezTo>
                    <a:pt x="3408" y="31243"/>
                    <a:pt x="3238" y="31442"/>
                    <a:pt x="3266" y="31640"/>
                  </a:cubicBezTo>
                  <a:cubicBezTo>
                    <a:pt x="3295" y="31811"/>
                    <a:pt x="3437" y="31924"/>
                    <a:pt x="3607" y="31953"/>
                  </a:cubicBezTo>
                  <a:cubicBezTo>
                    <a:pt x="3806" y="31953"/>
                    <a:pt x="3948" y="31782"/>
                    <a:pt x="3948" y="31584"/>
                  </a:cubicBezTo>
                  <a:cubicBezTo>
                    <a:pt x="3948" y="31385"/>
                    <a:pt x="3806" y="31243"/>
                    <a:pt x="3607" y="31243"/>
                  </a:cubicBezTo>
                  <a:close/>
                  <a:moveTo>
                    <a:pt x="9259" y="31640"/>
                  </a:moveTo>
                  <a:cubicBezTo>
                    <a:pt x="9060" y="31669"/>
                    <a:pt x="8918" y="31839"/>
                    <a:pt x="8946" y="32038"/>
                  </a:cubicBezTo>
                  <a:cubicBezTo>
                    <a:pt x="8918" y="32237"/>
                    <a:pt x="9088" y="32407"/>
                    <a:pt x="9287" y="32407"/>
                  </a:cubicBezTo>
                  <a:cubicBezTo>
                    <a:pt x="9486" y="32407"/>
                    <a:pt x="9656" y="32237"/>
                    <a:pt x="9656" y="32038"/>
                  </a:cubicBezTo>
                  <a:cubicBezTo>
                    <a:pt x="9656" y="31811"/>
                    <a:pt x="9486" y="31640"/>
                    <a:pt x="9259" y="31640"/>
                  </a:cubicBezTo>
                  <a:close/>
                  <a:moveTo>
                    <a:pt x="6078" y="32691"/>
                  </a:moveTo>
                  <a:cubicBezTo>
                    <a:pt x="5879" y="32720"/>
                    <a:pt x="5737" y="32833"/>
                    <a:pt x="5709" y="33004"/>
                  </a:cubicBezTo>
                  <a:cubicBezTo>
                    <a:pt x="5680" y="33174"/>
                    <a:pt x="5822" y="33344"/>
                    <a:pt x="6021" y="33373"/>
                  </a:cubicBezTo>
                  <a:cubicBezTo>
                    <a:pt x="6038" y="33375"/>
                    <a:pt x="6055" y="33376"/>
                    <a:pt x="6072" y="33376"/>
                  </a:cubicBezTo>
                  <a:cubicBezTo>
                    <a:pt x="6248" y="33376"/>
                    <a:pt x="6393" y="33242"/>
                    <a:pt x="6419" y="33060"/>
                  </a:cubicBezTo>
                  <a:cubicBezTo>
                    <a:pt x="6419" y="32862"/>
                    <a:pt x="6248" y="32691"/>
                    <a:pt x="6078" y="32691"/>
                  </a:cubicBezTo>
                  <a:close/>
                  <a:moveTo>
                    <a:pt x="11275" y="32833"/>
                  </a:moveTo>
                  <a:cubicBezTo>
                    <a:pt x="11105" y="32890"/>
                    <a:pt x="10991" y="33032"/>
                    <a:pt x="10991" y="33202"/>
                  </a:cubicBezTo>
                  <a:cubicBezTo>
                    <a:pt x="10991" y="33373"/>
                    <a:pt x="11105" y="33515"/>
                    <a:pt x="11275" y="33515"/>
                  </a:cubicBezTo>
                  <a:cubicBezTo>
                    <a:pt x="11290" y="33517"/>
                    <a:pt x="11304" y="33518"/>
                    <a:pt x="11318" y="33518"/>
                  </a:cubicBezTo>
                  <a:cubicBezTo>
                    <a:pt x="11469" y="33518"/>
                    <a:pt x="11590" y="33386"/>
                    <a:pt x="11616" y="33231"/>
                  </a:cubicBezTo>
                  <a:cubicBezTo>
                    <a:pt x="11616" y="33032"/>
                    <a:pt x="11474" y="32862"/>
                    <a:pt x="11275" y="32833"/>
                  </a:cubicBezTo>
                  <a:close/>
                  <a:moveTo>
                    <a:pt x="2698" y="33259"/>
                  </a:moveTo>
                  <a:cubicBezTo>
                    <a:pt x="2528" y="33316"/>
                    <a:pt x="2415" y="33486"/>
                    <a:pt x="2443" y="33685"/>
                  </a:cubicBezTo>
                  <a:cubicBezTo>
                    <a:pt x="2468" y="33864"/>
                    <a:pt x="2631" y="33973"/>
                    <a:pt x="2788" y="33973"/>
                  </a:cubicBezTo>
                  <a:cubicBezTo>
                    <a:pt x="2805" y="33973"/>
                    <a:pt x="2823" y="33972"/>
                    <a:pt x="2840" y="33969"/>
                  </a:cubicBezTo>
                  <a:cubicBezTo>
                    <a:pt x="3011" y="33941"/>
                    <a:pt x="3124" y="33799"/>
                    <a:pt x="3124" y="33628"/>
                  </a:cubicBezTo>
                  <a:cubicBezTo>
                    <a:pt x="3096" y="33430"/>
                    <a:pt x="2926" y="33259"/>
                    <a:pt x="2698" y="332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954475" y="1134375"/>
              <a:ext cx="693650" cy="1075625"/>
            </a:xfrm>
            <a:custGeom>
              <a:avLst/>
              <a:gdLst/>
              <a:ahLst/>
              <a:cxnLst/>
              <a:rect l="l" t="t" r="r" b="b"/>
              <a:pathLst>
                <a:path w="27746" h="43025" extrusionOk="0">
                  <a:moveTo>
                    <a:pt x="21697" y="0"/>
                  </a:moveTo>
                  <a:cubicBezTo>
                    <a:pt x="21498" y="0"/>
                    <a:pt x="21328" y="142"/>
                    <a:pt x="21356" y="370"/>
                  </a:cubicBezTo>
                  <a:cubicBezTo>
                    <a:pt x="21356" y="483"/>
                    <a:pt x="21470" y="568"/>
                    <a:pt x="21583" y="568"/>
                  </a:cubicBezTo>
                  <a:cubicBezTo>
                    <a:pt x="21810" y="568"/>
                    <a:pt x="21981" y="398"/>
                    <a:pt x="21981" y="256"/>
                  </a:cubicBezTo>
                  <a:cubicBezTo>
                    <a:pt x="21952" y="114"/>
                    <a:pt x="21839" y="0"/>
                    <a:pt x="21697" y="0"/>
                  </a:cubicBezTo>
                  <a:close/>
                  <a:moveTo>
                    <a:pt x="23459" y="624"/>
                  </a:moveTo>
                  <a:cubicBezTo>
                    <a:pt x="23197" y="624"/>
                    <a:pt x="23127" y="1025"/>
                    <a:pt x="23429" y="1080"/>
                  </a:cubicBezTo>
                  <a:cubicBezTo>
                    <a:pt x="23444" y="1083"/>
                    <a:pt x="23459" y="1084"/>
                    <a:pt x="23473" y="1084"/>
                  </a:cubicBezTo>
                  <a:cubicBezTo>
                    <a:pt x="23594" y="1084"/>
                    <a:pt x="23688" y="982"/>
                    <a:pt x="23713" y="881"/>
                  </a:cubicBezTo>
                  <a:cubicBezTo>
                    <a:pt x="23713" y="739"/>
                    <a:pt x="23628" y="625"/>
                    <a:pt x="23486" y="625"/>
                  </a:cubicBezTo>
                  <a:cubicBezTo>
                    <a:pt x="23477" y="624"/>
                    <a:pt x="23468" y="624"/>
                    <a:pt x="23459" y="624"/>
                  </a:cubicBezTo>
                  <a:close/>
                  <a:moveTo>
                    <a:pt x="20575" y="480"/>
                  </a:moveTo>
                  <a:cubicBezTo>
                    <a:pt x="20420" y="480"/>
                    <a:pt x="20277" y="618"/>
                    <a:pt x="20277" y="852"/>
                  </a:cubicBezTo>
                  <a:cubicBezTo>
                    <a:pt x="20277" y="966"/>
                    <a:pt x="20277" y="1080"/>
                    <a:pt x="20447" y="1108"/>
                  </a:cubicBezTo>
                  <a:cubicBezTo>
                    <a:pt x="20462" y="1111"/>
                    <a:pt x="20477" y="1112"/>
                    <a:pt x="20492" y="1112"/>
                  </a:cubicBezTo>
                  <a:cubicBezTo>
                    <a:pt x="20627" y="1112"/>
                    <a:pt x="20788" y="1000"/>
                    <a:pt x="20788" y="796"/>
                  </a:cubicBezTo>
                  <a:cubicBezTo>
                    <a:pt x="20816" y="654"/>
                    <a:pt x="20731" y="540"/>
                    <a:pt x="20618" y="483"/>
                  </a:cubicBezTo>
                  <a:cubicBezTo>
                    <a:pt x="20603" y="481"/>
                    <a:pt x="20589" y="480"/>
                    <a:pt x="20575" y="480"/>
                  </a:cubicBezTo>
                  <a:close/>
                  <a:moveTo>
                    <a:pt x="24281" y="1676"/>
                  </a:moveTo>
                  <a:cubicBezTo>
                    <a:pt x="24111" y="1676"/>
                    <a:pt x="23969" y="1790"/>
                    <a:pt x="23969" y="1960"/>
                  </a:cubicBezTo>
                  <a:cubicBezTo>
                    <a:pt x="23969" y="2102"/>
                    <a:pt x="24111" y="2216"/>
                    <a:pt x="24253" y="2216"/>
                  </a:cubicBezTo>
                  <a:cubicBezTo>
                    <a:pt x="24272" y="2220"/>
                    <a:pt x="24291" y="2223"/>
                    <a:pt x="24311" y="2223"/>
                  </a:cubicBezTo>
                  <a:cubicBezTo>
                    <a:pt x="24411" y="2223"/>
                    <a:pt x="24518" y="2163"/>
                    <a:pt x="24565" y="2045"/>
                  </a:cubicBezTo>
                  <a:cubicBezTo>
                    <a:pt x="24565" y="1875"/>
                    <a:pt x="24452" y="1704"/>
                    <a:pt x="24281" y="1676"/>
                  </a:cubicBezTo>
                  <a:close/>
                  <a:moveTo>
                    <a:pt x="22748" y="1875"/>
                  </a:moveTo>
                  <a:cubicBezTo>
                    <a:pt x="22606" y="1875"/>
                    <a:pt x="22520" y="2017"/>
                    <a:pt x="22520" y="2159"/>
                  </a:cubicBezTo>
                  <a:cubicBezTo>
                    <a:pt x="22520" y="2272"/>
                    <a:pt x="22634" y="2358"/>
                    <a:pt x="22748" y="2358"/>
                  </a:cubicBezTo>
                  <a:cubicBezTo>
                    <a:pt x="22762" y="2360"/>
                    <a:pt x="22777" y="2362"/>
                    <a:pt x="22792" y="2362"/>
                  </a:cubicBezTo>
                  <a:cubicBezTo>
                    <a:pt x="22918" y="2362"/>
                    <a:pt x="23032" y="2258"/>
                    <a:pt x="23032" y="2130"/>
                  </a:cubicBezTo>
                  <a:cubicBezTo>
                    <a:pt x="23003" y="1988"/>
                    <a:pt x="22890" y="1875"/>
                    <a:pt x="22748" y="1875"/>
                  </a:cubicBezTo>
                  <a:close/>
                  <a:moveTo>
                    <a:pt x="2200" y="1843"/>
                  </a:moveTo>
                  <a:cubicBezTo>
                    <a:pt x="2020" y="1843"/>
                    <a:pt x="1872" y="2003"/>
                    <a:pt x="1846" y="2187"/>
                  </a:cubicBezTo>
                  <a:cubicBezTo>
                    <a:pt x="1874" y="2329"/>
                    <a:pt x="1988" y="2471"/>
                    <a:pt x="2158" y="2500"/>
                  </a:cubicBezTo>
                  <a:cubicBezTo>
                    <a:pt x="2357" y="2471"/>
                    <a:pt x="2499" y="2329"/>
                    <a:pt x="2556" y="2130"/>
                  </a:cubicBezTo>
                  <a:cubicBezTo>
                    <a:pt x="2584" y="2017"/>
                    <a:pt x="2414" y="1846"/>
                    <a:pt x="2244" y="1846"/>
                  </a:cubicBezTo>
                  <a:cubicBezTo>
                    <a:pt x="2229" y="1844"/>
                    <a:pt x="2214" y="1843"/>
                    <a:pt x="2200" y="1843"/>
                  </a:cubicBezTo>
                  <a:close/>
                  <a:moveTo>
                    <a:pt x="10536" y="2130"/>
                  </a:moveTo>
                  <a:cubicBezTo>
                    <a:pt x="10366" y="2130"/>
                    <a:pt x="10224" y="2244"/>
                    <a:pt x="10195" y="2414"/>
                  </a:cubicBezTo>
                  <a:cubicBezTo>
                    <a:pt x="10195" y="2556"/>
                    <a:pt x="10309" y="2698"/>
                    <a:pt x="10451" y="2698"/>
                  </a:cubicBezTo>
                  <a:cubicBezTo>
                    <a:pt x="10650" y="2698"/>
                    <a:pt x="10820" y="2556"/>
                    <a:pt x="10820" y="2386"/>
                  </a:cubicBezTo>
                  <a:cubicBezTo>
                    <a:pt x="10820" y="2244"/>
                    <a:pt x="10678" y="2130"/>
                    <a:pt x="10536" y="2130"/>
                  </a:cubicBezTo>
                  <a:close/>
                  <a:moveTo>
                    <a:pt x="19667" y="2382"/>
                  </a:moveTo>
                  <a:cubicBezTo>
                    <a:pt x="19653" y="2382"/>
                    <a:pt x="19638" y="2383"/>
                    <a:pt x="19624" y="2386"/>
                  </a:cubicBezTo>
                  <a:cubicBezTo>
                    <a:pt x="19482" y="2443"/>
                    <a:pt x="19368" y="2613"/>
                    <a:pt x="19397" y="2784"/>
                  </a:cubicBezTo>
                  <a:cubicBezTo>
                    <a:pt x="19397" y="2925"/>
                    <a:pt x="19539" y="3011"/>
                    <a:pt x="19681" y="3011"/>
                  </a:cubicBezTo>
                  <a:cubicBezTo>
                    <a:pt x="19823" y="3011"/>
                    <a:pt x="19908" y="2840"/>
                    <a:pt x="19908" y="2642"/>
                  </a:cubicBezTo>
                  <a:cubicBezTo>
                    <a:pt x="19882" y="2489"/>
                    <a:pt x="19788" y="2382"/>
                    <a:pt x="19667" y="2382"/>
                  </a:cubicBezTo>
                  <a:close/>
                  <a:moveTo>
                    <a:pt x="12609" y="2613"/>
                  </a:moveTo>
                  <a:cubicBezTo>
                    <a:pt x="12467" y="2613"/>
                    <a:pt x="12325" y="2727"/>
                    <a:pt x="12354" y="2897"/>
                  </a:cubicBezTo>
                  <a:cubicBezTo>
                    <a:pt x="12378" y="3021"/>
                    <a:pt x="12468" y="3101"/>
                    <a:pt x="12603" y="3101"/>
                  </a:cubicBezTo>
                  <a:cubicBezTo>
                    <a:pt x="12623" y="3101"/>
                    <a:pt x="12644" y="3100"/>
                    <a:pt x="12666" y="3096"/>
                  </a:cubicBezTo>
                  <a:cubicBezTo>
                    <a:pt x="12780" y="3096"/>
                    <a:pt x="12865" y="3011"/>
                    <a:pt x="12865" y="2897"/>
                  </a:cubicBezTo>
                  <a:lnTo>
                    <a:pt x="12865" y="2869"/>
                  </a:lnTo>
                  <a:cubicBezTo>
                    <a:pt x="12865" y="2727"/>
                    <a:pt x="12751" y="2613"/>
                    <a:pt x="12609" y="2613"/>
                  </a:cubicBezTo>
                  <a:close/>
                  <a:moveTo>
                    <a:pt x="3891" y="2698"/>
                  </a:moveTo>
                  <a:cubicBezTo>
                    <a:pt x="3720" y="2727"/>
                    <a:pt x="3607" y="2869"/>
                    <a:pt x="3607" y="3039"/>
                  </a:cubicBezTo>
                  <a:cubicBezTo>
                    <a:pt x="3635" y="3209"/>
                    <a:pt x="3777" y="3323"/>
                    <a:pt x="3948" y="3351"/>
                  </a:cubicBezTo>
                  <a:cubicBezTo>
                    <a:pt x="4118" y="3295"/>
                    <a:pt x="4232" y="3153"/>
                    <a:pt x="4232" y="2982"/>
                  </a:cubicBezTo>
                  <a:cubicBezTo>
                    <a:pt x="4203" y="2812"/>
                    <a:pt x="4061" y="2698"/>
                    <a:pt x="3891" y="2698"/>
                  </a:cubicBezTo>
                  <a:close/>
                  <a:moveTo>
                    <a:pt x="24991" y="3437"/>
                  </a:moveTo>
                  <a:cubicBezTo>
                    <a:pt x="24996" y="3437"/>
                    <a:pt x="25001" y="3437"/>
                    <a:pt x="25005" y="3437"/>
                  </a:cubicBezTo>
                  <a:lnTo>
                    <a:pt x="25005" y="3437"/>
                  </a:lnTo>
                  <a:cubicBezTo>
                    <a:pt x="25010" y="3437"/>
                    <a:pt x="25015" y="3437"/>
                    <a:pt x="25020" y="3437"/>
                  </a:cubicBezTo>
                  <a:close/>
                  <a:moveTo>
                    <a:pt x="8889" y="3096"/>
                  </a:moveTo>
                  <a:cubicBezTo>
                    <a:pt x="8747" y="3124"/>
                    <a:pt x="8662" y="3266"/>
                    <a:pt x="8690" y="3408"/>
                  </a:cubicBezTo>
                  <a:cubicBezTo>
                    <a:pt x="8690" y="3550"/>
                    <a:pt x="8804" y="3664"/>
                    <a:pt x="8946" y="3664"/>
                  </a:cubicBezTo>
                  <a:cubicBezTo>
                    <a:pt x="9145" y="3664"/>
                    <a:pt x="9287" y="3493"/>
                    <a:pt x="9258" y="3295"/>
                  </a:cubicBezTo>
                  <a:cubicBezTo>
                    <a:pt x="9258" y="3153"/>
                    <a:pt x="9173" y="3096"/>
                    <a:pt x="8889" y="3096"/>
                  </a:cubicBezTo>
                  <a:close/>
                  <a:moveTo>
                    <a:pt x="962" y="3000"/>
                  </a:moveTo>
                  <a:cubicBezTo>
                    <a:pt x="872" y="3000"/>
                    <a:pt x="781" y="3032"/>
                    <a:pt x="738" y="3096"/>
                  </a:cubicBezTo>
                  <a:cubicBezTo>
                    <a:pt x="568" y="3209"/>
                    <a:pt x="511" y="3437"/>
                    <a:pt x="653" y="3579"/>
                  </a:cubicBezTo>
                  <a:cubicBezTo>
                    <a:pt x="717" y="3643"/>
                    <a:pt x="797" y="3675"/>
                    <a:pt x="881" y="3675"/>
                  </a:cubicBezTo>
                  <a:cubicBezTo>
                    <a:pt x="909" y="3675"/>
                    <a:pt x="937" y="3671"/>
                    <a:pt x="966" y="3664"/>
                  </a:cubicBezTo>
                  <a:cubicBezTo>
                    <a:pt x="1136" y="3607"/>
                    <a:pt x="1221" y="3465"/>
                    <a:pt x="1221" y="3295"/>
                  </a:cubicBezTo>
                  <a:cubicBezTo>
                    <a:pt x="1221" y="3181"/>
                    <a:pt x="1136" y="3067"/>
                    <a:pt x="1051" y="3011"/>
                  </a:cubicBezTo>
                  <a:cubicBezTo>
                    <a:pt x="1022" y="3004"/>
                    <a:pt x="992" y="3000"/>
                    <a:pt x="962" y="3000"/>
                  </a:cubicBezTo>
                  <a:close/>
                  <a:moveTo>
                    <a:pt x="21664" y="3262"/>
                  </a:moveTo>
                  <a:cubicBezTo>
                    <a:pt x="21647" y="3262"/>
                    <a:pt x="21629" y="3263"/>
                    <a:pt x="21612" y="3266"/>
                  </a:cubicBezTo>
                  <a:cubicBezTo>
                    <a:pt x="21470" y="3295"/>
                    <a:pt x="21384" y="3408"/>
                    <a:pt x="21413" y="3550"/>
                  </a:cubicBezTo>
                  <a:cubicBezTo>
                    <a:pt x="21413" y="3677"/>
                    <a:pt x="21527" y="3782"/>
                    <a:pt x="21653" y="3782"/>
                  </a:cubicBezTo>
                  <a:cubicBezTo>
                    <a:pt x="21667" y="3782"/>
                    <a:pt x="21682" y="3780"/>
                    <a:pt x="21697" y="3777"/>
                  </a:cubicBezTo>
                  <a:cubicBezTo>
                    <a:pt x="21839" y="3777"/>
                    <a:pt x="21952" y="3664"/>
                    <a:pt x="21952" y="3522"/>
                  </a:cubicBezTo>
                  <a:cubicBezTo>
                    <a:pt x="21952" y="3369"/>
                    <a:pt x="21815" y="3262"/>
                    <a:pt x="21664" y="3262"/>
                  </a:cubicBezTo>
                  <a:close/>
                  <a:moveTo>
                    <a:pt x="25005" y="3437"/>
                  </a:moveTo>
                  <a:cubicBezTo>
                    <a:pt x="24872" y="3443"/>
                    <a:pt x="24791" y="3527"/>
                    <a:pt x="24764" y="3664"/>
                  </a:cubicBezTo>
                  <a:cubicBezTo>
                    <a:pt x="24764" y="3777"/>
                    <a:pt x="24849" y="3891"/>
                    <a:pt x="24963" y="3919"/>
                  </a:cubicBezTo>
                  <a:cubicBezTo>
                    <a:pt x="24973" y="3922"/>
                    <a:pt x="24983" y="3923"/>
                    <a:pt x="24994" y="3923"/>
                  </a:cubicBezTo>
                  <a:cubicBezTo>
                    <a:pt x="25105" y="3923"/>
                    <a:pt x="25247" y="3793"/>
                    <a:pt x="25247" y="3664"/>
                  </a:cubicBezTo>
                  <a:cubicBezTo>
                    <a:pt x="25219" y="3527"/>
                    <a:pt x="25139" y="3443"/>
                    <a:pt x="25005" y="3437"/>
                  </a:cubicBezTo>
                  <a:close/>
                  <a:moveTo>
                    <a:pt x="11364" y="3802"/>
                  </a:moveTo>
                  <a:cubicBezTo>
                    <a:pt x="11212" y="3802"/>
                    <a:pt x="11073" y="3909"/>
                    <a:pt x="11047" y="4061"/>
                  </a:cubicBezTo>
                  <a:cubicBezTo>
                    <a:pt x="11019" y="4232"/>
                    <a:pt x="11189" y="4402"/>
                    <a:pt x="11416" y="4402"/>
                  </a:cubicBezTo>
                  <a:cubicBezTo>
                    <a:pt x="11558" y="4402"/>
                    <a:pt x="11672" y="4289"/>
                    <a:pt x="11672" y="4147"/>
                  </a:cubicBezTo>
                  <a:cubicBezTo>
                    <a:pt x="11700" y="3976"/>
                    <a:pt x="11587" y="3806"/>
                    <a:pt x="11416" y="3806"/>
                  </a:cubicBezTo>
                  <a:cubicBezTo>
                    <a:pt x="11399" y="3803"/>
                    <a:pt x="11381" y="3802"/>
                    <a:pt x="11364" y="3802"/>
                  </a:cubicBezTo>
                  <a:close/>
                  <a:moveTo>
                    <a:pt x="2300" y="3806"/>
                  </a:moveTo>
                  <a:cubicBezTo>
                    <a:pt x="2102" y="3834"/>
                    <a:pt x="1960" y="4005"/>
                    <a:pt x="1960" y="4203"/>
                  </a:cubicBezTo>
                  <a:cubicBezTo>
                    <a:pt x="1988" y="4345"/>
                    <a:pt x="2102" y="4459"/>
                    <a:pt x="2244" y="4487"/>
                  </a:cubicBezTo>
                  <a:cubicBezTo>
                    <a:pt x="2442" y="4459"/>
                    <a:pt x="2641" y="4289"/>
                    <a:pt x="2641" y="4090"/>
                  </a:cubicBezTo>
                  <a:cubicBezTo>
                    <a:pt x="2613" y="3919"/>
                    <a:pt x="2442" y="3806"/>
                    <a:pt x="2300" y="3806"/>
                  </a:cubicBezTo>
                  <a:close/>
                  <a:moveTo>
                    <a:pt x="4430" y="4118"/>
                  </a:moveTo>
                  <a:cubicBezTo>
                    <a:pt x="4288" y="4118"/>
                    <a:pt x="4175" y="4203"/>
                    <a:pt x="4146" y="4345"/>
                  </a:cubicBezTo>
                  <a:cubicBezTo>
                    <a:pt x="4118" y="4516"/>
                    <a:pt x="4260" y="4658"/>
                    <a:pt x="4430" y="4658"/>
                  </a:cubicBezTo>
                  <a:cubicBezTo>
                    <a:pt x="4572" y="4658"/>
                    <a:pt x="4686" y="4544"/>
                    <a:pt x="4686" y="4402"/>
                  </a:cubicBezTo>
                  <a:cubicBezTo>
                    <a:pt x="4686" y="4232"/>
                    <a:pt x="4572" y="4118"/>
                    <a:pt x="4430" y="4118"/>
                  </a:cubicBezTo>
                  <a:close/>
                  <a:moveTo>
                    <a:pt x="13291" y="4345"/>
                  </a:moveTo>
                  <a:cubicBezTo>
                    <a:pt x="13120" y="4345"/>
                    <a:pt x="13007" y="4487"/>
                    <a:pt x="13035" y="4658"/>
                  </a:cubicBezTo>
                  <a:cubicBezTo>
                    <a:pt x="13035" y="4828"/>
                    <a:pt x="13149" y="4942"/>
                    <a:pt x="13291" y="4942"/>
                  </a:cubicBezTo>
                  <a:cubicBezTo>
                    <a:pt x="13461" y="4913"/>
                    <a:pt x="13603" y="4771"/>
                    <a:pt x="13575" y="4601"/>
                  </a:cubicBezTo>
                  <a:cubicBezTo>
                    <a:pt x="13575" y="4459"/>
                    <a:pt x="13461" y="4345"/>
                    <a:pt x="13291" y="4345"/>
                  </a:cubicBezTo>
                  <a:close/>
                  <a:moveTo>
                    <a:pt x="23529" y="4482"/>
                  </a:moveTo>
                  <a:cubicBezTo>
                    <a:pt x="23515" y="4482"/>
                    <a:pt x="23501" y="4484"/>
                    <a:pt x="23486" y="4487"/>
                  </a:cubicBezTo>
                  <a:cubicBezTo>
                    <a:pt x="23471" y="4484"/>
                    <a:pt x="23457" y="4483"/>
                    <a:pt x="23443" y="4483"/>
                  </a:cubicBezTo>
                  <a:cubicBezTo>
                    <a:pt x="23322" y="4483"/>
                    <a:pt x="23230" y="4587"/>
                    <a:pt x="23230" y="4715"/>
                  </a:cubicBezTo>
                  <a:lnTo>
                    <a:pt x="23259" y="4715"/>
                  </a:lnTo>
                  <a:cubicBezTo>
                    <a:pt x="23230" y="4857"/>
                    <a:pt x="23344" y="4942"/>
                    <a:pt x="23458" y="4942"/>
                  </a:cubicBezTo>
                  <a:cubicBezTo>
                    <a:pt x="23628" y="4942"/>
                    <a:pt x="23742" y="4828"/>
                    <a:pt x="23713" y="4658"/>
                  </a:cubicBezTo>
                  <a:cubicBezTo>
                    <a:pt x="23689" y="4559"/>
                    <a:pt x="23621" y="4482"/>
                    <a:pt x="23529" y="4482"/>
                  </a:cubicBezTo>
                  <a:close/>
                  <a:moveTo>
                    <a:pt x="19604" y="4316"/>
                  </a:moveTo>
                  <a:cubicBezTo>
                    <a:pt x="19550" y="4316"/>
                    <a:pt x="19490" y="4347"/>
                    <a:pt x="19453" y="4402"/>
                  </a:cubicBezTo>
                  <a:cubicBezTo>
                    <a:pt x="19311" y="4601"/>
                    <a:pt x="19397" y="4885"/>
                    <a:pt x="19595" y="4999"/>
                  </a:cubicBezTo>
                  <a:cubicBezTo>
                    <a:pt x="19613" y="5002"/>
                    <a:pt x="19631" y="5003"/>
                    <a:pt x="19648" y="5003"/>
                  </a:cubicBezTo>
                  <a:cubicBezTo>
                    <a:pt x="19799" y="5003"/>
                    <a:pt x="19939" y="4896"/>
                    <a:pt x="19965" y="4743"/>
                  </a:cubicBezTo>
                  <a:cubicBezTo>
                    <a:pt x="19936" y="4573"/>
                    <a:pt x="19851" y="4431"/>
                    <a:pt x="19709" y="4345"/>
                  </a:cubicBezTo>
                  <a:lnTo>
                    <a:pt x="19681" y="4345"/>
                  </a:lnTo>
                  <a:cubicBezTo>
                    <a:pt x="19660" y="4325"/>
                    <a:pt x="19633" y="4316"/>
                    <a:pt x="19604" y="4316"/>
                  </a:cubicBezTo>
                  <a:close/>
                  <a:moveTo>
                    <a:pt x="9594" y="4852"/>
                  </a:moveTo>
                  <a:cubicBezTo>
                    <a:pt x="9577" y="4852"/>
                    <a:pt x="9560" y="4854"/>
                    <a:pt x="9542" y="4857"/>
                  </a:cubicBezTo>
                  <a:cubicBezTo>
                    <a:pt x="9429" y="4857"/>
                    <a:pt x="9343" y="4970"/>
                    <a:pt x="9372" y="5084"/>
                  </a:cubicBezTo>
                  <a:cubicBezTo>
                    <a:pt x="9372" y="5226"/>
                    <a:pt x="9457" y="5283"/>
                    <a:pt x="9599" y="5339"/>
                  </a:cubicBezTo>
                  <a:cubicBezTo>
                    <a:pt x="9684" y="5311"/>
                    <a:pt x="9798" y="5226"/>
                    <a:pt x="9798" y="5112"/>
                  </a:cubicBezTo>
                  <a:lnTo>
                    <a:pt x="9826" y="5084"/>
                  </a:lnTo>
                  <a:cubicBezTo>
                    <a:pt x="9826" y="4957"/>
                    <a:pt x="9735" y="4852"/>
                    <a:pt x="9594" y="4852"/>
                  </a:cubicBezTo>
                  <a:close/>
                  <a:moveTo>
                    <a:pt x="7895" y="4686"/>
                  </a:moveTo>
                  <a:cubicBezTo>
                    <a:pt x="7753" y="4686"/>
                    <a:pt x="7639" y="4771"/>
                    <a:pt x="7583" y="4913"/>
                  </a:cubicBezTo>
                  <a:cubicBezTo>
                    <a:pt x="7526" y="5027"/>
                    <a:pt x="7526" y="5197"/>
                    <a:pt x="7639" y="5283"/>
                  </a:cubicBezTo>
                  <a:cubicBezTo>
                    <a:pt x="7691" y="5347"/>
                    <a:pt x="7759" y="5376"/>
                    <a:pt x="7827" y="5376"/>
                  </a:cubicBezTo>
                  <a:cubicBezTo>
                    <a:pt x="7909" y="5376"/>
                    <a:pt x="7990" y="5332"/>
                    <a:pt x="8037" y="5254"/>
                  </a:cubicBezTo>
                  <a:cubicBezTo>
                    <a:pt x="8065" y="5197"/>
                    <a:pt x="8094" y="5112"/>
                    <a:pt x="8122" y="5055"/>
                  </a:cubicBezTo>
                  <a:cubicBezTo>
                    <a:pt x="8094" y="4970"/>
                    <a:pt x="8094" y="4885"/>
                    <a:pt x="8065" y="4771"/>
                  </a:cubicBezTo>
                  <a:lnTo>
                    <a:pt x="8065" y="4800"/>
                  </a:lnTo>
                  <a:cubicBezTo>
                    <a:pt x="8037" y="4715"/>
                    <a:pt x="7980" y="4686"/>
                    <a:pt x="7895" y="4686"/>
                  </a:cubicBezTo>
                  <a:close/>
                  <a:moveTo>
                    <a:pt x="3173" y="4924"/>
                  </a:moveTo>
                  <a:cubicBezTo>
                    <a:pt x="3059" y="4924"/>
                    <a:pt x="2954" y="5001"/>
                    <a:pt x="2954" y="5112"/>
                  </a:cubicBezTo>
                  <a:cubicBezTo>
                    <a:pt x="2897" y="5283"/>
                    <a:pt x="2982" y="5453"/>
                    <a:pt x="3152" y="5510"/>
                  </a:cubicBezTo>
                  <a:cubicBezTo>
                    <a:pt x="3294" y="5510"/>
                    <a:pt x="3436" y="5396"/>
                    <a:pt x="3436" y="5254"/>
                  </a:cubicBezTo>
                  <a:cubicBezTo>
                    <a:pt x="3465" y="5112"/>
                    <a:pt x="3408" y="4970"/>
                    <a:pt x="3266" y="4942"/>
                  </a:cubicBezTo>
                  <a:cubicBezTo>
                    <a:pt x="3236" y="4930"/>
                    <a:pt x="3204" y="4924"/>
                    <a:pt x="3173" y="4924"/>
                  </a:cubicBezTo>
                  <a:close/>
                  <a:moveTo>
                    <a:pt x="355" y="5108"/>
                  </a:moveTo>
                  <a:cubicBezTo>
                    <a:pt x="341" y="5108"/>
                    <a:pt x="327" y="5109"/>
                    <a:pt x="312" y="5112"/>
                  </a:cubicBezTo>
                  <a:cubicBezTo>
                    <a:pt x="142" y="5141"/>
                    <a:pt x="0" y="5283"/>
                    <a:pt x="28" y="5453"/>
                  </a:cubicBezTo>
                  <a:cubicBezTo>
                    <a:pt x="28" y="5595"/>
                    <a:pt x="170" y="5709"/>
                    <a:pt x="312" y="5737"/>
                  </a:cubicBezTo>
                  <a:lnTo>
                    <a:pt x="312" y="5709"/>
                  </a:lnTo>
                  <a:cubicBezTo>
                    <a:pt x="483" y="5680"/>
                    <a:pt x="625" y="5538"/>
                    <a:pt x="596" y="5368"/>
                  </a:cubicBezTo>
                  <a:cubicBezTo>
                    <a:pt x="571" y="5215"/>
                    <a:pt x="477" y="5108"/>
                    <a:pt x="355" y="5108"/>
                  </a:cubicBezTo>
                  <a:close/>
                  <a:moveTo>
                    <a:pt x="25020" y="5368"/>
                  </a:moveTo>
                  <a:cubicBezTo>
                    <a:pt x="24906" y="5396"/>
                    <a:pt x="24821" y="5481"/>
                    <a:pt x="24821" y="5623"/>
                  </a:cubicBezTo>
                  <a:cubicBezTo>
                    <a:pt x="24821" y="5737"/>
                    <a:pt x="24934" y="5879"/>
                    <a:pt x="25048" y="5879"/>
                  </a:cubicBezTo>
                  <a:cubicBezTo>
                    <a:pt x="25190" y="5851"/>
                    <a:pt x="25304" y="5737"/>
                    <a:pt x="25304" y="5595"/>
                  </a:cubicBezTo>
                  <a:cubicBezTo>
                    <a:pt x="25279" y="5471"/>
                    <a:pt x="25189" y="5391"/>
                    <a:pt x="25073" y="5391"/>
                  </a:cubicBezTo>
                  <a:cubicBezTo>
                    <a:pt x="25056" y="5391"/>
                    <a:pt x="25038" y="5393"/>
                    <a:pt x="25020" y="5396"/>
                  </a:cubicBezTo>
                  <a:lnTo>
                    <a:pt x="25020" y="5368"/>
                  </a:lnTo>
                  <a:close/>
                  <a:moveTo>
                    <a:pt x="22009" y="5851"/>
                  </a:moveTo>
                  <a:cubicBezTo>
                    <a:pt x="21839" y="5879"/>
                    <a:pt x="21754" y="5993"/>
                    <a:pt x="21754" y="6135"/>
                  </a:cubicBezTo>
                  <a:cubicBezTo>
                    <a:pt x="21754" y="6248"/>
                    <a:pt x="21867" y="6362"/>
                    <a:pt x="21981" y="6362"/>
                  </a:cubicBezTo>
                  <a:cubicBezTo>
                    <a:pt x="21996" y="6365"/>
                    <a:pt x="22010" y="6366"/>
                    <a:pt x="22025" y="6366"/>
                  </a:cubicBezTo>
                  <a:cubicBezTo>
                    <a:pt x="22151" y="6366"/>
                    <a:pt x="22265" y="6262"/>
                    <a:pt x="22265" y="6135"/>
                  </a:cubicBezTo>
                  <a:cubicBezTo>
                    <a:pt x="22265" y="5993"/>
                    <a:pt x="22151" y="5851"/>
                    <a:pt x="22009" y="5851"/>
                  </a:cubicBezTo>
                  <a:close/>
                  <a:moveTo>
                    <a:pt x="12865" y="5964"/>
                  </a:moveTo>
                  <a:cubicBezTo>
                    <a:pt x="12723" y="5993"/>
                    <a:pt x="12609" y="6106"/>
                    <a:pt x="12638" y="6248"/>
                  </a:cubicBezTo>
                  <a:cubicBezTo>
                    <a:pt x="12638" y="6375"/>
                    <a:pt x="12752" y="6480"/>
                    <a:pt x="12877" y="6480"/>
                  </a:cubicBezTo>
                  <a:cubicBezTo>
                    <a:pt x="12892" y="6480"/>
                    <a:pt x="12907" y="6478"/>
                    <a:pt x="12922" y="6475"/>
                  </a:cubicBezTo>
                  <a:cubicBezTo>
                    <a:pt x="13035" y="6447"/>
                    <a:pt x="13120" y="6333"/>
                    <a:pt x="13120" y="6220"/>
                  </a:cubicBezTo>
                  <a:cubicBezTo>
                    <a:pt x="13120" y="6078"/>
                    <a:pt x="13007" y="5964"/>
                    <a:pt x="12865" y="5964"/>
                  </a:cubicBezTo>
                  <a:close/>
                  <a:moveTo>
                    <a:pt x="1903" y="6106"/>
                  </a:moveTo>
                  <a:cubicBezTo>
                    <a:pt x="1789" y="6135"/>
                    <a:pt x="1704" y="6277"/>
                    <a:pt x="1704" y="6390"/>
                  </a:cubicBezTo>
                  <a:cubicBezTo>
                    <a:pt x="1704" y="6589"/>
                    <a:pt x="1846" y="6759"/>
                    <a:pt x="2045" y="6788"/>
                  </a:cubicBezTo>
                  <a:cubicBezTo>
                    <a:pt x="2215" y="6759"/>
                    <a:pt x="2329" y="6646"/>
                    <a:pt x="2357" y="6475"/>
                  </a:cubicBezTo>
                  <a:cubicBezTo>
                    <a:pt x="2357" y="6305"/>
                    <a:pt x="2102" y="6106"/>
                    <a:pt x="1903" y="6106"/>
                  </a:cubicBezTo>
                  <a:close/>
                  <a:moveTo>
                    <a:pt x="10678" y="6277"/>
                  </a:moveTo>
                  <a:cubicBezTo>
                    <a:pt x="10536" y="6277"/>
                    <a:pt x="10422" y="6390"/>
                    <a:pt x="10422" y="6561"/>
                  </a:cubicBezTo>
                  <a:cubicBezTo>
                    <a:pt x="10451" y="6674"/>
                    <a:pt x="10536" y="6759"/>
                    <a:pt x="10650" y="6788"/>
                  </a:cubicBezTo>
                  <a:cubicBezTo>
                    <a:pt x="10820" y="6788"/>
                    <a:pt x="10934" y="6674"/>
                    <a:pt x="10934" y="6532"/>
                  </a:cubicBezTo>
                  <a:cubicBezTo>
                    <a:pt x="10962" y="6390"/>
                    <a:pt x="10820" y="6277"/>
                    <a:pt x="10678" y="6277"/>
                  </a:cubicBezTo>
                  <a:close/>
                  <a:moveTo>
                    <a:pt x="20140" y="6386"/>
                  </a:moveTo>
                  <a:cubicBezTo>
                    <a:pt x="19999" y="6386"/>
                    <a:pt x="19908" y="6490"/>
                    <a:pt x="19908" y="6617"/>
                  </a:cubicBezTo>
                  <a:cubicBezTo>
                    <a:pt x="19908" y="6753"/>
                    <a:pt x="20011" y="6888"/>
                    <a:pt x="20168" y="6900"/>
                  </a:cubicBezTo>
                  <a:lnTo>
                    <a:pt x="20168" y="6900"/>
                  </a:lnTo>
                  <a:cubicBezTo>
                    <a:pt x="20308" y="6871"/>
                    <a:pt x="20419" y="6758"/>
                    <a:pt x="20419" y="6617"/>
                  </a:cubicBezTo>
                  <a:cubicBezTo>
                    <a:pt x="20391" y="6475"/>
                    <a:pt x="20305" y="6390"/>
                    <a:pt x="20192" y="6390"/>
                  </a:cubicBezTo>
                  <a:cubicBezTo>
                    <a:pt x="20174" y="6387"/>
                    <a:pt x="20157" y="6386"/>
                    <a:pt x="20140" y="6386"/>
                  </a:cubicBezTo>
                  <a:close/>
                  <a:moveTo>
                    <a:pt x="4799" y="6305"/>
                  </a:moveTo>
                  <a:cubicBezTo>
                    <a:pt x="4658" y="6305"/>
                    <a:pt x="4516" y="6419"/>
                    <a:pt x="4516" y="6589"/>
                  </a:cubicBezTo>
                  <a:cubicBezTo>
                    <a:pt x="4487" y="6731"/>
                    <a:pt x="4572" y="6873"/>
                    <a:pt x="4714" y="6901"/>
                  </a:cubicBezTo>
                  <a:cubicBezTo>
                    <a:pt x="4885" y="6901"/>
                    <a:pt x="5055" y="6759"/>
                    <a:pt x="5055" y="6589"/>
                  </a:cubicBezTo>
                  <a:cubicBezTo>
                    <a:pt x="5055" y="6447"/>
                    <a:pt x="4941" y="6333"/>
                    <a:pt x="4799" y="6305"/>
                  </a:cubicBezTo>
                  <a:close/>
                  <a:moveTo>
                    <a:pt x="20168" y="6900"/>
                  </a:moveTo>
                  <a:cubicBezTo>
                    <a:pt x="20166" y="6901"/>
                    <a:pt x="20165" y="6901"/>
                    <a:pt x="20163" y="6901"/>
                  </a:cubicBezTo>
                  <a:lnTo>
                    <a:pt x="20192" y="6901"/>
                  </a:lnTo>
                  <a:cubicBezTo>
                    <a:pt x="20184" y="6901"/>
                    <a:pt x="20176" y="6901"/>
                    <a:pt x="20168" y="6900"/>
                  </a:cubicBezTo>
                  <a:close/>
                  <a:moveTo>
                    <a:pt x="7412" y="6561"/>
                  </a:moveTo>
                  <a:cubicBezTo>
                    <a:pt x="7270" y="6561"/>
                    <a:pt x="7157" y="6703"/>
                    <a:pt x="7157" y="6845"/>
                  </a:cubicBezTo>
                  <a:cubicBezTo>
                    <a:pt x="7185" y="6987"/>
                    <a:pt x="7299" y="7072"/>
                    <a:pt x="7441" y="7072"/>
                  </a:cubicBezTo>
                  <a:cubicBezTo>
                    <a:pt x="7583" y="7072"/>
                    <a:pt x="7696" y="6930"/>
                    <a:pt x="7696" y="6788"/>
                  </a:cubicBezTo>
                  <a:cubicBezTo>
                    <a:pt x="7668" y="6646"/>
                    <a:pt x="7554" y="6561"/>
                    <a:pt x="7412" y="6561"/>
                  </a:cubicBezTo>
                  <a:close/>
                  <a:moveTo>
                    <a:pt x="1051" y="7185"/>
                  </a:moveTo>
                  <a:lnTo>
                    <a:pt x="1051" y="7185"/>
                  </a:lnTo>
                  <a:cubicBezTo>
                    <a:pt x="880" y="7214"/>
                    <a:pt x="795" y="7356"/>
                    <a:pt x="824" y="7498"/>
                  </a:cubicBezTo>
                  <a:cubicBezTo>
                    <a:pt x="824" y="7640"/>
                    <a:pt x="937" y="7753"/>
                    <a:pt x="1079" y="7782"/>
                  </a:cubicBezTo>
                  <a:cubicBezTo>
                    <a:pt x="1250" y="7753"/>
                    <a:pt x="1392" y="7611"/>
                    <a:pt x="1392" y="7441"/>
                  </a:cubicBezTo>
                  <a:cubicBezTo>
                    <a:pt x="1368" y="7301"/>
                    <a:pt x="1249" y="7199"/>
                    <a:pt x="1112" y="7199"/>
                  </a:cubicBezTo>
                  <a:cubicBezTo>
                    <a:pt x="1083" y="7199"/>
                    <a:pt x="1053" y="7204"/>
                    <a:pt x="1022" y="7214"/>
                  </a:cubicBezTo>
                  <a:lnTo>
                    <a:pt x="1051" y="7185"/>
                  </a:lnTo>
                  <a:close/>
                  <a:moveTo>
                    <a:pt x="24203" y="7550"/>
                  </a:moveTo>
                  <a:cubicBezTo>
                    <a:pt x="24192" y="7550"/>
                    <a:pt x="24180" y="7552"/>
                    <a:pt x="24168" y="7555"/>
                  </a:cubicBezTo>
                  <a:cubicBezTo>
                    <a:pt x="24054" y="7555"/>
                    <a:pt x="23969" y="7668"/>
                    <a:pt x="23969" y="7782"/>
                  </a:cubicBezTo>
                  <a:cubicBezTo>
                    <a:pt x="23969" y="7924"/>
                    <a:pt x="24054" y="8037"/>
                    <a:pt x="24168" y="8037"/>
                  </a:cubicBezTo>
                  <a:cubicBezTo>
                    <a:pt x="24310" y="8009"/>
                    <a:pt x="24395" y="7895"/>
                    <a:pt x="24395" y="7753"/>
                  </a:cubicBezTo>
                  <a:cubicBezTo>
                    <a:pt x="24395" y="7652"/>
                    <a:pt x="24304" y="7550"/>
                    <a:pt x="24203" y="7550"/>
                  </a:cubicBezTo>
                  <a:close/>
                  <a:moveTo>
                    <a:pt x="9145" y="7668"/>
                  </a:moveTo>
                  <a:cubicBezTo>
                    <a:pt x="9003" y="7668"/>
                    <a:pt x="8917" y="7753"/>
                    <a:pt x="8889" y="7895"/>
                  </a:cubicBezTo>
                  <a:cubicBezTo>
                    <a:pt x="8861" y="8037"/>
                    <a:pt x="8946" y="8179"/>
                    <a:pt x="9116" y="8208"/>
                  </a:cubicBezTo>
                  <a:cubicBezTo>
                    <a:pt x="9134" y="8211"/>
                    <a:pt x="9152" y="8213"/>
                    <a:pt x="9170" y="8213"/>
                  </a:cubicBezTo>
                  <a:cubicBezTo>
                    <a:pt x="9292" y="8213"/>
                    <a:pt x="9400" y="8129"/>
                    <a:pt x="9400" y="7981"/>
                  </a:cubicBezTo>
                  <a:cubicBezTo>
                    <a:pt x="9429" y="7839"/>
                    <a:pt x="9287" y="7697"/>
                    <a:pt x="9145" y="7668"/>
                  </a:cubicBezTo>
                  <a:close/>
                  <a:moveTo>
                    <a:pt x="11757" y="7697"/>
                  </a:moveTo>
                  <a:cubicBezTo>
                    <a:pt x="11587" y="7697"/>
                    <a:pt x="11416" y="7810"/>
                    <a:pt x="11388" y="7981"/>
                  </a:cubicBezTo>
                  <a:cubicBezTo>
                    <a:pt x="11388" y="8151"/>
                    <a:pt x="11502" y="8321"/>
                    <a:pt x="11672" y="8350"/>
                  </a:cubicBezTo>
                  <a:cubicBezTo>
                    <a:pt x="11871" y="8321"/>
                    <a:pt x="12013" y="8151"/>
                    <a:pt x="12013" y="7952"/>
                  </a:cubicBezTo>
                  <a:lnTo>
                    <a:pt x="12041" y="7952"/>
                  </a:lnTo>
                  <a:cubicBezTo>
                    <a:pt x="12013" y="7810"/>
                    <a:pt x="11899" y="7725"/>
                    <a:pt x="11757" y="7697"/>
                  </a:cubicBezTo>
                  <a:close/>
                  <a:moveTo>
                    <a:pt x="22432" y="7854"/>
                  </a:moveTo>
                  <a:cubicBezTo>
                    <a:pt x="22274" y="7854"/>
                    <a:pt x="22151" y="7978"/>
                    <a:pt x="22151" y="8122"/>
                  </a:cubicBezTo>
                  <a:cubicBezTo>
                    <a:pt x="22151" y="8236"/>
                    <a:pt x="22265" y="8350"/>
                    <a:pt x="22378" y="8350"/>
                  </a:cubicBezTo>
                  <a:cubicBezTo>
                    <a:pt x="22396" y="8353"/>
                    <a:pt x="22415" y="8355"/>
                    <a:pt x="22432" y="8355"/>
                  </a:cubicBezTo>
                  <a:cubicBezTo>
                    <a:pt x="22555" y="8355"/>
                    <a:pt x="22666" y="8271"/>
                    <a:pt x="22691" y="8122"/>
                  </a:cubicBezTo>
                  <a:cubicBezTo>
                    <a:pt x="22719" y="8009"/>
                    <a:pt x="22634" y="7895"/>
                    <a:pt x="22520" y="7867"/>
                  </a:cubicBezTo>
                  <a:cubicBezTo>
                    <a:pt x="22490" y="7858"/>
                    <a:pt x="22460" y="7854"/>
                    <a:pt x="22432" y="7854"/>
                  </a:cubicBezTo>
                  <a:close/>
                  <a:moveTo>
                    <a:pt x="25559" y="7753"/>
                  </a:moveTo>
                  <a:cubicBezTo>
                    <a:pt x="25389" y="7753"/>
                    <a:pt x="25218" y="7924"/>
                    <a:pt x="25247" y="8122"/>
                  </a:cubicBezTo>
                  <a:cubicBezTo>
                    <a:pt x="25275" y="8293"/>
                    <a:pt x="25417" y="8406"/>
                    <a:pt x="25616" y="8406"/>
                  </a:cubicBezTo>
                  <a:cubicBezTo>
                    <a:pt x="25786" y="8378"/>
                    <a:pt x="25900" y="8208"/>
                    <a:pt x="25900" y="8037"/>
                  </a:cubicBezTo>
                  <a:cubicBezTo>
                    <a:pt x="25900" y="7867"/>
                    <a:pt x="25730" y="7753"/>
                    <a:pt x="25559" y="7753"/>
                  </a:cubicBezTo>
                  <a:close/>
                  <a:moveTo>
                    <a:pt x="3152" y="8321"/>
                  </a:moveTo>
                  <a:cubicBezTo>
                    <a:pt x="3010" y="8321"/>
                    <a:pt x="2897" y="8435"/>
                    <a:pt x="2897" y="8577"/>
                  </a:cubicBezTo>
                  <a:cubicBezTo>
                    <a:pt x="2897" y="8719"/>
                    <a:pt x="3039" y="8832"/>
                    <a:pt x="3181" y="8832"/>
                  </a:cubicBezTo>
                  <a:cubicBezTo>
                    <a:pt x="3294" y="8832"/>
                    <a:pt x="3380" y="8719"/>
                    <a:pt x="3408" y="8605"/>
                  </a:cubicBezTo>
                  <a:cubicBezTo>
                    <a:pt x="3408" y="8463"/>
                    <a:pt x="3294" y="8350"/>
                    <a:pt x="3152" y="8350"/>
                  </a:cubicBezTo>
                  <a:lnTo>
                    <a:pt x="3152" y="8321"/>
                  </a:lnTo>
                  <a:close/>
                  <a:moveTo>
                    <a:pt x="6620" y="8601"/>
                  </a:moveTo>
                  <a:cubicBezTo>
                    <a:pt x="6601" y="8601"/>
                    <a:pt x="6581" y="8602"/>
                    <a:pt x="6560" y="8605"/>
                  </a:cubicBezTo>
                  <a:cubicBezTo>
                    <a:pt x="6418" y="8634"/>
                    <a:pt x="6333" y="8747"/>
                    <a:pt x="6333" y="8889"/>
                  </a:cubicBezTo>
                  <a:cubicBezTo>
                    <a:pt x="6333" y="9060"/>
                    <a:pt x="6475" y="9202"/>
                    <a:pt x="6645" y="9202"/>
                  </a:cubicBezTo>
                  <a:cubicBezTo>
                    <a:pt x="6816" y="9173"/>
                    <a:pt x="6929" y="9031"/>
                    <a:pt x="6958" y="8889"/>
                  </a:cubicBezTo>
                  <a:cubicBezTo>
                    <a:pt x="6932" y="8711"/>
                    <a:pt x="6792" y="8601"/>
                    <a:pt x="6620" y="8601"/>
                  </a:cubicBezTo>
                  <a:close/>
                  <a:moveTo>
                    <a:pt x="4771" y="8605"/>
                  </a:moveTo>
                  <a:cubicBezTo>
                    <a:pt x="4601" y="8605"/>
                    <a:pt x="4487" y="8747"/>
                    <a:pt x="4487" y="8918"/>
                  </a:cubicBezTo>
                  <a:cubicBezTo>
                    <a:pt x="4487" y="9073"/>
                    <a:pt x="4606" y="9205"/>
                    <a:pt x="4756" y="9205"/>
                  </a:cubicBezTo>
                  <a:cubicBezTo>
                    <a:pt x="4770" y="9205"/>
                    <a:pt x="4785" y="9204"/>
                    <a:pt x="4799" y="9202"/>
                  </a:cubicBezTo>
                  <a:cubicBezTo>
                    <a:pt x="4817" y="9204"/>
                    <a:pt x="4833" y="9205"/>
                    <a:pt x="4850" y="9205"/>
                  </a:cubicBezTo>
                  <a:cubicBezTo>
                    <a:pt x="5022" y="9205"/>
                    <a:pt x="5138" y="9073"/>
                    <a:pt x="5112" y="8918"/>
                  </a:cubicBezTo>
                  <a:cubicBezTo>
                    <a:pt x="5112" y="8747"/>
                    <a:pt x="4970" y="8605"/>
                    <a:pt x="4771" y="8605"/>
                  </a:cubicBezTo>
                  <a:close/>
                  <a:moveTo>
                    <a:pt x="20703" y="8974"/>
                  </a:moveTo>
                  <a:cubicBezTo>
                    <a:pt x="20561" y="8974"/>
                    <a:pt x="20447" y="9116"/>
                    <a:pt x="20476" y="9202"/>
                  </a:cubicBezTo>
                  <a:lnTo>
                    <a:pt x="20504" y="9202"/>
                  </a:lnTo>
                  <a:cubicBezTo>
                    <a:pt x="20504" y="9315"/>
                    <a:pt x="20618" y="9400"/>
                    <a:pt x="20731" y="9400"/>
                  </a:cubicBezTo>
                  <a:cubicBezTo>
                    <a:pt x="20816" y="9372"/>
                    <a:pt x="20902" y="9315"/>
                    <a:pt x="20902" y="9202"/>
                  </a:cubicBezTo>
                  <a:cubicBezTo>
                    <a:pt x="20902" y="9088"/>
                    <a:pt x="20816" y="8974"/>
                    <a:pt x="20703" y="8974"/>
                  </a:cubicBezTo>
                  <a:close/>
                  <a:moveTo>
                    <a:pt x="27093" y="8918"/>
                  </a:moveTo>
                  <a:lnTo>
                    <a:pt x="27093" y="8946"/>
                  </a:lnTo>
                  <a:cubicBezTo>
                    <a:pt x="26894" y="8946"/>
                    <a:pt x="26752" y="9145"/>
                    <a:pt x="26752" y="9315"/>
                  </a:cubicBezTo>
                  <a:cubicBezTo>
                    <a:pt x="26752" y="9497"/>
                    <a:pt x="26871" y="9631"/>
                    <a:pt x="27021" y="9631"/>
                  </a:cubicBezTo>
                  <a:cubicBezTo>
                    <a:pt x="27035" y="9631"/>
                    <a:pt x="27050" y="9630"/>
                    <a:pt x="27064" y="9628"/>
                  </a:cubicBezTo>
                  <a:cubicBezTo>
                    <a:pt x="27263" y="9628"/>
                    <a:pt x="27405" y="9457"/>
                    <a:pt x="27405" y="9258"/>
                  </a:cubicBezTo>
                  <a:cubicBezTo>
                    <a:pt x="27405" y="9088"/>
                    <a:pt x="27263" y="8946"/>
                    <a:pt x="27093" y="8918"/>
                  </a:cubicBezTo>
                  <a:close/>
                  <a:moveTo>
                    <a:pt x="7980" y="9230"/>
                  </a:moveTo>
                  <a:cubicBezTo>
                    <a:pt x="7810" y="9230"/>
                    <a:pt x="7668" y="9372"/>
                    <a:pt x="7668" y="9542"/>
                  </a:cubicBezTo>
                  <a:cubicBezTo>
                    <a:pt x="7668" y="9684"/>
                    <a:pt x="7781" y="9798"/>
                    <a:pt x="7923" y="9826"/>
                  </a:cubicBezTo>
                  <a:cubicBezTo>
                    <a:pt x="7938" y="9829"/>
                    <a:pt x="7953" y="9831"/>
                    <a:pt x="7968" y="9831"/>
                  </a:cubicBezTo>
                  <a:cubicBezTo>
                    <a:pt x="8099" y="9831"/>
                    <a:pt x="8236" y="9724"/>
                    <a:pt x="8236" y="9571"/>
                  </a:cubicBezTo>
                  <a:cubicBezTo>
                    <a:pt x="8264" y="9400"/>
                    <a:pt x="8122" y="9258"/>
                    <a:pt x="7980" y="9230"/>
                  </a:cubicBezTo>
                  <a:close/>
                  <a:moveTo>
                    <a:pt x="10067" y="9333"/>
                  </a:moveTo>
                  <a:cubicBezTo>
                    <a:pt x="9961" y="9333"/>
                    <a:pt x="9863" y="9370"/>
                    <a:pt x="9798" y="9457"/>
                  </a:cubicBezTo>
                  <a:cubicBezTo>
                    <a:pt x="9684" y="9542"/>
                    <a:pt x="9627" y="9684"/>
                    <a:pt x="9713" y="9798"/>
                  </a:cubicBezTo>
                  <a:cubicBezTo>
                    <a:pt x="9766" y="9887"/>
                    <a:pt x="9863" y="9931"/>
                    <a:pt x="9964" y="9931"/>
                  </a:cubicBezTo>
                  <a:cubicBezTo>
                    <a:pt x="10024" y="9931"/>
                    <a:pt x="10085" y="9915"/>
                    <a:pt x="10138" y="9883"/>
                  </a:cubicBezTo>
                  <a:cubicBezTo>
                    <a:pt x="10280" y="9741"/>
                    <a:pt x="10366" y="9571"/>
                    <a:pt x="10337" y="9400"/>
                  </a:cubicBezTo>
                  <a:cubicBezTo>
                    <a:pt x="10337" y="9400"/>
                    <a:pt x="10280" y="9372"/>
                    <a:pt x="10167" y="9344"/>
                  </a:cubicBezTo>
                  <a:cubicBezTo>
                    <a:pt x="10133" y="9337"/>
                    <a:pt x="10100" y="9333"/>
                    <a:pt x="10067" y="9333"/>
                  </a:cubicBezTo>
                  <a:close/>
                  <a:moveTo>
                    <a:pt x="3263" y="9538"/>
                  </a:moveTo>
                  <a:cubicBezTo>
                    <a:pt x="3096" y="9538"/>
                    <a:pt x="2976" y="9645"/>
                    <a:pt x="2925" y="9798"/>
                  </a:cubicBezTo>
                  <a:cubicBezTo>
                    <a:pt x="2897" y="9940"/>
                    <a:pt x="3010" y="10082"/>
                    <a:pt x="3152" y="10110"/>
                  </a:cubicBezTo>
                  <a:cubicBezTo>
                    <a:pt x="3167" y="10113"/>
                    <a:pt x="3182" y="10114"/>
                    <a:pt x="3196" y="10114"/>
                  </a:cubicBezTo>
                  <a:cubicBezTo>
                    <a:pt x="3379" y="10114"/>
                    <a:pt x="3550" y="9952"/>
                    <a:pt x="3550" y="9741"/>
                  </a:cubicBezTo>
                  <a:cubicBezTo>
                    <a:pt x="3550" y="9628"/>
                    <a:pt x="3465" y="9542"/>
                    <a:pt x="3323" y="9542"/>
                  </a:cubicBezTo>
                  <a:cubicBezTo>
                    <a:pt x="3302" y="9540"/>
                    <a:pt x="3282" y="9538"/>
                    <a:pt x="3263" y="9538"/>
                  </a:cubicBezTo>
                  <a:close/>
                  <a:moveTo>
                    <a:pt x="24111" y="9656"/>
                  </a:moveTo>
                  <a:lnTo>
                    <a:pt x="24111" y="9684"/>
                  </a:lnTo>
                  <a:cubicBezTo>
                    <a:pt x="24089" y="9681"/>
                    <a:pt x="24068" y="9679"/>
                    <a:pt x="24047" y="9679"/>
                  </a:cubicBezTo>
                  <a:cubicBezTo>
                    <a:pt x="23906" y="9679"/>
                    <a:pt x="23795" y="9763"/>
                    <a:pt x="23770" y="9912"/>
                  </a:cubicBezTo>
                  <a:cubicBezTo>
                    <a:pt x="23713" y="10054"/>
                    <a:pt x="23827" y="10224"/>
                    <a:pt x="23997" y="10252"/>
                  </a:cubicBezTo>
                  <a:cubicBezTo>
                    <a:pt x="24015" y="10256"/>
                    <a:pt x="24034" y="10258"/>
                    <a:pt x="24052" y="10258"/>
                  </a:cubicBezTo>
                  <a:cubicBezTo>
                    <a:pt x="24180" y="10258"/>
                    <a:pt x="24313" y="10174"/>
                    <a:pt x="24338" y="10025"/>
                  </a:cubicBezTo>
                  <a:cubicBezTo>
                    <a:pt x="24395" y="9855"/>
                    <a:pt x="24281" y="9684"/>
                    <a:pt x="24111" y="9656"/>
                  </a:cubicBezTo>
                  <a:close/>
                  <a:moveTo>
                    <a:pt x="21579" y="9879"/>
                  </a:moveTo>
                  <a:cubicBezTo>
                    <a:pt x="21562" y="9879"/>
                    <a:pt x="21544" y="9880"/>
                    <a:pt x="21526" y="9883"/>
                  </a:cubicBezTo>
                  <a:cubicBezTo>
                    <a:pt x="21384" y="9883"/>
                    <a:pt x="21271" y="10025"/>
                    <a:pt x="21271" y="10167"/>
                  </a:cubicBezTo>
                  <a:cubicBezTo>
                    <a:pt x="21297" y="10323"/>
                    <a:pt x="21441" y="10455"/>
                    <a:pt x="21596" y="10455"/>
                  </a:cubicBezTo>
                  <a:cubicBezTo>
                    <a:pt x="21611" y="10455"/>
                    <a:pt x="21625" y="10454"/>
                    <a:pt x="21640" y="10451"/>
                  </a:cubicBezTo>
                  <a:cubicBezTo>
                    <a:pt x="21754" y="10394"/>
                    <a:pt x="21867" y="10252"/>
                    <a:pt x="21867" y="10110"/>
                  </a:cubicBezTo>
                  <a:cubicBezTo>
                    <a:pt x="21842" y="9983"/>
                    <a:pt x="21725" y="9879"/>
                    <a:pt x="21579" y="9879"/>
                  </a:cubicBezTo>
                  <a:close/>
                  <a:moveTo>
                    <a:pt x="25900" y="9968"/>
                  </a:moveTo>
                  <a:cubicBezTo>
                    <a:pt x="25730" y="9968"/>
                    <a:pt x="25644" y="10110"/>
                    <a:pt x="25673" y="10281"/>
                  </a:cubicBezTo>
                  <a:lnTo>
                    <a:pt x="25673" y="10252"/>
                  </a:lnTo>
                  <a:cubicBezTo>
                    <a:pt x="25673" y="10394"/>
                    <a:pt x="25758" y="10480"/>
                    <a:pt x="25900" y="10480"/>
                  </a:cubicBezTo>
                  <a:cubicBezTo>
                    <a:pt x="26042" y="10480"/>
                    <a:pt x="26155" y="10366"/>
                    <a:pt x="26155" y="10224"/>
                  </a:cubicBezTo>
                  <a:cubicBezTo>
                    <a:pt x="26155" y="10082"/>
                    <a:pt x="26042" y="9968"/>
                    <a:pt x="25900" y="9968"/>
                  </a:cubicBezTo>
                  <a:close/>
                  <a:moveTo>
                    <a:pt x="8889" y="10451"/>
                  </a:moveTo>
                  <a:cubicBezTo>
                    <a:pt x="8747" y="10451"/>
                    <a:pt x="8633" y="10565"/>
                    <a:pt x="8633" y="10707"/>
                  </a:cubicBezTo>
                  <a:cubicBezTo>
                    <a:pt x="8662" y="10849"/>
                    <a:pt x="8747" y="10934"/>
                    <a:pt x="8861" y="10934"/>
                  </a:cubicBezTo>
                  <a:cubicBezTo>
                    <a:pt x="9031" y="10934"/>
                    <a:pt x="9145" y="10820"/>
                    <a:pt x="9116" y="10678"/>
                  </a:cubicBezTo>
                  <a:cubicBezTo>
                    <a:pt x="9116" y="10565"/>
                    <a:pt x="9059" y="10451"/>
                    <a:pt x="8917" y="10451"/>
                  </a:cubicBezTo>
                  <a:close/>
                  <a:moveTo>
                    <a:pt x="19411" y="10301"/>
                  </a:moveTo>
                  <a:cubicBezTo>
                    <a:pt x="19261" y="10301"/>
                    <a:pt x="19111" y="10394"/>
                    <a:pt x="19084" y="10593"/>
                  </a:cubicBezTo>
                  <a:cubicBezTo>
                    <a:pt x="19084" y="10792"/>
                    <a:pt x="19226" y="10934"/>
                    <a:pt x="19425" y="10962"/>
                  </a:cubicBezTo>
                  <a:cubicBezTo>
                    <a:pt x="19595" y="10962"/>
                    <a:pt x="19737" y="10820"/>
                    <a:pt x="19737" y="10650"/>
                  </a:cubicBezTo>
                  <a:cubicBezTo>
                    <a:pt x="19752" y="10423"/>
                    <a:pt x="19582" y="10301"/>
                    <a:pt x="19411" y="10301"/>
                  </a:cubicBezTo>
                  <a:close/>
                  <a:moveTo>
                    <a:pt x="6106" y="10508"/>
                  </a:moveTo>
                  <a:cubicBezTo>
                    <a:pt x="5935" y="10536"/>
                    <a:pt x="5793" y="10678"/>
                    <a:pt x="5793" y="10877"/>
                  </a:cubicBezTo>
                  <a:cubicBezTo>
                    <a:pt x="5819" y="11059"/>
                    <a:pt x="5940" y="11193"/>
                    <a:pt x="6113" y="11193"/>
                  </a:cubicBezTo>
                  <a:cubicBezTo>
                    <a:pt x="6129" y="11193"/>
                    <a:pt x="6146" y="11192"/>
                    <a:pt x="6163" y="11190"/>
                  </a:cubicBezTo>
                  <a:cubicBezTo>
                    <a:pt x="6503" y="11076"/>
                    <a:pt x="6475" y="10593"/>
                    <a:pt x="6106" y="10508"/>
                  </a:cubicBezTo>
                  <a:close/>
                  <a:moveTo>
                    <a:pt x="22833" y="10991"/>
                  </a:moveTo>
                  <a:cubicBezTo>
                    <a:pt x="22662" y="10991"/>
                    <a:pt x="22577" y="11104"/>
                    <a:pt x="22577" y="11246"/>
                  </a:cubicBezTo>
                  <a:lnTo>
                    <a:pt x="22549" y="11246"/>
                  </a:lnTo>
                  <a:cubicBezTo>
                    <a:pt x="22522" y="11410"/>
                    <a:pt x="22670" y="11488"/>
                    <a:pt x="22824" y="11488"/>
                  </a:cubicBezTo>
                  <a:cubicBezTo>
                    <a:pt x="22990" y="11488"/>
                    <a:pt x="23161" y="11395"/>
                    <a:pt x="23117" y="11218"/>
                  </a:cubicBezTo>
                  <a:cubicBezTo>
                    <a:pt x="23088" y="11076"/>
                    <a:pt x="22975" y="10991"/>
                    <a:pt x="22833" y="10991"/>
                  </a:cubicBezTo>
                  <a:close/>
                  <a:moveTo>
                    <a:pt x="2276" y="11270"/>
                  </a:moveTo>
                  <a:cubicBezTo>
                    <a:pt x="2125" y="11270"/>
                    <a:pt x="1985" y="11378"/>
                    <a:pt x="1960" y="11530"/>
                  </a:cubicBezTo>
                  <a:cubicBezTo>
                    <a:pt x="1960" y="11701"/>
                    <a:pt x="2073" y="11871"/>
                    <a:pt x="2244" y="11900"/>
                  </a:cubicBezTo>
                  <a:cubicBezTo>
                    <a:pt x="2442" y="11871"/>
                    <a:pt x="2556" y="11729"/>
                    <a:pt x="2556" y="11559"/>
                  </a:cubicBezTo>
                  <a:cubicBezTo>
                    <a:pt x="2556" y="11417"/>
                    <a:pt x="2471" y="11303"/>
                    <a:pt x="2329" y="11275"/>
                  </a:cubicBezTo>
                  <a:cubicBezTo>
                    <a:pt x="2311" y="11272"/>
                    <a:pt x="2294" y="11270"/>
                    <a:pt x="2276" y="11270"/>
                  </a:cubicBezTo>
                  <a:close/>
                  <a:moveTo>
                    <a:pt x="3834" y="11275"/>
                  </a:moveTo>
                  <a:lnTo>
                    <a:pt x="3834" y="11303"/>
                  </a:lnTo>
                  <a:cubicBezTo>
                    <a:pt x="3664" y="11303"/>
                    <a:pt x="3522" y="11474"/>
                    <a:pt x="3578" y="11672"/>
                  </a:cubicBezTo>
                  <a:cubicBezTo>
                    <a:pt x="3607" y="11786"/>
                    <a:pt x="3720" y="11900"/>
                    <a:pt x="3891" y="11900"/>
                  </a:cubicBezTo>
                  <a:cubicBezTo>
                    <a:pt x="4061" y="11871"/>
                    <a:pt x="4175" y="11729"/>
                    <a:pt x="4146" y="11559"/>
                  </a:cubicBezTo>
                  <a:cubicBezTo>
                    <a:pt x="4146" y="11388"/>
                    <a:pt x="4004" y="11275"/>
                    <a:pt x="3834" y="11275"/>
                  </a:cubicBezTo>
                  <a:close/>
                  <a:moveTo>
                    <a:pt x="27462" y="11360"/>
                  </a:moveTo>
                  <a:cubicBezTo>
                    <a:pt x="27291" y="11360"/>
                    <a:pt x="27121" y="11502"/>
                    <a:pt x="27121" y="11672"/>
                  </a:cubicBezTo>
                  <a:cubicBezTo>
                    <a:pt x="27121" y="11843"/>
                    <a:pt x="27235" y="11985"/>
                    <a:pt x="27377" y="12042"/>
                  </a:cubicBezTo>
                  <a:cubicBezTo>
                    <a:pt x="27391" y="12044"/>
                    <a:pt x="27406" y="12045"/>
                    <a:pt x="27420" y="12045"/>
                  </a:cubicBezTo>
                  <a:cubicBezTo>
                    <a:pt x="27600" y="12045"/>
                    <a:pt x="27746" y="11887"/>
                    <a:pt x="27746" y="11729"/>
                  </a:cubicBezTo>
                  <a:cubicBezTo>
                    <a:pt x="27746" y="11559"/>
                    <a:pt x="27632" y="11417"/>
                    <a:pt x="27462" y="11360"/>
                  </a:cubicBezTo>
                  <a:close/>
                  <a:moveTo>
                    <a:pt x="24906" y="11587"/>
                  </a:moveTo>
                  <a:lnTo>
                    <a:pt x="24906" y="11616"/>
                  </a:lnTo>
                  <a:cubicBezTo>
                    <a:pt x="24736" y="11616"/>
                    <a:pt x="24594" y="11729"/>
                    <a:pt x="24594" y="11900"/>
                  </a:cubicBezTo>
                  <a:cubicBezTo>
                    <a:pt x="24594" y="12070"/>
                    <a:pt x="24707" y="12184"/>
                    <a:pt x="24849" y="12184"/>
                  </a:cubicBezTo>
                  <a:cubicBezTo>
                    <a:pt x="24867" y="12186"/>
                    <a:pt x="24884" y="12188"/>
                    <a:pt x="24901" y="12188"/>
                  </a:cubicBezTo>
                  <a:cubicBezTo>
                    <a:pt x="25048" y="12188"/>
                    <a:pt x="25164" y="12081"/>
                    <a:pt x="25190" y="11928"/>
                  </a:cubicBezTo>
                  <a:cubicBezTo>
                    <a:pt x="25218" y="11758"/>
                    <a:pt x="25076" y="11587"/>
                    <a:pt x="24906" y="11587"/>
                  </a:cubicBezTo>
                  <a:close/>
                  <a:moveTo>
                    <a:pt x="20958" y="11644"/>
                  </a:moveTo>
                  <a:cubicBezTo>
                    <a:pt x="20788" y="11672"/>
                    <a:pt x="20646" y="11786"/>
                    <a:pt x="20646" y="11956"/>
                  </a:cubicBezTo>
                  <a:cubicBezTo>
                    <a:pt x="20674" y="12098"/>
                    <a:pt x="20788" y="12212"/>
                    <a:pt x="20930" y="12212"/>
                  </a:cubicBezTo>
                  <a:cubicBezTo>
                    <a:pt x="21072" y="12184"/>
                    <a:pt x="21186" y="12070"/>
                    <a:pt x="21186" y="11928"/>
                  </a:cubicBezTo>
                  <a:cubicBezTo>
                    <a:pt x="21186" y="11786"/>
                    <a:pt x="21072" y="11701"/>
                    <a:pt x="20958" y="11672"/>
                  </a:cubicBezTo>
                  <a:lnTo>
                    <a:pt x="20958" y="11644"/>
                  </a:lnTo>
                  <a:close/>
                  <a:moveTo>
                    <a:pt x="7805" y="11725"/>
                  </a:moveTo>
                  <a:cubicBezTo>
                    <a:pt x="7788" y="11725"/>
                    <a:pt x="7770" y="11726"/>
                    <a:pt x="7753" y="11729"/>
                  </a:cubicBezTo>
                  <a:cubicBezTo>
                    <a:pt x="7327" y="11729"/>
                    <a:pt x="7327" y="12354"/>
                    <a:pt x="7753" y="12354"/>
                  </a:cubicBezTo>
                  <a:cubicBezTo>
                    <a:pt x="7923" y="12354"/>
                    <a:pt x="8094" y="12212"/>
                    <a:pt x="8094" y="12013"/>
                  </a:cubicBezTo>
                  <a:cubicBezTo>
                    <a:pt x="8094" y="11835"/>
                    <a:pt x="7956" y="11725"/>
                    <a:pt x="7805" y="11725"/>
                  </a:cubicBezTo>
                  <a:close/>
                  <a:moveTo>
                    <a:pt x="9679" y="12037"/>
                  </a:moveTo>
                  <a:cubicBezTo>
                    <a:pt x="9662" y="12037"/>
                    <a:pt x="9645" y="12039"/>
                    <a:pt x="9627" y="12042"/>
                  </a:cubicBezTo>
                  <a:cubicBezTo>
                    <a:pt x="9485" y="12070"/>
                    <a:pt x="9372" y="12184"/>
                    <a:pt x="9400" y="12326"/>
                  </a:cubicBezTo>
                  <a:cubicBezTo>
                    <a:pt x="9400" y="12504"/>
                    <a:pt x="9538" y="12614"/>
                    <a:pt x="9689" y="12614"/>
                  </a:cubicBezTo>
                  <a:cubicBezTo>
                    <a:pt x="9706" y="12614"/>
                    <a:pt x="9724" y="12612"/>
                    <a:pt x="9741" y="12610"/>
                  </a:cubicBezTo>
                  <a:cubicBezTo>
                    <a:pt x="9883" y="12581"/>
                    <a:pt x="9996" y="12439"/>
                    <a:pt x="9968" y="12297"/>
                  </a:cubicBezTo>
                  <a:lnTo>
                    <a:pt x="9968" y="12297"/>
                  </a:lnTo>
                  <a:lnTo>
                    <a:pt x="9968" y="12326"/>
                  </a:lnTo>
                  <a:cubicBezTo>
                    <a:pt x="9968" y="12147"/>
                    <a:pt x="9831" y="12037"/>
                    <a:pt x="9679" y="12037"/>
                  </a:cubicBezTo>
                  <a:close/>
                  <a:moveTo>
                    <a:pt x="5424" y="12297"/>
                  </a:moveTo>
                  <a:cubicBezTo>
                    <a:pt x="5169" y="12297"/>
                    <a:pt x="5027" y="12581"/>
                    <a:pt x="5197" y="12780"/>
                  </a:cubicBezTo>
                  <a:cubicBezTo>
                    <a:pt x="5253" y="12836"/>
                    <a:pt x="5324" y="12861"/>
                    <a:pt x="5394" y="12861"/>
                  </a:cubicBezTo>
                  <a:cubicBezTo>
                    <a:pt x="5538" y="12861"/>
                    <a:pt x="5680" y="12753"/>
                    <a:pt x="5680" y="12581"/>
                  </a:cubicBezTo>
                  <a:cubicBezTo>
                    <a:pt x="5651" y="12439"/>
                    <a:pt x="5538" y="12326"/>
                    <a:pt x="5424" y="12326"/>
                  </a:cubicBezTo>
                  <a:lnTo>
                    <a:pt x="5424" y="12297"/>
                  </a:lnTo>
                  <a:close/>
                  <a:moveTo>
                    <a:pt x="18495" y="12719"/>
                  </a:moveTo>
                  <a:cubicBezTo>
                    <a:pt x="18324" y="12719"/>
                    <a:pt x="18204" y="12851"/>
                    <a:pt x="18176" y="13030"/>
                  </a:cubicBezTo>
                  <a:lnTo>
                    <a:pt x="18176" y="13030"/>
                  </a:lnTo>
                  <a:cubicBezTo>
                    <a:pt x="18176" y="13023"/>
                    <a:pt x="18175" y="13015"/>
                    <a:pt x="18175" y="13007"/>
                  </a:cubicBezTo>
                  <a:lnTo>
                    <a:pt x="18175" y="13036"/>
                  </a:lnTo>
                  <a:cubicBezTo>
                    <a:pt x="18176" y="13034"/>
                    <a:pt x="18176" y="13032"/>
                    <a:pt x="18176" y="13030"/>
                  </a:cubicBezTo>
                  <a:lnTo>
                    <a:pt x="18176" y="13030"/>
                  </a:lnTo>
                  <a:cubicBezTo>
                    <a:pt x="18189" y="13219"/>
                    <a:pt x="18354" y="13376"/>
                    <a:pt x="18545" y="13376"/>
                  </a:cubicBezTo>
                  <a:cubicBezTo>
                    <a:pt x="18971" y="13376"/>
                    <a:pt x="18971" y="12723"/>
                    <a:pt x="18545" y="12723"/>
                  </a:cubicBezTo>
                  <a:cubicBezTo>
                    <a:pt x="18528" y="12721"/>
                    <a:pt x="18511" y="12719"/>
                    <a:pt x="18495" y="12719"/>
                  </a:cubicBezTo>
                  <a:close/>
                  <a:moveTo>
                    <a:pt x="26184" y="12780"/>
                  </a:moveTo>
                  <a:cubicBezTo>
                    <a:pt x="25985" y="12780"/>
                    <a:pt x="25843" y="12950"/>
                    <a:pt x="25843" y="13149"/>
                  </a:cubicBezTo>
                  <a:cubicBezTo>
                    <a:pt x="25869" y="13279"/>
                    <a:pt x="25990" y="13408"/>
                    <a:pt x="26140" y="13408"/>
                  </a:cubicBezTo>
                  <a:cubicBezTo>
                    <a:pt x="26154" y="13408"/>
                    <a:pt x="26169" y="13407"/>
                    <a:pt x="26184" y="13405"/>
                  </a:cubicBezTo>
                  <a:cubicBezTo>
                    <a:pt x="26354" y="13376"/>
                    <a:pt x="26468" y="13206"/>
                    <a:pt x="26468" y="13064"/>
                  </a:cubicBezTo>
                  <a:cubicBezTo>
                    <a:pt x="26439" y="12922"/>
                    <a:pt x="26326" y="12808"/>
                    <a:pt x="26184" y="12780"/>
                  </a:cubicBezTo>
                  <a:close/>
                  <a:moveTo>
                    <a:pt x="22151" y="13064"/>
                  </a:moveTo>
                  <a:cubicBezTo>
                    <a:pt x="21782" y="13121"/>
                    <a:pt x="21810" y="13689"/>
                    <a:pt x="22180" y="13717"/>
                  </a:cubicBezTo>
                  <a:cubicBezTo>
                    <a:pt x="22350" y="13689"/>
                    <a:pt x="22492" y="13518"/>
                    <a:pt x="22492" y="13348"/>
                  </a:cubicBezTo>
                  <a:cubicBezTo>
                    <a:pt x="22464" y="13177"/>
                    <a:pt x="22322" y="13064"/>
                    <a:pt x="22151" y="13064"/>
                  </a:cubicBezTo>
                  <a:close/>
                  <a:moveTo>
                    <a:pt x="2108" y="13399"/>
                  </a:moveTo>
                  <a:cubicBezTo>
                    <a:pt x="2088" y="13399"/>
                    <a:pt x="2066" y="13401"/>
                    <a:pt x="2045" y="13405"/>
                  </a:cubicBezTo>
                  <a:cubicBezTo>
                    <a:pt x="1903" y="13433"/>
                    <a:pt x="1818" y="13547"/>
                    <a:pt x="1818" y="13689"/>
                  </a:cubicBezTo>
                  <a:cubicBezTo>
                    <a:pt x="1846" y="13859"/>
                    <a:pt x="1988" y="13973"/>
                    <a:pt x="2130" y="14001"/>
                  </a:cubicBezTo>
                  <a:cubicBezTo>
                    <a:pt x="2300" y="13944"/>
                    <a:pt x="2414" y="13802"/>
                    <a:pt x="2414" y="13632"/>
                  </a:cubicBezTo>
                  <a:cubicBezTo>
                    <a:pt x="2364" y="13483"/>
                    <a:pt x="2250" y="13399"/>
                    <a:pt x="2108" y="13399"/>
                  </a:cubicBezTo>
                  <a:close/>
                  <a:moveTo>
                    <a:pt x="24010" y="13515"/>
                  </a:moveTo>
                  <a:cubicBezTo>
                    <a:pt x="23860" y="13515"/>
                    <a:pt x="23739" y="13647"/>
                    <a:pt x="23713" y="13802"/>
                  </a:cubicBezTo>
                  <a:cubicBezTo>
                    <a:pt x="23742" y="13944"/>
                    <a:pt x="23855" y="14058"/>
                    <a:pt x="23997" y="14058"/>
                  </a:cubicBezTo>
                  <a:cubicBezTo>
                    <a:pt x="24012" y="14061"/>
                    <a:pt x="24027" y="14062"/>
                    <a:pt x="24041" y="14062"/>
                  </a:cubicBezTo>
                  <a:cubicBezTo>
                    <a:pt x="24167" y="14062"/>
                    <a:pt x="24281" y="13958"/>
                    <a:pt x="24281" y="13831"/>
                  </a:cubicBezTo>
                  <a:cubicBezTo>
                    <a:pt x="24310" y="13660"/>
                    <a:pt x="24196" y="13547"/>
                    <a:pt x="24054" y="13518"/>
                  </a:cubicBezTo>
                  <a:cubicBezTo>
                    <a:pt x="24039" y="13516"/>
                    <a:pt x="24025" y="13515"/>
                    <a:pt x="24010" y="13515"/>
                  </a:cubicBezTo>
                  <a:close/>
                  <a:moveTo>
                    <a:pt x="7312" y="13712"/>
                  </a:moveTo>
                  <a:cubicBezTo>
                    <a:pt x="7201" y="13712"/>
                    <a:pt x="7087" y="13791"/>
                    <a:pt x="7071" y="13944"/>
                  </a:cubicBezTo>
                  <a:cubicBezTo>
                    <a:pt x="7071" y="14046"/>
                    <a:pt x="7140" y="14147"/>
                    <a:pt x="7256" y="14147"/>
                  </a:cubicBezTo>
                  <a:cubicBezTo>
                    <a:pt x="7269" y="14147"/>
                    <a:pt x="7284" y="14146"/>
                    <a:pt x="7299" y="14143"/>
                  </a:cubicBezTo>
                  <a:cubicBezTo>
                    <a:pt x="7311" y="14146"/>
                    <a:pt x="7323" y="14147"/>
                    <a:pt x="7335" y="14147"/>
                  </a:cubicBezTo>
                  <a:cubicBezTo>
                    <a:pt x="7459" y="14147"/>
                    <a:pt x="7552" y="14017"/>
                    <a:pt x="7526" y="13887"/>
                  </a:cubicBezTo>
                  <a:cubicBezTo>
                    <a:pt x="7500" y="13770"/>
                    <a:pt x="7407" y="13712"/>
                    <a:pt x="7312" y="13712"/>
                  </a:cubicBezTo>
                  <a:close/>
                  <a:moveTo>
                    <a:pt x="20050" y="13547"/>
                  </a:moveTo>
                  <a:cubicBezTo>
                    <a:pt x="19879" y="13575"/>
                    <a:pt x="19766" y="13689"/>
                    <a:pt x="19766" y="13859"/>
                  </a:cubicBezTo>
                  <a:cubicBezTo>
                    <a:pt x="19766" y="14029"/>
                    <a:pt x="19908" y="14171"/>
                    <a:pt x="20078" y="14171"/>
                  </a:cubicBezTo>
                  <a:cubicBezTo>
                    <a:pt x="20249" y="14143"/>
                    <a:pt x="20362" y="14001"/>
                    <a:pt x="20362" y="13859"/>
                  </a:cubicBezTo>
                  <a:cubicBezTo>
                    <a:pt x="20362" y="13689"/>
                    <a:pt x="20220" y="13547"/>
                    <a:pt x="20050" y="13547"/>
                  </a:cubicBezTo>
                  <a:close/>
                  <a:moveTo>
                    <a:pt x="10138" y="13745"/>
                  </a:moveTo>
                  <a:cubicBezTo>
                    <a:pt x="9968" y="13774"/>
                    <a:pt x="9826" y="13887"/>
                    <a:pt x="9826" y="14058"/>
                  </a:cubicBezTo>
                  <a:cubicBezTo>
                    <a:pt x="9826" y="14228"/>
                    <a:pt x="9940" y="14342"/>
                    <a:pt x="10110" y="14370"/>
                  </a:cubicBezTo>
                  <a:cubicBezTo>
                    <a:pt x="10280" y="14370"/>
                    <a:pt x="10422" y="14257"/>
                    <a:pt x="10422" y="14086"/>
                  </a:cubicBezTo>
                  <a:cubicBezTo>
                    <a:pt x="10422" y="13916"/>
                    <a:pt x="10309" y="13774"/>
                    <a:pt x="10138" y="13745"/>
                  </a:cubicBezTo>
                  <a:close/>
                  <a:moveTo>
                    <a:pt x="4516" y="13887"/>
                  </a:moveTo>
                  <a:lnTo>
                    <a:pt x="4516" y="13916"/>
                  </a:lnTo>
                  <a:cubicBezTo>
                    <a:pt x="4374" y="13916"/>
                    <a:pt x="4260" y="14029"/>
                    <a:pt x="4260" y="14171"/>
                  </a:cubicBezTo>
                  <a:cubicBezTo>
                    <a:pt x="4232" y="14342"/>
                    <a:pt x="4374" y="14484"/>
                    <a:pt x="4544" y="14484"/>
                  </a:cubicBezTo>
                  <a:cubicBezTo>
                    <a:pt x="4714" y="14484"/>
                    <a:pt x="4828" y="14342"/>
                    <a:pt x="4828" y="14200"/>
                  </a:cubicBezTo>
                  <a:cubicBezTo>
                    <a:pt x="4828" y="14029"/>
                    <a:pt x="4686" y="13887"/>
                    <a:pt x="4516" y="13887"/>
                  </a:cubicBezTo>
                  <a:close/>
                  <a:moveTo>
                    <a:pt x="27291" y="13802"/>
                  </a:moveTo>
                  <a:cubicBezTo>
                    <a:pt x="27093" y="13831"/>
                    <a:pt x="26951" y="14001"/>
                    <a:pt x="26979" y="14200"/>
                  </a:cubicBezTo>
                  <a:cubicBezTo>
                    <a:pt x="26951" y="14370"/>
                    <a:pt x="27093" y="14512"/>
                    <a:pt x="27291" y="14512"/>
                  </a:cubicBezTo>
                  <a:cubicBezTo>
                    <a:pt x="27632" y="14427"/>
                    <a:pt x="27632" y="13916"/>
                    <a:pt x="27291" y="13802"/>
                  </a:cubicBezTo>
                  <a:close/>
                  <a:moveTo>
                    <a:pt x="8662" y="14228"/>
                  </a:moveTo>
                  <a:cubicBezTo>
                    <a:pt x="8520" y="14228"/>
                    <a:pt x="8406" y="14342"/>
                    <a:pt x="8406" y="14484"/>
                  </a:cubicBezTo>
                  <a:cubicBezTo>
                    <a:pt x="8435" y="14626"/>
                    <a:pt x="8548" y="14739"/>
                    <a:pt x="8690" y="14739"/>
                  </a:cubicBezTo>
                  <a:cubicBezTo>
                    <a:pt x="8804" y="14711"/>
                    <a:pt x="8889" y="14626"/>
                    <a:pt x="8889" y="14512"/>
                  </a:cubicBezTo>
                  <a:lnTo>
                    <a:pt x="8917" y="14512"/>
                  </a:lnTo>
                  <a:cubicBezTo>
                    <a:pt x="8917" y="14370"/>
                    <a:pt x="8804" y="14228"/>
                    <a:pt x="8662" y="14228"/>
                  </a:cubicBezTo>
                  <a:close/>
                  <a:moveTo>
                    <a:pt x="21640" y="14967"/>
                  </a:moveTo>
                  <a:lnTo>
                    <a:pt x="21640" y="14995"/>
                  </a:lnTo>
                  <a:cubicBezTo>
                    <a:pt x="21470" y="14995"/>
                    <a:pt x="21328" y="15109"/>
                    <a:pt x="21328" y="15279"/>
                  </a:cubicBezTo>
                  <a:cubicBezTo>
                    <a:pt x="21328" y="15449"/>
                    <a:pt x="21470" y="15591"/>
                    <a:pt x="21640" y="15591"/>
                  </a:cubicBezTo>
                  <a:cubicBezTo>
                    <a:pt x="21810" y="15591"/>
                    <a:pt x="21952" y="15449"/>
                    <a:pt x="21952" y="15307"/>
                  </a:cubicBezTo>
                  <a:cubicBezTo>
                    <a:pt x="21952" y="15137"/>
                    <a:pt x="21810" y="14967"/>
                    <a:pt x="21640" y="14967"/>
                  </a:cubicBezTo>
                  <a:close/>
                  <a:moveTo>
                    <a:pt x="17835" y="14938"/>
                  </a:moveTo>
                  <a:cubicBezTo>
                    <a:pt x="17636" y="14995"/>
                    <a:pt x="17522" y="15165"/>
                    <a:pt x="17551" y="15364"/>
                  </a:cubicBezTo>
                  <a:cubicBezTo>
                    <a:pt x="17576" y="15517"/>
                    <a:pt x="17693" y="15624"/>
                    <a:pt x="17840" y="15624"/>
                  </a:cubicBezTo>
                  <a:cubicBezTo>
                    <a:pt x="17857" y="15624"/>
                    <a:pt x="17874" y="15623"/>
                    <a:pt x="17891" y="15620"/>
                  </a:cubicBezTo>
                  <a:cubicBezTo>
                    <a:pt x="18090" y="15620"/>
                    <a:pt x="18261" y="15449"/>
                    <a:pt x="18232" y="15251"/>
                  </a:cubicBezTo>
                  <a:cubicBezTo>
                    <a:pt x="18204" y="15052"/>
                    <a:pt x="18033" y="14938"/>
                    <a:pt x="17835" y="14938"/>
                  </a:cubicBezTo>
                  <a:close/>
                  <a:moveTo>
                    <a:pt x="24622" y="15393"/>
                  </a:moveTo>
                  <a:cubicBezTo>
                    <a:pt x="24480" y="15393"/>
                    <a:pt x="24366" y="15506"/>
                    <a:pt x="24310" y="15648"/>
                  </a:cubicBezTo>
                  <a:lnTo>
                    <a:pt x="24338" y="15648"/>
                  </a:lnTo>
                  <a:cubicBezTo>
                    <a:pt x="24310" y="15819"/>
                    <a:pt x="24452" y="15961"/>
                    <a:pt x="24622" y="15989"/>
                  </a:cubicBezTo>
                  <a:cubicBezTo>
                    <a:pt x="24764" y="15961"/>
                    <a:pt x="24906" y="15819"/>
                    <a:pt x="24906" y="15648"/>
                  </a:cubicBezTo>
                  <a:cubicBezTo>
                    <a:pt x="24878" y="15506"/>
                    <a:pt x="24764" y="15393"/>
                    <a:pt x="24622" y="15393"/>
                  </a:cubicBezTo>
                  <a:close/>
                  <a:moveTo>
                    <a:pt x="5277" y="15559"/>
                  </a:moveTo>
                  <a:cubicBezTo>
                    <a:pt x="5260" y="15559"/>
                    <a:pt x="5243" y="15560"/>
                    <a:pt x="5225" y="15563"/>
                  </a:cubicBezTo>
                  <a:cubicBezTo>
                    <a:pt x="5055" y="15563"/>
                    <a:pt x="4913" y="15705"/>
                    <a:pt x="4941" y="15875"/>
                  </a:cubicBezTo>
                  <a:cubicBezTo>
                    <a:pt x="4941" y="16031"/>
                    <a:pt x="5060" y="16163"/>
                    <a:pt x="5210" y="16163"/>
                  </a:cubicBezTo>
                  <a:cubicBezTo>
                    <a:pt x="5225" y="16163"/>
                    <a:pt x="5239" y="16162"/>
                    <a:pt x="5254" y="16159"/>
                  </a:cubicBezTo>
                  <a:cubicBezTo>
                    <a:pt x="5424" y="16131"/>
                    <a:pt x="5566" y="15989"/>
                    <a:pt x="5538" y="15819"/>
                  </a:cubicBezTo>
                  <a:cubicBezTo>
                    <a:pt x="5538" y="15666"/>
                    <a:pt x="5424" y="15559"/>
                    <a:pt x="5277" y="15559"/>
                  </a:cubicBezTo>
                  <a:close/>
                  <a:moveTo>
                    <a:pt x="2755" y="15563"/>
                  </a:moveTo>
                  <a:cubicBezTo>
                    <a:pt x="2613" y="15563"/>
                    <a:pt x="2528" y="15705"/>
                    <a:pt x="2556" y="15904"/>
                  </a:cubicBezTo>
                  <a:cubicBezTo>
                    <a:pt x="2556" y="16059"/>
                    <a:pt x="2698" y="16191"/>
                    <a:pt x="2853" y="16191"/>
                  </a:cubicBezTo>
                  <a:cubicBezTo>
                    <a:pt x="2867" y="16191"/>
                    <a:pt x="2882" y="16190"/>
                    <a:pt x="2897" y="16188"/>
                  </a:cubicBezTo>
                  <a:cubicBezTo>
                    <a:pt x="3039" y="16159"/>
                    <a:pt x="3152" y="16046"/>
                    <a:pt x="3152" y="15875"/>
                  </a:cubicBezTo>
                  <a:cubicBezTo>
                    <a:pt x="3124" y="15705"/>
                    <a:pt x="2954" y="15563"/>
                    <a:pt x="2755" y="15563"/>
                  </a:cubicBezTo>
                  <a:close/>
                  <a:moveTo>
                    <a:pt x="10280" y="15790"/>
                  </a:moveTo>
                  <a:cubicBezTo>
                    <a:pt x="10138" y="15790"/>
                    <a:pt x="10025" y="15932"/>
                    <a:pt x="10025" y="16074"/>
                  </a:cubicBezTo>
                  <a:cubicBezTo>
                    <a:pt x="10025" y="16201"/>
                    <a:pt x="10139" y="16306"/>
                    <a:pt x="10265" y="16306"/>
                  </a:cubicBezTo>
                  <a:cubicBezTo>
                    <a:pt x="10279" y="16306"/>
                    <a:pt x="10294" y="16304"/>
                    <a:pt x="10309" y="16301"/>
                  </a:cubicBezTo>
                  <a:cubicBezTo>
                    <a:pt x="10422" y="16301"/>
                    <a:pt x="10536" y="16188"/>
                    <a:pt x="10536" y="16074"/>
                  </a:cubicBezTo>
                  <a:cubicBezTo>
                    <a:pt x="10536" y="15904"/>
                    <a:pt x="10422" y="15790"/>
                    <a:pt x="10280" y="15790"/>
                  </a:cubicBezTo>
                  <a:close/>
                  <a:moveTo>
                    <a:pt x="19539" y="15961"/>
                  </a:moveTo>
                  <a:cubicBezTo>
                    <a:pt x="19425" y="15961"/>
                    <a:pt x="19311" y="16017"/>
                    <a:pt x="19311" y="16159"/>
                  </a:cubicBezTo>
                  <a:cubicBezTo>
                    <a:pt x="19340" y="16330"/>
                    <a:pt x="19425" y="16358"/>
                    <a:pt x="19539" y="16415"/>
                  </a:cubicBezTo>
                  <a:cubicBezTo>
                    <a:pt x="19652" y="16387"/>
                    <a:pt x="19737" y="16301"/>
                    <a:pt x="19737" y="16188"/>
                  </a:cubicBezTo>
                  <a:lnTo>
                    <a:pt x="19766" y="16188"/>
                  </a:lnTo>
                  <a:cubicBezTo>
                    <a:pt x="19766" y="16074"/>
                    <a:pt x="19681" y="15961"/>
                    <a:pt x="19539" y="15961"/>
                  </a:cubicBezTo>
                  <a:close/>
                  <a:moveTo>
                    <a:pt x="26297" y="15961"/>
                  </a:moveTo>
                  <a:cubicBezTo>
                    <a:pt x="26127" y="15961"/>
                    <a:pt x="25985" y="16103"/>
                    <a:pt x="25985" y="16273"/>
                  </a:cubicBezTo>
                  <a:cubicBezTo>
                    <a:pt x="26013" y="16415"/>
                    <a:pt x="26155" y="16557"/>
                    <a:pt x="26297" y="16557"/>
                  </a:cubicBezTo>
                  <a:cubicBezTo>
                    <a:pt x="26468" y="16557"/>
                    <a:pt x="26610" y="16415"/>
                    <a:pt x="26610" y="16245"/>
                  </a:cubicBezTo>
                  <a:cubicBezTo>
                    <a:pt x="26610" y="16074"/>
                    <a:pt x="26468" y="15961"/>
                    <a:pt x="26297" y="15961"/>
                  </a:cubicBezTo>
                  <a:close/>
                  <a:moveTo>
                    <a:pt x="7781" y="15982"/>
                  </a:moveTo>
                  <a:cubicBezTo>
                    <a:pt x="7625" y="15982"/>
                    <a:pt x="7469" y="16088"/>
                    <a:pt x="7469" y="16301"/>
                  </a:cubicBezTo>
                  <a:lnTo>
                    <a:pt x="7469" y="16273"/>
                  </a:lnTo>
                  <a:lnTo>
                    <a:pt x="7469" y="16273"/>
                  </a:lnTo>
                  <a:cubicBezTo>
                    <a:pt x="7441" y="16443"/>
                    <a:pt x="7554" y="16614"/>
                    <a:pt x="7725" y="16614"/>
                  </a:cubicBezTo>
                  <a:cubicBezTo>
                    <a:pt x="7739" y="16616"/>
                    <a:pt x="7754" y="16617"/>
                    <a:pt x="7768" y="16617"/>
                  </a:cubicBezTo>
                  <a:cubicBezTo>
                    <a:pt x="7948" y="16617"/>
                    <a:pt x="8094" y="16459"/>
                    <a:pt x="8094" y="16301"/>
                  </a:cubicBezTo>
                  <a:cubicBezTo>
                    <a:pt x="8094" y="16088"/>
                    <a:pt x="7938" y="15982"/>
                    <a:pt x="7781" y="15982"/>
                  </a:cubicBezTo>
                  <a:close/>
                  <a:moveTo>
                    <a:pt x="6630" y="16979"/>
                  </a:moveTo>
                  <a:cubicBezTo>
                    <a:pt x="6475" y="16979"/>
                    <a:pt x="6333" y="17111"/>
                    <a:pt x="6333" y="17267"/>
                  </a:cubicBezTo>
                  <a:cubicBezTo>
                    <a:pt x="6333" y="17437"/>
                    <a:pt x="6447" y="17579"/>
                    <a:pt x="6617" y="17579"/>
                  </a:cubicBezTo>
                  <a:cubicBezTo>
                    <a:pt x="6632" y="17582"/>
                    <a:pt x="6646" y="17583"/>
                    <a:pt x="6661" y="17583"/>
                  </a:cubicBezTo>
                  <a:cubicBezTo>
                    <a:pt x="6816" y="17583"/>
                    <a:pt x="6958" y="17451"/>
                    <a:pt x="6958" y="17295"/>
                  </a:cubicBezTo>
                  <a:cubicBezTo>
                    <a:pt x="6958" y="17125"/>
                    <a:pt x="6844" y="16983"/>
                    <a:pt x="6674" y="16983"/>
                  </a:cubicBezTo>
                  <a:cubicBezTo>
                    <a:pt x="6659" y="16980"/>
                    <a:pt x="6644" y="16979"/>
                    <a:pt x="6630" y="16979"/>
                  </a:cubicBezTo>
                  <a:close/>
                  <a:moveTo>
                    <a:pt x="21417" y="17234"/>
                  </a:moveTo>
                  <a:cubicBezTo>
                    <a:pt x="21266" y="17234"/>
                    <a:pt x="21126" y="17341"/>
                    <a:pt x="21100" y="17494"/>
                  </a:cubicBezTo>
                  <a:cubicBezTo>
                    <a:pt x="21070" y="17735"/>
                    <a:pt x="21248" y="17865"/>
                    <a:pt x="21426" y="17865"/>
                  </a:cubicBezTo>
                  <a:cubicBezTo>
                    <a:pt x="21583" y="17865"/>
                    <a:pt x="21740" y="17764"/>
                    <a:pt x="21754" y="17551"/>
                  </a:cubicBezTo>
                  <a:cubicBezTo>
                    <a:pt x="21754" y="17381"/>
                    <a:pt x="21640" y="17239"/>
                    <a:pt x="21470" y="17239"/>
                  </a:cubicBezTo>
                  <a:cubicBezTo>
                    <a:pt x="21452" y="17236"/>
                    <a:pt x="21434" y="17234"/>
                    <a:pt x="21417" y="17234"/>
                  </a:cubicBezTo>
                  <a:close/>
                  <a:moveTo>
                    <a:pt x="13093" y="17119"/>
                  </a:moveTo>
                  <a:cubicBezTo>
                    <a:pt x="12970" y="17119"/>
                    <a:pt x="12854" y="17197"/>
                    <a:pt x="12780" y="17295"/>
                  </a:cubicBezTo>
                  <a:cubicBezTo>
                    <a:pt x="12780" y="17324"/>
                    <a:pt x="12780" y="17352"/>
                    <a:pt x="12780" y="17381"/>
                  </a:cubicBezTo>
                  <a:cubicBezTo>
                    <a:pt x="12734" y="17655"/>
                    <a:pt x="12965" y="17875"/>
                    <a:pt x="13220" y="17875"/>
                  </a:cubicBezTo>
                  <a:cubicBezTo>
                    <a:pt x="13282" y="17875"/>
                    <a:pt x="13344" y="17862"/>
                    <a:pt x="13404" y="17835"/>
                  </a:cubicBezTo>
                  <a:cubicBezTo>
                    <a:pt x="13518" y="17778"/>
                    <a:pt x="13603" y="17636"/>
                    <a:pt x="13575" y="17494"/>
                  </a:cubicBezTo>
                  <a:cubicBezTo>
                    <a:pt x="13546" y="17295"/>
                    <a:pt x="13376" y="17125"/>
                    <a:pt x="13149" y="17125"/>
                  </a:cubicBezTo>
                  <a:cubicBezTo>
                    <a:pt x="13130" y="17121"/>
                    <a:pt x="13111" y="17119"/>
                    <a:pt x="13093" y="17119"/>
                  </a:cubicBezTo>
                  <a:close/>
                  <a:moveTo>
                    <a:pt x="15676" y="17182"/>
                  </a:moveTo>
                  <a:cubicBezTo>
                    <a:pt x="15477" y="17210"/>
                    <a:pt x="15307" y="17352"/>
                    <a:pt x="15250" y="17551"/>
                  </a:cubicBezTo>
                  <a:cubicBezTo>
                    <a:pt x="15165" y="17693"/>
                    <a:pt x="15250" y="17892"/>
                    <a:pt x="15421" y="17949"/>
                  </a:cubicBezTo>
                  <a:cubicBezTo>
                    <a:pt x="15475" y="17970"/>
                    <a:pt x="15533" y="17979"/>
                    <a:pt x="15593" y="17979"/>
                  </a:cubicBezTo>
                  <a:cubicBezTo>
                    <a:pt x="15689" y="17979"/>
                    <a:pt x="15787" y="17955"/>
                    <a:pt x="15875" y="17920"/>
                  </a:cubicBezTo>
                  <a:cubicBezTo>
                    <a:pt x="16017" y="17835"/>
                    <a:pt x="16074" y="17636"/>
                    <a:pt x="16045" y="17494"/>
                  </a:cubicBezTo>
                  <a:cubicBezTo>
                    <a:pt x="15989" y="17324"/>
                    <a:pt x="15847" y="17210"/>
                    <a:pt x="15676" y="17182"/>
                  </a:cubicBezTo>
                  <a:close/>
                  <a:moveTo>
                    <a:pt x="8804" y="17494"/>
                  </a:moveTo>
                  <a:cubicBezTo>
                    <a:pt x="8605" y="17494"/>
                    <a:pt x="8463" y="17636"/>
                    <a:pt x="8491" y="17807"/>
                  </a:cubicBezTo>
                  <a:cubicBezTo>
                    <a:pt x="8491" y="17949"/>
                    <a:pt x="8605" y="18034"/>
                    <a:pt x="8747" y="18034"/>
                  </a:cubicBezTo>
                  <a:cubicBezTo>
                    <a:pt x="8917" y="18034"/>
                    <a:pt x="9031" y="17892"/>
                    <a:pt x="9031" y="17721"/>
                  </a:cubicBezTo>
                  <a:cubicBezTo>
                    <a:pt x="9003" y="17608"/>
                    <a:pt x="8917" y="17494"/>
                    <a:pt x="8804" y="17494"/>
                  </a:cubicBezTo>
                  <a:close/>
                  <a:moveTo>
                    <a:pt x="23287" y="17750"/>
                  </a:moveTo>
                  <a:cubicBezTo>
                    <a:pt x="23088" y="17750"/>
                    <a:pt x="22946" y="17920"/>
                    <a:pt x="22946" y="18119"/>
                  </a:cubicBezTo>
                  <a:cubicBezTo>
                    <a:pt x="22946" y="18261"/>
                    <a:pt x="23117" y="18403"/>
                    <a:pt x="23287" y="18403"/>
                  </a:cubicBezTo>
                  <a:cubicBezTo>
                    <a:pt x="23458" y="18374"/>
                    <a:pt x="23600" y="18204"/>
                    <a:pt x="23600" y="18005"/>
                  </a:cubicBezTo>
                  <a:cubicBezTo>
                    <a:pt x="23571" y="17863"/>
                    <a:pt x="23429" y="17750"/>
                    <a:pt x="23287" y="17750"/>
                  </a:cubicBezTo>
                  <a:close/>
                  <a:moveTo>
                    <a:pt x="25076" y="18034"/>
                  </a:moveTo>
                  <a:cubicBezTo>
                    <a:pt x="24963" y="18034"/>
                    <a:pt x="24878" y="18147"/>
                    <a:pt x="24849" y="18261"/>
                  </a:cubicBezTo>
                  <a:cubicBezTo>
                    <a:pt x="24849" y="18403"/>
                    <a:pt x="24963" y="18516"/>
                    <a:pt x="25105" y="18545"/>
                  </a:cubicBezTo>
                  <a:cubicBezTo>
                    <a:pt x="25247" y="18545"/>
                    <a:pt x="25360" y="18431"/>
                    <a:pt x="25360" y="18289"/>
                  </a:cubicBezTo>
                  <a:cubicBezTo>
                    <a:pt x="25360" y="18147"/>
                    <a:pt x="25218" y="18034"/>
                    <a:pt x="25076" y="18034"/>
                  </a:cubicBezTo>
                  <a:close/>
                  <a:moveTo>
                    <a:pt x="3862" y="17892"/>
                  </a:moveTo>
                  <a:cubicBezTo>
                    <a:pt x="3862" y="17892"/>
                    <a:pt x="3834" y="17920"/>
                    <a:pt x="3806" y="17920"/>
                  </a:cubicBezTo>
                  <a:cubicBezTo>
                    <a:pt x="3607" y="18062"/>
                    <a:pt x="3578" y="18374"/>
                    <a:pt x="3720" y="18573"/>
                  </a:cubicBezTo>
                  <a:cubicBezTo>
                    <a:pt x="3770" y="18623"/>
                    <a:pt x="3839" y="18653"/>
                    <a:pt x="3910" y="18653"/>
                  </a:cubicBezTo>
                  <a:cubicBezTo>
                    <a:pt x="3961" y="18653"/>
                    <a:pt x="4014" y="18637"/>
                    <a:pt x="4061" y="18602"/>
                  </a:cubicBezTo>
                  <a:cubicBezTo>
                    <a:pt x="4146" y="18545"/>
                    <a:pt x="4203" y="18431"/>
                    <a:pt x="4203" y="18318"/>
                  </a:cubicBezTo>
                  <a:cubicBezTo>
                    <a:pt x="4175" y="18119"/>
                    <a:pt x="4033" y="17977"/>
                    <a:pt x="3862" y="17892"/>
                  </a:cubicBezTo>
                  <a:close/>
                  <a:moveTo>
                    <a:pt x="18459" y="17920"/>
                  </a:moveTo>
                  <a:cubicBezTo>
                    <a:pt x="18175" y="17920"/>
                    <a:pt x="18005" y="18062"/>
                    <a:pt x="18005" y="18261"/>
                  </a:cubicBezTo>
                  <a:cubicBezTo>
                    <a:pt x="18062" y="18488"/>
                    <a:pt x="18261" y="18658"/>
                    <a:pt x="18488" y="18658"/>
                  </a:cubicBezTo>
                  <a:cubicBezTo>
                    <a:pt x="18658" y="18658"/>
                    <a:pt x="18800" y="18403"/>
                    <a:pt x="18800" y="18176"/>
                  </a:cubicBezTo>
                  <a:cubicBezTo>
                    <a:pt x="18800" y="18034"/>
                    <a:pt x="18658" y="17920"/>
                    <a:pt x="18459" y="17920"/>
                  </a:cubicBezTo>
                  <a:close/>
                  <a:moveTo>
                    <a:pt x="10305" y="18092"/>
                  </a:moveTo>
                  <a:cubicBezTo>
                    <a:pt x="10088" y="18092"/>
                    <a:pt x="9881" y="18230"/>
                    <a:pt x="9798" y="18460"/>
                  </a:cubicBezTo>
                  <a:cubicBezTo>
                    <a:pt x="9769" y="18602"/>
                    <a:pt x="9855" y="18744"/>
                    <a:pt x="9968" y="18800"/>
                  </a:cubicBezTo>
                  <a:cubicBezTo>
                    <a:pt x="10024" y="18819"/>
                    <a:pt x="10080" y="18828"/>
                    <a:pt x="10135" y="18828"/>
                  </a:cubicBezTo>
                  <a:cubicBezTo>
                    <a:pt x="10419" y="18828"/>
                    <a:pt x="10673" y="18598"/>
                    <a:pt x="10650" y="18289"/>
                  </a:cubicBezTo>
                  <a:cubicBezTo>
                    <a:pt x="10621" y="18232"/>
                    <a:pt x="10593" y="18147"/>
                    <a:pt x="10536" y="18147"/>
                  </a:cubicBezTo>
                  <a:cubicBezTo>
                    <a:pt x="10461" y="18110"/>
                    <a:pt x="10382" y="18092"/>
                    <a:pt x="10305" y="18092"/>
                  </a:cubicBezTo>
                  <a:close/>
                  <a:moveTo>
                    <a:pt x="6853" y="18512"/>
                  </a:moveTo>
                  <a:cubicBezTo>
                    <a:pt x="6605" y="18512"/>
                    <a:pt x="6522" y="18917"/>
                    <a:pt x="6816" y="18971"/>
                  </a:cubicBezTo>
                  <a:cubicBezTo>
                    <a:pt x="6958" y="18971"/>
                    <a:pt x="7071" y="18857"/>
                    <a:pt x="7071" y="18715"/>
                  </a:cubicBezTo>
                  <a:cubicBezTo>
                    <a:pt x="7071" y="18602"/>
                    <a:pt x="6986" y="18545"/>
                    <a:pt x="6901" y="18516"/>
                  </a:cubicBezTo>
                  <a:cubicBezTo>
                    <a:pt x="6884" y="18513"/>
                    <a:pt x="6868" y="18512"/>
                    <a:pt x="6853" y="18512"/>
                  </a:cubicBezTo>
                  <a:close/>
                  <a:moveTo>
                    <a:pt x="5325" y="19618"/>
                  </a:moveTo>
                  <a:cubicBezTo>
                    <a:pt x="5239" y="19618"/>
                    <a:pt x="5193" y="19692"/>
                    <a:pt x="5169" y="19766"/>
                  </a:cubicBezTo>
                  <a:cubicBezTo>
                    <a:pt x="5140" y="19880"/>
                    <a:pt x="5225" y="20022"/>
                    <a:pt x="5339" y="20022"/>
                  </a:cubicBezTo>
                  <a:cubicBezTo>
                    <a:pt x="5424" y="19993"/>
                    <a:pt x="5538" y="19993"/>
                    <a:pt x="5538" y="19880"/>
                  </a:cubicBezTo>
                  <a:cubicBezTo>
                    <a:pt x="5566" y="19766"/>
                    <a:pt x="5481" y="19652"/>
                    <a:pt x="5367" y="19624"/>
                  </a:cubicBezTo>
                  <a:cubicBezTo>
                    <a:pt x="5352" y="19620"/>
                    <a:pt x="5338" y="19618"/>
                    <a:pt x="5325" y="19618"/>
                  </a:cubicBezTo>
                  <a:close/>
                  <a:moveTo>
                    <a:pt x="8232" y="19560"/>
                  </a:moveTo>
                  <a:cubicBezTo>
                    <a:pt x="8151" y="19560"/>
                    <a:pt x="8051" y="19581"/>
                    <a:pt x="7952" y="19624"/>
                  </a:cubicBezTo>
                  <a:cubicBezTo>
                    <a:pt x="7867" y="19681"/>
                    <a:pt x="7781" y="19766"/>
                    <a:pt x="7696" y="19851"/>
                  </a:cubicBezTo>
                  <a:cubicBezTo>
                    <a:pt x="7554" y="20050"/>
                    <a:pt x="7668" y="20334"/>
                    <a:pt x="7923" y="20391"/>
                  </a:cubicBezTo>
                  <a:cubicBezTo>
                    <a:pt x="8122" y="20391"/>
                    <a:pt x="8321" y="20277"/>
                    <a:pt x="8406" y="20107"/>
                  </a:cubicBezTo>
                  <a:cubicBezTo>
                    <a:pt x="8491" y="19936"/>
                    <a:pt x="8491" y="19766"/>
                    <a:pt x="8406" y="19624"/>
                  </a:cubicBezTo>
                  <a:cubicBezTo>
                    <a:pt x="8378" y="19581"/>
                    <a:pt x="8314" y="19560"/>
                    <a:pt x="8232" y="19560"/>
                  </a:cubicBezTo>
                  <a:close/>
                  <a:moveTo>
                    <a:pt x="15115" y="19762"/>
                  </a:moveTo>
                  <a:cubicBezTo>
                    <a:pt x="14938" y="19762"/>
                    <a:pt x="14793" y="19897"/>
                    <a:pt x="14768" y="20078"/>
                  </a:cubicBezTo>
                  <a:cubicBezTo>
                    <a:pt x="14768" y="20249"/>
                    <a:pt x="14910" y="20419"/>
                    <a:pt x="15080" y="20419"/>
                  </a:cubicBezTo>
                  <a:cubicBezTo>
                    <a:pt x="15307" y="20419"/>
                    <a:pt x="15477" y="20249"/>
                    <a:pt x="15477" y="20022"/>
                  </a:cubicBezTo>
                  <a:cubicBezTo>
                    <a:pt x="15477" y="19908"/>
                    <a:pt x="15335" y="19766"/>
                    <a:pt x="15165" y="19766"/>
                  </a:cubicBezTo>
                  <a:cubicBezTo>
                    <a:pt x="15148" y="19764"/>
                    <a:pt x="15131" y="19762"/>
                    <a:pt x="15115" y="19762"/>
                  </a:cubicBezTo>
                  <a:close/>
                  <a:moveTo>
                    <a:pt x="23884" y="19851"/>
                  </a:moveTo>
                  <a:cubicBezTo>
                    <a:pt x="23713" y="19851"/>
                    <a:pt x="23571" y="19965"/>
                    <a:pt x="23543" y="20135"/>
                  </a:cubicBezTo>
                  <a:cubicBezTo>
                    <a:pt x="23543" y="20277"/>
                    <a:pt x="23628" y="20419"/>
                    <a:pt x="23770" y="20419"/>
                  </a:cubicBezTo>
                  <a:cubicBezTo>
                    <a:pt x="23788" y="20422"/>
                    <a:pt x="23805" y="20424"/>
                    <a:pt x="23822" y="20424"/>
                  </a:cubicBezTo>
                  <a:cubicBezTo>
                    <a:pt x="23968" y="20424"/>
                    <a:pt x="24085" y="20316"/>
                    <a:pt x="24111" y="20164"/>
                  </a:cubicBezTo>
                  <a:cubicBezTo>
                    <a:pt x="24111" y="20022"/>
                    <a:pt x="24026" y="19908"/>
                    <a:pt x="23884" y="19851"/>
                  </a:cubicBezTo>
                  <a:close/>
                  <a:moveTo>
                    <a:pt x="20391" y="19482"/>
                  </a:moveTo>
                  <a:cubicBezTo>
                    <a:pt x="20220" y="19482"/>
                    <a:pt x="19993" y="19596"/>
                    <a:pt x="19993" y="19709"/>
                  </a:cubicBezTo>
                  <a:cubicBezTo>
                    <a:pt x="19936" y="19936"/>
                    <a:pt x="19993" y="20192"/>
                    <a:pt x="20135" y="20362"/>
                  </a:cubicBezTo>
                  <a:cubicBezTo>
                    <a:pt x="20220" y="20419"/>
                    <a:pt x="20305" y="20448"/>
                    <a:pt x="20391" y="20448"/>
                  </a:cubicBezTo>
                  <a:cubicBezTo>
                    <a:pt x="20646" y="20419"/>
                    <a:pt x="20845" y="20192"/>
                    <a:pt x="20845" y="19908"/>
                  </a:cubicBezTo>
                  <a:cubicBezTo>
                    <a:pt x="20816" y="19681"/>
                    <a:pt x="20618" y="19482"/>
                    <a:pt x="20391" y="19482"/>
                  </a:cubicBezTo>
                  <a:close/>
                  <a:moveTo>
                    <a:pt x="12098" y="19851"/>
                  </a:moveTo>
                  <a:cubicBezTo>
                    <a:pt x="11899" y="19851"/>
                    <a:pt x="11729" y="19993"/>
                    <a:pt x="11700" y="20192"/>
                  </a:cubicBezTo>
                  <a:cubicBezTo>
                    <a:pt x="11700" y="20362"/>
                    <a:pt x="11814" y="20504"/>
                    <a:pt x="11984" y="20533"/>
                  </a:cubicBezTo>
                  <a:cubicBezTo>
                    <a:pt x="11999" y="20535"/>
                    <a:pt x="12014" y="20536"/>
                    <a:pt x="12028" y="20536"/>
                  </a:cubicBezTo>
                  <a:cubicBezTo>
                    <a:pt x="12208" y="20536"/>
                    <a:pt x="12356" y="20376"/>
                    <a:pt x="12382" y="20192"/>
                  </a:cubicBezTo>
                  <a:cubicBezTo>
                    <a:pt x="12382" y="20022"/>
                    <a:pt x="12268" y="19880"/>
                    <a:pt x="12098" y="19851"/>
                  </a:cubicBezTo>
                  <a:close/>
                  <a:moveTo>
                    <a:pt x="18090" y="20164"/>
                  </a:moveTo>
                  <a:cubicBezTo>
                    <a:pt x="17920" y="20164"/>
                    <a:pt x="17778" y="20277"/>
                    <a:pt x="17721" y="20448"/>
                  </a:cubicBezTo>
                  <a:cubicBezTo>
                    <a:pt x="17693" y="20703"/>
                    <a:pt x="17863" y="20959"/>
                    <a:pt x="18147" y="20987"/>
                  </a:cubicBezTo>
                  <a:cubicBezTo>
                    <a:pt x="18162" y="20990"/>
                    <a:pt x="18176" y="20991"/>
                    <a:pt x="18190" y="20991"/>
                  </a:cubicBezTo>
                  <a:cubicBezTo>
                    <a:pt x="18341" y="20991"/>
                    <a:pt x="18459" y="20859"/>
                    <a:pt x="18459" y="20703"/>
                  </a:cubicBezTo>
                  <a:lnTo>
                    <a:pt x="18488" y="20703"/>
                  </a:lnTo>
                  <a:cubicBezTo>
                    <a:pt x="18545" y="20448"/>
                    <a:pt x="18346" y="20192"/>
                    <a:pt x="18090" y="20164"/>
                  </a:cubicBezTo>
                  <a:close/>
                  <a:moveTo>
                    <a:pt x="6302" y="21652"/>
                  </a:moveTo>
                  <a:cubicBezTo>
                    <a:pt x="6261" y="21652"/>
                    <a:pt x="6222" y="21658"/>
                    <a:pt x="6191" y="21669"/>
                  </a:cubicBezTo>
                  <a:cubicBezTo>
                    <a:pt x="5992" y="21726"/>
                    <a:pt x="5850" y="21896"/>
                    <a:pt x="5850" y="22095"/>
                  </a:cubicBezTo>
                  <a:cubicBezTo>
                    <a:pt x="5850" y="22264"/>
                    <a:pt x="5994" y="22391"/>
                    <a:pt x="6158" y="22391"/>
                  </a:cubicBezTo>
                  <a:cubicBezTo>
                    <a:pt x="6188" y="22391"/>
                    <a:pt x="6218" y="22387"/>
                    <a:pt x="6248" y="22379"/>
                  </a:cubicBezTo>
                  <a:cubicBezTo>
                    <a:pt x="6361" y="22350"/>
                    <a:pt x="6475" y="22265"/>
                    <a:pt x="6560" y="22123"/>
                  </a:cubicBezTo>
                  <a:cubicBezTo>
                    <a:pt x="6617" y="22010"/>
                    <a:pt x="6589" y="21839"/>
                    <a:pt x="6503" y="21726"/>
                  </a:cubicBezTo>
                  <a:cubicBezTo>
                    <a:pt x="6449" y="21672"/>
                    <a:pt x="6373" y="21652"/>
                    <a:pt x="6302" y="21652"/>
                  </a:cubicBezTo>
                  <a:close/>
                  <a:moveTo>
                    <a:pt x="22350" y="21839"/>
                  </a:moveTo>
                  <a:cubicBezTo>
                    <a:pt x="22151" y="21839"/>
                    <a:pt x="22009" y="21981"/>
                    <a:pt x="22009" y="22180"/>
                  </a:cubicBezTo>
                  <a:cubicBezTo>
                    <a:pt x="21994" y="22432"/>
                    <a:pt x="22181" y="22561"/>
                    <a:pt x="22367" y="22561"/>
                  </a:cubicBezTo>
                  <a:cubicBezTo>
                    <a:pt x="22537" y="22561"/>
                    <a:pt x="22706" y="22454"/>
                    <a:pt x="22719" y="22237"/>
                  </a:cubicBezTo>
                  <a:cubicBezTo>
                    <a:pt x="22719" y="22010"/>
                    <a:pt x="22549" y="21839"/>
                    <a:pt x="22350" y="21839"/>
                  </a:cubicBezTo>
                  <a:close/>
                  <a:moveTo>
                    <a:pt x="9883" y="21924"/>
                  </a:moveTo>
                  <a:cubicBezTo>
                    <a:pt x="9571" y="21924"/>
                    <a:pt x="9400" y="22095"/>
                    <a:pt x="9429" y="22322"/>
                  </a:cubicBezTo>
                  <a:cubicBezTo>
                    <a:pt x="9429" y="22521"/>
                    <a:pt x="9571" y="22663"/>
                    <a:pt x="9769" y="22691"/>
                  </a:cubicBezTo>
                  <a:cubicBezTo>
                    <a:pt x="9996" y="22691"/>
                    <a:pt x="10138" y="22521"/>
                    <a:pt x="10138" y="22265"/>
                  </a:cubicBezTo>
                  <a:cubicBezTo>
                    <a:pt x="10138" y="22010"/>
                    <a:pt x="10053" y="21924"/>
                    <a:pt x="9883" y="21924"/>
                  </a:cubicBezTo>
                  <a:close/>
                  <a:moveTo>
                    <a:pt x="13319" y="22805"/>
                  </a:moveTo>
                  <a:cubicBezTo>
                    <a:pt x="13120" y="22805"/>
                    <a:pt x="12950" y="22975"/>
                    <a:pt x="12978" y="23202"/>
                  </a:cubicBezTo>
                  <a:lnTo>
                    <a:pt x="12978" y="23174"/>
                  </a:lnTo>
                  <a:cubicBezTo>
                    <a:pt x="12978" y="23373"/>
                    <a:pt x="13120" y="23543"/>
                    <a:pt x="13319" y="23543"/>
                  </a:cubicBezTo>
                  <a:cubicBezTo>
                    <a:pt x="13490" y="23543"/>
                    <a:pt x="13660" y="23429"/>
                    <a:pt x="13660" y="23259"/>
                  </a:cubicBezTo>
                  <a:cubicBezTo>
                    <a:pt x="13717" y="23032"/>
                    <a:pt x="13546" y="22805"/>
                    <a:pt x="13319" y="22805"/>
                  </a:cubicBezTo>
                  <a:close/>
                  <a:moveTo>
                    <a:pt x="19737" y="23117"/>
                  </a:moveTo>
                  <a:cubicBezTo>
                    <a:pt x="19425" y="23117"/>
                    <a:pt x="19226" y="23429"/>
                    <a:pt x="19340" y="23713"/>
                  </a:cubicBezTo>
                  <a:cubicBezTo>
                    <a:pt x="19368" y="23855"/>
                    <a:pt x="19510" y="23941"/>
                    <a:pt x="19652" y="23969"/>
                  </a:cubicBezTo>
                  <a:cubicBezTo>
                    <a:pt x="19766" y="23941"/>
                    <a:pt x="19879" y="23884"/>
                    <a:pt x="19936" y="23770"/>
                  </a:cubicBezTo>
                  <a:cubicBezTo>
                    <a:pt x="20021" y="23657"/>
                    <a:pt x="20050" y="23515"/>
                    <a:pt x="20021" y="23373"/>
                  </a:cubicBezTo>
                  <a:cubicBezTo>
                    <a:pt x="19993" y="23231"/>
                    <a:pt x="19879" y="23117"/>
                    <a:pt x="19737" y="23117"/>
                  </a:cubicBezTo>
                  <a:close/>
                  <a:moveTo>
                    <a:pt x="16017" y="23231"/>
                  </a:moveTo>
                  <a:cubicBezTo>
                    <a:pt x="15761" y="23231"/>
                    <a:pt x="15591" y="23458"/>
                    <a:pt x="15591" y="23685"/>
                  </a:cubicBezTo>
                  <a:cubicBezTo>
                    <a:pt x="15617" y="23841"/>
                    <a:pt x="15761" y="23973"/>
                    <a:pt x="15916" y="23973"/>
                  </a:cubicBezTo>
                  <a:cubicBezTo>
                    <a:pt x="15931" y="23973"/>
                    <a:pt x="15946" y="23972"/>
                    <a:pt x="15960" y="23969"/>
                  </a:cubicBezTo>
                  <a:cubicBezTo>
                    <a:pt x="16187" y="23969"/>
                    <a:pt x="16358" y="23770"/>
                    <a:pt x="16329" y="23543"/>
                  </a:cubicBezTo>
                  <a:lnTo>
                    <a:pt x="16329" y="23543"/>
                  </a:lnTo>
                  <a:lnTo>
                    <a:pt x="16329" y="23571"/>
                  </a:lnTo>
                  <a:cubicBezTo>
                    <a:pt x="16329" y="23373"/>
                    <a:pt x="16187" y="23231"/>
                    <a:pt x="16017" y="23231"/>
                  </a:cubicBezTo>
                  <a:close/>
                  <a:moveTo>
                    <a:pt x="23306" y="23907"/>
                  </a:moveTo>
                  <a:cubicBezTo>
                    <a:pt x="23231" y="23907"/>
                    <a:pt x="23156" y="23927"/>
                    <a:pt x="23088" y="23969"/>
                  </a:cubicBezTo>
                  <a:cubicBezTo>
                    <a:pt x="22918" y="24168"/>
                    <a:pt x="22861" y="24423"/>
                    <a:pt x="22918" y="24679"/>
                  </a:cubicBezTo>
                  <a:cubicBezTo>
                    <a:pt x="22975" y="24793"/>
                    <a:pt x="23088" y="24849"/>
                    <a:pt x="23230" y="24849"/>
                  </a:cubicBezTo>
                  <a:cubicBezTo>
                    <a:pt x="23514" y="24793"/>
                    <a:pt x="23742" y="24509"/>
                    <a:pt x="23685" y="24196"/>
                  </a:cubicBezTo>
                  <a:lnTo>
                    <a:pt x="23713" y="24196"/>
                  </a:lnTo>
                  <a:cubicBezTo>
                    <a:pt x="23653" y="24017"/>
                    <a:pt x="23481" y="23907"/>
                    <a:pt x="23306" y="23907"/>
                  </a:cubicBezTo>
                  <a:close/>
                  <a:moveTo>
                    <a:pt x="5112" y="23941"/>
                  </a:moveTo>
                  <a:cubicBezTo>
                    <a:pt x="4771" y="24026"/>
                    <a:pt x="4544" y="24367"/>
                    <a:pt x="4572" y="24736"/>
                  </a:cubicBezTo>
                  <a:cubicBezTo>
                    <a:pt x="4601" y="24849"/>
                    <a:pt x="4686" y="24935"/>
                    <a:pt x="4828" y="24935"/>
                  </a:cubicBezTo>
                  <a:lnTo>
                    <a:pt x="4941" y="24935"/>
                  </a:lnTo>
                  <a:cubicBezTo>
                    <a:pt x="5083" y="24821"/>
                    <a:pt x="5197" y="24707"/>
                    <a:pt x="5311" y="24594"/>
                  </a:cubicBezTo>
                  <a:cubicBezTo>
                    <a:pt x="5453" y="24423"/>
                    <a:pt x="5453" y="24196"/>
                    <a:pt x="5311" y="24026"/>
                  </a:cubicBezTo>
                  <a:cubicBezTo>
                    <a:pt x="5254" y="23969"/>
                    <a:pt x="5197" y="23941"/>
                    <a:pt x="5112" y="23941"/>
                  </a:cubicBezTo>
                  <a:close/>
                  <a:moveTo>
                    <a:pt x="7583" y="24878"/>
                  </a:moveTo>
                  <a:cubicBezTo>
                    <a:pt x="7355" y="24906"/>
                    <a:pt x="7185" y="25105"/>
                    <a:pt x="7213" y="25332"/>
                  </a:cubicBezTo>
                  <a:lnTo>
                    <a:pt x="7213" y="25304"/>
                  </a:lnTo>
                  <a:cubicBezTo>
                    <a:pt x="7242" y="25474"/>
                    <a:pt x="7355" y="25616"/>
                    <a:pt x="7497" y="25645"/>
                  </a:cubicBezTo>
                  <a:cubicBezTo>
                    <a:pt x="7753" y="25616"/>
                    <a:pt x="7923" y="25446"/>
                    <a:pt x="7952" y="25190"/>
                  </a:cubicBezTo>
                  <a:cubicBezTo>
                    <a:pt x="7952" y="25020"/>
                    <a:pt x="7781" y="24878"/>
                    <a:pt x="7583" y="24878"/>
                  </a:cubicBezTo>
                  <a:close/>
                  <a:moveTo>
                    <a:pt x="10438" y="25092"/>
                  </a:moveTo>
                  <a:cubicBezTo>
                    <a:pt x="10309" y="25092"/>
                    <a:pt x="10181" y="25136"/>
                    <a:pt x="10082" y="25219"/>
                  </a:cubicBezTo>
                  <a:cubicBezTo>
                    <a:pt x="9940" y="25332"/>
                    <a:pt x="9940" y="25531"/>
                    <a:pt x="10053" y="25645"/>
                  </a:cubicBezTo>
                  <a:cubicBezTo>
                    <a:pt x="10132" y="25762"/>
                    <a:pt x="10251" y="25826"/>
                    <a:pt x="10382" y="25826"/>
                  </a:cubicBezTo>
                  <a:cubicBezTo>
                    <a:pt x="10441" y="25826"/>
                    <a:pt x="10503" y="25813"/>
                    <a:pt x="10564" y="25787"/>
                  </a:cubicBezTo>
                  <a:cubicBezTo>
                    <a:pt x="10678" y="25645"/>
                    <a:pt x="10792" y="25474"/>
                    <a:pt x="10792" y="25304"/>
                  </a:cubicBezTo>
                  <a:cubicBezTo>
                    <a:pt x="10763" y="25247"/>
                    <a:pt x="10763" y="25219"/>
                    <a:pt x="10706" y="25162"/>
                  </a:cubicBezTo>
                  <a:cubicBezTo>
                    <a:pt x="10623" y="25114"/>
                    <a:pt x="10531" y="25092"/>
                    <a:pt x="10438" y="25092"/>
                  </a:cubicBezTo>
                  <a:close/>
                  <a:moveTo>
                    <a:pt x="14887" y="25385"/>
                  </a:moveTo>
                  <a:cubicBezTo>
                    <a:pt x="14711" y="25385"/>
                    <a:pt x="14566" y="25520"/>
                    <a:pt x="14540" y="25701"/>
                  </a:cubicBezTo>
                  <a:cubicBezTo>
                    <a:pt x="14512" y="25900"/>
                    <a:pt x="14682" y="26042"/>
                    <a:pt x="14853" y="26042"/>
                  </a:cubicBezTo>
                  <a:cubicBezTo>
                    <a:pt x="15052" y="26042"/>
                    <a:pt x="15194" y="25900"/>
                    <a:pt x="15222" y="25701"/>
                  </a:cubicBezTo>
                  <a:cubicBezTo>
                    <a:pt x="15222" y="25531"/>
                    <a:pt x="15080" y="25389"/>
                    <a:pt x="14938" y="25389"/>
                  </a:cubicBezTo>
                  <a:cubicBezTo>
                    <a:pt x="14921" y="25387"/>
                    <a:pt x="14904" y="25385"/>
                    <a:pt x="14887" y="25385"/>
                  </a:cubicBezTo>
                  <a:close/>
                  <a:moveTo>
                    <a:pt x="18090" y="26099"/>
                  </a:moveTo>
                  <a:cubicBezTo>
                    <a:pt x="17778" y="26099"/>
                    <a:pt x="17607" y="26213"/>
                    <a:pt x="17607" y="26440"/>
                  </a:cubicBezTo>
                  <a:cubicBezTo>
                    <a:pt x="17607" y="26639"/>
                    <a:pt x="17778" y="26809"/>
                    <a:pt x="17977" y="26809"/>
                  </a:cubicBezTo>
                  <a:cubicBezTo>
                    <a:pt x="18204" y="26809"/>
                    <a:pt x="18346" y="26639"/>
                    <a:pt x="18374" y="26326"/>
                  </a:cubicBezTo>
                  <a:cubicBezTo>
                    <a:pt x="18374" y="26184"/>
                    <a:pt x="18261" y="26099"/>
                    <a:pt x="18090" y="26099"/>
                  </a:cubicBezTo>
                  <a:close/>
                  <a:moveTo>
                    <a:pt x="20845" y="26269"/>
                  </a:moveTo>
                  <a:cubicBezTo>
                    <a:pt x="20646" y="26269"/>
                    <a:pt x="20476" y="26440"/>
                    <a:pt x="20476" y="26639"/>
                  </a:cubicBezTo>
                  <a:cubicBezTo>
                    <a:pt x="20476" y="26781"/>
                    <a:pt x="20618" y="26923"/>
                    <a:pt x="20788" y="26951"/>
                  </a:cubicBezTo>
                  <a:cubicBezTo>
                    <a:pt x="20805" y="26953"/>
                    <a:pt x="20822" y="26955"/>
                    <a:pt x="20839" y="26955"/>
                  </a:cubicBezTo>
                  <a:cubicBezTo>
                    <a:pt x="21015" y="26955"/>
                    <a:pt x="21157" y="26820"/>
                    <a:pt x="21157" y="26639"/>
                  </a:cubicBezTo>
                  <a:cubicBezTo>
                    <a:pt x="21157" y="26440"/>
                    <a:pt x="21015" y="26298"/>
                    <a:pt x="20845" y="26269"/>
                  </a:cubicBezTo>
                  <a:close/>
                  <a:moveTo>
                    <a:pt x="12694" y="26724"/>
                  </a:moveTo>
                  <a:cubicBezTo>
                    <a:pt x="12496" y="26724"/>
                    <a:pt x="12325" y="26894"/>
                    <a:pt x="12325" y="27121"/>
                  </a:cubicBezTo>
                  <a:cubicBezTo>
                    <a:pt x="12354" y="27263"/>
                    <a:pt x="12439" y="27405"/>
                    <a:pt x="12581" y="27462"/>
                  </a:cubicBezTo>
                  <a:cubicBezTo>
                    <a:pt x="12590" y="27463"/>
                    <a:pt x="12599" y="27464"/>
                    <a:pt x="12609" y="27464"/>
                  </a:cubicBezTo>
                  <a:cubicBezTo>
                    <a:pt x="12800" y="27464"/>
                    <a:pt x="13005" y="27196"/>
                    <a:pt x="12978" y="26979"/>
                  </a:cubicBezTo>
                  <a:cubicBezTo>
                    <a:pt x="12950" y="26837"/>
                    <a:pt x="12836" y="26724"/>
                    <a:pt x="12694" y="26724"/>
                  </a:cubicBezTo>
                  <a:close/>
                  <a:moveTo>
                    <a:pt x="23962" y="26919"/>
                  </a:moveTo>
                  <a:cubicBezTo>
                    <a:pt x="23946" y="26919"/>
                    <a:pt x="23929" y="26920"/>
                    <a:pt x="23912" y="26923"/>
                  </a:cubicBezTo>
                  <a:cubicBezTo>
                    <a:pt x="23713" y="26979"/>
                    <a:pt x="23571" y="27150"/>
                    <a:pt x="23600" y="27349"/>
                  </a:cubicBezTo>
                  <a:cubicBezTo>
                    <a:pt x="23600" y="27547"/>
                    <a:pt x="23742" y="27689"/>
                    <a:pt x="23940" y="27689"/>
                  </a:cubicBezTo>
                  <a:cubicBezTo>
                    <a:pt x="24168" y="27689"/>
                    <a:pt x="24338" y="27462"/>
                    <a:pt x="24281" y="27263"/>
                  </a:cubicBezTo>
                  <a:lnTo>
                    <a:pt x="24310" y="27235"/>
                  </a:lnTo>
                  <a:cubicBezTo>
                    <a:pt x="24284" y="27053"/>
                    <a:pt x="24139" y="26919"/>
                    <a:pt x="23962" y="26919"/>
                  </a:cubicBezTo>
                  <a:close/>
                  <a:moveTo>
                    <a:pt x="4004" y="26866"/>
                  </a:moveTo>
                  <a:cubicBezTo>
                    <a:pt x="3777" y="27008"/>
                    <a:pt x="3664" y="27263"/>
                    <a:pt x="3749" y="27519"/>
                  </a:cubicBezTo>
                  <a:cubicBezTo>
                    <a:pt x="3800" y="27672"/>
                    <a:pt x="3965" y="27779"/>
                    <a:pt x="4121" y="27779"/>
                  </a:cubicBezTo>
                  <a:cubicBezTo>
                    <a:pt x="4139" y="27779"/>
                    <a:pt x="4157" y="27777"/>
                    <a:pt x="4175" y="27775"/>
                  </a:cubicBezTo>
                  <a:cubicBezTo>
                    <a:pt x="4374" y="27746"/>
                    <a:pt x="4516" y="27576"/>
                    <a:pt x="4544" y="27405"/>
                  </a:cubicBezTo>
                  <a:cubicBezTo>
                    <a:pt x="4487" y="27178"/>
                    <a:pt x="4345" y="26979"/>
                    <a:pt x="4118" y="26866"/>
                  </a:cubicBezTo>
                  <a:close/>
                  <a:moveTo>
                    <a:pt x="6484" y="27913"/>
                  </a:moveTo>
                  <a:cubicBezTo>
                    <a:pt x="6471" y="27913"/>
                    <a:pt x="6459" y="27914"/>
                    <a:pt x="6447" y="27917"/>
                  </a:cubicBezTo>
                  <a:cubicBezTo>
                    <a:pt x="6219" y="27945"/>
                    <a:pt x="6077" y="28172"/>
                    <a:pt x="6134" y="28371"/>
                  </a:cubicBezTo>
                  <a:cubicBezTo>
                    <a:pt x="6160" y="28524"/>
                    <a:pt x="6277" y="28631"/>
                    <a:pt x="6423" y="28631"/>
                  </a:cubicBezTo>
                  <a:cubicBezTo>
                    <a:pt x="6440" y="28631"/>
                    <a:pt x="6457" y="28629"/>
                    <a:pt x="6475" y="28626"/>
                  </a:cubicBezTo>
                  <a:cubicBezTo>
                    <a:pt x="6645" y="28570"/>
                    <a:pt x="6759" y="28371"/>
                    <a:pt x="6759" y="28201"/>
                  </a:cubicBezTo>
                  <a:cubicBezTo>
                    <a:pt x="6759" y="28045"/>
                    <a:pt x="6617" y="27913"/>
                    <a:pt x="6484" y="27913"/>
                  </a:cubicBezTo>
                  <a:close/>
                  <a:moveTo>
                    <a:pt x="9542" y="28115"/>
                  </a:moveTo>
                  <a:cubicBezTo>
                    <a:pt x="9343" y="28115"/>
                    <a:pt x="9201" y="28286"/>
                    <a:pt x="9201" y="28484"/>
                  </a:cubicBezTo>
                  <a:cubicBezTo>
                    <a:pt x="9201" y="28740"/>
                    <a:pt x="9315" y="28910"/>
                    <a:pt x="9542" y="28910"/>
                  </a:cubicBezTo>
                  <a:cubicBezTo>
                    <a:pt x="9713" y="28910"/>
                    <a:pt x="9855" y="28768"/>
                    <a:pt x="9855" y="28598"/>
                  </a:cubicBezTo>
                  <a:cubicBezTo>
                    <a:pt x="9855" y="28371"/>
                    <a:pt x="9713" y="28144"/>
                    <a:pt x="9542" y="28144"/>
                  </a:cubicBezTo>
                  <a:lnTo>
                    <a:pt x="9542" y="28115"/>
                  </a:lnTo>
                  <a:close/>
                  <a:moveTo>
                    <a:pt x="15648" y="28655"/>
                  </a:moveTo>
                  <a:cubicBezTo>
                    <a:pt x="15449" y="28655"/>
                    <a:pt x="15279" y="28797"/>
                    <a:pt x="15250" y="28996"/>
                  </a:cubicBezTo>
                  <a:cubicBezTo>
                    <a:pt x="15279" y="29251"/>
                    <a:pt x="15477" y="29422"/>
                    <a:pt x="15733" y="29422"/>
                  </a:cubicBezTo>
                  <a:cubicBezTo>
                    <a:pt x="15932" y="29422"/>
                    <a:pt x="16045" y="29223"/>
                    <a:pt x="16045" y="28967"/>
                  </a:cubicBezTo>
                  <a:cubicBezTo>
                    <a:pt x="16074" y="28768"/>
                    <a:pt x="15818" y="28683"/>
                    <a:pt x="15648" y="28655"/>
                  </a:cubicBezTo>
                  <a:close/>
                  <a:moveTo>
                    <a:pt x="19731" y="28878"/>
                  </a:moveTo>
                  <a:cubicBezTo>
                    <a:pt x="19714" y="28878"/>
                    <a:pt x="19698" y="28880"/>
                    <a:pt x="19681" y="28882"/>
                  </a:cubicBezTo>
                  <a:cubicBezTo>
                    <a:pt x="19482" y="28882"/>
                    <a:pt x="19340" y="29024"/>
                    <a:pt x="19340" y="29223"/>
                  </a:cubicBezTo>
                  <a:cubicBezTo>
                    <a:pt x="19368" y="29422"/>
                    <a:pt x="19539" y="29564"/>
                    <a:pt x="19709" y="29592"/>
                  </a:cubicBezTo>
                  <a:cubicBezTo>
                    <a:pt x="19908" y="29564"/>
                    <a:pt x="20078" y="29422"/>
                    <a:pt x="20078" y="29194"/>
                  </a:cubicBezTo>
                  <a:cubicBezTo>
                    <a:pt x="20052" y="29013"/>
                    <a:pt x="19908" y="28878"/>
                    <a:pt x="19731" y="28878"/>
                  </a:cubicBezTo>
                  <a:close/>
                  <a:moveTo>
                    <a:pt x="23586" y="29220"/>
                  </a:moveTo>
                  <a:cubicBezTo>
                    <a:pt x="23572" y="29220"/>
                    <a:pt x="23557" y="29221"/>
                    <a:pt x="23543" y="29223"/>
                  </a:cubicBezTo>
                  <a:cubicBezTo>
                    <a:pt x="23316" y="29223"/>
                    <a:pt x="23174" y="29393"/>
                    <a:pt x="23202" y="29592"/>
                  </a:cubicBezTo>
                  <a:lnTo>
                    <a:pt x="23230" y="29592"/>
                  </a:lnTo>
                  <a:cubicBezTo>
                    <a:pt x="23257" y="29908"/>
                    <a:pt x="23405" y="30078"/>
                    <a:pt x="23654" y="30078"/>
                  </a:cubicBezTo>
                  <a:cubicBezTo>
                    <a:pt x="23673" y="30078"/>
                    <a:pt x="23693" y="30077"/>
                    <a:pt x="23713" y="30075"/>
                  </a:cubicBezTo>
                  <a:cubicBezTo>
                    <a:pt x="23884" y="30046"/>
                    <a:pt x="24026" y="29876"/>
                    <a:pt x="24026" y="29677"/>
                  </a:cubicBezTo>
                  <a:cubicBezTo>
                    <a:pt x="24026" y="29436"/>
                    <a:pt x="23824" y="29220"/>
                    <a:pt x="23586" y="29220"/>
                  </a:cubicBezTo>
                  <a:close/>
                  <a:moveTo>
                    <a:pt x="3862" y="29904"/>
                  </a:moveTo>
                  <a:cubicBezTo>
                    <a:pt x="3720" y="29904"/>
                    <a:pt x="3578" y="29990"/>
                    <a:pt x="3522" y="30103"/>
                  </a:cubicBezTo>
                  <a:cubicBezTo>
                    <a:pt x="3493" y="30160"/>
                    <a:pt x="3465" y="30188"/>
                    <a:pt x="3436" y="30245"/>
                  </a:cubicBezTo>
                  <a:cubicBezTo>
                    <a:pt x="3380" y="30387"/>
                    <a:pt x="3408" y="30558"/>
                    <a:pt x="3522" y="30671"/>
                  </a:cubicBezTo>
                  <a:cubicBezTo>
                    <a:pt x="3573" y="30740"/>
                    <a:pt x="3656" y="30778"/>
                    <a:pt x="3739" y="30778"/>
                  </a:cubicBezTo>
                  <a:cubicBezTo>
                    <a:pt x="3792" y="30778"/>
                    <a:pt x="3846" y="30762"/>
                    <a:pt x="3891" y="30728"/>
                  </a:cubicBezTo>
                  <a:cubicBezTo>
                    <a:pt x="4061" y="30671"/>
                    <a:pt x="4203" y="30501"/>
                    <a:pt x="4203" y="30330"/>
                  </a:cubicBezTo>
                  <a:cubicBezTo>
                    <a:pt x="4175" y="30132"/>
                    <a:pt x="4033" y="29990"/>
                    <a:pt x="3891" y="29904"/>
                  </a:cubicBezTo>
                  <a:close/>
                  <a:moveTo>
                    <a:pt x="12467" y="30160"/>
                  </a:moveTo>
                  <a:cubicBezTo>
                    <a:pt x="12268" y="30160"/>
                    <a:pt x="12098" y="30330"/>
                    <a:pt x="12098" y="30558"/>
                  </a:cubicBezTo>
                  <a:lnTo>
                    <a:pt x="12070" y="30558"/>
                  </a:lnTo>
                  <a:cubicBezTo>
                    <a:pt x="12098" y="30728"/>
                    <a:pt x="12212" y="30870"/>
                    <a:pt x="12382" y="30927"/>
                  </a:cubicBezTo>
                  <a:cubicBezTo>
                    <a:pt x="12609" y="30927"/>
                    <a:pt x="12808" y="30700"/>
                    <a:pt x="12780" y="30472"/>
                  </a:cubicBezTo>
                  <a:cubicBezTo>
                    <a:pt x="12780" y="30302"/>
                    <a:pt x="12638" y="30160"/>
                    <a:pt x="12467" y="30160"/>
                  </a:cubicBezTo>
                  <a:close/>
                  <a:moveTo>
                    <a:pt x="17295" y="30501"/>
                  </a:moveTo>
                  <a:cubicBezTo>
                    <a:pt x="17096" y="30501"/>
                    <a:pt x="16926" y="30643"/>
                    <a:pt x="16926" y="30842"/>
                  </a:cubicBezTo>
                  <a:cubicBezTo>
                    <a:pt x="16926" y="31083"/>
                    <a:pt x="17103" y="31204"/>
                    <a:pt x="17281" y="31204"/>
                  </a:cubicBezTo>
                  <a:cubicBezTo>
                    <a:pt x="17458" y="31204"/>
                    <a:pt x="17636" y="31083"/>
                    <a:pt x="17636" y="30842"/>
                  </a:cubicBezTo>
                  <a:cubicBezTo>
                    <a:pt x="17636" y="30643"/>
                    <a:pt x="17494" y="30501"/>
                    <a:pt x="17295" y="30501"/>
                  </a:cubicBezTo>
                  <a:close/>
                  <a:moveTo>
                    <a:pt x="6248" y="30785"/>
                  </a:moveTo>
                  <a:cubicBezTo>
                    <a:pt x="6049" y="30842"/>
                    <a:pt x="5935" y="31012"/>
                    <a:pt x="5907" y="31211"/>
                  </a:cubicBezTo>
                  <a:cubicBezTo>
                    <a:pt x="5879" y="31381"/>
                    <a:pt x="6049" y="31580"/>
                    <a:pt x="6248" y="31608"/>
                  </a:cubicBezTo>
                  <a:cubicBezTo>
                    <a:pt x="6418" y="31608"/>
                    <a:pt x="6532" y="31466"/>
                    <a:pt x="6589" y="31296"/>
                  </a:cubicBezTo>
                  <a:cubicBezTo>
                    <a:pt x="6589" y="31268"/>
                    <a:pt x="6617" y="31211"/>
                    <a:pt x="6617" y="31182"/>
                  </a:cubicBezTo>
                  <a:cubicBezTo>
                    <a:pt x="6643" y="30972"/>
                    <a:pt x="6475" y="30810"/>
                    <a:pt x="6291" y="30810"/>
                  </a:cubicBezTo>
                  <a:cubicBezTo>
                    <a:pt x="6277" y="30810"/>
                    <a:pt x="6262" y="30811"/>
                    <a:pt x="6248" y="30813"/>
                  </a:cubicBezTo>
                  <a:lnTo>
                    <a:pt x="6248" y="30785"/>
                  </a:lnTo>
                  <a:close/>
                  <a:moveTo>
                    <a:pt x="21133" y="31150"/>
                  </a:moveTo>
                  <a:cubicBezTo>
                    <a:pt x="20982" y="31150"/>
                    <a:pt x="20845" y="31257"/>
                    <a:pt x="20845" y="31410"/>
                  </a:cubicBezTo>
                  <a:cubicBezTo>
                    <a:pt x="20845" y="31580"/>
                    <a:pt x="20958" y="31722"/>
                    <a:pt x="21129" y="31750"/>
                  </a:cubicBezTo>
                  <a:cubicBezTo>
                    <a:pt x="21299" y="31750"/>
                    <a:pt x="21441" y="31637"/>
                    <a:pt x="21470" y="31466"/>
                  </a:cubicBezTo>
                  <a:cubicBezTo>
                    <a:pt x="21470" y="31296"/>
                    <a:pt x="21356" y="31154"/>
                    <a:pt x="21186" y="31154"/>
                  </a:cubicBezTo>
                  <a:cubicBezTo>
                    <a:pt x="21168" y="31151"/>
                    <a:pt x="21151" y="31150"/>
                    <a:pt x="21133" y="31150"/>
                  </a:cubicBezTo>
                  <a:close/>
                  <a:moveTo>
                    <a:pt x="9287" y="31807"/>
                  </a:moveTo>
                  <a:cubicBezTo>
                    <a:pt x="9088" y="31807"/>
                    <a:pt x="8889" y="31949"/>
                    <a:pt x="8832" y="32148"/>
                  </a:cubicBezTo>
                  <a:cubicBezTo>
                    <a:pt x="8832" y="32404"/>
                    <a:pt x="9003" y="32602"/>
                    <a:pt x="9258" y="32631"/>
                  </a:cubicBezTo>
                  <a:cubicBezTo>
                    <a:pt x="9457" y="32602"/>
                    <a:pt x="9627" y="32432"/>
                    <a:pt x="9627" y="32205"/>
                  </a:cubicBezTo>
                  <a:cubicBezTo>
                    <a:pt x="9599" y="32006"/>
                    <a:pt x="9485" y="31864"/>
                    <a:pt x="9287" y="31807"/>
                  </a:cubicBezTo>
                  <a:close/>
                  <a:moveTo>
                    <a:pt x="23548" y="31734"/>
                  </a:moveTo>
                  <a:cubicBezTo>
                    <a:pt x="23398" y="31734"/>
                    <a:pt x="23249" y="31840"/>
                    <a:pt x="23230" y="32006"/>
                  </a:cubicBezTo>
                  <a:cubicBezTo>
                    <a:pt x="23230" y="32091"/>
                    <a:pt x="23202" y="32176"/>
                    <a:pt x="23174" y="32262"/>
                  </a:cubicBezTo>
                  <a:cubicBezTo>
                    <a:pt x="23149" y="32462"/>
                    <a:pt x="23301" y="32641"/>
                    <a:pt x="23493" y="32641"/>
                  </a:cubicBezTo>
                  <a:cubicBezTo>
                    <a:pt x="23518" y="32641"/>
                    <a:pt x="23545" y="32637"/>
                    <a:pt x="23571" y="32631"/>
                  </a:cubicBezTo>
                  <a:cubicBezTo>
                    <a:pt x="23798" y="32574"/>
                    <a:pt x="23940" y="32404"/>
                    <a:pt x="23969" y="32176"/>
                  </a:cubicBezTo>
                  <a:cubicBezTo>
                    <a:pt x="23940" y="32034"/>
                    <a:pt x="23884" y="31892"/>
                    <a:pt x="23770" y="31807"/>
                  </a:cubicBezTo>
                  <a:lnTo>
                    <a:pt x="23770" y="31836"/>
                  </a:lnTo>
                  <a:cubicBezTo>
                    <a:pt x="23710" y="31766"/>
                    <a:pt x="23629" y="31734"/>
                    <a:pt x="23548" y="31734"/>
                  </a:cubicBezTo>
                  <a:close/>
                  <a:moveTo>
                    <a:pt x="14761" y="32449"/>
                  </a:moveTo>
                  <a:cubicBezTo>
                    <a:pt x="14735" y="32449"/>
                    <a:pt x="14709" y="32453"/>
                    <a:pt x="14682" y="32460"/>
                  </a:cubicBezTo>
                  <a:cubicBezTo>
                    <a:pt x="14512" y="32489"/>
                    <a:pt x="14398" y="32631"/>
                    <a:pt x="14398" y="32801"/>
                  </a:cubicBezTo>
                  <a:cubicBezTo>
                    <a:pt x="14424" y="32983"/>
                    <a:pt x="14569" y="33117"/>
                    <a:pt x="14745" y="33117"/>
                  </a:cubicBezTo>
                  <a:cubicBezTo>
                    <a:pt x="14762" y="33117"/>
                    <a:pt x="14779" y="33116"/>
                    <a:pt x="14796" y="33114"/>
                  </a:cubicBezTo>
                  <a:cubicBezTo>
                    <a:pt x="14966" y="33085"/>
                    <a:pt x="15080" y="32943"/>
                    <a:pt x="15080" y="32773"/>
                  </a:cubicBezTo>
                  <a:cubicBezTo>
                    <a:pt x="15080" y="32600"/>
                    <a:pt x="14930" y="32449"/>
                    <a:pt x="14761" y="32449"/>
                  </a:cubicBezTo>
                  <a:close/>
                  <a:moveTo>
                    <a:pt x="3883" y="32344"/>
                  </a:moveTo>
                  <a:cubicBezTo>
                    <a:pt x="3867" y="32344"/>
                    <a:pt x="3851" y="32345"/>
                    <a:pt x="3834" y="32347"/>
                  </a:cubicBezTo>
                  <a:cubicBezTo>
                    <a:pt x="3635" y="32347"/>
                    <a:pt x="3493" y="32517"/>
                    <a:pt x="3493" y="32716"/>
                  </a:cubicBezTo>
                  <a:cubicBezTo>
                    <a:pt x="3465" y="32943"/>
                    <a:pt x="3635" y="33114"/>
                    <a:pt x="3862" y="33142"/>
                  </a:cubicBezTo>
                  <a:cubicBezTo>
                    <a:pt x="4090" y="33114"/>
                    <a:pt x="4260" y="32943"/>
                    <a:pt x="4260" y="32716"/>
                  </a:cubicBezTo>
                  <a:cubicBezTo>
                    <a:pt x="4260" y="32505"/>
                    <a:pt x="4089" y="32344"/>
                    <a:pt x="3883" y="32344"/>
                  </a:cubicBezTo>
                  <a:close/>
                  <a:moveTo>
                    <a:pt x="18944" y="33056"/>
                  </a:moveTo>
                  <a:cubicBezTo>
                    <a:pt x="18515" y="33056"/>
                    <a:pt x="18497" y="33739"/>
                    <a:pt x="18942" y="33767"/>
                  </a:cubicBezTo>
                  <a:cubicBezTo>
                    <a:pt x="18957" y="33769"/>
                    <a:pt x="18971" y="33770"/>
                    <a:pt x="18986" y="33770"/>
                  </a:cubicBezTo>
                  <a:cubicBezTo>
                    <a:pt x="19165" y="33770"/>
                    <a:pt x="19311" y="33612"/>
                    <a:pt x="19311" y="33454"/>
                  </a:cubicBezTo>
                  <a:cubicBezTo>
                    <a:pt x="19340" y="33256"/>
                    <a:pt x="19169" y="33057"/>
                    <a:pt x="18971" y="33057"/>
                  </a:cubicBezTo>
                  <a:cubicBezTo>
                    <a:pt x="18962" y="33056"/>
                    <a:pt x="18953" y="33056"/>
                    <a:pt x="18944" y="33056"/>
                  </a:cubicBezTo>
                  <a:close/>
                  <a:moveTo>
                    <a:pt x="11593" y="33964"/>
                  </a:moveTo>
                  <a:cubicBezTo>
                    <a:pt x="11419" y="33964"/>
                    <a:pt x="11134" y="34259"/>
                    <a:pt x="11161" y="34477"/>
                  </a:cubicBezTo>
                  <a:cubicBezTo>
                    <a:pt x="11189" y="34675"/>
                    <a:pt x="11360" y="34817"/>
                    <a:pt x="11558" y="34817"/>
                  </a:cubicBezTo>
                  <a:cubicBezTo>
                    <a:pt x="11729" y="34817"/>
                    <a:pt x="11899" y="34647"/>
                    <a:pt x="11899" y="34448"/>
                  </a:cubicBezTo>
                  <a:cubicBezTo>
                    <a:pt x="11928" y="34278"/>
                    <a:pt x="11757" y="33994"/>
                    <a:pt x="11615" y="33965"/>
                  </a:cubicBezTo>
                  <a:cubicBezTo>
                    <a:pt x="11608" y="33964"/>
                    <a:pt x="11600" y="33964"/>
                    <a:pt x="11593" y="33964"/>
                  </a:cubicBezTo>
                  <a:close/>
                  <a:moveTo>
                    <a:pt x="6830" y="34095"/>
                  </a:moveTo>
                  <a:cubicBezTo>
                    <a:pt x="6798" y="34095"/>
                    <a:pt x="6765" y="34099"/>
                    <a:pt x="6731" y="34107"/>
                  </a:cubicBezTo>
                  <a:cubicBezTo>
                    <a:pt x="6617" y="34164"/>
                    <a:pt x="6475" y="34249"/>
                    <a:pt x="6390" y="34335"/>
                  </a:cubicBezTo>
                  <a:cubicBezTo>
                    <a:pt x="6248" y="34448"/>
                    <a:pt x="6248" y="34675"/>
                    <a:pt x="6390" y="34761"/>
                  </a:cubicBezTo>
                  <a:cubicBezTo>
                    <a:pt x="6473" y="34844"/>
                    <a:pt x="6571" y="34897"/>
                    <a:pt x="6674" y="34897"/>
                  </a:cubicBezTo>
                  <a:cubicBezTo>
                    <a:pt x="6711" y="34897"/>
                    <a:pt x="6749" y="34889"/>
                    <a:pt x="6787" y="34874"/>
                  </a:cubicBezTo>
                  <a:cubicBezTo>
                    <a:pt x="6986" y="34789"/>
                    <a:pt x="7128" y="34619"/>
                    <a:pt x="7185" y="34420"/>
                  </a:cubicBezTo>
                  <a:cubicBezTo>
                    <a:pt x="7161" y="34227"/>
                    <a:pt x="7013" y="34095"/>
                    <a:pt x="6830" y="34095"/>
                  </a:cubicBezTo>
                  <a:close/>
                  <a:moveTo>
                    <a:pt x="22854" y="34332"/>
                  </a:moveTo>
                  <a:cubicBezTo>
                    <a:pt x="22838" y="34332"/>
                    <a:pt x="22821" y="34333"/>
                    <a:pt x="22804" y="34335"/>
                  </a:cubicBezTo>
                  <a:lnTo>
                    <a:pt x="22833" y="34335"/>
                  </a:lnTo>
                  <a:cubicBezTo>
                    <a:pt x="22662" y="34363"/>
                    <a:pt x="22549" y="34533"/>
                    <a:pt x="22577" y="34761"/>
                  </a:cubicBezTo>
                  <a:cubicBezTo>
                    <a:pt x="22577" y="34959"/>
                    <a:pt x="22748" y="35101"/>
                    <a:pt x="22918" y="35101"/>
                  </a:cubicBezTo>
                  <a:cubicBezTo>
                    <a:pt x="23117" y="35045"/>
                    <a:pt x="23259" y="34874"/>
                    <a:pt x="23230" y="34704"/>
                  </a:cubicBezTo>
                  <a:cubicBezTo>
                    <a:pt x="23230" y="34493"/>
                    <a:pt x="23060" y="34332"/>
                    <a:pt x="22854" y="34332"/>
                  </a:cubicBezTo>
                  <a:close/>
                  <a:moveTo>
                    <a:pt x="16610" y="34814"/>
                  </a:moveTo>
                  <a:cubicBezTo>
                    <a:pt x="16593" y="34814"/>
                    <a:pt x="16575" y="34815"/>
                    <a:pt x="16557" y="34817"/>
                  </a:cubicBezTo>
                  <a:cubicBezTo>
                    <a:pt x="16358" y="34846"/>
                    <a:pt x="16216" y="34988"/>
                    <a:pt x="16216" y="35187"/>
                  </a:cubicBezTo>
                  <a:cubicBezTo>
                    <a:pt x="16216" y="35385"/>
                    <a:pt x="16415" y="35556"/>
                    <a:pt x="16613" y="35556"/>
                  </a:cubicBezTo>
                  <a:cubicBezTo>
                    <a:pt x="17106" y="35528"/>
                    <a:pt x="17071" y="34814"/>
                    <a:pt x="16610" y="34814"/>
                  </a:cubicBezTo>
                  <a:close/>
                  <a:moveTo>
                    <a:pt x="4118" y="35187"/>
                  </a:moveTo>
                  <a:cubicBezTo>
                    <a:pt x="3891" y="35187"/>
                    <a:pt x="3720" y="35385"/>
                    <a:pt x="3692" y="35669"/>
                  </a:cubicBezTo>
                  <a:cubicBezTo>
                    <a:pt x="3664" y="35868"/>
                    <a:pt x="3834" y="36067"/>
                    <a:pt x="4061" y="36067"/>
                  </a:cubicBezTo>
                  <a:cubicBezTo>
                    <a:pt x="4077" y="36069"/>
                    <a:pt x="4094" y="36070"/>
                    <a:pt x="4109" y="36070"/>
                  </a:cubicBezTo>
                  <a:cubicBezTo>
                    <a:pt x="4341" y="36070"/>
                    <a:pt x="4516" y="35880"/>
                    <a:pt x="4516" y="35641"/>
                  </a:cubicBezTo>
                  <a:cubicBezTo>
                    <a:pt x="4544" y="35414"/>
                    <a:pt x="4345" y="35187"/>
                    <a:pt x="4118" y="35187"/>
                  </a:cubicBezTo>
                  <a:close/>
                  <a:moveTo>
                    <a:pt x="20277" y="35698"/>
                  </a:moveTo>
                  <a:lnTo>
                    <a:pt x="20277" y="35726"/>
                  </a:lnTo>
                  <a:cubicBezTo>
                    <a:pt x="20259" y="35723"/>
                    <a:pt x="20242" y="35722"/>
                    <a:pt x="20225" y="35722"/>
                  </a:cubicBezTo>
                  <a:cubicBezTo>
                    <a:pt x="20078" y="35722"/>
                    <a:pt x="19962" y="35829"/>
                    <a:pt x="19936" y="35982"/>
                  </a:cubicBezTo>
                  <a:cubicBezTo>
                    <a:pt x="19910" y="36166"/>
                    <a:pt x="20054" y="36326"/>
                    <a:pt x="20233" y="36326"/>
                  </a:cubicBezTo>
                  <a:cubicBezTo>
                    <a:pt x="20248" y="36326"/>
                    <a:pt x="20262" y="36325"/>
                    <a:pt x="20277" y="36323"/>
                  </a:cubicBezTo>
                  <a:cubicBezTo>
                    <a:pt x="20292" y="36325"/>
                    <a:pt x="20306" y="36326"/>
                    <a:pt x="20320" y="36326"/>
                  </a:cubicBezTo>
                  <a:cubicBezTo>
                    <a:pt x="20471" y="36326"/>
                    <a:pt x="20589" y="36194"/>
                    <a:pt x="20589" y="36039"/>
                  </a:cubicBezTo>
                  <a:cubicBezTo>
                    <a:pt x="20618" y="35840"/>
                    <a:pt x="20447" y="35698"/>
                    <a:pt x="20277" y="35698"/>
                  </a:cubicBezTo>
                  <a:close/>
                  <a:moveTo>
                    <a:pt x="13675" y="35582"/>
                  </a:moveTo>
                  <a:cubicBezTo>
                    <a:pt x="13661" y="35582"/>
                    <a:pt x="13646" y="35582"/>
                    <a:pt x="13632" y="35584"/>
                  </a:cubicBezTo>
                  <a:cubicBezTo>
                    <a:pt x="13461" y="35584"/>
                    <a:pt x="13319" y="35698"/>
                    <a:pt x="13291" y="35868"/>
                  </a:cubicBezTo>
                  <a:cubicBezTo>
                    <a:pt x="13262" y="36124"/>
                    <a:pt x="13461" y="36351"/>
                    <a:pt x="13688" y="36351"/>
                  </a:cubicBezTo>
                  <a:cubicBezTo>
                    <a:pt x="13916" y="36351"/>
                    <a:pt x="14086" y="36181"/>
                    <a:pt x="14058" y="35982"/>
                  </a:cubicBezTo>
                  <a:cubicBezTo>
                    <a:pt x="14084" y="35769"/>
                    <a:pt x="13887" y="35582"/>
                    <a:pt x="13675" y="35582"/>
                  </a:cubicBezTo>
                  <a:close/>
                  <a:moveTo>
                    <a:pt x="9158" y="35582"/>
                  </a:moveTo>
                  <a:cubicBezTo>
                    <a:pt x="8946" y="35582"/>
                    <a:pt x="8745" y="35769"/>
                    <a:pt x="8719" y="35982"/>
                  </a:cubicBezTo>
                  <a:cubicBezTo>
                    <a:pt x="8719" y="36181"/>
                    <a:pt x="8861" y="36351"/>
                    <a:pt x="9059" y="36379"/>
                  </a:cubicBezTo>
                  <a:cubicBezTo>
                    <a:pt x="9315" y="36379"/>
                    <a:pt x="9514" y="36181"/>
                    <a:pt x="9542" y="35953"/>
                  </a:cubicBezTo>
                  <a:cubicBezTo>
                    <a:pt x="9542" y="35755"/>
                    <a:pt x="9400" y="35613"/>
                    <a:pt x="9201" y="35584"/>
                  </a:cubicBezTo>
                  <a:cubicBezTo>
                    <a:pt x="9187" y="35582"/>
                    <a:pt x="9172" y="35582"/>
                    <a:pt x="9158" y="35582"/>
                  </a:cubicBezTo>
                  <a:close/>
                  <a:moveTo>
                    <a:pt x="22464" y="36436"/>
                  </a:moveTo>
                  <a:cubicBezTo>
                    <a:pt x="22265" y="36436"/>
                    <a:pt x="22151" y="36550"/>
                    <a:pt x="22151" y="36777"/>
                  </a:cubicBezTo>
                  <a:cubicBezTo>
                    <a:pt x="22123" y="37033"/>
                    <a:pt x="22208" y="37175"/>
                    <a:pt x="22407" y="37175"/>
                  </a:cubicBezTo>
                  <a:cubicBezTo>
                    <a:pt x="22421" y="37176"/>
                    <a:pt x="22436" y="37177"/>
                    <a:pt x="22450" y="37177"/>
                  </a:cubicBezTo>
                  <a:cubicBezTo>
                    <a:pt x="22655" y="37177"/>
                    <a:pt x="22804" y="36990"/>
                    <a:pt x="22804" y="36777"/>
                  </a:cubicBezTo>
                  <a:cubicBezTo>
                    <a:pt x="22804" y="36607"/>
                    <a:pt x="22662" y="36436"/>
                    <a:pt x="22464" y="36436"/>
                  </a:cubicBezTo>
                  <a:close/>
                  <a:moveTo>
                    <a:pt x="17886" y="37171"/>
                  </a:moveTo>
                  <a:cubicBezTo>
                    <a:pt x="17869" y="37171"/>
                    <a:pt x="17852" y="37172"/>
                    <a:pt x="17835" y="37175"/>
                  </a:cubicBezTo>
                  <a:cubicBezTo>
                    <a:pt x="17664" y="37203"/>
                    <a:pt x="17551" y="37345"/>
                    <a:pt x="17551" y="37515"/>
                  </a:cubicBezTo>
                  <a:cubicBezTo>
                    <a:pt x="17579" y="37714"/>
                    <a:pt x="17721" y="37856"/>
                    <a:pt x="17920" y="37885"/>
                  </a:cubicBezTo>
                  <a:cubicBezTo>
                    <a:pt x="18119" y="37885"/>
                    <a:pt x="18289" y="37714"/>
                    <a:pt x="18289" y="37515"/>
                  </a:cubicBezTo>
                  <a:cubicBezTo>
                    <a:pt x="18263" y="37307"/>
                    <a:pt x="18071" y="37171"/>
                    <a:pt x="17886" y="37171"/>
                  </a:cubicBezTo>
                  <a:close/>
                  <a:moveTo>
                    <a:pt x="11421" y="37227"/>
                  </a:moveTo>
                  <a:cubicBezTo>
                    <a:pt x="11274" y="37227"/>
                    <a:pt x="11152" y="37331"/>
                    <a:pt x="11076" y="37459"/>
                  </a:cubicBezTo>
                  <a:cubicBezTo>
                    <a:pt x="11047" y="37686"/>
                    <a:pt x="11218" y="37885"/>
                    <a:pt x="11445" y="37913"/>
                  </a:cubicBezTo>
                  <a:cubicBezTo>
                    <a:pt x="11615" y="37913"/>
                    <a:pt x="11786" y="37799"/>
                    <a:pt x="11786" y="37629"/>
                  </a:cubicBezTo>
                  <a:cubicBezTo>
                    <a:pt x="11814" y="37430"/>
                    <a:pt x="11672" y="37260"/>
                    <a:pt x="11473" y="37231"/>
                  </a:cubicBezTo>
                  <a:cubicBezTo>
                    <a:pt x="11455" y="37228"/>
                    <a:pt x="11438" y="37227"/>
                    <a:pt x="11421" y="37227"/>
                  </a:cubicBezTo>
                  <a:close/>
                  <a:moveTo>
                    <a:pt x="6784" y="37436"/>
                  </a:moveTo>
                  <a:cubicBezTo>
                    <a:pt x="6616" y="37436"/>
                    <a:pt x="6445" y="37544"/>
                    <a:pt x="6418" y="37771"/>
                  </a:cubicBezTo>
                  <a:cubicBezTo>
                    <a:pt x="6447" y="37941"/>
                    <a:pt x="6589" y="38083"/>
                    <a:pt x="6787" y="38112"/>
                  </a:cubicBezTo>
                  <a:cubicBezTo>
                    <a:pt x="6929" y="38112"/>
                    <a:pt x="7071" y="37998"/>
                    <a:pt x="7128" y="37828"/>
                  </a:cubicBezTo>
                  <a:cubicBezTo>
                    <a:pt x="7158" y="37572"/>
                    <a:pt x="6974" y="37436"/>
                    <a:pt x="6784" y="37436"/>
                  </a:cubicBezTo>
                  <a:close/>
                  <a:moveTo>
                    <a:pt x="4374" y="37799"/>
                  </a:moveTo>
                  <a:cubicBezTo>
                    <a:pt x="4175" y="37828"/>
                    <a:pt x="4004" y="37970"/>
                    <a:pt x="3976" y="38169"/>
                  </a:cubicBezTo>
                  <a:cubicBezTo>
                    <a:pt x="3948" y="38424"/>
                    <a:pt x="4146" y="38680"/>
                    <a:pt x="4402" y="38708"/>
                  </a:cubicBezTo>
                  <a:cubicBezTo>
                    <a:pt x="4629" y="38680"/>
                    <a:pt x="4828" y="38481"/>
                    <a:pt x="4828" y="38225"/>
                  </a:cubicBezTo>
                  <a:cubicBezTo>
                    <a:pt x="4799" y="37998"/>
                    <a:pt x="4601" y="37799"/>
                    <a:pt x="4374" y="37799"/>
                  </a:cubicBezTo>
                  <a:close/>
                  <a:moveTo>
                    <a:pt x="15379" y="38052"/>
                  </a:moveTo>
                  <a:cubicBezTo>
                    <a:pt x="15365" y="38052"/>
                    <a:pt x="15350" y="38053"/>
                    <a:pt x="15335" y="38055"/>
                  </a:cubicBezTo>
                  <a:cubicBezTo>
                    <a:pt x="15165" y="38083"/>
                    <a:pt x="15023" y="38225"/>
                    <a:pt x="15023" y="38396"/>
                  </a:cubicBezTo>
                  <a:cubicBezTo>
                    <a:pt x="15023" y="38594"/>
                    <a:pt x="15165" y="38736"/>
                    <a:pt x="15364" y="38736"/>
                  </a:cubicBezTo>
                  <a:cubicBezTo>
                    <a:pt x="15381" y="38739"/>
                    <a:pt x="15398" y="38740"/>
                    <a:pt x="15414" y="38740"/>
                  </a:cubicBezTo>
                  <a:cubicBezTo>
                    <a:pt x="15591" y="38740"/>
                    <a:pt x="15736" y="38606"/>
                    <a:pt x="15761" y="38424"/>
                  </a:cubicBezTo>
                  <a:cubicBezTo>
                    <a:pt x="15735" y="38214"/>
                    <a:pt x="15563" y="38052"/>
                    <a:pt x="15379" y="38052"/>
                  </a:cubicBezTo>
                  <a:close/>
                  <a:moveTo>
                    <a:pt x="21498" y="38736"/>
                  </a:moveTo>
                  <a:cubicBezTo>
                    <a:pt x="21271" y="38736"/>
                    <a:pt x="21100" y="38907"/>
                    <a:pt x="21044" y="39106"/>
                  </a:cubicBezTo>
                  <a:cubicBezTo>
                    <a:pt x="21072" y="39333"/>
                    <a:pt x="21242" y="39503"/>
                    <a:pt x="21470" y="39503"/>
                  </a:cubicBezTo>
                  <a:cubicBezTo>
                    <a:pt x="21668" y="39475"/>
                    <a:pt x="21839" y="39304"/>
                    <a:pt x="21867" y="39077"/>
                  </a:cubicBezTo>
                  <a:cubicBezTo>
                    <a:pt x="21839" y="38907"/>
                    <a:pt x="21697" y="38736"/>
                    <a:pt x="21498" y="38736"/>
                  </a:cubicBezTo>
                  <a:close/>
                  <a:moveTo>
                    <a:pt x="9287" y="39020"/>
                  </a:moveTo>
                  <a:cubicBezTo>
                    <a:pt x="9088" y="39020"/>
                    <a:pt x="8946" y="39191"/>
                    <a:pt x="8946" y="39390"/>
                  </a:cubicBezTo>
                  <a:cubicBezTo>
                    <a:pt x="8946" y="39588"/>
                    <a:pt x="9116" y="39730"/>
                    <a:pt x="9315" y="39730"/>
                  </a:cubicBezTo>
                  <a:cubicBezTo>
                    <a:pt x="9514" y="39702"/>
                    <a:pt x="9656" y="39560"/>
                    <a:pt x="9656" y="39361"/>
                  </a:cubicBezTo>
                  <a:cubicBezTo>
                    <a:pt x="9656" y="39162"/>
                    <a:pt x="9485" y="39020"/>
                    <a:pt x="9315" y="39020"/>
                  </a:cubicBezTo>
                  <a:close/>
                  <a:moveTo>
                    <a:pt x="18857" y="39191"/>
                  </a:moveTo>
                  <a:cubicBezTo>
                    <a:pt x="18715" y="39191"/>
                    <a:pt x="18573" y="39333"/>
                    <a:pt x="18545" y="39475"/>
                  </a:cubicBezTo>
                  <a:cubicBezTo>
                    <a:pt x="18516" y="39674"/>
                    <a:pt x="18658" y="39844"/>
                    <a:pt x="18829" y="39872"/>
                  </a:cubicBezTo>
                  <a:cubicBezTo>
                    <a:pt x="18846" y="39875"/>
                    <a:pt x="18863" y="39876"/>
                    <a:pt x="18880" y="39876"/>
                  </a:cubicBezTo>
                  <a:cubicBezTo>
                    <a:pt x="19060" y="39876"/>
                    <a:pt x="19226" y="39742"/>
                    <a:pt x="19226" y="39560"/>
                  </a:cubicBezTo>
                  <a:cubicBezTo>
                    <a:pt x="19226" y="39361"/>
                    <a:pt x="19056" y="39191"/>
                    <a:pt x="18857" y="39191"/>
                  </a:cubicBezTo>
                  <a:close/>
                  <a:moveTo>
                    <a:pt x="13291" y="39532"/>
                  </a:moveTo>
                  <a:lnTo>
                    <a:pt x="13262" y="39560"/>
                  </a:lnTo>
                  <a:cubicBezTo>
                    <a:pt x="13064" y="39560"/>
                    <a:pt x="12922" y="39730"/>
                    <a:pt x="12950" y="39901"/>
                  </a:cubicBezTo>
                  <a:cubicBezTo>
                    <a:pt x="12974" y="40070"/>
                    <a:pt x="13101" y="40197"/>
                    <a:pt x="13260" y="40197"/>
                  </a:cubicBezTo>
                  <a:cubicBezTo>
                    <a:pt x="13288" y="40197"/>
                    <a:pt x="13318" y="40193"/>
                    <a:pt x="13348" y="40185"/>
                  </a:cubicBezTo>
                  <a:cubicBezTo>
                    <a:pt x="13518" y="40185"/>
                    <a:pt x="13632" y="40043"/>
                    <a:pt x="13632" y="39872"/>
                  </a:cubicBezTo>
                  <a:cubicBezTo>
                    <a:pt x="13603" y="39674"/>
                    <a:pt x="13461" y="39532"/>
                    <a:pt x="13291" y="39532"/>
                  </a:cubicBezTo>
                  <a:close/>
                  <a:moveTo>
                    <a:pt x="16797" y="39813"/>
                  </a:moveTo>
                  <a:cubicBezTo>
                    <a:pt x="16618" y="39813"/>
                    <a:pt x="16471" y="39970"/>
                    <a:pt x="16471" y="40128"/>
                  </a:cubicBezTo>
                  <a:cubicBezTo>
                    <a:pt x="16443" y="40327"/>
                    <a:pt x="16585" y="40440"/>
                    <a:pt x="16755" y="40440"/>
                  </a:cubicBezTo>
                  <a:cubicBezTo>
                    <a:pt x="16773" y="40443"/>
                    <a:pt x="16791" y="40445"/>
                    <a:pt x="16808" y="40445"/>
                  </a:cubicBezTo>
                  <a:cubicBezTo>
                    <a:pt x="16959" y="40445"/>
                    <a:pt x="17099" y="40338"/>
                    <a:pt x="17125" y="40185"/>
                  </a:cubicBezTo>
                  <a:cubicBezTo>
                    <a:pt x="17125" y="40014"/>
                    <a:pt x="17011" y="39872"/>
                    <a:pt x="16841" y="39844"/>
                  </a:cubicBezTo>
                  <a:lnTo>
                    <a:pt x="16841" y="39816"/>
                  </a:lnTo>
                  <a:cubicBezTo>
                    <a:pt x="16826" y="39814"/>
                    <a:pt x="16811" y="39813"/>
                    <a:pt x="16797" y="39813"/>
                  </a:cubicBezTo>
                  <a:close/>
                  <a:moveTo>
                    <a:pt x="4650" y="40294"/>
                  </a:moveTo>
                  <a:cubicBezTo>
                    <a:pt x="4562" y="40294"/>
                    <a:pt x="4478" y="40323"/>
                    <a:pt x="4402" y="40384"/>
                  </a:cubicBezTo>
                  <a:cubicBezTo>
                    <a:pt x="4232" y="40526"/>
                    <a:pt x="4260" y="40724"/>
                    <a:pt x="4288" y="40895"/>
                  </a:cubicBezTo>
                  <a:cubicBezTo>
                    <a:pt x="4315" y="41132"/>
                    <a:pt x="4512" y="41295"/>
                    <a:pt x="4744" y="41295"/>
                  </a:cubicBezTo>
                  <a:cubicBezTo>
                    <a:pt x="4762" y="41295"/>
                    <a:pt x="4781" y="41294"/>
                    <a:pt x="4799" y="41292"/>
                  </a:cubicBezTo>
                  <a:cubicBezTo>
                    <a:pt x="4998" y="41236"/>
                    <a:pt x="5169" y="41037"/>
                    <a:pt x="5140" y="40810"/>
                  </a:cubicBezTo>
                  <a:cubicBezTo>
                    <a:pt x="5169" y="40611"/>
                    <a:pt x="5055" y="40440"/>
                    <a:pt x="4885" y="40355"/>
                  </a:cubicBezTo>
                  <a:cubicBezTo>
                    <a:pt x="4806" y="40316"/>
                    <a:pt x="4727" y="40294"/>
                    <a:pt x="4650" y="40294"/>
                  </a:cubicBezTo>
                  <a:close/>
                  <a:moveTo>
                    <a:pt x="7327" y="40639"/>
                  </a:moveTo>
                  <a:cubicBezTo>
                    <a:pt x="7157" y="40668"/>
                    <a:pt x="7043" y="40810"/>
                    <a:pt x="7015" y="40980"/>
                  </a:cubicBezTo>
                  <a:cubicBezTo>
                    <a:pt x="7015" y="41164"/>
                    <a:pt x="7161" y="41324"/>
                    <a:pt x="7340" y="41324"/>
                  </a:cubicBezTo>
                  <a:cubicBezTo>
                    <a:pt x="7355" y="41324"/>
                    <a:pt x="7369" y="41323"/>
                    <a:pt x="7384" y="41321"/>
                  </a:cubicBezTo>
                  <a:cubicBezTo>
                    <a:pt x="7554" y="41321"/>
                    <a:pt x="7696" y="41179"/>
                    <a:pt x="7668" y="41008"/>
                  </a:cubicBezTo>
                  <a:cubicBezTo>
                    <a:pt x="7696" y="40810"/>
                    <a:pt x="7526" y="40639"/>
                    <a:pt x="7327" y="40639"/>
                  </a:cubicBezTo>
                  <a:close/>
                  <a:moveTo>
                    <a:pt x="20554" y="40674"/>
                  </a:moveTo>
                  <a:cubicBezTo>
                    <a:pt x="20319" y="40674"/>
                    <a:pt x="20102" y="40835"/>
                    <a:pt x="20078" y="41094"/>
                  </a:cubicBezTo>
                  <a:cubicBezTo>
                    <a:pt x="20106" y="41263"/>
                    <a:pt x="20247" y="41376"/>
                    <a:pt x="20416" y="41405"/>
                  </a:cubicBezTo>
                  <a:lnTo>
                    <a:pt x="20416" y="41405"/>
                  </a:lnTo>
                  <a:cubicBezTo>
                    <a:pt x="20632" y="41395"/>
                    <a:pt x="20819" y="41257"/>
                    <a:pt x="20873" y="41065"/>
                  </a:cubicBezTo>
                  <a:cubicBezTo>
                    <a:pt x="20902" y="40923"/>
                    <a:pt x="20845" y="40753"/>
                    <a:pt x="20703" y="40696"/>
                  </a:cubicBezTo>
                  <a:cubicBezTo>
                    <a:pt x="20654" y="40681"/>
                    <a:pt x="20604" y="40674"/>
                    <a:pt x="20554" y="40674"/>
                  </a:cubicBezTo>
                  <a:close/>
                  <a:moveTo>
                    <a:pt x="20416" y="41405"/>
                  </a:moveTo>
                  <a:cubicBezTo>
                    <a:pt x="20407" y="41406"/>
                    <a:pt x="20399" y="41406"/>
                    <a:pt x="20391" y="41406"/>
                  </a:cubicBezTo>
                  <a:lnTo>
                    <a:pt x="20419" y="41406"/>
                  </a:lnTo>
                  <a:cubicBezTo>
                    <a:pt x="20418" y="41406"/>
                    <a:pt x="20417" y="41406"/>
                    <a:pt x="20416" y="41405"/>
                  </a:cubicBezTo>
                  <a:close/>
                  <a:moveTo>
                    <a:pt x="11347" y="41261"/>
                  </a:moveTo>
                  <a:cubicBezTo>
                    <a:pt x="11332" y="41261"/>
                    <a:pt x="11318" y="41262"/>
                    <a:pt x="11303" y="41264"/>
                  </a:cubicBezTo>
                  <a:lnTo>
                    <a:pt x="11274" y="41264"/>
                  </a:lnTo>
                  <a:cubicBezTo>
                    <a:pt x="11104" y="41292"/>
                    <a:pt x="10990" y="41463"/>
                    <a:pt x="11019" y="41633"/>
                  </a:cubicBezTo>
                  <a:cubicBezTo>
                    <a:pt x="11047" y="41804"/>
                    <a:pt x="11189" y="41946"/>
                    <a:pt x="11360" y="41974"/>
                  </a:cubicBezTo>
                  <a:cubicBezTo>
                    <a:pt x="11558" y="41946"/>
                    <a:pt x="11700" y="41804"/>
                    <a:pt x="11729" y="41605"/>
                  </a:cubicBezTo>
                  <a:cubicBezTo>
                    <a:pt x="11703" y="41421"/>
                    <a:pt x="11530" y="41261"/>
                    <a:pt x="11347" y="41261"/>
                  </a:cubicBezTo>
                  <a:close/>
                  <a:moveTo>
                    <a:pt x="15989" y="41889"/>
                  </a:moveTo>
                  <a:cubicBezTo>
                    <a:pt x="15790" y="41917"/>
                    <a:pt x="15648" y="42059"/>
                    <a:pt x="15648" y="42258"/>
                  </a:cubicBezTo>
                  <a:cubicBezTo>
                    <a:pt x="15648" y="42457"/>
                    <a:pt x="15818" y="42599"/>
                    <a:pt x="16017" y="42599"/>
                  </a:cubicBezTo>
                  <a:cubicBezTo>
                    <a:pt x="16216" y="42599"/>
                    <a:pt x="16358" y="42428"/>
                    <a:pt x="16329" y="42258"/>
                  </a:cubicBezTo>
                  <a:cubicBezTo>
                    <a:pt x="16329" y="42059"/>
                    <a:pt x="16187" y="41889"/>
                    <a:pt x="15989" y="41889"/>
                  </a:cubicBezTo>
                  <a:close/>
                  <a:moveTo>
                    <a:pt x="19491" y="42255"/>
                  </a:moveTo>
                  <a:cubicBezTo>
                    <a:pt x="19479" y="42255"/>
                    <a:pt x="19466" y="42256"/>
                    <a:pt x="19453" y="42258"/>
                  </a:cubicBezTo>
                  <a:cubicBezTo>
                    <a:pt x="19198" y="42286"/>
                    <a:pt x="19027" y="42514"/>
                    <a:pt x="19056" y="42741"/>
                  </a:cubicBezTo>
                  <a:cubicBezTo>
                    <a:pt x="19084" y="42911"/>
                    <a:pt x="19226" y="43025"/>
                    <a:pt x="19397" y="43025"/>
                  </a:cubicBezTo>
                  <a:cubicBezTo>
                    <a:pt x="19624" y="43025"/>
                    <a:pt x="19823" y="42826"/>
                    <a:pt x="19794" y="42570"/>
                  </a:cubicBezTo>
                  <a:cubicBezTo>
                    <a:pt x="19794" y="42413"/>
                    <a:pt x="19648" y="42255"/>
                    <a:pt x="19491" y="422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4822400" y="2205000"/>
              <a:ext cx="616300" cy="569525"/>
            </a:xfrm>
            <a:custGeom>
              <a:avLst/>
              <a:gdLst/>
              <a:ahLst/>
              <a:cxnLst/>
              <a:rect l="l" t="t" r="r" b="b"/>
              <a:pathLst>
                <a:path w="24652" h="22781" extrusionOk="0">
                  <a:moveTo>
                    <a:pt x="21044" y="541"/>
                  </a:moveTo>
                  <a:cubicBezTo>
                    <a:pt x="21044" y="541"/>
                    <a:pt x="21044" y="542"/>
                    <a:pt x="21044" y="543"/>
                  </a:cubicBezTo>
                  <a:lnTo>
                    <a:pt x="21044" y="543"/>
                  </a:lnTo>
                  <a:lnTo>
                    <a:pt x="21073" y="541"/>
                  </a:lnTo>
                  <a:close/>
                  <a:moveTo>
                    <a:pt x="1" y="115"/>
                  </a:moveTo>
                  <a:cubicBezTo>
                    <a:pt x="285" y="1790"/>
                    <a:pt x="654" y="3466"/>
                    <a:pt x="1052" y="5141"/>
                  </a:cubicBezTo>
                  <a:cubicBezTo>
                    <a:pt x="1534" y="7243"/>
                    <a:pt x="2017" y="9344"/>
                    <a:pt x="2415" y="11446"/>
                  </a:cubicBezTo>
                  <a:cubicBezTo>
                    <a:pt x="2670" y="12809"/>
                    <a:pt x="2926" y="14200"/>
                    <a:pt x="3182" y="15564"/>
                  </a:cubicBezTo>
                  <a:cubicBezTo>
                    <a:pt x="3551" y="17438"/>
                    <a:pt x="3948" y="19341"/>
                    <a:pt x="4318" y="21243"/>
                  </a:cubicBezTo>
                  <a:cubicBezTo>
                    <a:pt x="4435" y="21337"/>
                    <a:pt x="4572" y="21393"/>
                    <a:pt x="4729" y="21393"/>
                  </a:cubicBezTo>
                  <a:cubicBezTo>
                    <a:pt x="4761" y="21393"/>
                    <a:pt x="4795" y="21390"/>
                    <a:pt x="4829" y="21385"/>
                  </a:cubicBezTo>
                  <a:cubicBezTo>
                    <a:pt x="4687" y="20675"/>
                    <a:pt x="4545" y="19994"/>
                    <a:pt x="4403" y="19312"/>
                  </a:cubicBezTo>
                  <a:cubicBezTo>
                    <a:pt x="4034" y="17438"/>
                    <a:pt x="3608" y="15564"/>
                    <a:pt x="3238" y="13689"/>
                  </a:cubicBezTo>
                  <a:cubicBezTo>
                    <a:pt x="2784" y="11105"/>
                    <a:pt x="2273" y="8549"/>
                    <a:pt x="1676" y="5993"/>
                  </a:cubicBezTo>
                  <a:cubicBezTo>
                    <a:pt x="1222" y="4062"/>
                    <a:pt x="796" y="2131"/>
                    <a:pt x="427" y="171"/>
                  </a:cubicBezTo>
                  <a:lnTo>
                    <a:pt x="1" y="115"/>
                  </a:lnTo>
                  <a:close/>
                  <a:moveTo>
                    <a:pt x="24651" y="1"/>
                  </a:moveTo>
                  <a:lnTo>
                    <a:pt x="24254" y="115"/>
                  </a:lnTo>
                  <a:cubicBezTo>
                    <a:pt x="24197" y="512"/>
                    <a:pt x="24140" y="881"/>
                    <a:pt x="24055" y="1279"/>
                  </a:cubicBezTo>
                  <a:cubicBezTo>
                    <a:pt x="23742" y="3096"/>
                    <a:pt x="23402" y="4886"/>
                    <a:pt x="23061" y="6703"/>
                  </a:cubicBezTo>
                  <a:cubicBezTo>
                    <a:pt x="22720" y="8322"/>
                    <a:pt x="22379" y="9912"/>
                    <a:pt x="22067" y="11502"/>
                  </a:cubicBezTo>
                  <a:cubicBezTo>
                    <a:pt x="21811" y="12837"/>
                    <a:pt x="21612" y="14200"/>
                    <a:pt x="21357" y="15564"/>
                  </a:cubicBezTo>
                  <a:cubicBezTo>
                    <a:pt x="21016" y="17551"/>
                    <a:pt x="20618" y="19539"/>
                    <a:pt x="20335" y="21556"/>
                  </a:cubicBezTo>
                  <a:cubicBezTo>
                    <a:pt x="20363" y="21560"/>
                    <a:pt x="20392" y="21563"/>
                    <a:pt x="20422" y="21563"/>
                  </a:cubicBezTo>
                  <a:cubicBezTo>
                    <a:pt x="20569" y="21563"/>
                    <a:pt x="20723" y="21504"/>
                    <a:pt x="20817" y="21385"/>
                  </a:cubicBezTo>
                  <a:cubicBezTo>
                    <a:pt x="20817" y="21272"/>
                    <a:pt x="20817" y="21130"/>
                    <a:pt x="20846" y="21016"/>
                  </a:cubicBezTo>
                  <a:cubicBezTo>
                    <a:pt x="21130" y="19341"/>
                    <a:pt x="21414" y="17665"/>
                    <a:pt x="21726" y="16018"/>
                  </a:cubicBezTo>
                  <a:cubicBezTo>
                    <a:pt x="21982" y="14598"/>
                    <a:pt x="22180" y="13178"/>
                    <a:pt x="22464" y="11758"/>
                  </a:cubicBezTo>
                  <a:cubicBezTo>
                    <a:pt x="23089" y="8663"/>
                    <a:pt x="23771" y="5596"/>
                    <a:pt x="24310" y="2528"/>
                  </a:cubicBezTo>
                  <a:cubicBezTo>
                    <a:pt x="24452" y="1676"/>
                    <a:pt x="24538" y="853"/>
                    <a:pt x="24651" y="1"/>
                  </a:cubicBezTo>
                  <a:close/>
                  <a:moveTo>
                    <a:pt x="4743" y="683"/>
                  </a:moveTo>
                  <a:cubicBezTo>
                    <a:pt x="4743" y="739"/>
                    <a:pt x="4743" y="796"/>
                    <a:pt x="4743" y="853"/>
                  </a:cubicBezTo>
                  <a:cubicBezTo>
                    <a:pt x="4829" y="1676"/>
                    <a:pt x="4885" y="2500"/>
                    <a:pt x="4971" y="3324"/>
                  </a:cubicBezTo>
                  <a:cubicBezTo>
                    <a:pt x="5198" y="5312"/>
                    <a:pt x="5453" y="7271"/>
                    <a:pt x="5681" y="9287"/>
                  </a:cubicBezTo>
                  <a:cubicBezTo>
                    <a:pt x="5908" y="11304"/>
                    <a:pt x="6107" y="13320"/>
                    <a:pt x="6334" y="15308"/>
                  </a:cubicBezTo>
                  <a:cubicBezTo>
                    <a:pt x="6533" y="16841"/>
                    <a:pt x="6703" y="18375"/>
                    <a:pt x="6873" y="19880"/>
                  </a:cubicBezTo>
                  <a:cubicBezTo>
                    <a:pt x="6959" y="20562"/>
                    <a:pt x="7044" y="21272"/>
                    <a:pt x="7101" y="21982"/>
                  </a:cubicBezTo>
                  <a:cubicBezTo>
                    <a:pt x="7198" y="22079"/>
                    <a:pt x="7321" y="22123"/>
                    <a:pt x="7444" y="22123"/>
                  </a:cubicBezTo>
                  <a:cubicBezTo>
                    <a:pt x="7501" y="22123"/>
                    <a:pt x="7558" y="22113"/>
                    <a:pt x="7612" y="22095"/>
                  </a:cubicBezTo>
                  <a:cubicBezTo>
                    <a:pt x="7498" y="21243"/>
                    <a:pt x="7385" y="20420"/>
                    <a:pt x="7271" y="19568"/>
                  </a:cubicBezTo>
                  <a:cubicBezTo>
                    <a:pt x="7157" y="18545"/>
                    <a:pt x="7044" y="17466"/>
                    <a:pt x="6930" y="16501"/>
                  </a:cubicBezTo>
                  <a:cubicBezTo>
                    <a:pt x="6817" y="15507"/>
                    <a:pt x="6703" y="14513"/>
                    <a:pt x="6589" y="13547"/>
                  </a:cubicBezTo>
                  <a:cubicBezTo>
                    <a:pt x="6476" y="12326"/>
                    <a:pt x="6334" y="11105"/>
                    <a:pt x="6220" y="9884"/>
                  </a:cubicBezTo>
                  <a:cubicBezTo>
                    <a:pt x="6107" y="8861"/>
                    <a:pt x="5965" y="7811"/>
                    <a:pt x="5851" y="6788"/>
                  </a:cubicBezTo>
                  <a:cubicBezTo>
                    <a:pt x="5737" y="5879"/>
                    <a:pt x="5595" y="4971"/>
                    <a:pt x="5510" y="4062"/>
                  </a:cubicBezTo>
                  <a:cubicBezTo>
                    <a:pt x="5368" y="2954"/>
                    <a:pt x="5255" y="1847"/>
                    <a:pt x="5141" y="739"/>
                  </a:cubicBezTo>
                  <a:lnTo>
                    <a:pt x="4743" y="683"/>
                  </a:lnTo>
                  <a:close/>
                  <a:moveTo>
                    <a:pt x="21044" y="543"/>
                  </a:moveTo>
                  <a:lnTo>
                    <a:pt x="20675" y="569"/>
                  </a:lnTo>
                  <a:cubicBezTo>
                    <a:pt x="20590" y="1080"/>
                    <a:pt x="20505" y="1563"/>
                    <a:pt x="20448" y="2074"/>
                  </a:cubicBezTo>
                  <a:cubicBezTo>
                    <a:pt x="20221" y="4005"/>
                    <a:pt x="20051" y="5965"/>
                    <a:pt x="19823" y="7924"/>
                  </a:cubicBezTo>
                  <a:cubicBezTo>
                    <a:pt x="19767" y="8492"/>
                    <a:pt x="19710" y="9060"/>
                    <a:pt x="19653" y="9600"/>
                  </a:cubicBezTo>
                  <a:cubicBezTo>
                    <a:pt x="19483" y="10849"/>
                    <a:pt x="19284" y="12099"/>
                    <a:pt x="19170" y="13348"/>
                  </a:cubicBezTo>
                  <a:cubicBezTo>
                    <a:pt x="19000" y="14768"/>
                    <a:pt x="18858" y="16160"/>
                    <a:pt x="18687" y="17580"/>
                  </a:cubicBezTo>
                  <a:cubicBezTo>
                    <a:pt x="18489" y="19113"/>
                    <a:pt x="18375" y="20675"/>
                    <a:pt x="18261" y="22237"/>
                  </a:cubicBezTo>
                  <a:cubicBezTo>
                    <a:pt x="18291" y="22242"/>
                    <a:pt x="18320" y="22244"/>
                    <a:pt x="18349" y="22244"/>
                  </a:cubicBezTo>
                  <a:cubicBezTo>
                    <a:pt x="18489" y="22244"/>
                    <a:pt x="18622" y="22189"/>
                    <a:pt x="18716" y="22095"/>
                  </a:cubicBezTo>
                  <a:cubicBezTo>
                    <a:pt x="18716" y="21868"/>
                    <a:pt x="18716" y="21612"/>
                    <a:pt x="18744" y="21385"/>
                  </a:cubicBezTo>
                  <a:cubicBezTo>
                    <a:pt x="18829" y="20590"/>
                    <a:pt x="18886" y="19795"/>
                    <a:pt x="18971" y="19000"/>
                  </a:cubicBezTo>
                  <a:cubicBezTo>
                    <a:pt x="19113" y="17466"/>
                    <a:pt x="19255" y="15933"/>
                    <a:pt x="19454" y="14428"/>
                  </a:cubicBezTo>
                  <a:cubicBezTo>
                    <a:pt x="19738" y="12070"/>
                    <a:pt x="20079" y="9742"/>
                    <a:pt x="20306" y="7385"/>
                  </a:cubicBezTo>
                  <a:cubicBezTo>
                    <a:pt x="20477" y="5454"/>
                    <a:pt x="20732" y="3494"/>
                    <a:pt x="20959" y="1563"/>
                  </a:cubicBezTo>
                  <a:cubicBezTo>
                    <a:pt x="20988" y="1223"/>
                    <a:pt x="21016" y="883"/>
                    <a:pt x="21044" y="543"/>
                  </a:cubicBezTo>
                  <a:close/>
                  <a:moveTo>
                    <a:pt x="8805" y="910"/>
                  </a:moveTo>
                  <a:lnTo>
                    <a:pt x="8805" y="1478"/>
                  </a:lnTo>
                  <a:cubicBezTo>
                    <a:pt x="8833" y="1960"/>
                    <a:pt x="8890" y="2472"/>
                    <a:pt x="8918" y="2954"/>
                  </a:cubicBezTo>
                  <a:cubicBezTo>
                    <a:pt x="8975" y="3863"/>
                    <a:pt x="9032" y="4800"/>
                    <a:pt x="9089" y="5709"/>
                  </a:cubicBezTo>
                  <a:cubicBezTo>
                    <a:pt x="9202" y="7385"/>
                    <a:pt x="9344" y="9060"/>
                    <a:pt x="9429" y="10736"/>
                  </a:cubicBezTo>
                  <a:cubicBezTo>
                    <a:pt x="9515" y="11985"/>
                    <a:pt x="9571" y="13235"/>
                    <a:pt x="9628" y="14484"/>
                  </a:cubicBezTo>
                  <a:cubicBezTo>
                    <a:pt x="9685" y="15422"/>
                    <a:pt x="9742" y="16359"/>
                    <a:pt x="9799" y="17324"/>
                  </a:cubicBezTo>
                  <a:cubicBezTo>
                    <a:pt x="9912" y="19057"/>
                    <a:pt x="9997" y="20817"/>
                    <a:pt x="10111" y="22550"/>
                  </a:cubicBezTo>
                  <a:cubicBezTo>
                    <a:pt x="10206" y="22625"/>
                    <a:pt x="10313" y="22676"/>
                    <a:pt x="10424" y="22676"/>
                  </a:cubicBezTo>
                  <a:cubicBezTo>
                    <a:pt x="10480" y="22676"/>
                    <a:pt x="10537" y="22663"/>
                    <a:pt x="10594" y="22635"/>
                  </a:cubicBezTo>
                  <a:cubicBezTo>
                    <a:pt x="10537" y="21726"/>
                    <a:pt x="10480" y="20817"/>
                    <a:pt x="10423" y="19880"/>
                  </a:cubicBezTo>
                  <a:lnTo>
                    <a:pt x="10395" y="19454"/>
                  </a:lnTo>
                  <a:cubicBezTo>
                    <a:pt x="10338" y="18489"/>
                    <a:pt x="10253" y="17523"/>
                    <a:pt x="10196" y="16557"/>
                  </a:cubicBezTo>
                  <a:cubicBezTo>
                    <a:pt x="10111" y="15223"/>
                    <a:pt x="10054" y="13888"/>
                    <a:pt x="9997" y="12582"/>
                  </a:cubicBezTo>
                  <a:cubicBezTo>
                    <a:pt x="9941" y="11730"/>
                    <a:pt x="9884" y="10878"/>
                    <a:pt x="9827" y="10026"/>
                  </a:cubicBezTo>
                  <a:cubicBezTo>
                    <a:pt x="9770" y="9032"/>
                    <a:pt x="9685" y="8038"/>
                    <a:pt x="9628" y="7044"/>
                  </a:cubicBezTo>
                  <a:cubicBezTo>
                    <a:pt x="9543" y="5908"/>
                    <a:pt x="9486" y="4744"/>
                    <a:pt x="9429" y="3579"/>
                  </a:cubicBezTo>
                  <a:cubicBezTo>
                    <a:pt x="9373" y="2983"/>
                    <a:pt x="9344" y="2415"/>
                    <a:pt x="9287" y="1818"/>
                  </a:cubicBezTo>
                  <a:cubicBezTo>
                    <a:pt x="9259" y="1506"/>
                    <a:pt x="9202" y="1222"/>
                    <a:pt x="9145" y="910"/>
                  </a:cubicBezTo>
                  <a:close/>
                  <a:moveTo>
                    <a:pt x="16756" y="853"/>
                  </a:moveTo>
                  <a:cubicBezTo>
                    <a:pt x="16728" y="2983"/>
                    <a:pt x="16586" y="5113"/>
                    <a:pt x="16472" y="7214"/>
                  </a:cubicBezTo>
                  <a:cubicBezTo>
                    <a:pt x="16387" y="8748"/>
                    <a:pt x="16245" y="10281"/>
                    <a:pt x="16103" y="11815"/>
                  </a:cubicBezTo>
                  <a:cubicBezTo>
                    <a:pt x="15961" y="13689"/>
                    <a:pt x="15876" y="15564"/>
                    <a:pt x="15762" y="17495"/>
                  </a:cubicBezTo>
                  <a:cubicBezTo>
                    <a:pt x="15677" y="19199"/>
                    <a:pt x="15620" y="20931"/>
                    <a:pt x="15563" y="22663"/>
                  </a:cubicBezTo>
                  <a:cubicBezTo>
                    <a:pt x="15622" y="22675"/>
                    <a:pt x="15686" y="22682"/>
                    <a:pt x="15751" y="22682"/>
                  </a:cubicBezTo>
                  <a:cubicBezTo>
                    <a:pt x="15842" y="22682"/>
                    <a:pt x="15935" y="22668"/>
                    <a:pt x="16018" y="22635"/>
                  </a:cubicBezTo>
                  <a:cubicBezTo>
                    <a:pt x="15989" y="21811"/>
                    <a:pt x="16103" y="20988"/>
                    <a:pt x="16131" y="20136"/>
                  </a:cubicBezTo>
                  <a:cubicBezTo>
                    <a:pt x="16188" y="18489"/>
                    <a:pt x="16245" y="16813"/>
                    <a:pt x="16330" y="15166"/>
                  </a:cubicBezTo>
                  <a:cubicBezTo>
                    <a:pt x="16359" y="14342"/>
                    <a:pt x="16415" y="13519"/>
                    <a:pt x="16472" y="12695"/>
                  </a:cubicBezTo>
                  <a:cubicBezTo>
                    <a:pt x="16614" y="11076"/>
                    <a:pt x="16756" y="9486"/>
                    <a:pt x="16870" y="7896"/>
                  </a:cubicBezTo>
                  <a:cubicBezTo>
                    <a:pt x="16955" y="6987"/>
                    <a:pt x="16983" y="6107"/>
                    <a:pt x="17069" y="5198"/>
                  </a:cubicBezTo>
                  <a:cubicBezTo>
                    <a:pt x="17182" y="3835"/>
                    <a:pt x="17154" y="2472"/>
                    <a:pt x="17154" y="1108"/>
                  </a:cubicBezTo>
                  <a:cubicBezTo>
                    <a:pt x="17154" y="910"/>
                    <a:pt x="17154" y="853"/>
                    <a:pt x="17012" y="853"/>
                  </a:cubicBezTo>
                  <a:close/>
                  <a:moveTo>
                    <a:pt x="12496" y="938"/>
                  </a:moveTo>
                  <a:cubicBezTo>
                    <a:pt x="12496" y="1392"/>
                    <a:pt x="12468" y="1847"/>
                    <a:pt x="12468" y="2301"/>
                  </a:cubicBezTo>
                  <a:lnTo>
                    <a:pt x="12468" y="6760"/>
                  </a:lnTo>
                  <a:lnTo>
                    <a:pt x="12468" y="18375"/>
                  </a:lnTo>
                  <a:cubicBezTo>
                    <a:pt x="12468" y="19823"/>
                    <a:pt x="12496" y="21272"/>
                    <a:pt x="12525" y="22692"/>
                  </a:cubicBezTo>
                  <a:cubicBezTo>
                    <a:pt x="12601" y="22753"/>
                    <a:pt x="12693" y="22781"/>
                    <a:pt x="12789" y="22781"/>
                  </a:cubicBezTo>
                  <a:cubicBezTo>
                    <a:pt x="12872" y="22781"/>
                    <a:pt x="12957" y="22760"/>
                    <a:pt x="13036" y="22720"/>
                  </a:cubicBezTo>
                  <a:cubicBezTo>
                    <a:pt x="13008" y="21669"/>
                    <a:pt x="12922" y="20590"/>
                    <a:pt x="12922" y="19539"/>
                  </a:cubicBezTo>
                  <a:cubicBezTo>
                    <a:pt x="12894" y="15620"/>
                    <a:pt x="12894" y="11730"/>
                    <a:pt x="12894" y="7839"/>
                  </a:cubicBezTo>
                  <a:cubicBezTo>
                    <a:pt x="12894" y="7044"/>
                    <a:pt x="12951" y="6277"/>
                    <a:pt x="12951" y="5482"/>
                  </a:cubicBezTo>
                  <a:cubicBezTo>
                    <a:pt x="13008" y="3977"/>
                    <a:pt x="12894" y="2472"/>
                    <a:pt x="12866" y="9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14"/>
          <p:cNvGrpSpPr/>
          <p:nvPr/>
        </p:nvGrpSpPr>
        <p:grpSpPr>
          <a:xfrm>
            <a:off x="8789779" y="1017186"/>
            <a:ext cx="1129790" cy="1493647"/>
            <a:chOff x="7364218" y="595858"/>
            <a:chExt cx="764094" cy="1010108"/>
          </a:xfrm>
        </p:grpSpPr>
        <p:sp>
          <p:nvSpPr>
            <p:cNvPr id="860" name="Google Shape;860;p14"/>
            <p:cNvSpPr/>
            <p:nvPr/>
          </p:nvSpPr>
          <p:spPr>
            <a:xfrm>
              <a:off x="7364218" y="630232"/>
              <a:ext cx="729758" cy="975735"/>
            </a:xfrm>
            <a:custGeom>
              <a:avLst/>
              <a:gdLst/>
              <a:ahLst/>
              <a:cxnLst/>
              <a:rect l="l" t="t" r="r" b="b"/>
              <a:pathLst>
                <a:path w="19468" h="26030" extrusionOk="0">
                  <a:moveTo>
                    <a:pt x="1" y="0"/>
                  </a:moveTo>
                  <a:lnTo>
                    <a:pt x="1" y="26029"/>
                  </a:lnTo>
                  <a:lnTo>
                    <a:pt x="19467" y="26029"/>
                  </a:lnTo>
                  <a:lnTo>
                    <a:pt x="194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7398592" y="595858"/>
              <a:ext cx="729720" cy="975735"/>
            </a:xfrm>
            <a:custGeom>
              <a:avLst/>
              <a:gdLst/>
              <a:ahLst/>
              <a:cxnLst/>
              <a:rect l="l" t="t" r="r" b="b"/>
              <a:pathLst>
                <a:path w="19467" h="26030" extrusionOk="0">
                  <a:moveTo>
                    <a:pt x="0" y="1"/>
                  </a:moveTo>
                  <a:lnTo>
                    <a:pt x="0" y="26030"/>
                  </a:lnTo>
                  <a:lnTo>
                    <a:pt x="19467" y="26030"/>
                  </a:lnTo>
                  <a:lnTo>
                    <a:pt x="19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7472775" y="671466"/>
              <a:ext cx="581355" cy="825907"/>
            </a:xfrm>
            <a:custGeom>
              <a:avLst/>
              <a:gdLst/>
              <a:ahLst/>
              <a:cxnLst/>
              <a:rect l="l" t="t" r="r" b="b"/>
              <a:pathLst>
                <a:path w="15509" h="22033" extrusionOk="0">
                  <a:moveTo>
                    <a:pt x="1" y="0"/>
                  </a:moveTo>
                  <a:lnTo>
                    <a:pt x="1" y="22033"/>
                  </a:lnTo>
                  <a:lnTo>
                    <a:pt x="15508" y="22033"/>
                  </a:lnTo>
                  <a:lnTo>
                    <a:pt x="15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7435702" y="632969"/>
              <a:ext cx="655538" cy="901514"/>
            </a:xfrm>
            <a:custGeom>
              <a:avLst/>
              <a:gdLst/>
              <a:ahLst/>
              <a:cxnLst/>
              <a:rect l="l" t="t" r="r" b="b"/>
              <a:pathLst>
                <a:path w="17488" h="24050" extrusionOk="0">
                  <a:moveTo>
                    <a:pt x="16497" y="1027"/>
                  </a:moveTo>
                  <a:lnTo>
                    <a:pt x="16497" y="23060"/>
                  </a:lnTo>
                  <a:lnTo>
                    <a:pt x="990" y="23060"/>
                  </a:lnTo>
                  <a:lnTo>
                    <a:pt x="990" y="1027"/>
                  </a:lnTo>
                  <a:close/>
                  <a:moveTo>
                    <a:pt x="0" y="1"/>
                  </a:moveTo>
                  <a:lnTo>
                    <a:pt x="0" y="24050"/>
                  </a:lnTo>
                  <a:lnTo>
                    <a:pt x="17487" y="24050"/>
                  </a:lnTo>
                  <a:lnTo>
                    <a:pt x="17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Balsamiq Sans"/>
              <a:buNone/>
              <a:defRPr sz="3000" b="1">
                <a:solidFill>
                  <a:schemeClr val="dk2"/>
                </a:solidFill>
                <a:latin typeface="Balsamiq Sans"/>
                <a:ea typeface="Balsamiq Sans"/>
                <a:cs typeface="Balsamiq Sans"/>
                <a:sym typeface="Balsamiq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71900" y="1137488"/>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59" r:id="rId8"/>
    <p:sldLayoutId id="2147483660" r:id="rId9"/>
    <p:sldLayoutId id="2147483662" r:id="rId10"/>
    <p:sldLayoutId id="2147483666" r:id="rId11"/>
    <p:sldLayoutId id="2147483668" r:id="rId12"/>
    <p:sldLayoutId id="2147483673" r:id="rId13"/>
    <p:sldLayoutId id="2147483678" r:id="rId14"/>
    <p:sldLayoutId id="2147483683" r:id="rId15"/>
    <p:sldLayoutId id="2147483685" r:id="rId16"/>
    <p:sldLayoutId id="2147483692" r:id="rId17"/>
    <p:sldLayoutId id="2147483698" r:id="rId18"/>
    <p:sldLayoutId id="2147483699" r:id="rId19"/>
    <p:sldLayoutId id="2147483700" r:id="rId20"/>
    <p:sldLayoutId id="2147483706" r:id="rId21"/>
    <p:sldLayoutId id="2147483707" r:id="rId22"/>
    <p:sldLayoutId id="2147483708"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29802B-013A-4532-B4F4-45F9F463DBA5}" type="datetimeFigureOut">
              <a:rPr lang="es-ES" smtClean="0">
                <a:solidFill>
                  <a:prstClr val="white">
                    <a:tint val="75000"/>
                  </a:prstClr>
                </a:solidFill>
              </a:rPr>
              <a:pPr/>
              <a:t>21/2/24</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9F5832F-A1CA-46F1-897A-5DFFCA819950}" type="slidenum">
              <a:rPr lang="es-ES" smtClean="0">
                <a:solidFill>
                  <a:prstClr val="white">
                    <a:tint val="75000"/>
                  </a:prstClr>
                </a:solidFill>
              </a:rPr>
              <a:pPr/>
              <a:t>‹#›</a:t>
            </a:fld>
            <a:endParaRPr lang="es-ES">
              <a:solidFill>
                <a:prstClr val="white">
                  <a:tint val="75000"/>
                </a:prstClr>
              </a:solidFill>
            </a:endParaRPr>
          </a:p>
        </p:txBody>
      </p:sp>
    </p:spTree>
    <p:extLst>
      <p:ext uri="{BB962C8B-B14F-4D97-AF65-F5344CB8AC3E}">
        <p14:creationId xmlns:p14="http://schemas.microsoft.com/office/powerpoint/2010/main" val="4005311471"/>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C0A81D-3424-4C9B-9289-661E34BAD5E3}" type="datetimeFigureOut">
              <a:rPr lang="es-ES" smtClean="0"/>
              <a:t>21/2/24</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4D72BEC-E8D8-4E61-93BE-5800A8E35271}" type="slidenum">
              <a:rPr lang="es-ES" smtClean="0"/>
              <a:t>‹#›</a:t>
            </a:fld>
            <a:endParaRPr lang="es-ES"/>
          </a:p>
        </p:txBody>
      </p:sp>
    </p:spTree>
    <p:extLst>
      <p:ext uri="{BB962C8B-B14F-4D97-AF65-F5344CB8AC3E}">
        <p14:creationId xmlns:p14="http://schemas.microsoft.com/office/powerpoint/2010/main" val="7217646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7.jpg"/><Relationship Id="rId18" Type="http://schemas.microsoft.com/office/2007/relationships/hdphoto" Target="../media/hdphoto7.wdp"/><Relationship Id="rId3" Type="http://schemas.openxmlformats.org/officeDocument/2006/relationships/audio" Target="../media/audio1.wav"/><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hyperlink" Target="https://pngimg.com/download/8514" TargetMode="External"/><Relationship Id="rId17" Type="http://schemas.openxmlformats.org/officeDocument/2006/relationships/image" Target="../media/image29.png"/><Relationship Id="rId2" Type="http://schemas.openxmlformats.org/officeDocument/2006/relationships/notesSlide" Target="../notesSlides/notesSlide16.xml"/><Relationship Id="rId16" Type="http://schemas.openxmlformats.org/officeDocument/2006/relationships/hyperlink" Target="https://www.pngall.com/lenovo-png/download/67277" TargetMode="External"/><Relationship Id="rId20" Type="http://schemas.microsoft.com/office/2007/relationships/hdphoto" Target="../media/hdphoto8.wdp"/><Relationship Id="rId1" Type="http://schemas.openxmlformats.org/officeDocument/2006/relationships/slideLayout" Target="../slideLayouts/slideLayout35.xml"/><Relationship Id="rId6" Type="http://schemas.microsoft.com/office/2007/relationships/hdphoto" Target="../media/hdphoto5.wdp"/><Relationship Id="rId11" Type="http://schemas.openxmlformats.org/officeDocument/2006/relationships/image" Target="../media/image26.png"/><Relationship Id="rId24" Type="http://schemas.microsoft.com/office/2007/relationships/hdphoto" Target="../media/hdphoto10.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hyperlink" Target="https://pngimg.com/download/49036" TargetMode="External"/><Relationship Id="rId19"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hyperlink" Target="https://www.flickr.com/photos/88959000@N00/2404303581" TargetMode="External"/><Relationship Id="rId22"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lickr.com/photos/kitcowan/2103850699" TargetMode="External"/><Relationship Id="rId18" Type="http://schemas.openxmlformats.org/officeDocument/2006/relationships/hyperlink" Target="https://www.pexels.com/vi-vn/anh/chim-b-cau-con-v-t-loai-v-t-thu-v-t-75973/" TargetMode="External"/><Relationship Id="rId3" Type="http://schemas.openxmlformats.org/officeDocument/2006/relationships/audio" Target="../media/audio1.wav"/><Relationship Id="rId21" Type="http://schemas.openxmlformats.org/officeDocument/2006/relationships/image" Target="../media/image29.png"/><Relationship Id="rId7" Type="http://schemas.microsoft.com/office/2007/relationships/hdphoto" Target="../media/hdphoto9.wdp"/><Relationship Id="rId12" Type="http://schemas.openxmlformats.org/officeDocument/2006/relationships/image" Target="../media/image33.png"/><Relationship Id="rId17" Type="http://schemas.microsoft.com/office/2007/relationships/hdphoto" Target="../media/hdphoto11.wdp"/><Relationship Id="rId2" Type="http://schemas.openxmlformats.org/officeDocument/2006/relationships/audio" Target="../media/audio2.wav"/><Relationship Id="rId16" Type="http://schemas.openxmlformats.org/officeDocument/2006/relationships/image" Target="../media/image35.png"/><Relationship Id="rId20" Type="http://schemas.openxmlformats.org/officeDocument/2006/relationships/hyperlink" Target="https://pngimg.com/download/49036" TargetMode="External"/><Relationship Id="rId1" Type="http://schemas.openxmlformats.org/officeDocument/2006/relationships/slideLayout" Target="../slideLayouts/slideLayout35.xml"/><Relationship Id="rId6" Type="http://schemas.openxmlformats.org/officeDocument/2006/relationships/image" Target="../media/image31.png"/><Relationship Id="rId11" Type="http://schemas.microsoft.com/office/2007/relationships/hdphoto" Target="../media/hdphoto6.wdp"/><Relationship Id="rId24" Type="http://schemas.microsoft.com/office/2007/relationships/hdphoto" Target="../media/hdphoto10.wdp"/><Relationship Id="rId5" Type="http://schemas.microsoft.com/office/2007/relationships/hdphoto" Target="../media/hdphoto5.wdp"/><Relationship Id="rId15" Type="http://schemas.openxmlformats.org/officeDocument/2006/relationships/hyperlink" Target="https://www.flickr.com/photos/annstanley59/2516780447/" TargetMode="External"/><Relationship Id="rId23"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25.png"/><Relationship Id="rId4" Type="http://schemas.openxmlformats.org/officeDocument/2006/relationships/image" Target="../media/image23.png"/><Relationship Id="rId9" Type="http://schemas.microsoft.com/office/2007/relationships/hdphoto" Target="../media/hdphoto8.wdp"/><Relationship Id="rId14" Type="http://schemas.openxmlformats.org/officeDocument/2006/relationships/image" Target="../media/image34.jpg"/><Relationship Id="rId22"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flickr.com/photos/lwr/9197047813" TargetMode="External"/><Relationship Id="rId18" Type="http://schemas.openxmlformats.org/officeDocument/2006/relationships/image" Target="../media/image29.png"/><Relationship Id="rId3" Type="http://schemas.openxmlformats.org/officeDocument/2006/relationships/audio" Target="../media/audio2.wav"/><Relationship Id="rId21" Type="http://schemas.microsoft.com/office/2007/relationships/hdphoto" Target="../media/hdphoto8.wdp"/><Relationship Id="rId7" Type="http://schemas.microsoft.com/office/2007/relationships/hdphoto" Target="../media/hdphoto9.wdp"/><Relationship Id="rId12" Type="http://schemas.openxmlformats.org/officeDocument/2006/relationships/image" Target="../media/image37.jpg"/><Relationship Id="rId17" Type="http://schemas.openxmlformats.org/officeDocument/2006/relationships/hyperlink" Target="https://www.pngall.com/perfume-png/" TargetMode="External"/><Relationship Id="rId2" Type="http://schemas.openxmlformats.org/officeDocument/2006/relationships/audio" Target="../media/audio1.wav"/><Relationship Id="rId16" Type="http://schemas.openxmlformats.org/officeDocument/2006/relationships/image" Target="../media/image39.png"/><Relationship Id="rId20"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hyperlink" Target="https://pngimg.com/download/57889" TargetMode="External"/><Relationship Id="rId5" Type="http://schemas.microsoft.com/office/2007/relationships/hdphoto" Target="../media/hdphoto5.wdp"/><Relationship Id="rId15" Type="http://schemas.openxmlformats.org/officeDocument/2006/relationships/hyperlink" Target="https://pngimg.com/download/27932" TargetMode="External"/><Relationship Id="rId23" Type="http://schemas.microsoft.com/office/2007/relationships/hdphoto" Target="../media/hdphoto10.wdp"/><Relationship Id="rId10" Type="http://schemas.openxmlformats.org/officeDocument/2006/relationships/image" Target="../media/image36.png"/><Relationship Id="rId19" Type="http://schemas.microsoft.com/office/2007/relationships/hdphoto" Target="../media/hdphoto7.wdp"/><Relationship Id="rId4" Type="http://schemas.openxmlformats.org/officeDocument/2006/relationships/image" Target="../media/image23.png"/><Relationship Id="rId9" Type="http://schemas.microsoft.com/office/2007/relationships/hdphoto" Target="../media/hdphoto6.wdp"/><Relationship Id="rId14" Type="http://schemas.openxmlformats.org/officeDocument/2006/relationships/image" Target="../media/image38.png"/><Relationship Id="rId22"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9.png"/><Relationship Id="rId18" Type="http://schemas.microsoft.com/office/2007/relationships/hdphoto" Target="../media/hdphoto9.wdp"/><Relationship Id="rId3" Type="http://schemas.openxmlformats.org/officeDocument/2006/relationships/audio" Target="../media/audio2.wav"/><Relationship Id="rId21" Type="http://schemas.openxmlformats.org/officeDocument/2006/relationships/image" Target="../media/image44.png"/><Relationship Id="rId7" Type="http://schemas.openxmlformats.org/officeDocument/2006/relationships/hyperlink" Target="https://freepngimg.com/png/25085-world-wide-web-transparent-image" TargetMode="External"/><Relationship Id="rId12" Type="http://schemas.openxmlformats.org/officeDocument/2006/relationships/hyperlink" Target="https://svgsilh.com/image/296666.html" TargetMode="External"/><Relationship Id="rId17" Type="http://schemas.openxmlformats.org/officeDocument/2006/relationships/image" Target="../media/image31.png"/><Relationship Id="rId2" Type="http://schemas.openxmlformats.org/officeDocument/2006/relationships/audio" Target="../media/audio1.wav"/><Relationship Id="rId16" Type="http://schemas.microsoft.com/office/2007/relationships/hdphoto" Target="../media/hdphoto8.wdp"/><Relationship Id="rId20" Type="http://schemas.microsoft.com/office/2007/relationships/hdphoto" Target="../media/hdphoto6.wdp"/><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3.svg"/><Relationship Id="rId5" Type="http://schemas.microsoft.com/office/2007/relationships/hdphoto" Target="../media/hdphoto5.wdp"/><Relationship Id="rId15" Type="http://schemas.openxmlformats.org/officeDocument/2006/relationships/image" Target="../media/image30.png"/><Relationship Id="rId23" Type="http://schemas.openxmlformats.org/officeDocument/2006/relationships/hyperlink" Target="https://svgsilh.com/es/00bcd4/image/1967796.html" TargetMode="External"/><Relationship Id="rId10" Type="http://schemas.openxmlformats.org/officeDocument/2006/relationships/image" Target="../media/image42.png"/><Relationship Id="rId19"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com-ace.blogspot.com/2015/11/network-topology.html" TargetMode="External"/><Relationship Id="rId14" Type="http://schemas.microsoft.com/office/2007/relationships/hdphoto" Target="../media/hdphoto7.wdp"/><Relationship Id="rId22" Type="http://schemas.openxmlformats.org/officeDocument/2006/relationships/image" Target="../media/image4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9.png"/><Relationship Id="rId18" Type="http://schemas.microsoft.com/office/2007/relationships/hdphoto" Target="../media/hdphoto9.wdp"/><Relationship Id="rId3" Type="http://schemas.openxmlformats.org/officeDocument/2006/relationships/audio" Target="../media/audio1.wav"/><Relationship Id="rId21" Type="http://schemas.openxmlformats.org/officeDocument/2006/relationships/image" Target="../media/image24.png"/><Relationship Id="rId7" Type="http://schemas.openxmlformats.org/officeDocument/2006/relationships/image" Target="../media/image23.png"/><Relationship Id="rId12" Type="http://schemas.openxmlformats.org/officeDocument/2006/relationships/hyperlink" Target="http://www.wired.it/attualita/tech/2014/04/08/ecco-il-canguro-robot/" TargetMode="External"/><Relationship Id="rId17" Type="http://schemas.openxmlformats.org/officeDocument/2006/relationships/image" Target="../media/image31.png"/><Relationship Id="rId2" Type="http://schemas.openxmlformats.org/officeDocument/2006/relationships/notesSlide" Target="../notesSlides/notesSlide17.xml"/><Relationship Id="rId16" Type="http://schemas.microsoft.com/office/2007/relationships/hdphoto" Target="../media/hdphoto8.wdp"/><Relationship Id="rId20" Type="http://schemas.openxmlformats.org/officeDocument/2006/relationships/hyperlink" Target="https://www.flickr.com/photos/weemeeuw/8688853411/in/photolist-eeNDpr-2YkAVn-5QM2XZ-41Q46-6w6tHq-2even-3NogNS-4vMBW-rF1bUf-Brco4-7fRJ8-2evdA-4ynqko-skrgvY-8HfYL-5wRQyC-2evcH-x77Wt-x77T3-4Uf4uy-6XwU1-ddymB-ddymi-ddykh-ddykR-ddykt-sCootD-9StMn-6faHce-6feTx3-6feTNW-6faGH4-6feThN-5mX8n1-5mSSu8-5mX8kw-6FEV3s-6FAPxr-6FAPUM-5mSStR-6FAPqB-6FAPCR-4Nyy51-6FEUtW-73jMx5-6FAQ8v-9HjPu-9HjNJ-4QeBM6-4EzwZh" TargetMode="External"/><Relationship Id="rId1" Type="http://schemas.openxmlformats.org/officeDocument/2006/relationships/slideLayout" Target="../slideLayouts/slideLayout35.xml"/><Relationship Id="rId6" Type="http://schemas.microsoft.com/office/2007/relationships/hdphoto" Target="../media/hdphoto10.wdp"/><Relationship Id="rId11" Type="http://schemas.openxmlformats.org/officeDocument/2006/relationships/image" Target="../media/image47.jpg"/><Relationship Id="rId24" Type="http://schemas.openxmlformats.org/officeDocument/2006/relationships/hyperlink" Target="https://primerasnoticias.com/2014/06/disenan-androides-para-que-presenten-las-noticias-en-japon/" TargetMode="External"/><Relationship Id="rId5" Type="http://schemas.openxmlformats.org/officeDocument/2006/relationships/image" Target="../media/image32.png"/><Relationship Id="rId15" Type="http://schemas.openxmlformats.org/officeDocument/2006/relationships/image" Target="../media/image30.png"/><Relationship Id="rId23" Type="http://schemas.openxmlformats.org/officeDocument/2006/relationships/image" Target="../media/image49.jpg"/><Relationship Id="rId10" Type="http://schemas.openxmlformats.org/officeDocument/2006/relationships/hyperlink" Target="https://clipset.com/bandai-smartpet-el-perro-robot-con-cara-de-iphone/" TargetMode="External"/><Relationship Id="rId19"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46.jpg"/><Relationship Id="rId14" Type="http://schemas.microsoft.com/office/2007/relationships/hdphoto" Target="../media/hdphoto7.wdp"/><Relationship Id="rId22"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publicdomainpictures.net/en/view-image.php?image=301176&amp;picture=red-circle" TargetMode="External"/><Relationship Id="rId5" Type="http://schemas.microsoft.com/office/2007/relationships/hdphoto" Target="../media/hdphoto12.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www.pngall.com/green-tick-png/"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hyperlink" Target="https://www.publicdomainpictures.net/en/view-image.php?image=320369&amp;picture=corona-virus" TargetMode="Externa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hyperlink" Target="https://www.publicdomainpictures.net/en/view-image.php?image=301176&amp;picture=red-circle" TargetMode="Externa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www.freepik.com/premium-vector/home-interior-background-video-conference_9554214.htm/?utm_source=slidesgo_template&amp;utm_medium=referral-link&amp;utm_campaign=sg_resources&amp;utm_content=freepik"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17.xml"/><Relationship Id="rId18" Type="http://schemas.openxmlformats.org/officeDocument/2006/relationships/image" Target="../media/image6.png"/><Relationship Id="rId3" Type="http://schemas.microsoft.com/office/2007/relationships/media" Target="../media/media3.mp3"/><Relationship Id="rId21" Type="http://schemas.openxmlformats.org/officeDocument/2006/relationships/image" Target="../media/image8.jpeg"/><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5.jpeg"/><Relationship Id="rId2" Type="http://schemas.openxmlformats.org/officeDocument/2006/relationships/audio" Target="../media/media2.mp3"/><Relationship Id="rId16" Type="http://schemas.openxmlformats.org/officeDocument/2006/relationships/image" Target="../media/image4.png"/><Relationship Id="rId20"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3.png"/><Relationship Id="rId10" Type="http://schemas.openxmlformats.org/officeDocument/2006/relationships/audio" Target="../media/media6.mp3"/><Relationship Id="rId19" Type="http://schemas.microsoft.com/office/2007/relationships/hdphoto" Target="../media/hdphoto1.wdp"/><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4.xml"/><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0"/>
        <p:cNvGrpSpPr/>
        <p:nvPr/>
      </p:nvGrpSpPr>
      <p:grpSpPr>
        <a:xfrm>
          <a:off x="0" y="0"/>
          <a:ext cx="0" cy="0"/>
          <a:chOff x="0" y="0"/>
          <a:chExt cx="0" cy="0"/>
        </a:xfrm>
      </p:grpSpPr>
      <p:grpSp>
        <p:nvGrpSpPr>
          <p:cNvPr id="7661" name="Google Shape;7661;p105"/>
          <p:cNvGrpSpPr/>
          <p:nvPr/>
        </p:nvGrpSpPr>
        <p:grpSpPr>
          <a:xfrm>
            <a:off x="3025517" y="0"/>
            <a:ext cx="6118483" cy="4286223"/>
            <a:chOff x="2500134" y="2454825"/>
            <a:chExt cx="500716" cy="673676"/>
          </a:xfrm>
        </p:grpSpPr>
        <p:sp>
          <p:nvSpPr>
            <p:cNvPr id="7662" name="Google Shape;7662;p105"/>
            <p:cNvSpPr/>
            <p:nvPr/>
          </p:nvSpPr>
          <p:spPr>
            <a:xfrm>
              <a:off x="2500134" y="2477751"/>
              <a:ext cx="477793" cy="650750"/>
            </a:xfrm>
            <a:custGeom>
              <a:avLst/>
              <a:gdLst/>
              <a:ahLst/>
              <a:cxnLst/>
              <a:rect l="l" t="t" r="r" b="b"/>
              <a:pathLst>
                <a:path w="19468" h="26030" extrusionOk="0">
                  <a:moveTo>
                    <a:pt x="1" y="0"/>
                  </a:moveTo>
                  <a:lnTo>
                    <a:pt x="1" y="26029"/>
                  </a:lnTo>
                  <a:lnTo>
                    <a:pt x="19467" y="26029"/>
                  </a:lnTo>
                  <a:lnTo>
                    <a:pt x="19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105"/>
            <p:cNvSpPr/>
            <p:nvPr/>
          </p:nvSpPr>
          <p:spPr>
            <a:xfrm>
              <a:off x="2514175" y="2454825"/>
              <a:ext cx="486675" cy="650750"/>
            </a:xfrm>
            <a:custGeom>
              <a:avLst/>
              <a:gdLst/>
              <a:ahLst/>
              <a:cxnLst/>
              <a:rect l="l" t="t" r="r" b="b"/>
              <a:pathLst>
                <a:path w="19467" h="26030" extrusionOk="0">
                  <a:moveTo>
                    <a:pt x="0" y="1"/>
                  </a:moveTo>
                  <a:lnTo>
                    <a:pt x="0" y="26030"/>
                  </a:lnTo>
                  <a:lnTo>
                    <a:pt x="19467" y="26030"/>
                  </a:lnTo>
                  <a:lnTo>
                    <a:pt x="194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105"/>
            <p:cNvSpPr/>
            <p:nvPr/>
          </p:nvSpPr>
          <p:spPr>
            <a:xfrm>
              <a:off x="2526591" y="2477751"/>
              <a:ext cx="461858" cy="605852"/>
            </a:xfrm>
            <a:custGeom>
              <a:avLst/>
              <a:gdLst/>
              <a:ahLst/>
              <a:cxnLst/>
              <a:rect l="l" t="t" r="r" b="b"/>
              <a:pathLst>
                <a:path w="15509" h="22033" extrusionOk="0">
                  <a:moveTo>
                    <a:pt x="1" y="0"/>
                  </a:moveTo>
                  <a:lnTo>
                    <a:pt x="1" y="22033"/>
                  </a:lnTo>
                  <a:lnTo>
                    <a:pt x="15508" y="22033"/>
                  </a:lnTo>
                  <a:lnTo>
                    <a:pt x="155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5" name="Google Shape;7665;p105"/>
          <p:cNvSpPr txBox="1">
            <a:spLocks noGrp="1"/>
          </p:cNvSpPr>
          <p:nvPr>
            <p:ph type="title"/>
          </p:nvPr>
        </p:nvSpPr>
        <p:spPr>
          <a:xfrm>
            <a:off x="3478509" y="4259764"/>
            <a:ext cx="5653698" cy="425700"/>
          </a:xfrm>
          <a:prstGeom prst="rect">
            <a:avLst/>
          </a:prstGeom>
        </p:spPr>
        <p:txBody>
          <a:bodyPr spcFirstLastPara="1" wrap="square" lIns="91425" tIns="91425" rIns="91425" bIns="91425" anchor="ctr" anchorCtr="0">
            <a:noAutofit/>
          </a:bodyPr>
          <a:lstStyle/>
          <a:p>
            <a:pPr lvl="0" algn="ctr"/>
            <a:r>
              <a:rPr lang="en-US" dirty="0"/>
              <a:t>What is the clip about?</a:t>
            </a:r>
            <a:r>
              <a:rPr lang="en" dirty="0"/>
              <a:t> </a:t>
            </a:r>
            <a:endParaRPr dirty="0"/>
          </a:p>
        </p:txBody>
      </p:sp>
      <p:sp>
        <p:nvSpPr>
          <p:cNvPr id="7666" name="Google Shape;7666;p105"/>
          <p:cNvSpPr txBox="1">
            <a:spLocks noGrp="1"/>
          </p:cNvSpPr>
          <p:nvPr>
            <p:ph type="subTitle" idx="1"/>
          </p:nvPr>
        </p:nvSpPr>
        <p:spPr>
          <a:xfrm>
            <a:off x="4314550" y="1362650"/>
            <a:ext cx="3677100" cy="197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667" name="Google Shape;7667;p105"/>
          <p:cNvGrpSpPr/>
          <p:nvPr/>
        </p:nvGrpSpPr>
        <p:grpSpPr>
          <a:xfrm flipH="1">
            <a:off x="2163275" y="1845214"/>
            <a:ext cx="1270324" cy="3118845"/>
            <a:chOff x="4641700" y="1190407"/>
            <a:chExt cx="1268928" cy="3115418"/>
          </a:xfrm>
        </p:grpSpPr>
        <p:sp>
          <p:nvSpPr>
            <p:cNvPr id="7668" name="Google Shape;7668;p105"/>
            <p:cNvSpPr/>
            <p:nvPr/>
          </p:nvSpPr>
          <p:spPr>
            <a:xfrm>
              <a:off x="4641700" y="4037025"/>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105"/>
            <p:cNvSpPr/>
            <p:nvPr/>
          </p:nvSpPr>
          <p:spPr>
            <a:xfrm>
              <a:off x="4814985" y="3787550"/>
              <a:ext cx="175864" cy="336811"/>
            </a:xfrm>
            <a:custGeom>
              <a:avLst/>
              <a:gdLst/>
              <a:ahLst/>
              <a:cxnLst/>
              <a:rect l="l" t="t" r="r" b="b"/>
              <a:pathLst>
                <a:path w="10623" h="20345" extrusionOk="0">
                  <a:moveTo>
                    <a:pt x="829" y="17788"/>
                  </a:moveTo>
                  <a:cubicBezTo>
                    <a:pt x="829" y="17788"/>
                    <a:pt x="2269" y="17392"/>
                    <a:pt x="2737" y="15484"/>
                  </a:cubicBezTo>
                  <a:cubicBezTo>
                    <a:pt x="3205" y="13575"/>
                    <a:pt x="3494" y="7886"/>
                    <a:pt x="3674" y="6014"/>
                  </a:cubicBezTo>
                  <a:cubicBezTo>
                    <a:pt x="3818" y="4142"/>
                    <a:pt x="5258" y="1"/>
                    <a:pt x="5258" y="1"/>
                  </a:cubicBezTo>
                  <a:lnTo>
                    <a:pt x="9975" y="2089"/>
                  </a:lnTo>
                  <a:lnTo>
                    <a:pt x="10623" y="3169"/>
                  </a:lnTo>
                  <a:lnTo>
                    <a:pt x="9363" y="6086"/>
                  </a:lnTo>
                  <a:cubicBezTo>
                    <a:pt x="9831" y="6986"/>
                    <a:pt x="9831" y="8066"/>
                    <a:pt x="9363" y="8966"/>
                  </a:cubicBezTo>
                  <a:cubicBezTo>
                    <a:pt x="8642" y="10659"/>
                    <a:pt x="5330" y="19552"/>
                    <a:pt x="4106" y="19948"/>
                  </a:cubicBezTo>
                  <a:cubicBezTo>
                    <a:pt x="2881" y="20345"/>
                    <a:pt x="1" y="19516"/>
                    <a:pt x="1" y="19516"/>
                  </a:cubicBezTo>
                  <a:cubicBezTo>
                    <a:pt x="37" y="19084"/>
                    <a:pt x="73" y="18616"/>
                    <a:pt x="181" y="18184"/>
                  </a:cubicBezTo>
                  <a:cubicBezTo>
                    <a:pt x="289" y="17932"/>
                    <a:pt x="541" y="17788"/>
                    <a:pt x="829" y="17788"/>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105"/>
            <p:cNvSpPr/>
            <p:nvPr/>
          </p:nvSpPr>
          <p:spPr>
            <a:xfrm>
              <a:off x="5470695" y="3812002"/>
              <a:ext cx="113269" cy="310572"/>
            </a:xfrm>
            <a:custGeom>
              <a:avLst/>
              <a:gdLst/>
              <a:ahLst/>
              <a:cxnLst/>
              <a:rect l="l" t="t" r="r" b="b"/>
              <a:pathLst>
                <a:path w="6842" h="18760" extrusionOk="0">
                  <a:moveTo>
                    <a:pt x="4645" y="0"/>
                  </a:moveTo>
                  <a:cubicBezTo>
                    <a:pt x="4645" y="2629"/>
                    <a:pt x="4645" y="4861"/>
                    <a:pt x="4789" y="6517"/>
                  </a:cubicBezTo>
                  <a:cubicBezTo>
                    <a:pt x="4861" y="7345"/>
                    <a:pt x="6157" y="14151"/>
                    <a:pt x="6157" y="14151"/>
                  </a:cubicBezTo>
                  <a:lnTo>
                    <a:pt x="6842" y="16887"/>
                  </a:lnTo>
                  <a:lnTo>
                    <a:pt x="6734" y="18039"/>
                  </a:lnTo>
                  <a:lnTo>
                    <a:pt x="3673" y="18760"/>
                  </a:lnTo>
                  <a:lnTo>
                    <a:pt x="756" y="16671"/>
                  </a:lnTo>
                  <a:cubicBezTo>
                    <a:pt x="756" y="16671"/>
                    <a:pt x="108" y="9434"/>
                    <a:pt x="252" y="8066"/>
                  </a:cubicBezTo>
                  <a:cubicBezTo>
                    <a:pt x="324" y="7309"/>
                    <a:pt x="432" y="6589"/>
                    <a:pt x="612" y="5905"/>
                  </a:cubicBezTo>
                  <a:lnTo>
                    <a:pt x="864" y="5545"/>
                  </a:lnTo>
                  <a:cubicBezTo>
                    <a:pt x="576" y="3709"/>
                    <a:pt x="288" y="1836"/>
                    <a:pt x="0" y="0"/>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105"/>
            <p:cNvSpPr/>
            <p:nvPr/>
          </p:nvSpPr>
          <p:spPr>
            <a:xfrm>
              <a:off x="5456988" y="3903799"/>
              <a:ext cx="168116" cy="243210"/>
            </a:xfrm>
            <a:custGeom>
              <a:avLst/>
              <a:gdLst/>
              <a:ahLst/>
              <a:cxnLst/>
              <a:rect l="l" t="t" r="r" b="b"/>
              <a:pathLst>
                <a:path w="10155" h="14691" extrusionOk="0">
                  <a:moveTo>
                    <a:pt x="6985" y="8606"/>
                  </a:moveTo>
                  <a:cubicBezTo>
                    <a:pt x="7238" y="9326"/>
                    <a:pt x="7562" y="10046"/>
                    <a:pt x="7922" y="10730"/>
                  </a:cubicBezTo>
                  <a:cubicBezTo>
                    <a:pt x="8210" y="11126"/>
                    <a:pt x="9434" y="12494"/>
                    <a:pt x="9614" y="12926"/>
                  </a:cubicBezTo>
                  <a:cubicBezTo>
                    <a:pt x="9794" y="13359"/>
                    <a:pt x="10154" y="14691"/>
                    <a:pt x="8714" y="14691"/>
                  </a:cubicBezTo>
                  <a:lnTo>
                    <a:pt x="3529" y="14691"/>
                  </a:lnTo>
                  <a:cubicBezTo>
                    <a:pt x="2161" y="14691"/>
                    <a:pt x="972" y="14259"/>
                    <a:pt x="972" y="12962"/>
                  </a:cubicBezTo>
                  <a:cubicBezTo>
                    <a:pt x="936" y="11702"/>
                    <a:pt x="864" y="7129"/>
                    <a:pt x="648" y="6121"/>
                  </a:cubicBezTo>
                  <a:cubicBezTo>
                    <a:pt x="468" y="5149"/>
                    <a:pt x="0" y="4033"/>
                    <a:pt x="216" y="3061"/>
                  </a:cubicBezTo>
                  <a:cubicBezTo>
                    <a:pt x="504" y="2088"/>
                    <a:pt x="864" y="1116"/>
                    <a:pt x="1368" y="216"/>
                  </a:cubicBezTo>
                  <a:cubicBezTo>
                    <a:pt x="1440" y="144"/>
                    <a:pt x="1548" y="72"/>
                    <a:pt x="1656" y="0"/>
                  </a:cubicBezTo>
                  <a:lnTo>
                    <a:pt x="1512" y="864"/>
                  </a:lnTo>
                  <a:cubicBezTo>
                    <a:pt x="1476" y="1080"/>
                    <a:pt x="1440" y="1260"/>
                    <a:pt x="1404" y="1476"/>
                  </a:cubicBezTo>
                  <a:cubicBezTo>
                    <a:pt x="1296" y="2917"/>
                    <a:pt x="1801" y="9326"/>
                    <a:pt x="1801" y="9866"/>
                  </a:cubicBezTo>
                  <a:cubicBezTo>
                    <a:pt x="1801" y="10406"/>
                    <a:pt x="2377" y="10766"/>
                    <a:pt x="3385" y="11018"/>
                  </a:cubicBezTo>
                  <a:cubicBezTo>
                    <a:pt x="4429" y="11306"/>
                    <a:pt x="6553" y="11558"/>
                    <a:pt x="7346" y="10802"/>
                  </a:cubicBezTo>
                  <a:cubicBezTo>
                    <a:pt x="7418" y="10694"/>
                    <a:pt x="7454" y="10550"/>
                    <a:pt x="7382" y="10406"/>
                  </a:cubicBezTo>
                  <a:cubicBezTo>
                    <a:pt x="7346" y="10118"/>
                    <a:pt x="6985" y="8606"/>
                    <a:pt x="6985" y="86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105"/>
            <p:cNvSpPr/>
            <p:nvPr/>
          </p:nvSpPr>
          <p:spPr>
            <a:xfrm>
              <a:off x="4853740" y="2103592"/>
              <a:ext cx="556165" cy="1761469"/>
            </a:xfrm>
            <a:custGeom>
              <a:avLst/>
              <a:gdLst/>
              <a:ahLst/>
              <a:cxnLst/>
              <a:rect l="l" t="t" r="r" b="b"/>
              <a:pathLst>
                <a:path w="33595" h="106401" extrusionOk="0">
                  <a:moveTo>
                    <a:pt x="17536" y="15412"/>
                  </a:moveTo>
                  <a:cubicBezTo>
                    <a:pt x="14115" y="38600"/>
                    <a:pt x="3601" y="85697"/>
                    <a:pt x="108" y="102116"/>
                  </a:cubicBezTo>
                  <a:cubicBezTo>
                    <a:pt x="0" y="102620"/>
                    <a:pt x="180" y="103160"/>
                    <a:pt x="576" y="103520"/>
                  </a:cubicBezTo>
                  <a:cubicBezTo>
                    <a:pt x="1225" y="104060"/>
                    <a:pt x="4897" y="106041"/>
                    <a:pt x="7238" y="106113"/>
                  </a:cubicBezTo>
                  <a:cubicBezTo>
                    <a:pt x="7238" y="106113"/>
                    <a:pt x="8498" y="106401"/>
                    <a:pt x="9038" y="105536"/>
                  </a:cubicBezTo>
                  <a:cubicBezTo>
                    <a:pt x="10802" y="102728"/>
                    <a:pt x="26105" y="43101"/>
                    <a:pt x="31758" y="29490"/>
                  </a:cubicBezTo>
                  <a:cubicBezTo>
                    <a:pt x="31758" y="29490"/>
                    <a:pt x="33595" y="10371"/>
                    <a:pt x="30174" y="5186"/>
                  </a:cubicBezTo>
                  <a:cubicBezTo>
                    <a:pt x="26717" y="1"/>
                    <a:pt x="18112" y="7238"/>
                    <a:pt x="18112" y="723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105"/>
            <p:cNvSpPr/>
            <p:nvPr/>
          </p:nvSpPr>
          <p:spPr>
            <a:xfrm>
              <a:off x="5247749" y="2157843"/>
              <a:ext cx="456620" cy="1730461"/>
            </a:xfrm>
            <a:custGeom>
              <a:avLst/>
              <a:gdLst/>
              <a:ahLst/>
              <a:cxnLst/>
              <a:rect l="l" t="t" r="r" b="b"/>
              <a:pathLst>
                <a:path w="27582" h="104528" extrusionOk="0">
                  <a:moveTo>
                    <a:pt x="1" y="3745"/>
                  </a:moveTo>
                  <a:cubicBezTo>
                    <a:pt x="1" y="3745"/>
                    <a:pt x="4934" y="4897"/>
                    <a:pt x="5582" y="13359"/>
                  </a:cubicBezTo>
                  <a:cubicBezTo>
                    <a:pt x="8498" y="50086"/>
                    <a:pt x="12027" y="64524"/>
                    <a:pt x="12423" y="103196"/>
                  </a:cubicBezTo>
                  <a:cubicBezTo>
                    <a:pt x="13575" y="104528"/>
                    <a:pt x="18112" y="104384"/>
                    <a:pt x="19408" y="103196"/>
                  </a:cubicBezTo>
                  <a:cubicBezTo>
                    <a:pt x="21029" y="85516"/>
                    <a:pt x="27582" y="25961"/>
                    <a:pt x="24197" y="11991"/>
                  </a:cubicBezTo>
                  <a:cubicBezTo>
                    <a:pt x="21929" y="2665"/>
                    <a:pt x="18832" y="0"/>
                    <a:pt x="1" y="37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105"/>
            <p:cNvSpPr/>
            <p:nvPr/>
          </p:nvSpPr>
          <p:spPr>
            <a:xfrm>
              <a:off x="4959245" y="3935386"/>
              <a:ext cx="60823" cy="211623"/>
            </a:xfrm>
            <a:custGeom>
              <a:avLst/>
              <a:gdLst/>
              <a:ahLst/>
              <a:cxnLst/>
              <a:rect l="l" t="t" r="r" b="b"/>
              <a:pathLst>
                <a:path w="3674" h="12783" extrusionOk="0">
                  <a:moveTo>
                    <a:pt x="2953" y="0"/>
                  </a:moveTo>
                  <a:cubicBezTo>
                    <a:pt x="2953" y="0"/>
                    <a:pt x="3673" y="216"/>
                    <a:pt x="3457" y="1657"/>
                  </a:cubicBezTo>
                  <a:cubicBezTo>
                    <a:pt x="3241" y="3061"/>
                    <a:pt x="2089" y="3997"/>
                    <a:pt x="2089" y="6806"/>
                  </a:cubicBezTo>
                  <a:lnTo>
                    <a:pt x="2089" y="12171"/>
                  </a:lnTo>
                  <a:cubicBezTo>
                    <a:pt x="2089" y="12171"/>
                    <a:pt x="2125" y="12783"/>
                    <a:pt x="1729" y="12783"/>
                  </a:cubicBezTo>
                  <a:lnTo>
                    <a:pt x="1441" y="12783"/>
                  </a:lnTo>
                  <a:cubicBezTo>
                    <a:pt x="1297" y="12783"/>
                    <a:pt x="1153" y="12639"/>
                    <a:pt x="1153" y="12171"/>
                  </a:cubicBezTo>
                  <a:lnTo>
                    <a:pt x="1153" y="6194"/>
                  </a:lnTo>
                  <a:cubicBezTo>
                    <a:pt x="1153" y="5293"/>
                    <a:pt x="757" y="3565"/>
                    <a:pt x="397" y="3241"/>
                  </a:cubicBezTo>
                  <a:cubicBezTo>
                    <a:pt x="0" y="2917"/>
                    <a:pt x="2953" y="0"/>
                    <a:pt x="2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105"/>
            <p:cNvSpPr/>
            <p:nvPr/>
          </p:nvSpPr>
          <p:spPr>
            <a:xfrm>
              <a:off x="4741679" y="3888287"/>
              <a:ext cx="279581" cy="258722"/>
            </a:xfrm>
            <a:custGeom>
              <a:avLst/>
              <a:gdLst/>
              <a:ahLst/>
              <a:cxnLst/>
              <a:rect l="l" t="t" r="r" b="b"/>
              <a:pathLst>
                <a:path w="16888" h="15628" extrusionOk="0">
                  <a:moveTo>
                    <a:pt x="13791" y="1"/>
                  </a:moveTo>
                  <a:cubicBezTo>
                    <a:pt x="15051" y="685"/>
                    <a:pt x="16095" y="1729"/>
                    <a:pt x="16815" y="2989"/>
                  </a:cubicBezTo>
                  <a:cubicBezTo>
                    <a:pt x="16887" y="3278"/>
                    <a:pt x="16779" y="3566"/>
                    <a:pt x="16527" y="3710"/>
                  </a:cubicBezTo>
                  <a:cubicBezTo>
                    <a:pt x="16131" y="3998"/>
                    <a:pt x="13395" y="6302"/>
                    <a:pt x="12854" y="7814"/>
                  </a:cubicBezTo>
                  <a:cubicBezTo>
                    <a:pt x="12314" y="9291"/>
                    <a:pt x="11450" y="12243"/>
                    <a:pt x="11054" y="13395"/>
                  </a:cubicBezTo>
                  <a:cubicBezTo>
                    <a:pt x="10694" y="14548"/>
                    <a:pt x="9902" y="15628"/>
                    <a:pt x="8570" y="15628"/>
                  </a:cubicBezTo>
                  <a:lnTo>
                    <a:pt x="1368" y="15628"/>
                  </a:lnTo>
                  <a:cubicBezTo>
                    <a:pt x="0" y="15628"/>
                    <a:pt x="468" y="14476"/>
                    <a:pt x="1440" y="13863"/>
                  </a:cubicBezTo>
                  <a:cubicBezTo>
                    <a:pt x="2412" y="13287"/>
                    <a:pt x="4573" y="11811"/>
                    <a:pt x="4861" y="11703"/>
                  </a:cubicBezTo>
                  <a:cubicBezTo>
                    <a:pt x="5185" y="11595"/>
                    <a:pt x="5293" y="11703"/>
                    <a:pt x="5293" y="11703"/>
                  </a:cubicBezTo>
                  <a:cubicBezTo>
                    <a:pt x="5293" y="11703"/>
                    <a:pt x="4969" y="11847"/>
                    <a:pt x="5077" y="12099"/>
                  </a:cubicBezTo>
                  <a:cubicBezTo>
                    <a:pt x="5185" y="12315"/>
                    <a:pt x="5905" y="12207"/>
                    <a:pt x="6625" y="12207"/>
                  </a:cubicBezTo>
                  <a:cubicBezTo>
                    <a:pt x="7633" y="12171"/>
                    <a:pt x="8570" y="11595"/>
                    <a:pt x="9002" y="10695"/>
                  </a:cubicBezTo>
                  <a:cubicBezTo>
                    <a:pt x="9542" y="9543"/>
                    <a:pt x="11666" y="3566"/>
                    <a:pt x="11882" y="3025"/>
                  </a:cubicBezTo>
                  <a:cubicBezTo>
                    <a:pt x="12062" y="2521"/>
                    <a:pt x="13431" y="1297"/>
                    <a:pt x="13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105"/>
            <p:cNvSpPr/>
            <p:nvPr/>
          </p:nvSpPr>
          <p:spPr>
            <a:xfrm>
              <a:off x="5315111" y="2228781"/>
              <a:ext cx="22664" cy="21472"/>
            </a:xfrm>
            <a:custGeom>
              <a:avLst/>
              <a:gdLst/>
              <a:ahLst/>
              <a:cxnLst/>
              <a:rect l="l" t="t" r="r" b="b"/>
              <a:pathLst>
                <a:path w="1369" h="1297" extrusionOk="0">
                  <a:moveTo>
                    <a:pt x="757" y="1296"/>
                  </a:moveTo>
                  <a:cubicBezTo>
                    <a:pt x="397" y="1296"/>
                    <a:pt x="73" y="1008"/>
                    <a:pt x="37" y="648"/>
                  </a:cubicBezTo>
                  <a:cubicBezTo>
                    <a:pt x="1" y="324"/>
                    <a:pt x="253" y="0"/>
                    <a:pt x="613" y="36"/>
                  </a:cubicBezTo>
                  <a:cubicBezTo>
                    <a:pt x="973" y="36"/>
                    <a:pt x="1261" y="288"/>
                    <a:pt x="1297" y="648"/>
                  </a:cubicBezTo>
                  <a:cubicBezTo>
                    <a:pt x="1369" y="1008"/>
                    <a:pt x="1081" y="1296"/>
                    <a:pt x="757" y="12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7" name="Google Shape;7677;p105"/>
            <p:cNvGrpSpPr/>
            <p:nvPr/>
          </p:nvGrpSpPr>
          <p:grpSpPr>
            <a:xfrm rot="140772">
              <a:off x="5320756" y="2310946"/>
              <a:ext cx="90096" cy="271875"/>
              <a:chOff x="490700" y="2360275"/>
              <a:chExt cx="38300" cy="115575"/>
            </a:xfrm>
          </p:grpSpPr>
          <p:sp>
            <p:nvSpPr>
              <p:cNvPr id="7678" name="Google Shape;7678;p105"/>
              <p:cNvSpPr/>
              <p:nvPr/>
            </p:nvSpPr>
            <p:spPr>
              <a:xfrm>
                <a:off x="508525" y="2360275"/>
                <a:ext cx="12900" cy="115575"/>
              </a:xfrm>
              <a:custGeom>
                <a:avLst/>
                <a:gdLst/>
                <a:ahLst/>
                <a:cxnLst/>
                <a:rect l="l" t="t" r="r" b="b"/>
                <a:pathLst>
                  <a:path w="516" h="4623" extrusionOk="0">
                    <a:moveTo>
                      <a:pt x="159" y="0"/>
                    </a:moveTo>
                    <a:lnTo>
                      <a:pt x="0" y="26"/>
                    </a:lnTo>
                    <a:cubicBezTo>
                      <a:pt x="0" y="145"/>
                      <a:pt x="27" y="277"/>
                      <a:pt x="40" y="449"/>
                    </a:cubicBezTo>
                    <a:cubicBezTo>
                      <a:pt x="40" y="502"/>
                      <a:pt x="53" y="555"/>
                      <a:pt x="53" y="608"/>
                    </a:cubicBezTo>
                    <a:cubicBezTo>
                      <a:pt x="106" y="1334"/>
                      <a:pt x="211" y="2364"/>
                      <a:pt x="277" y="3421"/>
                    </a:cubicBezTo>
                    <a:cubicBezTo>
                      <a:pt x="291" y="3473"/>
                      <a:pt x="291" y="3526"/>
                      <a:pt x="291" y="3579"/>
                    </a:cubicBezTo>
                    <a:cubicBezTo>
                      <a:pt x="304" y="3909"/>
                      <a:pt x="330" y="4226"/>
                      <a:pt x="344" y="4543"/>
                    </a:cubicBezTo>
                    <a:cubicBezTo>
                      <a:pt x="344" y="4583"/>
                      <a:pt x="383" y="4622"/>
                      <a:pt x="436" y="4622"/>
                    </a:cubicBezTo>
                    <a:cubicBezTo>
                      <a:pt x="476" y="4622"/>
                      <a:pt x="515" y="4583"/>
                      <a:pt x="515" y="4530"/>
                    </a:cubicBezTo>
                    <a:cubicBezTo>
                      <a:pt x="502" y="4213"/>
                      <a:pt x="476" y="3870"/>
                      <a:pt x="449" y="3553"/>
                    </a:cubicBezTo>
                    <a:cubicBezTo>
                      <a:pt x="436" y="3487"/>
                      <a:pt x="436" y="3434"/>
                      <a:pt x="436" y="3381"/>
                    </a:cubicBezTo>
                    <a:cubicBezTo>
                      <a:pt x="370" y="2338"/>
                      <a:pt x="277" y="1307"/>
                      <a:pt x="211" y="581"/>
                    </a:cubicBezTo>
                    <a:cubicBezTo>
                      <a:pt x="211" y="528"/>
                      <a:pt x="198" y="475"/>
                      <a:pt x="198" y="423"/>
                    </a:cubicBezTo>
                    <a:cubicBezTo>
                      <a:pt x="185" y="264"/>
                      <a:pt x="172" y="119"/>
                      <a:pt x="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105"/>
              <p:cNvSpPr/>
              <p:nvPr/>
            </p:nvSpPr>
            <p:spPr>
              <a:xfrm>
                <a:off x="490700" y="2362575"/>
                <a:ext cx="38300" cy="87975"/>
              </a:xfrm>
              <a:custGeom>
                <a:avLst/>
                <a:gdLst/>
                <a:ahLst/>
                <a:cxnLst/>
                <a:rect l="l" t="t" r="r" b="b"/>
                <a:pathLst>
                  <a:path w="1532" h="3519" extrusionOk="0">
                    <a:moveTo>
                      <a:pt x="172" y="0"/>
                    </a:moveTo>
                    <a:lnTo>
                      <a:pt x="0" y="27"/>
                    </a:lnTo>
                    <a:cubicBezTo>
                      <a:pt x="13" y="133"/>
                      <a:pt x="26" y="278"/>
                      <a:pt x="40" y="423"/>
                    </a:cubicBezTo>
                    <a:cubicBezTo>
                      <a:pt x="53" y="476"/>
                      <a:pt x="66" y="529"/>
                      <a:pt x="66" y="595"/>
                    </a:cubicBezTo>
                    <a:cubicBezTo>
                      <a:pt x="158" y="1546"/>
                      <a:pt x="291" y="2866"/>
                      <a:pt x="357" y="3196"/>
                    </a:cubicBezTo>
                    <a:cubicBezTo>
                      <a:pt x="370" y="3315"/>
                      <a:pt x="449" y="3421"/>
                      <a:pt x="555" y="3474"/>
                    </a:cubicBezTo>
                    <a:cubicBezTo>
                      <a:pt x="624" y="3504"/>
                      <a:pt x="693" y="3518"/>
                      <a:pt x="768" y="3518"/>
                    </a:cubicBezTo>
                    <a:cubicBezTo>
                      <a:pt x="793" y="3518"/>
                      <a:pt x="819" y="3517"/>
                      <a:pt x="845" y="3513"/>
                    </a:cubicBezTo>
                    <a:cubicBezTo>
                      <a:pt x="898" y="3513"/>
                      <a:pt x="951" y="3500"/>
                      <a:pt x="1004" y="3487"/>
                    </a:cubicBezTo>
                    <a:cubicBezTo>
                      <a:pt x="1057" y="3474"/>
                      <a:pt x="1123" y="3461"/>
                      <a:pt x="1175" y="3447"/>
                    </a:cubicBezTo>
                    <a:cubicBezTo>
                      <a:pt x="1281" y="3421"/>
                      <a:pt x="1373" y="3381"/>
                      <a:pt x="1479" y="3329"/>
                    </a:cubicBezTo>
                    <a:cubicBezTo>
                      <a:pt x="1519" y="3315"/>
                      <a:pt x="1532" y="3249"/>
                      <a:pt x="1506" y="3210"/>
                    </a:cubicBezTo>
                    <a:cubicBezTo>
                      <a:pt x="1486" y="3180"/>
                      <a:pt x="1451" y="3165"/>
                      <a:pt x="1418" y="3165"/>
                    </a:cubicBezTo>
                    <a:cubicBezTo>
                      <a:pt x="1407" y="3165"/>
                      <a:pt x="1397" y="3167"/>
                      <a:pt x="1387" y="3170"/>
                    </a:cubicBezTo>
                    <a:cubicBezTo>
                      <a:pt x="1307" y="3210"/>
                      <a:pt x="1228" y="3249"/>
                      <a:pt x="1149" y="3276"/>
                    </a:cubicBezTo>
                    <a:cubicBezTo>
                      <a:pt x="1109" y="3289"/>
                      <a:pt x="1043" y="3302"/>
                      <a:pt x="990" y="3315"/>
                    </a:cubicBezTo>
                    <a:cubicBezTo>
                      <a:pt x="931" y="3335"/>
                      <a:pt x="868" y="3345"/>
                      <a:pt x="806" y="3345"/>
                    </a:cubicBezTo>
                    <a:cubicBezTo>
                      <a:pt x="743" y="3345"/>
                      <a:pt x="680" y="3335"/>
                      <a:pt x="621" y="3315"/>
                    </a:cubicBezTo>
                    <a:cubicBezTo>
                      <a:pt x="568" y="3289"/>
                      <a:pt x="528" y="3236"/>
                      <a:pt x="515" y="3170"/>
                    </a:cubicBezTo>
                    <a:cubicBezTo>
                      <a:pt x="449" y="2853"/>
                      <a:pt x="317" y="1519"/>
                      <a:pt x="225" y="568"/>
                    </a:cubicBezTo>
                    <a:cubicBezTo>
                      <a:pt x="225" y="516"/>
                      <a:pt x="211" y="463"/>
                      <a:pt x="211" y="410"/>
                    </a:cubicBezTo>
                    <a:cubicBezTo>
                      <a:pt x="198" y="251"/>
                      <a:pt x="185" y="119"/>
                      <a:pt x="1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105"/>
            <p:cNvGrpSpPr/>
            <p:nvPr/>
          </p:nvGrpSpPr>
          <p:grpSpPr>
            <a:xfrm>
              <a:off x="4947921" y="1190407"/>
              <a:ext cx="962706" cy="1381742"/>
              <a:chOff x="4947921" y="1190407"/>
              <a:chExt cx="962706" cy="1381742"/>
            </a:xfrm>
          </p:grpSpPr>
          <p:sp>
            <p:nvSpPr>
              <p:cNvPr id="7681" name="Google Shape;7681;p105"/>
              <p:cNvSpPr/>
              <p:nvPr/>
            </p:nvSpPr>
            <p:spPr>
              <a:xfrm>
                <a:off x="5062375" y="1655325"/>
                <a:ext cx="180270" cy="268257"/>
              </a:xfrm>
              <a:custGeom>
                <a:avLst/>
                <a:gdLst/>
                <a:ahLst/>
                <a:cxnLst/>
                <a:rect l="l" t="t" r="r" b="b"/>
                <a:pathLst>
                  <a:path w="10587" h="16204" extrusionOk="0">
                    <a:moveTo>
                      <a:pt x="10587" y="1"/>
                    </a:moveTo>
                    <a:cubicBezTo>
                      <a:pt x="10587" y="1"/>
                      <a:pt x="7130" y="1225"/>
                      <a:pt x="5762" y="2737"/>
                    </a:cubicBezTo>
                    <a:cubicBezTo>
                      <a:pt x="4430" y="4250"/>
                      <a:pt x="1" y="14331"/>
                      <a:pt x="1" y="14331"/>
                    </a:cubicBezTo>
                    <a:lnTo>
                      <a:pt x="9795" y="1620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105"/>
              <p:cNvSpPr/>
              <p:nvPr/>
            </p:nvSpPr>
            <p:spPr>
              <a:xfrm>
                <a:off x="5229949" y="1277592"/>
                <a:ext cx="421875" cy="489618"/>
              </a:xfrm>
              <a:custGeom>
                <a:avLst/>
                <a:gdLst/>
                <a:ahLst/>
                <a:cxnLst/>
                <a:rect l="l" t="t" r="r" b="b"/>
                <a:pathLst>
                  <a:path w="30318" h="35180" extrusionOk="0">
                    <a:moveTo>
                      <a:pt x="22504" y="13107"/>
                    </a:moveTo>
                    <a:cubicBezTo>
                      <a:pt x="22504" y="13107"/>
                      <a:pt x="30318" y="21461"/>
                      <a:pt x="23405" y="28302"/>
                    </a:cubicBezTo>
                    <a:cubicBezTo>
                      <a:pt x="16491" y="35179"/>
                      <a:pt x="0" y="27798"/>
                      <a:pt x="6949" y="13899"/>
                    </a:cubicBezTo>
                    <a:cubicBezTo>
                      <a:pt x="13935" y="1"/>
                      <a:pt x="22504" y="13107"/>
                      <a:pt x="22504" y="13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105"/>
              <p:cNvSpPr/>
              <p:nvPr/>
            </p:nvSpPr>
            <p:spPr>
              <a:xfrm>
                <a:off x="5279045" y="1190407"/>
                <a:ext cx="293620" cy="238045"/>
              </a:xfrm>
              <a:custGeom>
                <a:avLst/>
                <a:gdLst/>
                <a:ahLst/>
                <a:cxnLst/>
                <a:rect l="l" t="t" r="r" b="b"/>
                <a:pathLst>
                  <a:path w="21101" h="17104" extrusionOk="0">
                    <a:moveTo>
                      <a:pt x="19588" y="17104"/>
                    </a:moveTo>
                    <a:cubicBezTo>
                      <a:pt x="19588" y="17104"/>
                      <a:pt x="21101" y="12243"/>
                      <a:pt x="20885" y="9795"/>
                    </a:cubicBezTo>
                    <a:cubicBezTo>
                      <a:pt x="20705" y="7346"/>
                      <a:pt x="18904" y="4970"/>
                      <a:pt x="17572" y="5258"/>
                    </a:cubicBezTo>
                    <a:cubicBezTo>
                      <a:pt x="17572" y="5258"/>
                      <a:pt x="16312" y="2881"/>
                      <a:pt x="14728" y="1981"/>
                    </a:cubicBezTo>
                    <a:cubicBezTo>
                      <a:pt x="13143" y="1045"/>
                      <a:pt x="9687" y="1"/>
                      <a:pt x="4826" y="2881"/>
                    </a:cubicBezTo>
                    <a:cubicBezTo>
                      <a:pt x="1" y="5726"/>
                      <a:pt x="73" y="10443"/>
                      <a:pt x="37" y="12135"/>
                    </a:cubicBezTo>
                    <a:cubicBezTo>
                      <a:pt x="1" y="13791"/>
                      <a:pt x="19588" y="17104"/>
                      <a:pt x="19588" y="171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105"/>
              <p:cNvSpPr/>
              <p:nvPr/>
            </p:nvSpPr>
            <p:spPr>
              <a:xfrm>
                <a:off x="5160640" y="1629700"/>
                <a:ext cx="491203" cy="691486"/>
              </a:xfrm>
              <a:custGeom>
                <a:avLst/>
                <a:gdLst/>
                <a:ahLst/>
                <a:cxnLst/>
                <a:rect l="l" t="t" r="r" b="b"/>
                <a:pathLst>
                  <a:path w="29671" h="41769" extrusionOk="0">
                    <a:moveTo>
                      <a:pt x="5618" y="1729"/>
                    </a:moveTo>
                    <a:cubicBezTo>
                      <a:pt x="5618" y="1729"/>
                      <a:pt x="3385" y="7418"/>
                      <a:pt x="2953" y="8282"/>
                    </a:cubicBezTo>
                    <a:cubicBezTo>
                      <a:pt x="2521" y="9146"/>
                      <a:pt x="721" y="12927"/>
                      <a:pt x="361" y="14835"/>
                    </a:cubicBezTo>
                    <a:cubicBezTo>
                      <a:pt x="1" y="16744"/>
                      <a:pt x="721" y="19444"/>
                      <a:pt x="1477" y="20884"/>
                    </a:cubicBezTo>
                    <a:lnTo>
                      <a:pt x="1477" y="39788"/>
                    </a:lnTo>
                    <a:cubicBezTo>
                      <a:pt x="8678" y="41768"/>
                      <a:pt x="17644" y="41084"/>
                      <a:pt x="24881" y="39788"/>
                    </a:cubicBezTo>
                    <a:lnTo>
                      <a:pt x="23693" y="31902"/>
                    </a:lnTo>
                    <a:lnTo>
                      <a:pt x="29670" y="2953"/>
                    </a:lnTo>
                    <a:lnTo>
                      <a:pt x="20885" y="108"/>
                    </a:lnTo>
                    <a:lnTo>
                      <a:pt x="15015" y="1621"/>
                    </a:lnTo>
                    <a:lnTo>
                      <a:pt x="126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105"/>
              <p:cNvSpPr/>
              <p:nvPr/>
            </p:nvSpPr>
            <p:spPr>
              <a:xfrm>
                <a:off x="5367750" y="1526651"/>
                <a:ext cx="114722" cy="142998"/>
              </a:xfrm>
              <a:custGeom>
                <a:avLst/>
                <a:gdLst/>
                <a:ahLst/>
                <a:cxnLst/>
                <a:rect l="l" t="t" r="r" b="b"/>
                <a:pathLst>
                  <a:path w="8246" h="9146" extrusionOk="0">
                    <a:moveTo>
                      <a:pt x="8246" y="0"/>
                    </a:moveTo>
                    <a:lnTo>
                      <a:pt x="0" y="0"/>
                    </a:lnTo>
                    <a:lnTo>
                      <a:pt x="0" y="9146"/>
                    </a:lnTo>
                    <a:lnTo>
                      <a:pt x="3277" y="9146"/>
                    </a:lnTo>
                    <a:lnTo>
                      <a:pt x="8246" y="7202"/>
                    </a:ln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105"/>
              <p:cNvSpPr/>
              <p:nvPr/>
            </p:nvSpPr>
            <p:spPr>
              <a:xfrm>
                <a:off x="5259006" y="1408377"/>
                <a:ext cx="81180" cy="81696"/>
              </a:xfrm>
              <a:custGeom>
                <a:avLst/>
                <a:gdLst/>
                <a:ahLst/>
                <a:cxnLst/>
                <a:rect l="l" t="t" r="r" b="b"/>
                <a:pathLst>
                  <a:path w="5834" h="5870" extrusionOk="0">
                    <a:moveTo>
                      <a:pt x="2917" y="1"/>
                    </a:moveTo>
                    <a:lnTo>
                      <a:pt x="2701" y="37"/>
                    </a:lnTo>
                    <a:lnTo>
                      <a:pt x="2701" y="37"/>
                    </a:lnTo>
                    <a:cubicBezTo>
                      <a:pt x="613" y="505"/>
                      <a:pt x="1" y="3169"/>
                      <a:pt x="1657" y="4537"/>
                    </a:cubicBezTo>
                    <a:cubicBezTo>
                      <a:pt x="3313" y="5870"/>
                      <a:pt x="5798" y="4718"/>
                      <a:pt x="5798" y="2593"/>
                    </a:cubicBezTo>
                    <a:cubicBezTo>
                      <a:pt x="5834" y="1801"/>
                      <a:pt x="5474" y="1045"/>
                      <a:pt x="4861" y="541"/>
                    </a:cubicBezTo>
                    <a:cubicBezTo>
                      <a:pt x="4933" y="1297"/>
                      <a:pt x="4789" y="2233"/>
                      <a:pt x="3853" y="2341"/>
                    </a:cubicBezTo>
                    <a:lnTo>
                      <a:pt x="3853" y="865"/>
                    </a:lnTo>
                    <a:cubicBezTo>
                      <a:pt x="3817" y="361"/>
                      <a:pt x="3385" y="1"/>
                      <a:pt x="2917" y="1"/>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105"/>
              <p:cNvSpPr/>
              <p:nvPr/>
            </p:nvSpPr>
            <p:spPr>
              <a:xfrm>
                <a:off x="5477470" y="1407876"/>
                <a:ext cx="96709" cy="79692"/>
              </a:xfrm>
              <a:custGeom>
                <a:avLst/>
                <a:gdLst/>
                <a:ahLst/>
                <a:cxnLst/>
                <a:rect l="l" t="t" r="r" b="b"/>
                <a:pathLst>
                  <a:path w="6950" h="5726" extrusionOk="0">
                    <a:moveTo>
                      <a:pt x="4033" y="37"/>
                    </a:moveTo>
                    <a:lnTo>
                      <a:pt x="4213" y="73"/>
                    </a:lnTo>
                    <a:lnTo>
                      <a:pt x="4213" y="73"/>
                    </a:lnTo>
                    <a:cubicBezTo>
                      <a:pt x="6878" y="613"/>
                      <a:pt x="6950" y="4393"/>
                      <a:pt x="4321" y="5042"/>
                    </a:cubicBezTo>
                    <a:cubicBezTo>
                      <a:pt x="1693" y="5726"/>
                      <a:pt x="0" y="2341"/>
                      <a:pt x="2089" y="613"/>
                    </a:cubicBezTo>
                    <a:cubicBezTo>
                      <a:pt x="2053" y="1369"/>
                      <a:pt x="2161" y="2305"/>
                      <a:pt x="3133" y="2377"/>
                    </a:cubicBezTo>
                    <a:lnTo>
                      <a:pt x="3097" y="901"/>
                    </a:lnTo>
                    <a:cubicBezTo>
                      <a:pt x="3097" y="397"/>
                      <a:pt x="3529" y="1"/>
                      <a:pt x="4033" y="37"/>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105"/>
              <p:cNvSpPr/>
              <p:nvPr/>
            </p:nvSpPr>
            <p:spPr>
              <a:xfrm>
                <a:off x="5295089" y="1232503"/>
                <a:ext cx="243513" cy="354312"/>
              </a:xfrm>
              <a:custGeom>
                <a:avLst/>
                <a:gdLst/>
                <a:ahLst/>
                <a:cxnLst/>
                <a:rect l="l" t="t" r="r" b="b"/>
                <a:pathLst>
                  <a:path w="17500" h="25458" extrusionOk="0">
                    <a:moveTo>
                      <a:pt x="8750" y="25457"/>
                    </a:moveTo>
                    <a:cubicBezTo>
                      <a:pt x="13503" y="25457"/>
                      <a:pt x="17499" y="19552"/>
                      <a:pt x="17499" y="14907"/>
                    </a:cubicBezTo>
                    <a:lnTo>
                      <a:pt x="17499" y="8750"/>
                    </a:lnTo>
                    <a:cubicBezTo>
                      <a:pt x="17499" y="3925"/>
                      <a:pt x="13575" y="0"/>
                      <a:pt x="8750" y="0"/>
                    </a:cubicBezTo>
                    <a:lnTo>
                      <a:pt x="8750" y="0"/>
                    </a:lnTo>
                    <a:cubicBezTo>
                      <a:pt x="3925" y="0"/>
                      <a:pt x="0" y="3925"/>
                      <a:pt x="0" y="8750"/>
                    </a:cubicBezTo>
                    <a:lnTo>
                      <a:pt x="0" y="14799"/>
                    </a:lnTo>
                    <a:cubicBezTo>
                      <a:pt x="0" y="19912"/>
                      <a:pt x="3457" y="25457"/>
                      <a:pt x="8750" y="25457"/>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105"/>
              <p:cNvSpPr/>
              <p:nvPr/>
            </p:nvSpPr>
            <p:spPr>
              <a:xfrm>
                <a:off x="5367574" y="1630897"/>
                <a:ext cx="355883" cy="941251"/>
              </a:xfrm>
              <a:custGeom>
                <a:avLst/>
                <a:gdLst/>
                <a:ahLst/>
                <a:cxnLst/>
                <a:rect l="l" t="t" r="r" b="b"/>
                <a:pathLst>
                  <a:path w="21497" h="56856" extrusionOk="0">
                    <a:moveTo>
                      <a:pt x="16203" y="2701"/>
                    </a:moveTo>
                    <a:cubicBezTo>
                      <a:pt x="16203" y="2701"/>
                      <a:pt x="10154" y="0"/>
                      <a:pt x="9938" y="36"/>
                    </a:cubicBezTo>
                    <a:cubicBezTo>
                      <a:pt x="9650" y="108"/>
                      <a:pt x="9398" y="253"/>
                      <a:pt x="9182" y="433"/>
                    </a:cubicBezTo>
                    <a:lnTo>
                      <a:pt x="1296" y="15699"/>
                    </a:lnTo>
                    <a:cubicBezTo>
                      <a:pt x="360" y="17176"/>
                      <a:pt x="0" y="18976"/>
                      <a:pt x="288" y="20704"/>
                    </a:cubicBezTo>
                    <a:cubicBezTo>
                      <a:pt x="756" y="23693"/>
                      <a:pt x="1945" y="29238"/>
                      <a:pt x="1945" y="29238"/>
                    </a:cubicBezTo>
                    <a:cubicBezTo>
                      <a:pt x="2737" y="35503"/>
                      <a:pt x="3745" y="45297"/>
                      <a:pt x="5041" y="52354"/>
                    </a:cubicBezTo>
                    <a:cubicBezTo>
                      <a:pt x="5041" y="52354"/>
                      <a:pt x="5113" y="53110"/>
                      <a:pt x="6265" y="53434"/>
                    </a:cubicBezTo>
                    <a:cubicBezTo>
                      <a:pt x="7382" y="53758"/>
                      <a:pt x="20776" y="56603"/>
                      <a:pt x="20776" y="56603"/>
                    </a:cubicBezTo>
                    <a:cubicBezTo>
                      <a:pt x="20776" y="56603"/>
                      <a:pt x="21496" y="56855"/>
                      <a:pt x="21280" y="55631"/>
                    </a:cubicBezTo>
                    <a:cubicBezTo>
                      <a:pt x="21136" y="54803"/>
                      <a:pt x="16851" y="42236"/>
                      <a:pt x="14259" y="33523"/>
                    </a:cubicBezTo>
                    <a:cubicBezTo>
                      <a:pt x="13791" y="32046"/>
                      <a:pt x="13431" y="30714"/>
                      <a:pt x="13107" y="29526"/>
                    </a:cubicBezTo>
                    <a:cubicBezTo>
                      <a:pt x="12711" y="28014"/>
                      <a:pt x="12711" y="26429"/>
                      <a:pt x="13107" y="24917"/>
                    </a:cubicBezTo>
                    <a:lnTo>
                      <a:pt x="16203" y="159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105"/>
              <p:cNvSpPr/>
              <p:nvPr/>
            </p:nvSpPr>
            <p:spPr>
              <a:xfrm>
                <a:off x="5083225" y="1629700"/>
                <a:ext cx="249454" cy="904880"/>
              </a:xfrm>
              <a:custGeom>
                <a:avLst/>
                <a:gdLst/>
                <a:ahLst/>
                <a:cxnLst/>
                <a:rect l="l" t="t" r="r" b="b"/>
                <a:pathLst>
                  <a:path w="14800" h="54659" extrusionOk="0">
                    <a:moveTo>
                      <a:pt x="14800" y="216"/>
                    </a:moveTo>
                    <a:cubicBezTo>
                      <a:pt x="14800" y="216"/>
                      <a:pt x="8859" y="13719"/>
                      <a:pt x="8463" y="14907"/>
                    </a:cubicBezTo>
                    <a:cubicBezTo>
                      <a:pt x="8066" y="16095"/>
                      <a:pt x="8607" y="17896"/>
                      <a:pt x="9075" y="20560"/>
                    </a:cubicBezTo>
                    <a:cubicBezTo>
                      <a:pt x="9147" y="20992"/>
                      <a:pt x="9219" y="21460"/>
                      <a:pt x="9183" y="21893"/>
                    </a:cubicBezTo>
                    <a:cubicBezTo>
                      <a:pt x="9183" y="22865"/>
                      <a:pt x="9075" y="28086"/>
                      <a:pt x="9075" y="28086"/>
                    </a:cubicBezTo>
                    <a:lnTo>
                      <a:pt x="10803" y="51526"/>
                    </a:lnTo>
                    <a:cubicBezTo>
                      <a:pt x="10695" y="52066"/>
                      <a:pt x="10335" y="52534"/>
                      <a:pt x="9795" y="52786"/>
                    </a:cubicBezTo>
                    <a:cubicBezTo>
                      <a:pt x="8931" y="53110"/>
                      <a:pt x="541" y="54515"/>
                      <a:pt x="541" y="54515"/>
                    </a:cubicBezTo>
                    <a:cubicBezTo>
                      <a:pt x="541" y="54515"/>
                      <a:pt x="1" y="54659"/>
                      <a:pt x="1" y="53975"/>
                    </a:cubicBezTo>
                    <a:cubicBezTo>
                      <a:pt x="1" y="53290"/>
                      <a:pt x="4394" y="30138"/>
                      <a:pt x="4394" y="30138"/>
                    </a:cubicBezTo>
                    <a:lnTo>
                      <a:pt x="4862" y="21496"/>
                    </a:lnTo>
                    <a:cubicBezTo>
                      <a:pt x="4862" y="21496"/>
                      <a:pt x="3674" y="17032"/>
                      <a:pt x="3206" y="15339"/>
                    </a:cubicBezTo>
                    <a:cubicBezTo>
                      <a:pt x="2737" y="13647"/>
                      <a:pt x="3602" y="11595"/>
                      <a:pt x="5006" y="9254"/>
                    </a:cubicBezTo>
                    <a:cubicBezTo>
                      <a:pt x="6410" y="6914"/>
                      <a:pt x="9327" y="1549"/>
                      <a:pt x="9327" y="1549"/>
                    </a:cubicBezTo>
                    <a:lnTo>
                      <a:pt x="14368" y="36"/>
                    </a:lnTo>
                    <a:cubicBezTo>
                      <a:pt x="14548" y="0"/>
                      <a:pt x="14692" y="72"/>
                      <a:pt x="14800"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105"/>
              <p:cNvSpPr/>
              <p:nvPr/>
            </p:nvSpPr>
            <p:spPr>
              <a:xfrm>
                <a:off x="5572624" y="1675596"/>
                <a:ext cx="338003" cy="627716"/>
              </a:xfrm>
              <a:custGeom>
                <a:avLst/>
                <a:gdLst/>
                <a:ahLst/>
                <a:cxnLst/>
                <a:rect l="l" t="t" r="r" b="b"/>
                <a:pathLst>
                  <a:path w="20417" h="37917" extrusionOk="0">
                    <a:moveTo>
                      <a:pt x="3817" y="1"/>
                    </a:moveTo>
                    <a:cubicBezTo>
                      <a:pt x="4717" y="397"/>
                      <a:pt x="5582" y="865"/>
                      <a:pt x="6410" y="1405"/>
                    </a:cubicBezTo>
                    <a:cubicBezTo>
                      <a:pt x="7058" y="1909"/>
                      <a:pt x="15303" y="13035"/>
                      <a:pt x="18004" y="17644"/>
                    </a:cubicBezTo>
                    <a:cubicBezTo>
                      <a:pt x="20416" y="21749"/>
                      <a:pt x="18256" y="24342"/>
                      <a:pt x="15087" y="28302"/>
                    </a:cubicBezTo>
                    <a:cubicBezTo>
                      <a:pt x="12711" y="31291"/>
                      <a:pt x="7346" y="37592"/>
                      <a:pt x="7346" y="37592"/>
                    </a:cubicBezTo>
                    <a:cubicBezTo>
                      <a:pt x="7166" y="37808"/>
                      <a:pt x="6878" y="37916"/>
                      <a:pt x="6590" y="37808"/>
                    </a:cubicBezTo>
                    <a:cubicBezTo>
                      <a:pt x="6158" y="37592"/>
                      <a:pt x="3061" y="31111"/>
                      <a:pt x="3061" y="31111"/>
                    </a:cubicBezTo>
                    <a:cubicBezTo>
                      <a:pt x="3061" y="31111"/>
                      <a:pt x="2773" y="30751"/>
                      <a:pt x="3277" y="30067"/>
                    </a:cubicBezTo>
                    <a:cubicBezTo>
                      <a:pt x="3817" y="29382"/>
                      <a:pt x="9038" y="21425"/>
                      <a:pt x="9038" y="21425"/>
                    </a:cubicBezTo>
                    <a:lnTo>
                      <a:pt x="3133" y="12387"/>
                    </a:lnTo>
                    <a:cubicBezTo>
                      <a:pt x="3133" y="12387"/>
                      <a:pt x="0" y="6302"/>
                      <a:pt x="38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105"/>
              <p:cNvSpPr/>
              <p:nvPr/>
            </p:nvSpPr>
            <p:spPr>
              <a:xfrm>
                <a:off x="5482480" y="1267572"/>
                <a:ext cx="90197" cy="172410"/>
              </a:xfrm>
              <a:custGeom>
                <a:avLst/>
                <a:gdLst/>
                <a:ahLst/>
                <a:cxnLst/>
                <a:rect l="l" t="t" r="r" b="b"/>
                <a:pathLst>
                  <a:path w="6482" h="12388" extrusionOk="0">
                    <a:moveTo>
                      <a:pt x="4033" y="12387"/>
                    </a:moveTo>
                    <a:lnTo>
                      <a:pt x="3061" y="8534"/>
                    </a:lnTo>
                    <a:cubicBezTo>
                      <a:pt x="3061" y="8534"/>
                      <a:pt x="1" y="6302"/>
                      <a:pt x="1081" y="3133"/>
                    </a:cubicBezTo>
                    <a:cubicBezTo>
                      <a:pt x="2197" y="1"/>
                      <a:pt x="2413" y="325"/>
                      <a:pt x="2413" y="325"/>
                    </a:cubicBezTo>
                    <a:cubicBezTo>
                      <a:pt x="2413" y="325"/>
                      <a:pt x="6482" y="2161"/>
                      <a:pt x="4645" y="10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105"/>
              <p:cNvSpPr/>
              <p:nvPr/>
            </p:nvSpPr>
            <p:spPr>
              <a:xfrm>
                <a:off x="5261010" y="1267572"/>
                <a:ext cx="90197" cy="172410"/>
              </a:xfrm>
              <a:custGeom>
                <a:avLst/>
                <a:gdLst/>
                <a:ahLst/>
                <a:cxnLst/>
                <a:rect l="l" t="t" r="r" b="b"/>
                <a:pathLst>
                  <a:path w="6482" h="12388" extrusionOk="0">
                    <a:moveTo>
                      <a:pt x="2449" y="12387"/>
                    </a:moveTo>
                    <a:lnTo>
                      <a:pt x="3385" y="8534"/>
                    </a:lnTo>
                    <a:cubicBezTo>
                      <a:pt x="3385" y="8534"/>
                      <a:pt x="6482" y="6302"/>
                      <a:pt x="5366" y="3133"/>
                    </a:cubicBezTo>
                    <a:cubicBezTo>
                      <a:pt x="4285" y="1"/>
                      <a:pt x="4069" y="325"/>
                      <a:pt x="4069" y="325"/>
                    </a:cubicBezTo>
                    <a:cubicBezTo>
                      <a:pt x="4069" y="325"/>
                      <a:pt x="1" y="2161"/>
                      <a:pt x="1837" y="10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105"/>
              <p:cNvSpPr/>
              <p:nvPr/>
            </p:nvSpPr>
            <p:spPr>
              <a:xfrm>
                <a:off x="5305617" y="1198918"/>
                <a:ext cx="222473" cy="169891"/>
              </a:xfrm>
              <a:custGeom>
                <a:avLst/>
                <a:gdLst/>
                <a:ahLst/>
                <a:cxnLst/>
                <a:rect l="l" t="t" r="r" b="b"/>
                <a:pathLst>
                  <a:path w="15988" h="12207" extrusionOk="0">
                    <a:moveTo>
                      <a:pt x="14619" y="11486"/>
                    </a:moveTo>
                    <a:lnTo>
                      <a:pt x="11846" y="8354"/>
                    </a:lnTo>
                    <a:cubicBezTo>
                      <a:pt x="11666" y="8138"/>
                      <a:pt x="11558" y="7885"/>
                      <a:pt x="11594" y="7597"/>
                    </a:cubicBezTo>
                    <a:cubicBezTo>
                      <a:pt x="11630" y="7165"/>
                      <a:pt x="11414" y="6625"/>
                      <a:pt x="10694" y="7309"/>
                    </a:cubicBezTo>
                    <a:cubicBezTo>
                      <a:pt x="9938" y="7994"/>
                      <a:pt x="4681" y="12206"/>
                      <a:pt x="0" y="10190"/>
                    </a:cubicBezTo>
                    <a:lnTo>
                      <a:pt x="612" y="4141"/>
                    </a:lnTo>
                    <a:cubicBezTo>
                      <a:pt x="612" y="4141"/>
                      <a:pt x="3709" y="0"/>
                      <a:pt x="9794" y="756"/>
                    </a:cubicBezTo>
                    <a:cubicBezTo>
                      <a:pt x="15843" y="1512"/>
                      <a:pt x="15987" y="7129"/>
                      <a:pt x="15987" y="7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105"/>
              <p:cNvSpPr/>
              <p:nvPr/>
            </p:nvSpPr>
            <p:spPr>
              <a:xfrm>
                <a:off x="4947921" y="1848463"/>
                <a:ext cx="552589" cy="346347"/>
              </a:xfrm>
              <a:custGeom>
                <a:avLst/>
                <a:gdLst/>
                <a:ahLst/>
                <a:cxnLst/>
                <a:rect l="l" t="t" r="r" b="b"/>
                <a:pathLst>
                  <a:path w="33379" h="20921" extrusionOk="0">
                    <a:moveTo>
                      <a:pt x="1081" y="1657"/>
                    </a:moveTo>
                    <a:cubicBezTo>
                      <a:pt x="1081" y="1657"/>
                      <a:pt x="9974" y="15376"/>
                      <a:pt x="10442" y="16384"/>
                    </a:cubicBezTo>
                    <a:cubicBezTo>
                      <a:pt x="10766" y="17032"/>
                      <a:pt x="11234" y="17536"/>
                      <a:pt x="11847" y="17896"/>
                    </a:cubicBezTo>
                    <a:cubicBezTo>
                      <a:pt x="11847" y="17896"/>
                      <a:pt x="28986" y="20669"/>
                      <a:pt x="31182" y="20777"/>
                    </a:cubicBezTo>
                    <a:cubicBezTo>
                      <a:pt x="33379" y="20921"/>
                      <a:pt x="32551" y="19409"/>
                      <a:pt x="32551" y="19409"/>
                    </a:cubicBezTo>
                    <a:cubicBezTo>
                      <a:pt x="32551" y="19409"/>
                      <a:pt x="23873" y="4466"/>
                      <a:pt x="23117" y="3097"/>
                    </a:cubicBezTo>
                    <a:cubicBezTo>
                      <a:pt x="22325" y="1729"/>
                      <a:pt x="20488" y="1801"/>
                      <a:pt x="20488" y="1801"/>
                    </a:cubicBezTo>
                    <a:lnTo>
                      <a:pt x="1873" y="1"/>
                    </a:lnTo>
                    <a:cubicBezTo>
                      <a:pt x="1873" y="1"/>
                      <a:pt x="0" y="1"/>
                      <a:pt x="1081" y="16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105"/>
              <p:cNvSpPr/>
              <p:nvPr/>
            </p:nvSpPr>
            <p:spPr>
              <a:xfrm>
                <a:off x="4961033" y="1865167"/>
                <a:ext cx="516831" cy="327855"/>
              </a:xfrm>
              <a:custGeom>
                <a:avLst/>
                <a:gdLst/>
                <a:ahLst/>
                <a:cxnLst/>
                <a:rect l="l" t="t" r="r" b="b"/>
                <a:pathLst>
                  <a:path w="31219" h="19804" extrusionOk="0">
                    <a:moveTo>
                      <a:pt x="289" y="648"/>
                    </a:moveTo>
                    <a:cubicBezTo>
                      <a:pt x="289" y="648"/>
                      <a:pt x="9182" y="14367"/>
                      <a:pt x="9650" y="15375"/>
                    </a:cubicBezTo>
                    <a:cubicBezTo>
                      <a:pt x="9974" y="16023"/>
                      <a:pt x="10442" y="16527"/>
                      <a:pt x="11055" y="16887"/>
                    </a:cubicBezTo>
                    <a:cubicBezTo>
                      <a:pt x="11055" y="16887"/>
                      <a:pt x="28194" y="19660"/>
                      <a:pt x="30390" y="19768"/>
                    </a:cubicBezTo>
                    <a:cubicBezTo>
                      <a:pt x="30678" y="19804"/>
                      <a:pt x="30966" y="19804"/>
                      <a:pt x="31218" y="19732"/>
                    </a:cubicBezTo>
                    <a:cubicBezTo>
                      <a:pt x="31182" y="19624"/>
                      <a:pt x="31146" y="19516"/>
                      <a:pt x="31110" y="19408"/>
                    </a:cubicBezTo>
                    <a:cubicBezTo>
                      <a:pt x="31110" y="19408"/>
                      <a:pt x="22433" y="4465"/>
                      <a:pt x="21677" y="3097"/>
                    </a:cubicBezTo>
                    <a:cubicBezTo>
                      <a:pt x="20920" y="1764"/>
                      <a:pt x="19084" y="1800"/>
                      <a:pt x="19084" y="1800"/>
                    </a:cubicBezTo>
                    <a:lnTo>
                      <a:pt x="433" y="0"/>
                    </a:lnTo>
                    <a:cubicBezTo>
                      <a:pt x="289" y="0"/>
                      <a:pt x="145" y="0"/>
                      <a:pt x="1" y="36"/>
                    </a:cubicBezTo>
                    <a:cubicBezTo>
                      <a:pt x="73" y="252"/>
                      <a:pt x="181" y="468"/>
                      <a:pt x="289" y="6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105"/>
              <p:cNvSpPr/>
              <p:nvPr/>
            </p:nvSpPr>
            <p:spPr>
              <a:xfrm>
                <a:off x="5489767" y="2095248"/>
                <a:ext cx="161560" cy="154408"/>
              </a:xfrm>
              <a:custGeom>
                <a:avLst/>
                <a:gdLst/>
                <a:ahLst/>
                <a:cxnLst/>
                <a:rect l="l" t="t" r="r" b="b"/>
                <a:pathLst>
                  <a:path w="9759" h="9327" extrusionOk="0">
                    <a:moveTo>
                      <a:pt x="6662" y="3385"/>
                    </a:moveTo>
                    <a:cubicBezTo>
                      <a:pt x="6050" y="2629"/>
                      <a:pt x="5510" y="1837"/>
                      <a:pt x="5005" y="1009"/>
                    </a:cubicBezTo>
                    <a:lnTo>
                      <a:pt x="2269" y="1"/>
                    </a:lnTo>
                    <a:cubicBezTo>
                      <a:pt x="1297" y="901"/>
                      <a:pt x="3169" y="1477"/>
                      <a:pt x="3709" y="1801"/>
                    </a:cubicBezTo>
                    <a:cubicBezTo>
                      <a:pt x="3997" y="1945"/>
                      <a:pt x="3637" y="2053"/>
                      <a:pt x="4285" y="3169"/>
                    </a:cubicBezTo>
                    <a:cubicBezTo>
                      <a:pt x="4285" y="3169"/>
                      <a:pt x="3241" y="2341"/>
                      <a:pt x="2125" y="2737"/>
                    </a:cubicBezTo>
                    <a:cubicBezTo>
                      <a:pt x="1045" y="3097"/>
                      <a:pt x="253" y="3421"/>
                      <a:pt x="253" y="3421"/>
                    </a:cubicBezTo>
                    <a:cubicBezTo>
                      <a:pt x="253" y="3961"/>
                      <a:pt x="1" y="4213"/>
                      <a:pt x="469" y="4358"/>
                    </a:cubicBezTo>
                    <a:cubicBezTo>
                      <a:pt x="901" y="4538"/>
                      <a:pt x="2341" y="3889"/>
                      <a:pt x="2629" y="4069"/>
                    </a:cubicBezTo>
                    <a:lnTo>
                      <a:pt x="4033" y="4898"/>
                    </a:lnTo>
                    <a:cubicBezTo>
                      <a:pt x="2773" y="4826"/>
                      <a:pt x="2809" y="4790"/>
                      <a:pt x="1837" y="5150"/>
                    </a:cubicBezTo>
                    <a:cubicBezTo>
                      <a:pt x="1369" y="5294"/>
                      <a:pt x="937" y="5474"/>
                      <a:pt x="505" y="5726"/>
                    </a:cubicBezTo>
                    <a:cubicBezTo>
                      <a:pt x="217" y="6122"/>
                      <a:pt x="649" y="6662"/>
                      <a:pt x="1189" y="6734"/>
                    </a:cubicBezTo>
                    <a:cubicBezTo>
                      <a:pt x="1765" y="6806"/>
                      <a:pt x="2809" y="6374"/>
                      <a:pt x="3313" y="6374"/>
                    </a:cubicBezTo>
                    <a:cubicBezTo>
                      <a:pt x="3709" y="6374"/>
                      <a:pt x="3997" y="6374"/>
                      <a:pt x="3493" y="6554"/>
                    </a:cubicBezTo>
                    <a:cubicBezTo>
                      <a:pt x="3169" y="6698"/>
                      <a:pt x="2017" y="7022"/>
                      <a:pt x="1729" y="7238"/>
                    </a:cubicBezTo>
                    <a:cubicBezTo>
                      <a:pt x="1333" y="7634"/>
                      <a:pt x="1837" y="8354"/>
                      <a:pt x="2413" y="8246"/>
                    </a:cubicBezTo>
                    <a:cubicBezTo>
                      <a:pt x="2989" y="8102"/>
                      <a:pt x="4537" y="7490"/>
                      <a:pt x="4969" y="7778"/>
                    </a:cubicBezTo>
                    <a:cubicBezTo>
                      <a:pt x="5366" y="8102"/>
                      <a:pt x="6482" y="9326"/>
                      <a:pt x="7634" y="8966"/>
                    </a:cubicBezTo>
                    <a:cubicBezTo>
                      <a:pt x="8930" y="8534"/>
                      <a:pt x="9506" y="8858"/>
                      <a:pt x="9578" y="8570"/>
                    </a:cubicBezTo>
                    <a:cubicBezTo>
                      <a:pt x="9758" y="7994"/>
                      <a:pt x="8750" y="6050"/>
                      <a:pt x="8246" y="5006"/>
                    </a:cubicBezTo>
                    <a:cubicBezTo>
                      <a:pt x="7994" y="4538"/>
                      <a:pt x="7598" y="4646"/>
                      <a:pt x="6662" y="3385"/>
                    </a:cubicBezTo>
                    <a:close/>
                  </a:path>
                </a:pathLst>
              </a:custGeom>
              <a:solidFill>
                <a:srgbClr val="E6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105"/>
              <p:cNvSpPr/>
              <p:nvPr/>
            </p:nvSpPr>
            <p:spPr>
              <a:xfrm>
                <a:off x="5275777" y="1965904"/>
                <a:ext cx="170500" cy="170500"/>
              </a:xfrm>
              <a:custGeom>
                <a:avLst/>
                <a:gdLst/>
                <a:ahLst/>
                <a:cxnLst/>
                <a:rect l="l" t="t" r="r" b="b"/>
                <a:pathLst>
                  <a:path w="10299" h="10299" extrusionOk="0">
                    <a:moveTo>
                      <a:pt x="0" y="5653"/>
                    </a:moveTo>
                    <a:cubicBezTo>
                      <a:pt x="108" y="4537"/>
                      <a:pt x="1008" y="3781"/>
                      <a:pt x="1980" y="2197"/>
                    </a:cubicBezTo>
                    <a:cubicBezTo>
                      <a:pt x="2917" y="612"/>
                      <a:pt x="2629" y="468"/>
                      <a:pt x="2629" y="468"/>
                    </a:cubicBezTo>
                    <a:cubicBezTo>
                      <a:pt x="2629" y="468"/>
                      <a:pt x="3889" y="0"/>
                      <a:pt x="3925" y="1693"/>
                    </a:cubicBezTo>
                    <a:cubicBezTo>
                      <a:pt x="3961" y="3385"/>
                      <a:pt x="4177" y="3493"/>
                      <a:pt x="4177" y="3493"/>
                    </a:cubicBezTo>
                    <a:lnTo>
                      <a:pt x="7021" y="2413"/>
                    </a:lnTo>
                    <a:lnTo>
                      <a:pt x="6445" y="1368"/>
                    </a:lnTo>
                    <a:cubicBezTo>
                      <a:pt x="6445" y="1368"/>
                      <a:pt x="8498" y="1116"/>
                      <a:pt x="8858" y="2269"/>
                    </a:cubicBezTo>
                    <a:cubicBezTo>
                      <a:pt x="9218" y="3385"/>
                      <a:pt x="8966" y="3601"/>
                      <a:pt x="8966" y="3601"/>
                    </a:cubicBezTo>
                    <a:cubicBezTo>
                      <a:pt x="9326" y="3817"/>
                      <a:pt x="9542" y="4213"/>
                      <a:pt x="9578" y="4609"/>
                    </a:cubicBezTo>
                    <a:cubicBezTo>
                      <a:pt x="9650" y="5041"/>
                      <a:pt x="9578" y="5473"/>
                      <a:pt x="9434" y="5905"/>
                    </a:cubicBezTo>
                    <a:cubicBezTo>
                      <a:pt x="9830" y="6229"/>
                      <a:pt x="10082" y="6733"/>
                      <a:pt x="10118" y="7238"/>
                    </a:cubicBezTo>
                    <a:cubicBezTo>
                      <a:pt x="10298" y="8210"/>
                      <a:pt x="7886" y="9542"/>
                      <a:pt x="5761" y="10010"/>
                    </a:cubicBezTo>
                    <a:cubicBezTo>
                      <a:pt x="4393" y="10298"/>
                      <a:pt x="2953" y="10298"/>
                      <a:pt x="1584" y="10010"/>
                    </a:cubicBezTo>
                    <a:close/>
                  </a:path>
                </a:pathLst>
              </a:custGeom>
              <a:solidFill>
                <a:srgbClr val="E6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105"/>
              <p:cNvSpPr/>
              <p:nvPr/>
            </p:nvSpPr>
            <p:spPr>
              <a:xfrm>
                <a:off x="5004556" y="1983187"/>
                <a:ext cx="309976" cy="296268"/>
              </a:xfrm>
              <a:custGeom>
                <a:avLst/>
                <a:gdLst/>
                <a:ahLst/>
                <a:cxnLst/>
                <a:rect l="l" t="t" r="r" b="b"/>
                <a:pathLst>
                  <a:path w="18724" h="17896" extrusionOk="0">
                    <a:moveTo>
                      <a:pt x="16599" y="4069"/>
                    </a:moveTo>
                    <a:cubicBezTo>
                      <a:pt x="16599" y="4069"/>
                      <a:pt x="18147" y="8030"/>
                      <a:pt x="18724" y="8822"/>
                    </a:cubicBezTo>
                    <a:cubicBezTo>
                      <a:pt x="18724" y="9002"/>
                      <a:pt x="18688" y="9146"/>
                      <a:pt x="18652" y="9326"/>
                    </a:cubicBezTo>
                    <a:cubicBezTo>
                      <a:pt x="18363" y="9938"/>
                      <a:pt x="0" y="17896"/>
                      <a:pt x="540" y="8678"/>
                    </a:cubicBezTo>
                    <a:cubicBezTo>
                      <a:pt x="828" y="5762"/>
                      <a:pt x="1260" y="2881"/>
                      <a:pt x="1836" y="0"/>
                    </a:cubicBezTo>
                    <a:lnTo>
                      <a:pt x="5329" y="5473"/>
                    </a:lnTo>
                    <a:lnTo>
                      <a:pt x="15519" y="4069"/>
                    </a:lnTo>
                    <a:cubicBezTo>
                      <a:pt x="15519" y="4069"/>
                      <a:pt x="16419" y="3889"/>
                      <a:pt x="16599" y="40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0" name="Google Shape;7700;p105"/>
              <p:cNvGrpSpPr/>
              <p:nvPr/>
            </p:nvGrpSpPr>
            <p:grpSpPr>
              <a:xfrm>
                <a:off x="5321786" y="1406664"/>
                <a:ext cx="182684" cy="113939"/>
                <a:chOff x="6478625" y="1323824"/>
                <a:chExt cx="217325" cy="135545"/>
              </a:xfrm>
            </p:grpSpPr>
            <p:sp>
              <p:nvSpPr>
                <p:cNvPr id="7701" name="Google Shape;7701;p105"/>
                <p:cNvSpPr/>
                <p:nvPr/>
              </p:nvSpPr>
              <p:spPr>
                <a:xfrm>
                  <a:off x="6515152" y="1323877"/>
                  <a:ext cx="22251" cy="40648"/>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105"/>
                <p:cNvSpPr/>
                <p:nvPr/>
              </p:nvSpPr>
              <p:spPr>
                <a:xfrm>
                  <a:off x="6636470" y="1323824"/>
                  <a:ext cx="22270" cy="40686"/>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105"/>
                <p:cNvSpPr/>
                <p:nvPr/>
              </p:nvSpPr>
              <p:spPr>
                <a:xfrm>
                  <a:off x="6638049" y="1387824"/>
                  <a:ext cx="57902" cy="25038"/>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105"/>
                <p:cNvSpPr/>
                <p:nvPr/>
              </p:nvSpPr>
              <p:spPr>
                <a:xfrm>
                  <a:off x="6478625" y="1387824"/>
                  <a:ext cx="57902" cy="25038"/>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105"/>
                <p:cNvSpPr/>
                <p:nvPr/>
              </p:nvSpPr>
              <p:spPr>
                <a:xfrm>
                  <a:off x="6549186" y="1428023"/>
                  <a:ext cx="75509" cy="31346"/>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105"/>
                <p:cNvSpPr/>
                <p:nvPr/>
              </p:nvSpPr>
              <p:spPr>
                <a:xfrm>
                  <a:off x="6571578" y="1339570"/>
                  <a:ext cx="35124" cy="51125"/>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7" name="Google Shape;7707;p105"/>
              <p:cNvSpPr/>
              <p:nvPr/>
            </p:nvSpPr>
            <p:spPr>
              <a:xfrm rot="785631">
                <a:off x="5335314" y="1372834"/>
                <a:ext cx="53648" cy="29532"/>
              </a:xfrm>
              <a:custGeom>
                <a:avLst/>
                <a:gdLst/>
                <a:ahLst/>
                <a:cxnLst/>
                <a:rect l="l" t="t" r="r" b="b"/>
                <a:pathLst>
                  <a:path w="1704" h="938" extrusionOk="0">
                    <a:moveTo>
                      <a:pt x="1347" y="0"/>
                    </a:moveTo>
                    <a:cubicBezTo>
                      <a:pt x="0" y="159"/>
                      <a:pt x="211" y="938"/>
                      <a:pt x="211" y="938"/>
                    </a:cubicBezTo>
                    <a:cubicBezTo>
                      <a:pt x="726" y="330"/>
                      <a:pt x="1453" y="700"/>
                      <a:pt x="1572" y="370"/>
                    </a:cubicBezTo>
                    <a:cubicBezTo>
                      <a:pt x="1704" y="40"/>
                      <a:pt x="1347"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105"/>
              <p:cNvSpPr/>
              <p:nvPr/>
            </p:nvSpPr>
            <p:spPr>
              <a:xfrm rot="-722579" flipH="1">
                <a:off x="5442645" y="1372295"/>
                <a:ext cx="55637" cy="30622"/>
              </a:xfrm>
              <a:custGeom>
                <a:avLst/>
                <a:gdLst/>
                <a:ahLst/>
                <a:cxnLst/>
                <a:rect l="l" t="t" r="r" b="b"/>
                <a:pathLst>
                  <a:path w="1704" h="938" extrusionOk="0">
                    <a:moveTo>
                      <a:pt x="1347" y="0"/>
                    </a:moveTo>
                    <a:cubicBezTo>
                      <a:pt x="0" y="159"/>
                      <a:pt x="211" y="938"/>
                      <a:pt x="211" y="938"/>
                    </a:cubicBezTo>
                    <a:cubicBezTo>
                      <a:pt x="726" y="330"/>
                      <a:pt x="1453" y="700"/>
                      <a:pt x="1572" y="370"/>
                    </a:cubicBezTo>
                    <a:cubicBezTo>
                      <a:pt x="1704" y="40"/>
                      <a:pt x="1347"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9" name="Google Shape;7709;p105"/>
              <p:cNvGrpSpPr/>
              <p:nvPr/>
            </p:nvGrpSpPr>
            <p:grpSpPr>
              <a:xfrm flipH="1">
                <a:off x="5548792" y="1802903"/>
                <a:ext cx="122777" cy="143008"/>
                <a:chOff x="341450" y="2082850"/>
                <a:chExt cx="72675" cy="84625"/>
              </a:xfrm>
            </p:grpSpPr>
            <p:sp>
              <p:nvSpPr>
                <p:cNvPr id="7710" name="Google Shape;7710;p105"/>
                <p:cNvSpPr/>
                <p:nvPr/>
              </p:nvSpPr>
              <p:spPr>
                <a:xfrm>
                  <a:off x="341450" y="2082850"/>
                  <a:ext cx="68425" cy="84625"/>
                </a:xfrm>
                <a:custGeom>
                  <a:avLst/>
                  <a:gdLst/>
                  <a:ahLst/>
                  <a:cxnLst/>
                  <a:rect l="l" t="t" r="r" b="b"/>
                  <a:pathLst>
                    <a:path w="2737" h="3385" extrusionOk="0">
                      <a:moveTo>
                        <a:pt x="2608" y="0"/>
                      </a:moveTo>
                      <a:cubicBezTo>
                        <a:pt x="2588" y="0"/>
                        <a:pt x="2568" y="9"/>
                        <a:pt x="2550" y="30"/>
                      </a:cubicBezTo>
                      <a:cubicBezTo>
                        <a:pt x="1559" y="888"/>
                        <a:pt x="93" y="3147"/>
                        <a:pt x="27" y="3252"/>
                      </a:cubicBezTo>
                      <a:cubicBezTo>
                        <a:pt x="1" y="3292"/>
                        <a:pt x="14" y="3345"/>
                        <a:pt x="53" y="3371"/>
                      </a:cubicBezTo>
                      <a:cubicBezTo>
                        <a:pt x="67" y="3371"/>
                        <a:pt x="93" y="3384"/>
                        <a:pt x="106" y="3384"/>
                      </a:cubicBezTo>
                      <a:cubicBezTo>
                        <a:pt x="133" y="3384"/>
                        <a:pt x="159" y="3371"/>
                        <a:pt x="172" y="3345"/>
                      </a:cubicBezTo>
                      <a:cubicBezTo>
                        <a:pt x="186" y="3318"/>
                        <a:pt x="1691" y="994"/>
                        <a:pt x="2655" y="162"/>
                      </a:cubicBezTo>
                      <a:cubicBezTo>
                        <a:pt x="2737" y="101"/>
                        <a:pt x="2677" y="0"/>
                        <a:pt x="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105"/>
                <p:cNvSpPr/>
                <p:nvPr/>
              </p:nvSpPr>
              <p:spPr>
                <a:xfrm>
                  <a:off x="390975" y="2093150"/>
                  <a:ext cx="23150" cy="6975"/>
                </a:xfrm>
                <a:custGeom>
                  <a:avLst/>
                  <a:gdLst/>
                  <a:ahLst/>
                  <a:cxnLst/>
                  <a:rect l="l" t="t" r="r" b="b"/>
                  <a:pathLst>
                    <a:path w="926" h="279" extrusionOk="0">
                      <a:moveTo>
                        <a:pt x="819" y="1"/>
                      </a:moveTo>
                      <a:lnTo>
                        <a:pt x="93" y="120"/>
                      </a:lnTo>
                      <a:cubicBezTo>
                        <a:pt x="1" y="133"/>
                        <a:pt x="14" y="265"/>
                        <a:pt x="106" y="278"/>
                      </a:cubicBezTo>
                      <a:lnTo>
                        <a:pt x="119" y="278"/>
                      </a:lnTo>
                      <a:lnTo>
                        <a:pt x="846" y="173"/>
                      </a:lnTo>
                      <a:cubicBezTo>
                        <a:pt x="885" y="159"/>
                        <a:pt x="925" y="120"/>
                        <a:pt x="912" y="80"/>
                      </a:cubicBezTo>
                      <a:cubicBezTo>
                        <a:pt x="899" y="27"/>
                        <a:pt x="859"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2" name="Google Shape;7712;p105"/>
              <p:cNvGrpSpPr/>
              <p:nvPr/>
            </p:nvGrpSpPr>
            <p:grpSpPr>
              <a:xfrm flipH="1">
                <a:off x="5718290" y="2016211"/>
                <a:ext cx="48206" cy="20876"/>
                <a:chOff x="284000" y="2200125"/>
                <a:chExt cx="36675" cy="15875"/>
              </a:xfrm>
            </p:grpSpPr>
            <p:sp>
              <p:nvSpPr>
                <p:cNvPr id="7713" name="Google Shape;7713;p105"/>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105"/>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715" name="Google Shape;7715;p105"/>
          <p:cNvGrpSpPr/>
          <p:nvPr/>
        </p:nvGrpSpPr>
        <p:grpSpPr>
          <a:xfrm flipH="1">
            <a:off x="-1631664" y="1194915"/>
            <a:ext cx="3439390" cy="3644934"/>
            <a:chOff x="7079785" y="908822"/>
            <a:chExt cx="3491058" cy="3699690"/>
          </a:xfrm>
        </p:grpSpPr>
        <p:sp>
          <p:nvSpPr>
            <p:cNvPr id="7716" name="Google Shape;7716;p105"/>
            <p:cNvSpPr/>
            <p:nvPr/>
          </p:nvSpPr>
          <p:spPr>
            <a:xfrm>
              <a:off x="7079785" y="434988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105"/>
            <p:cNvSpPr/>
            <p:nvPr/>
          </p:nvSpPr>
          <p:spPr>
            <a:xfrm flipH="1">
              <a:off x="7451909" y="908822"/>
              <a:ext cx="1478916" cy="3430361"/>
            </a:xfrm>
            <a:custGeom>
              <a:avLst/>
              <a:gdLst/>
              <a:ahLst/>
              <a:cxnLst/>
              <a:rect l="l" t="t" r="r" b="b"/>
              <a:pathLst>
                <a:path w="53122" h="123217" extrusionOk="0">
                  <a:moveTo>
                    <a:pt x="6049" y="1"/>
                  </a:moveTo>
                  <a:cubicBezTo>
                    <a:pt x="2713" y="1"/>
                    <a:pt x="1" y="2677"/>
                    <a:pt x="1" y="6013"/>
                  </a:cubicBezTo>
                  <a:lnTo>
                    <a:pt x="1" y="117204"/>
                  </a:lnTo>
                  <a:cubicBezTo>
                    <a:pt x="1" y="120540"/>
                    <a:pt x="2713" y="123216"/>
                    <a:pt x="6049" y="123216"/>
                  </a:cubicBezTo>
                  <a:lnTo>
                    <a:pt x="47109" y="123216"/>
                  </a:lnTo>
                  <a:cubicBezTo>
                    <a:pt x="50445" y="123216"/>
                    <a:pt x="53121" y="120540"/>
                    <a:pt x="53121" y="117204"/>
                  </a:cubicBezTo>
                  <a:lnTo>
                    <a:pt x="53121" y="6013"/>
                  </a:lnTo>
                  <a:cubicBezTo>
                    <a:pt x="53121" y="2677"/>
                    <a:pt x="50445" y="1"/>
                    <a:pt x="47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105"/>
            <p:cNvSpPr/>
            <p:nvPr/>
          </p:nvSpPr>
          <p:spPr>
            <a:xfrm flipH="1">
              <a:off x="7162067" y="908822"/>
              <a:ext cx="1478889" cy="3430361"/>
            </a:xfrm>
            <a:custGeom>
              <a:avLst/>
              <a:gdLst/>
              <a:ahLst/>
              <a:cxnLst/>
              <a:rect l="l" t="t" r="r" b="b"/>
              <a:pathLst>
                <a:path w="53121" h="123217" extrusionOk="0">
                  <a:moveTo>
                    <a:pt x="6012" y="1"/>
                  </a:moveTo>
                  <a:cubicBezTo>
                    <a:pt x="2676" y="1"/>
                    <a:pt x="0" y="2677"/>
                    <a:pt x="0" y="6013"/>
                  </a:cubicBezTo>
                  <a:lnTo>
                    <a:pt x="0" y="117204"/>
                  </a:lnTo>
                  <a:cubicBezTo>
                    <a:pt x="0" y="120540"/>
                    <a:pt x="2676" y="123216"/>
                    <a:pt x="6012" y="123216"/>
                  </a:cubicBezTo>
                  <a:lnTo>
                    <a:pt x="47072" y="123216"/>
                  </a:lnTo>
                  <a:cubicBezTo>
                    <a:pt x="50408" y="123216"/>
                    <a:pt x="53121" y="120540"/>
                    <a:pt x="53121" y="117204"/>
                  </a:cubicBezTo>
                  <a:lnTo>
                    <a:pt x="53121" y="6013"/>
                  </a:lnTo>
                  <a:cubicBezTo>
                    <a:pt x="53121" y="2677"/>
                    <a:pt x="50408" y="1"/>
                    <a:pt x="47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105"/>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rgbClr val="D6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105"/>
            <p:cNvSpPr/>
            <p:nvPr/>
          </p:nvSpPr>
          <p:spPr>
            <a:xfrm flipH="1">
              <a:off x="7213098" y="959852"/>
              <a:ext cx="1376827" cy="3328300"/>
            </a:xfrm>
            <a:custGeom>
              <a:avLst/>
              <a:gdLst/>
              <a:ahLst/>
              <a:cxnLst/>
              <a:rect l="l" t="t" r="r" b="b"/>
              <a:pathLst>
                <a:path w="49455" h="119551" extrusionOk="0">
                  <a:moveTo>
                    <a:pt x="4179" y="1"/>
                  </a:moveTo>
                  <a:cubicBezTo>
                    <a:pt x="1870" y="1"/>
                    <a:pt x="0" y="1871"/>
                    <a:pt x="0" y="4180"/>
                  </a:cubicBezTo>
                  <a:lnTo>
                    <a:pt x="0" y="115371"/>
                  </a:lnTo>
                  <a:cubicBezTo>
                    <a:pt x="0" y="117680"/>
                    <a:pt x="1870" y="119550"/>
                    <a:pt x="4179" y="119550"/>
                  </a:cubicBezTo>
                  <a:lnTo>
                    <a:pt x="45239" y="119550"/>
                  </a:lnTo>
                  <a:cubicBezTo>
                    <a:pt x="47585" y="119550"/>
                    <a:pt x="49455" y="117680"/>
                    <a:pt x="49455" y="115371"/>
                  </a:cubicBezTo>
                  <a:lnTo>
                    <a:pt x="49455" y="4180"/>
                  </a:lnTo>
                  <a:cubicBezTo>
                    <a:pt x="49455" y="1871"/>
                    <a:pt x="47585" y="1"/>
                    <a:pt x="4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105"/>
            <p:cNvSpPr/>
            <p:nvPr/>
          </p:nvSpPr>
          <p:spPr>
            <a:xfrm flipH="1">
              <a:off x="7213098" y="959852"/>
              <a:ext cx="406241" cy="3328300"/>
            </a:xfrm>
            <a:custGeom>
              <a:avLst/>
              <a:gdLst/>
              <a:ahLst/>
              <a:cxnLst/>
              <a:rect l="l" t="t" r="r" b="b"/>
              <a:pathLst>
                <a:path w="14592" h="119551" extrusionOk="0">
                  <a:moveTo>
                    <a:pt x="1" y="1"/>
                  </a:moveTo>
                  <a:cubicBezTo>
                    <a:pt x="2310" y="1"/>
                    <a:pt x="4180" y="1871"/>
                    <a:pt x="4180" y="4180"/>
                  </a:cubicBezTo>
                  <a:lnTo>
                    <a:pt x="4180" y="115371"/>
                  </a:lnTo>
                  <a:cubicBezTo>
                    <a:pt x="4180" y="117680"/>
                    <a:pt x="2310" y="119550"/>
                    <a:pt x="1" y="119550"/>
                  </a:cubicBezTo>
                  <a:lnTo>
                    <a:pt x="10376" y="119550"/>
                  </a:lnTo>
                  <a:cubicBezTo>
                    <a:pt x="12685" y="119550"/>
                    <a:pt x="14592" y="117680"/>
                    <a:pt x="14592" y="115371"/>
                  </a:cubicBezTo>
                  <a:lnTo>
                    <a:pt x="14592" y="4180"/>
                  </a:lnTo>
                  <a:cubicBezTo>
                    <a:pt x="14592" y="1871"/>
                    <a:pt x="12685" y="1"/>
                    <a:pt x="10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105"/>
            <p:cNvSpPr/>
            <p:nvPr/>
          </p:nvSpPr>
          <p:spPr>
            <a:xfrm flipH="1">
              <a:off x="7246784" y="1525283"/>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105"/>
            <p:cNvSpPr/>
            <p:nvPr/>
          </p:nvSpPr>
          <p:spPr>
            <a:xfrm flipH="1">
              <a:off x="7246784" y="1563062"/>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105"/>
            <p:cNvSpPr/>
            <p:nvPr/>
          </p:nvSpPr>
          <p:spPr>
            <a:xfrm flipH="1">
              <a:off x="7502940" y="1563062"/>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105"/>
            <p:cNvSpPr/>
            <p:nvPr/>
          </p:nvSpPr>
          <p:spPr>
            <a:xfrm flipH="1">
              <a:off x="7246784" y="2936799"/>
              <a:ext cx="1343141" cy="37807"/>
            </a:xfrm>
            <a:custGeom>
              <a:avLst/>
              <a:gdLst/>
              <a:ahLst/>
              <a:cxnLst/>
              <a:rect l="l" t="t" r="r" b="b"/>
              <a:pathLst>
                <a:path w="48245" h="1358" extrusionOk="0">
                  <a:moveTo>
                    <a:pt x="0" y="1"/>
                  </a:moveTo>
                  <a:lnTo>
                    <a:pt x="0" y="1357"/>
                  </a:lnTo>
                  <a:lnTo>
                    <a:pt x="48245" y="1357"/>
                  </a:ln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105"/>
            <p:cNvSpPr/>
            <p:nvPr/>
          </p:nvSpPr>
          <p:spPr>
            <a:xfrm flipH="1">
              <a:off x="7246784" y="2975580"/>
              <a:ext cx="256184" cy="153120"/>
            </a:xfrm>
            <a:custGeom>
              <a:avLst/>
              <a:gdLst/>
              <a:ahLst/>
              <a:cxnLst/>
              <a:rect l="l" t="t" r="r" b="b"/>
              <a:pathLst>
                <a:path w="9202" h="5500" extrusionOk="0">
                  <a:moveTo>
                    <a:pt x="0" y="1"/>
                  </a:moveTo>
                  <a:lnTo>
                    <a:pt x="0" y="5500"/>
                  </a:lnTo>
                  <a:lnTo>
                    <a:pt x="9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105"/>
            <p:cNvSpPr/>
            <p:nvPr/>
          </p:nvSpPr>
          <p:spPr>
            <a:xfrm flipH="1">
              <a:off x="7502940" y="2974578"/>
              <a:ext cx="1086985" cy="153120"/>
            </a:xfrm>
            <a:custGeom>
              <a:avLst/>
              <a:gdLst/>
              <a:ahLst/>
              <a:cxnLst/>
              <a:rect l="l" t="t" r="r" b="b"/>
              <a:pathLst>
                <a:path w="39044" h="5500" extrusionOk="0">
                  <a:moveTo>
                    <a:pt x="0" y="0"/>
                  </a:moveTo>
                  <a:lnTo>
                    <a:pt x="0" y="5499"/>
                  </a:lnTo>
                  <a:lnTo>
                    <a:pt x="39043" y="5499"/>
                  </a:lnTo>
                  <a:lnTo>
                    <a:pt x="390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105"/>
            <p:cNvSpPr/>
            <p:nvPr/>
          </p:nvSpPr>
          <p:spPr>
            <a:xfrm flipH="1">
              <a:off x="7246784" y="3457323"/>
              <a:ext cx="1343141" cy="830829"/>
            </a:xfrm>
            <a:custGeom>
              <a:avLst/>
              <a:gdLst/>
              <a:ahLst/>
              <a:cxnLst/>
              <a:rect l="l" t="t" r="r" b="b"/>
              <a:pathLst>
                <a:path w="48245" h="29843" extrusionOk="0">
                  <a:moveTo>
                    <a:pt x="0" y="1"/>
                  </a:moveTo>
                  <a:lnTo>
                    <a:pt x="0" y="25736"/>
                  </a:lnTo>
                  <a:cubicBezTo>
                    <a:pt x="0" y="28009"/>
                    <a:pt x="1833" y="29842"/>
                    <a:pt x="4106" y="29842"/>
                  </a:cubicBezTo>
                  <a:lnTo>
                    <a:pt x="44139" y="29842"/>
                  </a:lnTo>
                  <a:cubicBezTo>
                    <a:pt x="46412" y="29842"/>
                    <a:pt x="48245" y="28009"/>
                    <a:pt x="48245" y="25736"/>
                  </a:cubicBezTo>
                  <a:lnTo>
                    <a:pt x="48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105"/>
            <p:cNvSpPr/>
            <p:nvPr/>
          </p:nvSpPr>
          <p:spPr>
            <a:xfrm flipH="1">
              <a:off x="7246784" y="3457323"/>
              <a:ext cx="1343141" cy="38809"/>
            </a:xfrm>
            <a:custGeom>
              <a:avLst/>
              <a:gdLst/>
              <a:ahLst/>
              <a:cxnLst/>
              <a:rect l="l" t="t" r="r" b="b"/>
              <a:pathLst>
                <a:path w="48245" h="1394" extrusionOk="0">
                  <a:moveTo>
                    <a:pt x="0" y="1"/>
                  </a:moveTo>
                  <a:lnTo>
                    <a:pt x="0" y="1394"/>
                  </a:lnTo>
                  <a:lnTo>
                    <a:pt x="48245" y="1394"/>
                  </a:lnTo>
                  <a:lnTo>
                    <a:pt x="48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105"/>
            <p:cNvSpPr/>
            <p:nvPr/>
          </p:nvSpPr>
          <p:spPr>
            <a:xfrm flipH="1">
              <a:off x="7246784" y="3496104"/>
              <a:ext cx="1343141" cy="17372"/>
            </a:xfrm>
            <a:custGeom>
              <a:avLst/>
              <a:gdLst/>
              <a:ahLst/>
              <a:cxnLst/>
              <a:rect l="l" t="t" r="r" b="b"/>
              <a:pathLst>
                <a:path w="48245" h="624" extrusionOk="0">
                  <a:moveTo>
                    <a:pt x="0" y="1"/>
                  </a:moveTo>
                  <a:lnTo>
                    <a:pt x="0" y="624"/>
                  </a:lnTo>
                  <a:lnTo>
                    <a:pt x="48245" y="624"/>
                  </a:lnTo>
                  <a:lnTo>
                    <a:pt x="48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105"/>
            <p:cNvSpPr/>
            <p:nvPr/>
          </p:nvSpPr>
          <p:spPr>
            <a:xfrm flipH="1">
              <a:off x="7918341" y="3496132"/>
              <a:ext cx="1141" cy="785938"/>
            </a:xfrm>
            <a:custGeom>
              <a:avLst/>
              <a:gdLst/>
              <a:ahLst/>
              <a:cxnLst/>
              <a:rect l="l" t="t" r="r" b="b"/>
              <a:pathLst>
                <a:path w="1" h="27937" fill="none" extrusionOk="0">
                  <a:moveTo>
                    <a:pt x="0" y="27936"/>
                  </a:moveTo>
                  <a:lnTo>
                    <a:pt x="0" y="1"/>
                  </a:lnTo>
                </a:path>
              </a:pathLst>
            </a:custGeom>
            <a:noFill/>
            <a:ln w="11925" cap="flat" cmpd="sng">
              <a:solidFill>
                <a:schemeClr val="accent5"/>
              </a:solidFill>
              <a:prstDash val="solid"/>
              <a:miter lim="3666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105"/>
            <p:cNvSpPr/>
            <p:nvPr/>
          </p:nvSpPr>
          <p:spPr>
            <a:xfrm flipH="1">
              <a:off x="7855060" y="3768602"/>
              <a:ext cx="25557" cy="233772"/>
            </a:xfrm>
            <a:custGeom>
              <a:avLst/>
              <a:gdLst/>
              <a:ahLst/>
              <a:cxnLst/>
              <a:rect l="l" t="t" r="r" b="b"/>
              <a:pathLst>
                <a:path w="918" h="8397" extrusionOk="0">
                  <a:moveTo>
                    <a:pt x="441" y="1"/>
                  </a:moveTo>
                  <a:cubicBezTo>
                    <a:pt x="184" y="1"/>
                    <a:pt x="1" y="221"/>
                    <a:pt x="1" y="478"/>
                  </a:cubicBezTo>
                  <a:lnTo>
                    <a:pt x="1" y="7956"/>
                  </a:lnTo>
                  <a:cubicBezTo>
                    <a:pt x="1" y="8213"/>
                    <a:pt x="184" y="8396"/>
                    <a:pt x="441" y="8396"/>
                  </a:cubicBezTo>
                  <a:cubicBezTo>
                    <a:pt x="697" y="8396"/>
                    <a:pt x="917" y="8213"/>
                    <a:pt x="917" y="7956"/>
                  </a:cubicBezTo>
                  <a:lnTo>
                    <a:pt x="917" y="478"/>
                  </a:lnTo>
                  <a:cubicBezTo>
                    <a:pt x="917" y="221"/>
                    <a:pt x="697"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105"/>
            <p:cNvSpPr/>
            <p:nvPr/>
          </p:nvSpPr>
          <p:spPr>
            <a:xfrm flipH="1">
              <a:off x="7981621" y="3768602"/>
              <a:ext cx="25529" cy="233772"/>
            </a:xfrm>
            <a:custGeom>
              <a:avLst/>
              <a:gdLst/>
              <a:ahLst/>
              <a:cxnLst/>
              <a:rect l="l" t="t" r="r" b="b"/>
              <a:pathLst>
                <a:path w="917" h="8397" extrusionOk="0">
                  <a:moveTo>
                    <a:pt x="477" y="1"/>
                  </a:moveTo>
                  <a:cubicBezTo>
                    <a:pt x="220" y="1"/>
                    <a:pt x="0" y="221"/>
                    <a:pt x="0" y="478"/>
                  </a:cubicBezTo>
                  <a:lnTo>
                    <a:pt x="0" y="7956"/>
                  </a:lnTo>
                  <a:cubicBezTo>
                    <a:pt x="0" y="8213"/>
                    <a:pt x="220" y="8396"/>
                    <a:pt x="477" y="8396"/>
                  </a:cubicBezTo>
                  <a:cubicBezTo>
                    <a:pt x="733" y="8396"/>
                    <a:pt x="917" y="8213"/>
                    <a:pt x="917" y="7956"/>
                  </a:cubicBezTo>
                  <a:lnTo>
                    <a:pt x="917" y="478"/>
                  </a:lnTo>
                  <a:cubicBezTo>
                    <a:pt x="917" y="221"/>
                    <a:pt x="733"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105"/>
            <p:cNvSpPr/>
            <p:nvPr/>
          </p:nvSpPr>
          <p:spPr>
            <a:xfrm flipH="1">
              <a:off x="7842811" y="3756380"/>
              <a:ext cx="25557" cy="233745"/>
            </a:xfrm>
            <a:custGeom>
              <a:avLst/>
              <a:gdLst/>
              <a:ahLst/>
              <a:cxnLst/>
              <a:rect l="l" t="t" r="r" b="b"/>
              <a:pathLst>
                <a:path w="918" h="8396" extrusionOk="0">
                  <a:moveTo>
                    <a:pt x="477" y="0"/>
                  </a:moveTo>
                  <a:cubicBezTo>
                    <a:pt x="221" y="0"/>
                    <a:pt x="1" y="183"/>
                    <a:pt x="1" y="440"/>
                  </a:cubicBezTo>
                  <a:lnTo>
                    <a:pt x="1" y="7919"/>
                  </a:lnTo>
                  <a:cubicBezTo>
                    <a:pt x="1" y="8175"/>
                    <a:pt x="221" y="8395"/>
                    <a:pt x="477" y="8395"/>
                  </a:cubicBezTo>
                  <a:cubicBezTo>
                    <a:pt x="697" y="8395"/>
                    <a:pt x="917" y="8175"/>
                    <a:pt x="917" y="7919"/>
                  </a:cubicBezTo>
                  <a:lnTo>
                    <a:pt x="917" y="440"/>
                  </a:lnTo>
                  <a:cubicBezTo>
                    <a:pt x="917" y="183"/>
                    <a:pt x="697" y="0"/>
                    <a:pt x="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105"/>
            <p:cNvSpPr/>
            <p:nvPr/>
          </p:nvSpPr>
          <p:spPr>
            <a:xfrm flipH="1">
              <a:off x="7968341" y="3756380"/>
              <a:ext cx="25557" cy="233745"/>
            </a:xfrm>
            <a:custGeom>
              <a:avLst/>
              <a:gdLst/>
              <a:ahLst/>
              <a:cxnLst/>
              <a:rect l="l" t="t" r="r" b="b"/>
              <a:pathLst>
                <a:path w="918" h="8396" extrusionOk="0">
                  <a:moveTo>
                    <a:pt x="441" y="0"/>
                  </a:moveTo>
                  <a:cubicBezTo>
                    <a:pt x="184" y="0"/>
                    <a:pt x="1" y="183"/>
                    <a:pt x="1" y="440"/>
                  </a:cubicBezTo>
                  <a:lnTo>
                    <a:pt x="1" y="7919"/>
                  </a:lnTo>
                  <a:cubicBezTo>
                    <a:pt x="1" y="8175"/>
                    <a:pt x="184" y="8395"/>
                    <a:pt x="441" y="8395"/>
                  </a:cubicBezTo>
                  <a:cubicBezTo>
                    <a:pt x="697" y="8395"/>
                    <a:pt x="917" y="8175"/>
                    <a:pt x="917" y="7919"/>
                  </a:cubicBezTo>
                  <a:lnTo>
                    <a:pt x="917" y="440"/>
                  </a:lnTo>
                  <a:cubicBezTo>
                    <a:pt x="917" y="183"/>
                    <a:pt x="697" y="0"/>
                    <a:pt x="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105"/>
            <p:cNvSpPr/>
            <p:nvPr/>
          </p:nvSpPr>
          <p:spPr>
            <a:xfrm flipH="1">
              <a:off x="7312097" y="4339155"/>
              <a:ext cx="169434" cy="139840"/>
            </a:xfrm>
            <a:custGeom>
              <a:avLst/>
              <a:gdLst/>
              <a:ahLst/>
              <a:cxnLst/>
              <a:rect l="l" t="t" r="r" b="b"/>
              <a:pathLst>
                <a:path w="6086" h="5023" extrusionOk="0">
                  <a:moveTo>
                    <a:pt x="0" y="0"/>
                  </a:moveTo>
                  <a:lnTo>
                    <a:pt x="3079" y="5022"/>
                  </a:lnTo>
                  <a:lnTo>
                    <a:pt x="6086" y="5022"/>
                  </a:lnTo>
                  <a:lnTo>
                    <a:pt x="4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105"/>
            <p:cNvSpPr/>
            <p:nvPr/>
          </p:nvSpPr>
          <p:spPr>
            <a:xfrm flipH="1">
              <a:off x="7600937" y="4339155"/>
              <a:ext cx="169434" cy="139840"/>
            </a:xfrm>
            <a:custGeom>
              <a:avLst/>
              <a:gdLst/>
              <a:ahLst/>
              <a:cxnLst/>
              <a:rect l="l" t="t" r="r" b="b"/>
              <a:pathLst>
                <a:path w="6086" h="5023" extrusionOk="0">
                  <a:moveTo>
                    <a:pt x="0" y="0"/>
                  </a:moveTo>
                  <a:lnTo>
                    <a:pt x="3043" y="5022"/>
                  </a:lnTo>
                  <a:lnTo>
                    <a:pt x="6086" y="5022"/>
                  </a:lnTo>
                  <a:lnTo>
                    <a:pt x="44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105"/>
            <p:cNvSpPr/>
            <p:nvPr/>
          </p:nvSpPr>
          <p:spPr>
            <a:xfrm flipH="1">
              <a:off x="7340661" y="4339155"/>
              <a:ext cx="140870" cy="51059"/>
            </a:xfrm>
            <a:custGeom>
              <a:avLst/>
              <a:gdLst/>
              <a:ahLst/>
              <a:cxnLst/>
              <a:rect l="l" t="t" r="r" b="b"/>
              <a:pathLst>
                <a:path w="5060" h="1834" extrusionOk="0">
                  <a:moveTo>
                    <a:pt x="0" y="0"/>
                  </a:moveTo>
                  <a:lnTo>
                    <a:pt x="1100" y="1833"/>
                  </a:lnTo>
                  <a:lnTo>
                    <a:pt x="5059" y="1833"/>
                  </a:lnTo>
                  <a:lnTo>
                    <a:pt x="4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105"/>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rgbClr val="EEC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105"/>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105"/>
            <p:cNvSpPr/>
            <p:nvPr/>
          </p:nvSpPr>
          <p:spPr>
            <a:xfrm flipH="1">
              <a:off x="8322522" y="4339155"/>
              <a:ext cx="169434" cy="139840"/>
            </a:xfrm>
            <a:custGeom>
              <a:avLst/>
              <a:gdLst/>
              <a:ahLst/>
              <a:cxnLst/>
              <a:rect l="l" t="t" r="r" b="b"/>
              <a:pathLst>
                <a:path w="6086" h="5023" extrusionOk="0">
                  <a:moveTo>
                    <a:pt x="1650" y="0"/>
                  </a:moveTo>
                  <a:lnTo>
                    <a:pt x="0" y="5022"/>
                  </a:lnTo>
                  <a:lnTo>
                    <a:pt x="3043" y="5022"/>
                  </a:lnTo>
                  <a:lnTo>
                    <a:pt x="60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105"/>
            <p:cNvSpPr/>
            <p:nvPr/>
          </p:nvSpPr>
          <p:spPr>
            <a:xfrm flipH="1">
              <a:off x="8322522" y="4339155"/>
              <a:ext cx="140870" cy="51059"/>
            </a:xfrm>
            <a:custGeom>
              <a:avLst/>
              <a:gdLst/>
              <a:ahLst/>
              <a:cxnLst/>
              <a:rect l="l" t="t" r="r" b="b"/>
              <a:pathLst>
                <a:path w="5060" h="1834" extrusionOk="0">
                  <a:moveTo>
                    <a:pt x="624" y="0"/>
                  </a:moveTo>
                  <a:lnTo>
                    <a:pt x="1" y="1833"/>
                  </a:lnTo>
                  <a:lnTo>
                    <a:pt x="3960" y="1833"/>
                  </a:lnTo>
                  <a:lnTo>
                    <a:pt x="5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105"/>
            <p:cNvSpPr/>
            <p:nvPr/>
          </p:nvSpPr>
          <p:spPr>
            <a:xfrm flipH="1">
              <a:off x="8611334" y="4339155"/>
              <a:ext cx="169462" cy="139840"/>
            </a:xfrm>
            <a:custGeom>
              <a:avLst/>
              <a:gdLst/>
              <a:ahLst/>
              <a:cxnLst/>
              <a:rect l="l" t="t" r="r" b="b"/>
              <a:pathLst>
                <a:path w="6087" h="5023" extrusionOk="0">
                  <a:moveTo>
                    <a:pt x="1614" y="0"/>
                  </a:moveTo>
                  <a:lnTo>
                    <a:pt x="1" y="5022"/>
                  </a:lnTo>
                  <a:lnTo>
                    <a:pt x="3007" y="5022"/>
                  </a:lnTo>
                  <a:lnTo>
                    <a:pt x="60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4" name="Google Shape;7744;p105"/>
            <p:cNvGrpSpPr/>
            <p:nvPr/>
          </p:nvGrpSpPr>
          <p:grpSpPr>
            <a:xfrm flipH="1">
              <a:off x="7399420" y="1088976"/>
              <a:ext cx="1190312" cy="437061"/>
              <a:chOff x="7183950" y="745675"/>
              <a:chExt cx="836775" cy="450950"/>
            </a:xfrm>
          </p:grpSpPr>
          <p:sp>
            <p:nvSpPr>
              <p:cNvPr id="7745" name="Google Shape;7745;p105"/>
              <p:cNvSpPr/>
              <p:nvPr/>
            </p:nvSpPr>
            <p:spPr>
              <a:xfrm>
                <a:off x="7644950" y="745675"/>
                <a:ext cx="285975" cy="450950"/>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105"/>
              <p:cNvSpPr/>
              <p:nvPr/>
            </p:nvSpPr>
            <p:spPr>
              <a:xfrm>
                <a:off x="7578950" y="756675"/>
                <a:ext cx="183325" cy="439950"/>
              </a:xfrm>
              <a:custGeom>
                <a:avLst/>
                <a:gdLst/>
                <a:ahLst/>
                <a:cxnLst/>
                <a:rect l="l" t="t" r="r" b="b"/>
                <a:pathLst>
                  <a:path w="7333" h="17598" extrusionOk="0">
                    <a:moveTo>
                      <a:pt x="37" y="1"/>
                    </a:moveTo>
                    <a:lnTo>
                      <a:pt x="1" y="17598"/>
                    </a:lnTo>
                    <a:lnTo>
                      <a:pt x="6380" y="17598"/>
                    </a:lnTo>
                    <a:lnTo>
                      <a:pt x="7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105"/>
              <p:cNvSpPr/>
              <p:nvPr/>
            </p:nvSpPr>
            <p:spPr>
              <a:xfrm>
                <a:off x="7264600" y="756675"/>
                <a:ext cx="183325" cy="439950"/>
              </a:xfrm>
              <a:custGeom>
                <a:avLst/>
                <a:gdLst/>
                <a:ahLst/>
                <a:cxnLst/>
                <a:rect l="l" t="t" r="r" b="b"/>
                <a:pathLst>
                  <a:path w="7333" h="17598" extrusionOk="0">
                    <a:moveTo>
                      <a:pt x="0" y="1"/>
                    </a:moveTo>
                    <a:lnTo>
                      <a:pt x="0" y="17598"/>
                    </a:lnTo>
                    <a:lnTo>
                      <a:pt x="6379" y="17598"/>
                    </a:lnTo>
                    <a:lnTo>
                      <a:pt x="73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105"/>
              <p:cNvSpPr/>
              <p:nvPr/>
            </p:nvSpPr>
            <p:spPr>
              <a:xfrm>
                <a:off x="7183950" y="820825"/>
                <a:ext cx="193400" cy="375800"/>
              </a:xfrm>
              <a:custGeom>
                <a:avLst/>
                <a:gdLst/>
                <a:ahLst/>
                <a:cxnLst/>
                <a:rect l="l" t="t" r="r" b="b"/>
                <a:pathLst>
                  <a:path w="7736" h="15032" extrusionOk="0">
                    <a:moveTo>
                      <a:pt x="0" y="1"/>
                    </a:moveTo>
                    <a:lnTo>
                      <a:pt x="0" y="15032"/>
                    </a:lnTo>
                    <a:lnTo>
                      <a:pt x="7296" y="15032"/>
                    </a:lnTo>
                    <a:lnTo>
                      <a:pt x="7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105"/>
              <p:cNvSpPr/>
              <p:nvPr/>
            </p:nvSpPr>
            <p:spPr>
              <a:xfrm>
                <a:off x="7366325" y="820825"/>
                <a:ext cx="57775" cy="375800"/>
              </a:xfrm>
              <a:custGeom>
                <a:avLst/>
                <a:gdLst/>
                <a:ahLst/>
                <a:cxnLst/>
                <a:rect l="l" t="t" r="r" b="b"/>
                <a:pathLst>
                  <a:path w="2311" h="15032" extrusionOk="0">
                    <a:moveTo>
                      <a:pt x="1" y="1"/>
                    </a:moveTo>
                    <a:lnTo>
                      <a:pt x="1" y="15032"/>
                    </a:lnTo>
                    <a:lnTo>
                      <a:pt x="2310" y="15032"/>
                    </a:lnTo>
                    <a:lnTo>
                      <a:pt x="2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105"/>
              <p:cNvSpPr/>
              <p:nvPr/>
            </p:nvSpPr>
            <p:spPr>
              <a:xfrm>
                <a:off x="7366325" y="956475"/>
                <a:ext cx="57775" cy="200750"/>
              </a:xfrm>
              <a:custGeom>
                <a:avLst/>
                <a:gdLst/>
                <a:ahLst/>
                <a:cxnLst/>
                <a:rect l="l" t="t" r="r" b="b"/>
                <a:pathLst>
                  <a:path w="2311" h="8030" extrusionOk="0">
                    <a:moveTo>
                      <a:pt x="1" y="1"/>
                    </a:moveTo>
                    <a:lnTo>
                      <a:pt x="1" y="8029"/>
                    </a:lnTo>
                    <a:lnTo>
                      <a:pt x="2310" y="8029"/>
                    </a:lnTo>
                    <a:lnTo>
                      <a:pt x="2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105"/>
              <p:cNvSpPr/>
              <p:nvPr/>
            </p:nvSpPr>
            <p:spPr>
              <a:xfrm>
                <a:off x="7424075" y="756675"/>
                <a:ext cx="88925" cy="43995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105"/>
              <p:cNvSpPr/>
              <p:nvPr/>
            </p:nvSpPr>
            <p:spPr>
              <a:xfrm>
                <a:off x="7424075" y="795175"/>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105"/>
              <p:cNvSpPr/>
              <p:nvPr/>
            </p:nvSpPr>
            <p:spPr>
              <a:xfrm>
                <a:off x="7424075" y="1132450"/>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105"/>
              <p:cNvSpPr/>
              <p:nvPr/>
            </p:nvSpPr>
            <p:spPr>
              <a:xfrm>
                <a:off x="7446975" y="876750"/>
                <a:ext cx="43100" cy="200725"/>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105"/>
              <p:cNvSpPr/>
              <p:nvPr/>
            </p:nvSpPr>
            <p:spPr>
              <a:xfrm>
                <a:off x="7608275" y="804350"/>
                <a:ext cx="62350" cy="392275"/>
              </a:xfrm>
              <a:custGeom>
                <a:avLst/>
                <a:gdLst/>
                <a:ahLst/>
                <a:cxnLst/>
                <a:rect l="l" t="t" r="r" b="b"/>
                <a:pathLst>
                  <a:path w="2494" h="15691" extrusionOk="0">
                    <a:moveTo>
                      <a:pt x="1" y="0"/>
                    </a:moveTo>
                    <a:lnTo>
                      <a:pt x="1" y="15691"/>
                    </a:lnTo>
                    <a:lnTo>
                      <a:pt x="2494" y="15691"/>
                    </a:lnTo>
                    <a:lnTo>
                      <a:pt x="2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105"/>
              <p:cNvSpPr/>
              <p:nvPr/>
            </p:nvSpPr>
            <p:spPr>
              <a:xfrm>
                <a:off x="7608275" y="909750"/>
                <a:ext cx="62350" cy="176900"/>
              </a:xfrm>
              <a:custGeom>
                <a:avLst/>
                <a:gdLst/>
                <a:ahLst/>
                <a:cxnLst/>
                <a:rect l="l" t="t" r="r" b="b"/>
                <a:pathLst>
                  <a:path w="2494" h="7076" extrusionOk="0">
                    <a:moveTo>
                      <a:pt x="1" y="0"/>
                    </a:moveTo>
                    <a:lnTo>
                      <a:pt x="1" y="7075"/>
                    </a:lnTo>
                    <a:lnTo>
                      <a:pt x="2494" y="7075"/>
                    </a:lnTo>
                    <a:lnTo>
                      <a:pt x="24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105"/>
              <p:cNvSpPr/>
              <p:nvPr/>
            </p:nvSpPr>
            <p:spPr>
              <a:xfrm>
                <a:off x="7512975" y="783250"/>
                <a:ext cx="98075" cy="413375"/>
              </a:xfrm>
              <a:custGeom>
                <a:avLst/>
                <a:gdLst/>
                <a:ahLst/>
                <a:cxnLst/>
                <a:rect l="l" t="t" r="r" b="b"/>
                <a:pathLst>
                  <a:path w="3923" h="16535" extrusionOk="0">
                    <a:moveTo>
                      <a:pt x="0" y="1"/>
                    </a:moveTo>
                    <a:lnTo>
                      <a:pt x="0" y="16535"/>
                    </a:lnTo>
                    <a:lnTo>
                      <a:pt x="3923" y="16535"/>
                    </a:lnTo>
                    <a:lnTo>
                      <a:pt x="39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105"/>
              <p:cNvSpPr/>
              <p:nvPr/>
            </p:nvSpPr>
            <p:spPr>
              <a:xfrm>
                <a:off x="7512975" y="837325"/>
                <a:ext cx="98075" cy="25700"/>
              </a:xfrm>
              <a:custGeom>
                <a:avLst/>
                <a:gdLst/>
                <a:ahLst/>
                <a:cxnLst/>
                <a:rect l="l" t="t" r="r" b="b"/>
                <a:pathLst>
                  <a:path w="3923" h="1028" extrusionOk="0">
                    <a:moveTo>
                      <a:pt x="0" y="1"/>
                    </a:moveTo>
                    <a:lnTo>
                      <a:pt x="0" y="1027"/>
                    </a:lnTo>
                    <a:lnTo>
                      <a:pt x="3923" y="1027"/>
                    </a:lnTo>
                    <a:lnTo>
                      <a:pt x="3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105"/>
              <p:cNvSpPr/>
              <p:nvPr/>
            </p:nvSpPr>
            <p:spPr>
              <a:xfrm>
                <a:off x="7737500" y="756675"/>
                <a:ext cx="98100" cy="439950"/>
              </a:xfrm>
              <a:custGeom>
                <a:avLst/>
                <a:gdLst/>
                <a:ahLst/>
                <a:cxnLst/>
                <a:rect l="l" t="t" r="r" b="b"/>
                <a:pathLst>
                  <a:path w="3924" h="17598" extrusionOk="0">
                    <a:moveTo>
                      <a:pt x="1" y="1"/>
                    </a:moveTo>
                    <a:lnTo>
                      <a:pt x="1" y="17598"/>
                    </a:lnTo>
                    <a:lnTo>
                      <a:pt x="3924" y="17598"/>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105"/>
              <p:cNvSpPr/>
              <p:nvPr/>
            </p:nvSpPr>
            <p:spPr>
              <a:xfrm>
                <a:off x="7738425" y="795175"/>
                <a:ext cx="97175" cy="25675"/>
              </a:xfrm>
              <a:custGeom>
                <a:avLst/>
                <a:gdLst/>
                <a:ahLst/>
                <a:cxnLst/>
                <a:rect l="l" t="t" r="r" b="b"/>
                <a:pathLst>
                  <a:path w="3887" h="1027" extrusionOk="0">
                    <a:moveTo>
                      <a:pt x="1" y="0"/>
                    </a:moveTo>
                    <a:lnTo>
                      <a:pt x="1" y="1027"/>
                    </a:lnTo>
                    <a:lnTo>
                      <a:pt x="3887" y="1027"/>
                    </a:lnTo>
                    <a:lnTo>
                      <a:pt x="3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105"/>
              <p:cNvSpPr/>
              <p:nvPr/>
            </p:nvSpPr>
            <p:spPr>
              <a:xfrm>
                <a:off x="7737500" y="1132450"/>
                <a:ext cx="98100" cy="25675"/>
              </a:xfrm>
              <a:custGeom>
                <a:avLst/>
                <a:gdLst/>
                <a:ahLst/>
                <a:cxnLst/>
                <a:rect l="l" t="t" r="r" b="b"/>
                <a:pathLst>
                  <a:path w="3924" h="1027" extrusionOk="0">
                    <a:moveTo>
                      <a:pt x="1" y="0"/>
                    </a:moveTo>
                    <a:lnTo>
                      <a:pt x="1" y="1027"/>
                    </a:lnTo>
                    <a:lnTo>
                      <a:pt x="3924" y="1027"/>
                    </a:lnTo>
                    <a:lnTo>
                      <a:pt x="3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105"/>
              <p:cNvSpPr/>
              <p:nvPr/>
            </p:nvSpPr>
            <p:spPr>
              <a:xfrm>
                <a:off x="7761350" y="876750"/>
                <a:ext cx="51350" cy="200725"/>
              </a:xfrm>
              <a:custGeom>
                <a:avLst/>
                <a:gdLst/>
                <a:ahLst/>
                <a:cxnLst/>
                <a:rect l="l" t="t" r="r" b="b"/>
                <a:pathLst>
                  <a:path w="2054" h="8029" extrusionOk="0">
                    <a:moveTo>
                      <a:pt x="0" y="0"/>
                    </a:moveTo>
                    <a:lnTo>
                      <a:pt x="0" y="8029"/>
                    </a:lnTo>
                    <a:lnTo>
                      <a:pt x="2053" y="8029"/>
                    </a:lnTo>
                    <a:lnTo>
                      <a:pt x="20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105"/>
              <p:cNvSpPr/>
              <p:nvPr/>
            </p:nvSpPr>
            <p:spPr>
              <a:xfrm>
                <a:off x="7835575" y="745675"/>
                <a:ext cx="185150" cy="450950"/>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105"/>
              <p:cNvSpPr/>
              <p:nvPr/>
            </p:nvSpPr>
            <p:spPr>
              <a:xfrm>
                <a:off x="7843825" y="784175"/>
                <a:ext cx="100850" cy="44925"/>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105"/>
              <p:cNvSpPr/>
              <p:nvPr/>
            </p:nvSpPr>
            <p:spPr>
              <a:xfrm>
                <a:off x="7912575" y="1114125"/>
                <a:ext cx="100825" cy="44925"/>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105"/>
              <p:cNvSpPr/>
              <p:nvPr/>
            </p:nvSpPr>
            <p:spPr>
              <a:xfrm>
                <a:off x="7882325" y="868500"/>
                <a:ext cx="91675" cy="20715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105"/>
              <p:cNvSpPr/>
              <p:nvPr/>
            </p:nvSpPr>
            <p:spPr>
              <a:xfrm>
                <a:off x="7678863" y="882250"/>
                <a:ext cx="67850" cy="314375"/>
              </a:xfrm>
              <a:custGeom>
                <a:avLst/>
                <a:gdLst/>
                <a:ahLst/>
                <a:cxnLst/>
                <a:rect l="l" t="t" r="r" b="b"/>
                <a:pathLst>
                  <a:path w="2714" h="12575" extrusionOk="0">
                    <a:moveTo>
                      <a:pt x="1" y="0"/>
                    </a:moveTo>
                    <a:lnTo>
                      <a:pt x="1" y="12575"/>
                    </a:lnTo>
                    <a:lnTo>
                      <a:pt x="2714" y="12575"/>
                    </a:lnTo>
                    <a:lnTo>
                      <a:pt x="27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8" name="Google Shape;7768;p105"/>
            <p:cNvSpPr/>
            <p:nvPr/>
          </p:nvSpPr>
          <p:spPr>
            <a:xfrm flipH="1">
              <a:off x="8248005" y="2189524"/>
              <a:ext cx="82185" cy="194567"/>
            </a:xfrm>
            <a:custGeom>
              <a:avLst/>
              <a:gdLst/>
              <a:ahLst/>
              <a:cxnLst/>
              <a:rect l="l" t="t" r="r" b="b"/>
              <a:pathLst>
                <a:path w="2311" h="8030" extrusionOk="0">
                  <a:moveTo>
                    <a:pt x="1" y="1"/>
                  </a:moveTo>
                  <a:lnTo>
                    <a:pt x="1" y="8029"/>
                  </a:lnTo>
                  <a:lnTo>
                    <a:pt x="2310" y="8029"/>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105"/>
            <p:cNvSpPr/>
            <p:nvPr/>
          </p:nvSpPr>
          <p:spPr>
            <a:xfrm flipH="1">
              <a:off x="8121545" y="2360079"/>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105"/>
            <p:cNvSpPr/>
            <p:nvPr/>
          </p:nvSpPr>
          <p:spPr>
            <a:xfrm flipH="1">
              <a:off x="7507487" y="2022531"/>
              <a:ext cx="143459" cy="43541"/>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1" name="Google Shape;7771;p105"/>
            <p:cNvGrpSpPr/>
            <p:nvPr/>
          </p:nvGrpSpPr>
          <p:grpSpPr>
            <a:xfrm>
              <a:off x="7430969" y="2591991"/>
              <a:ext cx="984368" cy="344707"/>
              <a:chOff x="937650" y="3222250"/>
              <a:chExt cx="895450" cy="355625"/>
            </a:xfrm>
          </p:grpSpPr>
          <p:sp>
            <p:nvSpPr>
              <p:cNvPr id="7772" name="Google Shape;7772;p105"/>
              <p:cNvSpPr/>
              <p:nvPr/>
            </p:nvSpPr>
            <p:spPr>
              <a:xfrm>
                <a:off x="1077875" y="3235100"/>
                <a:ext cx="220000" cy="342775"/>
              </a:xfrm>
              <a:custGeom>
                <a:avLst/>
                <a:gdLst/>
                <a:ahLst/>
                <a:cxnLst/>
                <a:rect l="l" t="t" r="r" b="b"/>
                <a:pathLst>
                  <a:path w="8800" h="13711" extrusionOk="0">
                    <a:moveTo>
                      <a:pt x="4363" y="0"/>
                    </a:moveTo>
                    <a:lnTo>
                      <a:pt x="1541" y="37"/>
                    </a:lnTo>
                    <a:cubicBezTo>
                      <a:pt x="1467" y="37"/>
                      <a:pt x="1431" y="110"/>
                      <a:pt x="1431" y="183"/>
                    </a:cubicBezTo>
                    <a:lnTo>
                      <a:pt x="1431" y="293"/>
                    </a:lnTo>
                    <a:cubicBezTo>
                      <a:pt x="1101" y="477"/>
                      <a:pt x="1467" y="697"/>
                      <a:pt x="1467" y="697"/>
                    </a:cubicBezTo>
                    <a:lnTo>
                      <a:pt x="1467" y="1173"/>
                    </a:lnTo>
                    <a:cubicBezTo>
                      <a:pt x="1137" y="1320"/>
                      <a:pt x="1137" y="1796"/>
                      <a:pt x="1467" y="1980"/>
                    </a:cubicBezTo>
                    <a:cubicBezTo>
                      <a:pt x="551" y="2713"/>
                      <a:pt x="1" y="3849"/>
                      <a:pt x="38" y="5059"/>
                    </a:cubicBezTo>
                    <a:cubicBezTo>
                      <a:pt x="38" y="6929"/>
                      <a:pt x="258" y="12208"/>
                      <a:pt x="441" y="13711"/>
                    </a:cubicBezTo>
                    <a:lnTo>
                      <a:pt x="8506" y="13711"/>
                    </a:lnTo>
                    <a:cubicBezTo>
                      <a:pt x="8653" y="12355"/>
                      <a:pt x="8799" y="6892"/>
                      <a:pt x="8763" y="4986"/>
                    </a:cubicBezTo>
                    <a:cubicBezTo>
                      <a:pt x="8763" y="3776"/>
                      <a:pt x="8249" y="2640"/>
                      <a:pt x="7296" y="1906"/>
                    </a:cubicBezTo>
                    <a:cubicBezTo>
                      <a:pt x="7626" y="1760"/>
                      <a:pt x="7626" y="1283"/>
                      <a:pt x="7296" y="1100"/>
                    </a:cubicBezTo>
                    <a:lnTo>
                      <a:pt x="7296" y="660"/>
                    </a:lnTo>
                    <a:cubicBezTo>
                      <a:pt x="7296" y="660"/>
                      <a:pt x="7626" y="440"/>
                      <a:pt x="7333" y="220"/>
                    </a:cubicBezTo>
                    <a:lnTo>
                      <a:pt x="7333" y="110"/>
                    </a:lnTo>
                    <a:cubicBezTo>
                      <a:pt x="7333" y="37"/>
                      <a:pt x="7260" y="0"/>
                      <a:pt x="7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105"/>
              <p:cNvSpPr/>
              <p:nvPr/>
            </p:nvSpPr>
            <p:spPr>
              <a:xfrm>
                <a:off x="1098975" y="3222250"/>
                <a:ext cx="176900" cy="33025"/>
              </a:xfrm>
              <a:custGeom>
                <a:avLst/>
                <a:gdLst/>
                <a:ahLst/>
                <a:cxnLst/>
                <a:rect l="l" t="t" r="r" b="b"/>
                <a:pathLst>
                  <a:path w="7076" h="1321" extrusionOk="0">
                    <a:moveTo>
                      <a:pt x="257" y="1"/>
                    </a:moveTo>
                    <a:lnTo>
                      <a:pt x="0" y="1321"/>
                    </a:lnTo>
                    <a:lnTo>
                      <a:pt x="7076" y="1321"/>
                    </a:lnTo>
                    <a:lnTo>
                      <a:pt x="68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105"/>
              <p:cNvSpPr/>
              <p:nvPr/>
            </p:nvSpPr>
            <p:spPr>
              <a:xfrm>
                <a:off x="937650" y="3313000"/>
                <a:ext cx="219075" cy="264875"/>
              </a:xfrm>
              <a:custGeom>
                <a:avLst/>
                <a:gdLst/>
                <a:ahLst/>
                <a:cxnLst/>
                <a:rect l="l" t="t" r="r" b="b"/>
                <a:pathLst>
                  <a:path w="8763" h="10595" extrusionOk="0">
                    <a:moveTo>
                      <a:pt x="7150" y="0"/>
                    </a:moveTo>
                    <a:lnTo>
                      <a:pt x="4363" y="37"/>
                    </a:lnTo>
                    <a:lnTo>
                      <a:pt x="1541" y="37"/>
                    </a:lnTo>
                    <a:cubicBezTo>
                      <a:pt x="1467" y="37"/>
                      <a:pt x="1394" y="110"/>
                      <a:pt x="1394" y="183"/>
                    </a:cubicBezTo>
                    <a:lnTo>
                      <a:pt x="1394" y="293"/>
                    </a:lnTo>
                    <a:cubicBezTo>
                      <a:pt x="1101" y="477"/>
                      <a:pt x="1431" y="697"/>
                      <a:pt x="1431" y="697"/>
                    </a:cubicBezTo>
                    <a:lnTo>
                      <a:pt x="1431" y="1137"/>
                    </a:lnTo>
                    <a:cubicBezTo>
                      <a:pt x="1101" y="1320"/>
                      <a:pt x="1101" y="1797"/>
                      <a:pt x="1431" y="1980"/>
                    </a:cubicBezTo>
                    <a:cubicBezTo>
                      <a:pt x="514" y="2713"/>
                      <a:pt x="1" y="3849"/>
                      <a:pt x="1" y="5059"/>
                    </a:cubicBezTo>
                    <a:cubicBezTo>
                      <a:pt x="1" y="6929"/>
                      <a:pt x="1504" y="9092"/>
                      <a:pt x="1651" y="10595"/>
                    </a:cubicBezTo>
                    <a:lnTo>
                      <a:pt x="6930" y="10595"/>
                    </a:lnTo>
                    <a:cubicBezTo>
                      <a:pt x="7076" y="9239"/>
                      <a:pt x="8763" y="6892"/>
                      <a:pt x="8726" y="4986"/>
                    </a:cubicBezTo>
                    <a:cubicBezTo>
                      <a:pt x="8763" y="3776"/>
                      <a:pt x="8213" y="2676"/>
                      <a:pt x="7260" y="1906"/>
                    </a:cubicBezTo>
                    <a:cubicBezTo>
                      <a:pt x="7590" y="1760"/>
                      <a:pt x="7590" y="1283"/>
                      <a:pt x="7260" y="1100"/>
                    </a:cubicBezTo>
                    <a:lnTo>
                      <a:pt x="7260" y="660"/>
                    </a:lnTo>
                    <a:cubicBezTo>
                      <a:pt x="7260" y="660"/>
                      <a:pt x="7626" y="440"/>
                      <a:pt x="7296" y="257"/>
                    </a:cubicBezTo>
                    <a:lnTo>
                      <a:pt x="7296" y="110"/>
                    </a:lnTo>
                    <a:cubicBezTo>
                      <a:pt x="7296" y="37"/>
                      <a:pt x="7223" y="0"/>
                      <a:pt x="7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105"/>
              <p:cNvSpPr/>
              <p:nvPr/>
            </p:nvSpPr>
            <p:spPr>
              <a:xfrm>
                <a:off x="957825" y="3300150"/>
                <a:ext cx="176900" cy="33950"/>
              </a:xfrm>
              <a:custGeom>
                <a:avLst/>
                <a:gdLst/>
                <a:ahLst/>
                <a:cxnLst/>
                <a:rect l="l" t="t" r="r" b="b"/>
                <a:pathLst>
                  <a:path w="7076" h="1358" extrusionOk="0">
                    <a:moveTo>
                      <a:pt x="257" y="1"/>
                    </a:moveTo>
                    <a:lnTo>
                      <a:pt x="0" y="1357"/>
                    </a:lnTo>
                    <a:lnTo>
                      <a:pt x="7076" y="1357"/>
                    </a:lnTo>
                    <a:lnTo>
                      <a:pt x="68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105"/>
              <p:cNvSpPr/>
              <p:nvPr/>
            </p:nvSpPr>
            <p:spPr>
              <a:xfrm>
                <a:off x="1390425" y="3280000"/>
                <a:ext cx="191575" cy="297875"/>
              </a:xfrm>
              <a:custGeom>
                <a:avLst/>
                <a:gdLst/>
                <a:ahLst/>
                <a:cxnLst/>
                <a:rect l="l" t="t" r="r" b="b"/>
                <a:pathLst>
                  <a:path w="7663" h="11915" extrusionOk="0">
                    <a:moveTo>
                      <a:pt x="6232" y="0"/>
                    </a:moveTo>
                    <a:lnTo>
                      <a:pt x="3776" y="37"/>
                    </a:lnTo>
                    <a:lnTo>
                      <a:pt x="1320" y="37"/>
                    </a:lnTo>
                    <a:cubicBezTo>
                      <a:pt x="1283" y="37"/>
                      <a:pt x="1210" y="74"/>
                      <a:pt x="1210" y="147"/>
                    </a:cubicBezTo>
                    <a:lnTo>
                      <a:pt x="1210" y="257"/>
                    </a:lnTo>
                    <a:cubicBezTo>
                      <a:pt x="953" y="440"/>
                      <a:pt x="1246" y="624"/>
                      <a:pt x="1246" y="624"/>
                    </a:cubicBezTo>
                    <a:lnTo>
                      <a:pt x="1246" y="990"/>
                    </a:lnTo>
                    <a:cubicBezTo>
                      <a:pt x="953" y="1100"/>
                      <a:pt x="953" y="1577"/>
                      <a:pt x="1246" y="1687"/>
                    </a:cubicBezTo>
                    <a:cubicBezTo>
                      <a:pt x="440" y="2347"/>
                      <a:pt x="0" y="3373"/>
                      <a:pt x="37" y="4400"/>
                    </a:cubicBezTo>
                    <a:cubicBezTo>
                      <a:pt x="37" y="6013"/>
                      <a:pt x="257" y="10632"/>
                      <a:pt x="403" y="11915"/>
                    </a:cubicBezTo>
                    <a:lnTo>
                      <a:pt x="7405" y="11915"/>
                    </a:lnTo>
                    <a:cubicBezTo>
                      <a:pt x="7515" y="10705"/>
                      <a:pt x="7662" y="5976"/>
                      <a:pt x="7625" y="4326"/>
                    </a:cubicBezTo>
                    <a:cubicBezTo>
                      <a:pt x="7625" y="3300"/>
                      <a:pt x="7149" y="2310"/>
                      <a:pt x="6342" y="1687"/>
                    </a:cubicBezTo>
                    <a:cubicBezTo>
                      <a:pt x="6636" y="1540"/>
                      <a:pt x="6636" y="1100"/>
                      <a:pt x="6342" y="954"/>
                    </a:cubicBezTo>
                    <a:lnTo>
                      <a:pt x="6342" y="587"/>
                    </a:lnTo>
                    <a:cubicBezTo>
                      <a:pt x="6342" y="587"/>
                      <a:pt x="6636" y="404"/>
                      <a:pt x="6342" y="220"/>
                    </a:cubicBezTo>
                    <a:lnTo>
                      <a:pt x="6342" y="110"/>
                    </a:lnTo>
                    <a:cubicBezTo>
                      <a:pt x="6342" y="74"/>
                      <a:pt x="6306" y="0"/>
                      <a:pt x="6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105"/>
              <p:cNvSpPr/>
              <p:nvPr/>
            </p:nvSpPr>
            <p:spPr>
              <a:xfrm>
                <a:off x="1408750" y="3269000"/>
                <a:ext cx="153075" cy="29350"/>
              </a:xfrm>
              <a:custGeom>
                <a:avLst/>
                <a:gdLst/>
                <a:ahLst/>
                <a:cxnLst/>
                <a:rect l="l" t="t" r="r" b="b"/>
                <a:pathLst>
                  <a:path w="6123" h="1174" extrusionOk="0">
                    <a:moveTo>
                      <a:pt x="220" y="0"/>
                    </a:moveTo>
                    <a:lnTo>
                      <a:pt x="0" y="1174"/>
                    </a:lnTo>
                    <a:lnTo>
                      <a:pt x="6123" y="1174"/>
                    </a:lnTo>
                    <a:lnTo>
                      <a:pt x="5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105"/>
              <p:cNvSpPr/>
              <p:nvPr/>
            </p:nvSpPr>
            <p:spPr>
              <a:xfrm>
                <a:off x="1250200" y="3390900"/>
                <a:ext cx="220900" cy="186975"/>
              </a:xfrm>
              <a:custGeom>
                <a:avLst/>
                <a:gdLst/>
                <a:ahLst/>
                <a:cxnLst/>
                <a:rect l="l" t="t" r="r" b="b"/>
                <a:pathLst>
                  <a:path w="8836" h="7479" extrusionOk="0">
                    <a:moveTo>
                      <a:pt x="7185" y="0"/>
                    </a:moveTo>
                    <a:lnTo>
                      <a:pt x="4363" y="37"/>
                    </a:lnTo>
                    <a:lnTo>
                      <a:pt x="1540" y="37"/>
                    </a:lnTo>
                    <a:cubicBezTo>
                      <a:pt x="1466" y="74"/>
                      <a:pt x="1430" y="110"/>
                      <a:pt x="1430" y="184"/>
                    </a:cubicBezTo>
                    <a:lnTo>
                      <a:pt x="1430" y="294"/>
                    </a:lnTo>
                    <a:cubicBezTo>
                      <a:pt x="1100" y="514"/>
                      <a:pt x="1466" y="697"/>
                      <a:pt x="1466" y="697"/>
                    </a:cubicBezTo>
                    <a:lnTo>
                      <a:pt x="1466" y="1173"/>
                    </a:lnTo>
                    <a:cubicBezTo>
                      <a:pt x="1137" y="1357"/>
                      <a:pt x="1137" y="1797"/>
                      <a:pt x="1466" y="1980"/>
                    </a:cubicBezTo>
                    <a:cubicBezTo>
                      <a:pt x="513" y="2750"/>
                      <a:pt x="0" y="3886"/>
                      <a:pt x="37" y="5059"/>
                    </a:cubicBezTo>
                    <a:cubicBezTo>
                      <a:pt x="37" y="6929"/>
                      <a:pt x="257" y="5976"/>
                      <a:pt x="440" y="7479"/>
                    </a:cubicBezTo>
                    <a:lnTo>
                      <a:pt x="8542" y="7479"/>
                    </a:lnTo>
                    <a:cubicBezTo>
                      <a:pt x="8652" y="6123"/>
                      <a:pt x="8835" y="6892"/>
                      <a:pt x="8762" y="4986"/>
                    </a:cubicBezTo>
                    <a:cubicBezTo>
                      <a:pt x="8762" y="3813"/>
                      <a:pt x="8249" y="2676"/>
                      <a:pt x="7295" y="1943"/>
                    </a:cubicBezTo>
                    <a:cubicBezTo>
                      <a:pt x="7625" y="1760"/>
                      <a:pt x="7625" y="1283"/>
                      <a:pt x="7295" y="1137"/>
                    </a:cubicBezTo>
                    <a:lnTo>
                      <a:pt x="7295" y="660"/>
                    </a:lnTo>
                    <a:cubicBezTo>
                      <a:pt x="7295" y="660"/>
                      <a:pt x="7662" y="440"/>
                      <a:pt x="7332" y="257"/>
                    </a:cubicBezTo>
                    <a:lnTo>
                      <a:pt x="7332" y="147"/>
                    </a:lnTo>
                    <a:cubicBezTo>
                      <a:pt x="7332" y="74"/>
                      <a:pt x="7259" y="0"/>
                      <a:pt x="71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105"/>
              <p:cNvSpPr/>
              <p:nvPr/>
            </p:nvSpPr>
            <p:spPr>
              <a:xfrm>
                <a:off x="1271275" y="3378075"/>
                <a:ext cx="176900" cy="33925"/>
              </a:xfrm>
              <a:custGeom>
                <a:avLst/>
                <a:gdLst/>
                <a:ahLst/>
                <a:cxnLst/>
                <a:rect l="l" t="t" r="r" b="b"/>
                <a:pathLst>
                  <a:path w="7076" h="1357" extrusionOk="0">
                    <a:moveTo>
                      <a:pt x="257" y="0"/>
                    </a:moveTo>
                    <a:lnTo>
                      <a:pt x="0" y="1356"/>
                    </a:lnTo>
                    <a:lnTo>
                      <a:pt x="7076"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105"/>
              <p:cNvSpPr/>
              <p:nvPr/>
            </p:nvSpPr>
            <p:spPr>
              <a:xfrm>
                <a:off x="1613125" y="3390900"/>
                <a:ext cx="219975" cy="186975"/>
              </a:xfrm>
              <a:custGeom>
                <a:avLst/>
                <a:gdLst/>
                <a:ahLst/>
                <a:cxnLst/>
                <a:rect l="l" t="t" r="r" b="b"/>
                <a:pathLst>
                  <a:path w="8799" h="7479" extrusionOk="0">
                    <a:moveTo>
                      <a:pt x="7149" y="0"/>
                    </a:moveTo>
                    <a:lnTo>
                      <a:pt x="4363" y="37"/>
                    </a:lnTo>
                    <a:lnTo>
                      <a:pt x="1540" y="37"/>
                    </a:lnTo>
                    <a:cubicBezTo>
                      <a:pt x="1467" y="74"/>
                      <a:pt x="1394" y="110"/>
                      <a:pt x="1394" y="184"/>
                    </a:cubicBezTo>
                    <a:lnTo>
                      <a:pt x="1394" y="294"/>
                    </a:lnTo>
                    <a:cubicBezTo>
                      <a:pt x="1064" y="514"/>
                      <a:pt x="1430" y="697"/>
                      <a:pt x="1430" y="697"/>
                    </a:cubicBezTo>
                    <a:lnTo>
                      <a:pt x="1430" y="1173"/>
                    </a:lnTo>
                    <a:cubicBezTo>
                      <a:pt x="1100" y="1357"/>
                      <a:pt x="1100" y="1797"/>
                      <a:pt x="1430" y="1980"/>
                    </a:cubicBezTo>
                    <a:cubicBezTo>
                      <a:pt x="514" y="2750"/>
                      <a:pt x="0" y="3886"/>
                      <a:pt x="37" y="5059"/>
                    </a:cubicBezTo>
                    <a:cubicBezTo>
                      <a:pt x="37" y="6929"/>
                      <a:pt x="257" y="5976"/>
                      <a:pt x="404" y="7479"/>
                    </a:cubicBezTo>
                    <a:lnTo>
                      <a:pt x="8506" y="7479"/>
                    </a:lnTo>
                    <a:cubicBezTo>
                      <a:pt x="8652" y="6123"/>
                      <a:pt x="8799" y="6892"/>
                      <a:pt x="8726" y="4986"/>
                    </a:cubicBezTo>
                    <a:cubicBezTo>
                      <a:pt x="8762" y="3813"/>
                      <a:pt x="8212" y="2676"/>
                      <a:pt x="7259" y="1943"/>
                    </a:cubicBezTo>
                    <a:cubicBezTo>
                      <a:pt x="7589" y="1760"/>
                      <a:pt x="7589" y="1283"/>
                      <a:pt x="7259" y="1137"/>
                    </a:cubicBezTo>
                    <a:lnTo>
                      <a:pt x="7259" y="660"/>
                    </a:lnTo>
                    <a:cubicBezTo>
                      <a:pt x="7259" y="660"/>
                      <a:pt x="7626" y="440"/>
                      <a:pt x="7296" y="257"/>
                    </a:cubicBezTo>
                    <a:lnTo>
                      <a:pt x="7296" y="147"/>
                    </a:lnTo>
                    <a:cubicBezTo>
                      <a:pt x="7296" y="74"/>
                      <a:pt x="7223" y="0"/>
                      <a:pt x="7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105"/>
              <p:cNvSpPr/>
              <p:nvPr/>
            </p:nvSpPr>
            <p:spPr>
              <a:xfrm>
                <a:off x="1633300" y="3378075"/>
                <a:ext cx="176900" cy="33925"/>
              </a:xfrm>
              <a:custGeom>
                <a:avLst/>
                <a:gdLst/>
                <a:ahLst/>
                <a:cxnLst/>
                <a:rect l="l" t="t" r="r" b="b"/>
                <a:pathLst>
                  <a:path w="7076" h="1357" extrusionOk="0">
                    <a:moveTo>
                      <a:pt x="257" y="0"/>
                    </a:moveTo>
                    <a:lnTo>
                      <a:pt x="0" y="1356"/>
                    </a:lnTo>
                    <a:lnTo>
                      <a:pt x="7075" y="1356"/>
                    </a:lnTo>
                    <a:lnTo>
                      <a:pt x="68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105"/>
              <p:cNvSpPr/>
              <p:nvPr/>
            </p:nvSpPr>
            <p:spPr>
              <a:xfrm>
                <a:off x="1503150" y="3337725"/>
                <a:ext cx="199825" cy="240150"/>
              </a:xfrm>
              <a:custGeom>
                <a:avLst/>
                <a:gdLst/>
                <a:ahLst/>
                <a:cxnLst/>
                <a:rect l="l" t="t" r="r" b="b"/>
                <a:pathLst>
                  <a:path w="7993" h="9606" extrusionOk="0">
                    <a:moveTo>
                      <a:pt x="6489" y="1"/>
                    </a:moveTo>
                    <a:lnTo>
                      <a:pt x="3960" y="38"/>
                    </a:lnTo>
                    <a:lnTo>
                      <a:pt x="1393" y="74"/>
                    </a:lnTo>
                    <a:cubicBezTo>
                      <a:pt x="1320" y="74"/>
                      <a:pt x="1283" y="111"/>
                      <a:pt x="1283" y="184"/>
                    </a:cubicBezTo>
                    <a:lnTo>
                      <a:pt x="1283" y="294"/>
                    </a:lnTo>
                    <a:cubicBezTo>
                      <a:pt x="990" y="441"/>
                      <a:pt x="1320" y="661"/>
                      <a:pt x="1320" y="661"/>
                    </a:cubicBezTo>
                    <a:lnTo>
                      <a:pt x="1320" y="1064"/>
                    </a:lnTo>
                    <a:cubicBezTo>
                      <a:pt x="953" y="1174"/>
                      <a:pt x="953" y="1651"/>
                      <a:pt x="1320" y="1797"/>
                    </a:cubicBezTo>
                    <a:cubicBezTo>
                      <a:pt x="477" y="2494"/>
                      <a:pt x="0" y="3520"/>
                      <a:pt x="37" y="4584"/>
                    </a:cubicBezTo>
                    <a:cubicBezTo>
                      <a:pt x="37" y="6270"/>
                      <a:pt x="1357" y="8250"/>
                      <a:pt x="1503" y="9606"/>
                    </a:cubicBezTo>
                    <a:lnTo>
                      <a:pt x="6306" y="9606"/>
                    </a:lnTo>
                    <a:cubicBezTo>
                      <a:pt x="6452" y="8360"/>
                      <a:pt x="7992" y="6233"/>
                      <a:pt x="7956" y="4510"/>
                    </a:cubicBezTo>
                    <a:cubicBezTo>
                      <a:pt x="7956" y="3447"/>
                      <a:pt x="7479" y="2421"/>
                      <a:pt x="6636" y="1761"/>
                    </a:cubicBezTo>
                    <a:cubicBezTo>
                      <a:pt x="6966" y="1614"/>
                      <a:pt x="6966" y="1137"/>
                      <a:pt x="6636" y="991"/>
                    </a:cubicBezTo>
                    <a:lnTo>
                      <a:pt x="6636" y="588"/>
                    </a:lnTo>
                    <a:cubicBezTo>
                      <a:pt x="6636" y="588"/>
                      <a:pt x="6929" y="404"/>
                      <a:pt x="6636" y="221"/>
                    </a:cubicBezTo>
                    <a:lnTo>
                      <a:pt x="6636" y="111"/>
                    </a:lnTo>
                    <a:cubicBezTo>
                      <a:pt x="6636" y="74"/>
                      <a:pt x="6562" y="1"/>
                      <a:pt x="6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105"/>
              <p:cNvSpPr/>
              <p:nvPr/>
            </p:nvSpPr>
            <p:spPr>
              <a:xfrm>
                <a:off x="1522400" y="3325825"/>
                <a:ext cx="160400" cy="30275"/>
              </a:xfrm>
              <a:custGeom>
                <a:avLst/>
                <a:gdLst/>
                <a:ahLst/>
                <a:cxnLst/>
                <a:rect l="l" t="t" r="r" b="b"/>
                <a:pathLst>
                  <a:path w="6416" h="1211" extrusionOk="0">
                    <a:moveTo>
                      <a:pt x="257" y="0"/>
                    </a:moveTo>
                    <a:lnTo>
                      <a:pt x="0" y="1210"/>
                    </a:lnTo>
                    <a:lnTo>
                      <a:pt x="6416" y="1210"/>
                    </a:lnTo>
                    <a:lnTo>
                      <a:pt x="6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4" name="Google Shape;7784;p105"/>
            <p:cNvGrpSpPr/>
            <p:nvPr/>
          </p:nvGrpSpPr>
          <p:grpSpPr>
            <a:xfrm>
              <a:off x="7620410" y="3258750"/>
              <a:ext cx="605526" cy="208200"/>
              <a:chOff x="7138068" y="2592629"/>
              <a:chExt cx="701246" cy="232678"/>
            </a:xfrm>
          </p:grpSpPr>
          <p:sp>
            <p:nvSpPr>
              <p:cNvPr id="7785" name="Google Shape;7785;p105"/>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105"/>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105"/>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105"/>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105"/>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105"/>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105"/>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105"/>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105"/>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105"/>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5" name="Google Shape;7795;p105"/>
            <p:cNvGrpSpPr/>
            <p:nvPr/>
          </p:nvGrpSpPr>
          <p:grpSpPr>
            <a:xfrm>
              <a:off x="7246784" y="1909017"/>
              <a:ext cx="1343141" cy="628234"/>
              <a:chOff x="7246784" y="1909017"/>
              <a:chExt cx="1343141" cy="628234"/>
            </a:xfrm>
          </p:grpSpPr>
          <p:sp>
            <p:nvSpPr>
              <p:cNvPr id="7796" name="Google Shape;7796;p105"/>
              <p:cNvSpPr/>
              <p:nvPr/>
            </p:nvSpPr>
            <p:spPr>
              <a:xfrm flipH="1">
                <a:off x="7246784" y="2346227"/>
                <a:ext cx="1343141" cy="37779"/>
              </a:xfrm>
              <a:custGeom>
                <a:avLst/>
                <a:gdLst/>
                <a:ahLst/>
                <a:cxnLst/>
                <a:rect l="l" t="t" r="r" b="b"/>
                <a:pathLst>
                  <a:path w="48245" h="1357" extrusionOk="0">
                    <a:moveTo>
                      <a:pt x="0" y="0"/>
                    </a:moveTo>
                    <a:lnTo>
                      <a:pt x="0" y="1357"/>
                    </a:lnTo>
                    <a:lnTo>
                      <a:pt x="48245" y="1357"/>
                    </a:lnTo>
                    <a:lnTo>
                      <a:pt x="48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105"/>
              <p:cNvSpPr/>
              <p:nvPr/>
            </p:nvSpPr>
            <p:spPr>
              <a:xfrm flipH="1">
                <a:off x="7502940" y="2383978"/>
                <a:ext cx="1086985" cy="153120"/>
              </a:xfrm>
              <a:custGeom>
                <a:avLst/>
                <a:gdLst/>
                <a:ahLst/>
                <a:cxnLst/>
                <a:rect l="l" t="t" r="r" b="b"/>
                <a:pathLst>
                  <a:path w="39044" h="5500" extrusionOk="0">
                    <a:moveTo>
                      <a:pt x="0" y="1"/>
                    </a:moveTo>
                    <a:lnTo>
                      <a:pt x="0" y="5500"/>
                    </a:lnTo>
                    <a:lnTo>
                      <a:pt x="39043" y="5500"/>
                    </a:lnTo>
                    <a:lnTo>
                      <a:pt x="39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105"/>
              <p:cNvSpPr/>
              <p:nvPr/>
            </p:nvSpPr>
            <p:spPr>
              <a:xfrm flipH="1">
                <a:off x="7246784" y="2384131"/>
                <a:ext cx="256184" cy="153120"/>
              </a:xfrm>
              <a:custGeom>
                <a:avLst/>
                <a:gdLst/>
                <a:ahLst/>
                <a:cxnLst/>
                <a:rect l="l" t="t" r="r" b="b"/>
                <a:pathLst>
                  <a:path w="9202" h="5500" extrusionOk="0">
                    <a:moveTo>
                      <a:pt x="0" y="0"/>
                    </a:moveTo>
                    <a:lnTo>
                      <a:pt x="0" y="5499"/>
                    </a:lnTo>
                    <a:lnTo>
                      <a:pt x="92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105"/>
              <p:cNvSpPr/>
              <p:nvPr/>
            </p:nvSpPr>
            <p:spPr>
              <a:xfrm flipH="1">
                <a:off x="7527046" y="1909017"/>
                <a:ext cx="406799" cy="437061"/>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105"/>
              <p:cNvSpPr/>
              <p:nvPr/>
            </p:nvSpPr>
            <p:spPr>
              <a:xfrm flipH="1">
                <a:off x="7766951" y="1919678"/>
                <a:ext cx="260780" cy="426400"/>
              </a:xfrm>
              <a:custGeom>
                <a:avLst/>
                <a:gdLst/>
                <a:ahLst/>
                <a:cxnLst/>
                <a:rect l="l" t="t" r="r" b="b"/>
                <a:pathLst>
                  <a:path w="7333" h="17598" extrusionOk="0">
                    <a:moveTo>
                      <a:pt x="37" y="1"/>
                    </a:moveTo>
                    <a:lnTo>
                      <a:pt x="1" y="17598"/>
                    </a:lnTo>
                    <a:lnTo>
                      <a:pt x="6380" y="17598"/>
                    </a:lnTo>
                    <a:lnTo>
                      <a:pt x="7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105"/>
              <p:cNvSpPr/>
              <p:nvPr/>
            </p:nvSpPr>
            <p:spPr>
              <a:xfrm flipH="1">
                <a:off x="8214114" y="1919678"/>
                <a:ext cx="260780" cy="426400"/>
              </a:xfrm>
              <a:custGeom>
                <a:avLst/>
                <a:gdLst/>
                <a:ahLst/>
                <a:cxnLst/>
                <a:rect l="l" t="t" r="r" b="b"/>
                <a:pathLst>
                  <a:path w="7333" h="17598" extrusionOk="0">
                    <a:moveTo>
                      <a:pt x="0" y="1"/>
                    </a:moveTo>
                    <a:lnTo>
                      <a:pt x="0" y="17598"/>
                    </a:lnTo>
                    <a:lnTo>
                      <a:pt x="6379" y="17598"/>
                    </a:lnTo>
                    <a:lnTo>
                      <a:pt x="7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105"/>
              <p:cNvSpPr/>
              <p:nvPr/>
            </p:nvSpPr>
            <p:spPr>
              <a:xfrm flipH="1">
                <a:off x="8314507" y="1981852"/>
                <a:ext cx="275112" cy="364225"/>
              </a:xfrm>
              <a:custGeom>
                <a:avLst/>
                <a:gdLst/>
                <a:ahLst/>
                <a:cxnLst/>
                <a:rect l="l" t="t" r="r" b="b"/>
                <a:pathLst>
                  <a:path w="7736" h="15032" extrusionOk="0">
                    <a:moveTo>
                      <a:pt x="0" y="1"/>
                    </a:moveTo>
                    <a:lnTo>
                      <a:pt x="0" y="15032"/>
                    </a:lnTo>
                    <a:lnTo>
                      <a:pt x="7296" y="15032"/>
                    </a:lnTo>
                    <a:lnTo>
                      <a:pt x="77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105"/>
              <p:cNvSpPr/>
              <p:nvPr/>
            </p:nvSpPr>
            <p:spPr>
              <a:xfrm flipH="1">
                <a:off x="8248005" y="1981852"/>
                <a:ext cx="82185" cy="364225"/>
              </a:xfrm>
              <a:custGeom>
                <a:avLst/>
                <a:gdLst/>
                <a:ahLst/>
                <a:cxnLst/>
                <a:rect l="l" t="t" r="r" b="b"/>
                <a:pathLst>
                  <a:path w="2311" h="15032" extrusionOk="0">
                    <a:moveTo>
                      <a:pt x="1" y="1"/>
                    </a:moveTo>
                    <a:lnTo>
                      <a:pt x="1" y="15032"/>
                    </a:lnTo>
                    <a:lnTo>
                      <a:pt x="2310" y="15032"/>
                    </a:lnTo>
                    <a:lnTo>
                      <a:pt x="23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105"/>
              <p:cNvSpPr/>
              <p:nvPr/>
            </p:nvSpPr>
            <p:spPr>
              <a:xfrm flipH="1">
                <a:off x="8121545" y="1919678"/>
                <a:ext cx="126496" cy="42640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105"/>
              <p:cNvSpPr/>
              <p:nvPr/>
            </p:nvSpPr>
            <p:spPr>
              <a:xfrm flipH="1">
                <a:off x="8121545" y="1956992"/>
                <a:ext cx="126496" cy="24884"/>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105"/>
              <p:cNvSpPr/>
              <p:nvPr/>
            </p:nvSpPr>
            <p:spPr>
              <a:xfrm flipH="1">
                <a:off x="8154155" y="2036055"/>
                <a:ext cx="61310" cy="194543"/>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105"/>
              <p:cNvSpPr/>
              <p:nvPr/>
            </p:nvSpPr>
            <p:spPr>
              <a:xfrm flipH="1">
                <a:off x="7897323" y="1965885"/>
                <a:ext cx="88693" cy="380193"/>
              </a:xfrm>
              <a:custGeom>
                <a:avLst/>
                <a:gdLst/>
                <a:ahLst/>
                <a:cxnLst/>
                <a:rect l="l" t="t" r="r" b="b"/>
                <a:pathLst>
                  <a:path w="2494" h="15691" extrusionOk="0">
                    <a:moveTo>
                      <a:pt x="1" y="0"/>
                    </a:moveTo>
                    <a:lnTo>
                      <a:pt x="1" y="15691"/>
                    </a:lnTo>
                    <a:lnTo>
                      <a:pt x="2494" y="15691"/>
                    </a:lnTo>
                    <a:lnTo>
                      <a:pt x="2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105"/>
              <p:cNvSpPr/>
              <p:nvPr/>
            </p:nvSpPr>
            <p:spPr>
              <a:xfrm flipH="1">
                <a:off x="7897323" y="2068038"/>
                <a:ext cx="88693" cy="171451"/>
              </a:xfrm>
              <a:custGeom>
                <a:avLst/>
                <a:gdLst/>
                <a:ahLst/>
                <a:cxnLst/>
                <a:rect l="l" t="t" r="r" b="b"/>
                <a:pathLst>
                  <a:path w="2494" h="7076" extrusionOk="0">
                    <a:moveTo>
                      <a:pt x="1" y="0"/>
                    </a:moveTo>
                    <a:lnTo>
                      <a:pt x="1" y="7075"/>
                    </a:lnTo>
                    <a:lnTo>
                      <a:pt x="2494" y="7075"/>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105"/>
              <p:cNvSpPr/>
              <p:nvPr/>
            </p:nvSpPr>
            <p:spPr>
              <a:xfrm flipH="1">
                <a:off x="7982068" y="1945435"/>
                <a:ext cx="139512" cy="400643"/>
              </a:xfrm>
              <a:custGeom>
                <a:avLst/>
                <a:gdLst/>
                <a:ahLst/>
                <a:cxnLst/>
                <a:rect l="l" t="t" r="r" b="b"/>
                <a:pathLst>
                  <a:path w="3923" h="16535" extrusionOk="0">
                    <a:moveTo>
                      <a:pt x="0" y="1"/>
                    </a:moveTo>
                    <a:lnTo>
                      <a:pt x="0" y="16535"/>
                    </a:lnTo>
                    <a:lnTo>
                      <a:pt x="3923" y="16535"/>
                    </a:lnTo>
                    <a:lnTo>
                      <a:pt x="39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105"/>
              <p:cNvSpPr/>
              <p:nvPr/>
            </p:nvSpPr>
            <p:spPr>
              <a:xfrm flipH="1">
                <a:off x="7982068" y="1997844"/>
                <a:ext cx="139512" cy="24908"/>
              </a:xfrm>
              <a:custGeom>
                <a:avLst/>
                <a:gdLst/>
                <a:ahLst/>
                <a:cxnLst/>
                <a:rect l="l" t="t" r="r" b="b"/>
                <a:pathLst>
                  <a:path w="3923" h="1028" extrusionOk="0">
                    <a:moveTo>
                      <a:pt x="0" y="1"/>
                    </a:moveTo>
                    <a:lnTo>
                      <a:pt x="0" y="1027"/>
                    </a:lnTo>
                    <a:lnTo>
                      <a:pt x="3923" y="1027"/>
                    </a:lnTo>
                    <a:lnTo>
                      <a:pt x="3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105"/>
              <p:cNvSpPr/>
              <p:nvPr/>
            </p:nvSpPr>
            <p:spPr>
              <a:xfrm flipH="1">
                <a:off x="7662646" y="1919678"/>
                <a:ext cx="139547" cy="426400"/>
              </a:xfrm>
              <a:custGeom>
                <a:avLst/>
                <a:gdLst/>
                <a:ahLst/>
                <a:cxnLst/>
                <a:rect l="l" t="t" r="r" b="b"/>
                <a:pathLst>
                  <a:path w="3924" h="17598" extrusionOk="0">
                    <a:moveTo>
                      <a:pt x="1" y="1"/>
                    </a:moveTo>
                    <a:lnTo>
                      <a:pt x="1" y="17598"/>
                    </a:lnTo>
                    <a:lnTo>
                      <a:pt x="3924" y="17598"/>
                    </a:lnTo>
                    <a:lnTo>
                      <a:pt x="39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105"/>
              <p:cNvSpPr/>
              <p:nvPr/>
            </p:nvSpPr>
            <p:spPr>
              <a:xfrm flipH="1">
                <a:off x="7662646" y="1956992"/>
                <a:ext cx="138231" cy="24884"/>
              </a:xfrm>
              <a:custGeom>
                <a:avLst/>
                <a:gdLst/>
                <a:ahLst/>
                <a:cxnLst/>
                <a:rect l="l" t="t" r="r" b="b"/>
                <a:pathLst>
                  <a:path w="3887" h="1027" extrusionOk="0">
                    <a:moveTo>
                      <a:pt x="1" y="0"/>
                    </a:moveTo>
                    <a:lnTo>
                      <a:pt x="1" y="1027"/>
                    </a:lnTo>
                    <a:lnTo>
                      <a:pt x="3887" y="1027"/>
                    </a:lnTo>
                    <a:lnTo>
                      <a:pt x="3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105"/>
              <p:cNvSpPr/>
              <p:nvPr/>
            </p:nvSpPr>
            <p:spPr>
              <a:xfrm flipH="1">
                <a:off x="7662646" y="2283879"/>
                <a:ext cx="139547" cy="24884"/>
              </a:xfrm>
              <a:custGeom>
                <a:avLst/>
                <a:gdLst/>
                <a:ahLst/>
                <a:cxnLst/>
                <a:rect l="l" t="t" r="r" b="b"/>
                <a:pathLst>
                  <a:path w="3924" h="1027" extrusionOk="0">
                    <a:moveTo>
                      <a:pt x="1" y="0"/>
                    </a:moveTo>
                    <a:lnTo>
                      <a:pt x="1" y="1027"/>
                    </a:lnTo>
                    <a:lnTo>
                      <a:pt x="3924" y="1027"/>
                    </a:lnTo>
                    <a:lnTo>
                      <a:pt x="3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105"/>
              <p:cNvSpPr/>
              <p:nvPr/>
            </p:nvSpPr>
            <p:spPr>
              <a:xfrm flipH="1">
                <a:off x="7695221" y="2036055"/>
                <a:ext cx="73045" cy="194543"/>
              </a:xfrm>
              <a:custGeom>
                <a:avLst/>
                <a:gdLst/>
                <a:ahLst/>
                <a:cxnLst/>
                <a:rect l="l" t="t" r="r" b="b"/>
                <a:pathLst>
                  <a:path w="2054" h="8029" extrusionOk="0">
                    <a:moveTo>
                      <a:pt x="0" y="0"/>
                    </a:moveTo>
                    <a:lnTo>
                      <a:pt x="0" y="8029"/>
                    </a:lnTo>
                    <a:lnTo>
                      <a:pt x="2053" y="8029"/>
                    </a:lnTo>
                    <a:lnTo>
                      <a:pt x="2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105"/>
              <p:cNvSpPr/>
              <p:nvPr/>
            </p:nvSpPr>
            <p:spPr>
              <a:xfrm flipH="1">
                <a:off x="7399306" y="1909017"/>
                <a:ext cx="263376" cy="437061"/>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105"/>
              <p:cNvSpPr/>
              <p:nvPr/>
            </p:nvSpPr>
            <p:spPr>
              <a:xfrm flipH="1">
                <a:off x="7409726" y="2266119"/>
                <a:ext cx="143424" cy="43541"/>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105"/>
              <p:cNvSpPr/>
              <p:nvPr/>
            </p:nvSpPr>
            <p:spPr>
              <a:xfrm flipH="1">
                <a:off x="7465772" y="2028059"/>
                <a:ext cx="130408" cy="20077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105"/>
              <p:cNvSpPr/>
              <p:nvPr/>
            </p:nvSpPr>
            <p:spPr>
              <a:xfrm flipH="1">
                <a:off x="7789089" y="2041385"/>
                <a:ext cx="96517" cy="304692"/>
              </a:xfrm>
              <a:custGeom>
                <a:avLst/>
                <a:gdLst/>
                <a:ahLst/>
                <a:cxnLst/>
                <a:rect l="l" t="t" r="r" b="b"/>
                <a:pathLst>
                  <a:path w="2714" h="12575" extrusionOk="0">
                    <a:moveTo>
                      <a:pt x="1" y="0"/>
                    </a:moveTo>
                    <a:lnTo>
                      <a:pt x="1" y="12575"/>
                    </a:lnTo>
                    <a:lnTo>
                      <a:pt x="2714" y="12575"/>
                    </a:lnTo>
                    <a:lnTo>
                      <a:pt x="2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Study science and technology in the UK.mp4">
            <a:hlinkClick r:id="" action="ppaction://media"/>
            <a:extLst>
              <a:ext uri="{FF2B5EF4-FFF2-40B4-BE49-F238E27FC236}">
                <a16:creationId xmlns:a16="http://schemas.microsoft.com/office/drawing/2014/main" id="{4CEBC2AE-8B85-D803-4CF1-9D32D00227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5676" y="142490"/>
            <a:ext cx="5677520" cy="3869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66"/>
                                        </p:tgtEl>
                                        <p:attrNameLst>
                                          <p:attrName>style.visibility</p:attrName>
                                        </p:attrNameLst>
                                      </p:cBhvr>
                                      <p:to>
                                        <p:strVal val="visible"/>
                                      </p:to>
                                    </p:set>
                                    <p:animEffect transition="in" filter="fade">
                                      <p:cBhvr>
                                        <p:cTn id="7" dur="1000"/>
                                        <p:tgtEl>
                                          <p:spTgt spid="76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665"/>
                                        </p:tgtEl>
                                        <p:attrNameLst>
                                          <p:attrName>style.visibility</p:attrName>
                                        </p:attrNameLst>
                                      </p:cBhvr>
                                      <p:to>
                                        <p:strVal val="visible"/>
                                      </p:to>
                                    </p:set>
                                    <p:animEffect transition="in" filter="fade">
                                      <p:cBhvr>
                                        <p:cTn id="11" dur="1000"/>
                                        <p:tgtEl>
                                          <p:spTgt spid="766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715"/>
                                        </p:tgtEl>
                                        <p:attrNameLst>
                                          <p:attrName>style.visibility</p:attrName>
                                        </p:attrNameLst>
                                      </p:cBhvr>
                                      <p:to>
                                        <p:strVal val="visible"/>
                                      </p:to>
                                    </p:set>
                                    <p:animEffect transition="in" filter="fade">
                                      <p:cBhvr>
                                        <p:cTn id="15" dur="1000"/>
                                        <p:tgtEl>
                                          <p:spTgt spid="77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667"/>
                                        </p:tgtEl>
                                        <p:attrNameLst>
                                          <p:attrName>style.visibility</p:attrName>
                                        </p:attrNameLst>
                                      </p:cBhvr>
                                      <p:to>
                                        <p:strVal val="visible"/>
                                      </p:to>
                                    </p:set>
                                    <p:animEffect transition="in" filter="fade">
                                      <p:cBhvr>
                                        <p:cTn id="19" dur="1000"/>
                                        <p:tgtEl>
                                          <p:spTgt spid="766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54"/>
        <p:cNvGrpSpPr/>
        <p:nvPr/>
      </p:nvGrpSpPr>
      <p:grpSpPr>
        <a:xfrm>
          <a:off x="0" y="0"/>
          <a:ext cx="0" cy="0"/>
          <a:chOff x="0" y="0"/>
          <a:chExt cx="0" cy="0"/>
        </a:xfrm>
      </p:grpSpPr>
      <p:grpSp>
        <p:nvGrpSpPr>
          <p:cNvPr id="6055" name="Google Shape;6055;p84"/>
          <p:cNvGrpSpPr/>
          <p:nvPr/>
        </p:nvGrpSpPr>
        <p:grpSpPr>
          <a:xfrm>
            <a:off x="2039138" y="547512"/>
            <a:ext cx="4537952" cy="2083502"/>
            <a:chOff x="2038756" y="1050839"/>
            <a:chExt cx="5176174" cy="3041805"/>
          </a:xfrm>
        </p:grpSpPr>
        <p:grpSp>
          <p:nvGrpSpPr>
            <p:cNvPr id="6056" name="Google Shape;6056;p84"/>
            <p:cNvGrpSpPr/>
            <p:nvPr/>
          </p:nvGrpSpPr>
          <p:grpSpPr>
            <a:xfrm>
              <a:off x="2038756" y="1050839"/>
              <a:ext cx="5066490" cy="3041805"/>
              <a:chOff x="743953" y="1296401"/>
              <a:chExt cx="2240818" cy="1345336"/>
            </a:xfrm>
          </p:grpSpPr>
          <p:sp>
            <p:nvSpPr>
              <p:cNvPr id="6057" name="Google Shape;6057;p84"/>
              <p:cNvSpPr/>
              <p:nvPr/>
            </p:nvSpPr>
            <p:spPr>
              <a:xfrm>
                <a:off x="791775" y="2528338"/>
                <a:ext cx="2192996" cy="113399"/>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8" name="Google Shape;6058;p84"/>
              <p:cNvGrpSpPr/>
              <p:nvPr/>
            </p:nvGrpSpPr>
            <p:grpSpPr>
              <a:xfrm>
                <a:off x="743953" y="1296401"/>
                <a:ext cx="2240772" cy="1306811"/>
                <a:chOff x="743878" y="1560076"/>
                <a:chExt cx="2240772" cy="1306811"/>
              </a:xfrm>
            </p:grpSpPr>
            <p:grpSp>
              <p:nvGrpSpPr>
                <p:cNvPr id="6059" name="Google Shape;6059;p84"/>
                <p:cNvGrpSpPr/>
                <p:nvPr/>
              </p:nvGrpSpPr>
              <p:grpSpPr>
                <a:xfrm>
                  <a:off x="743878" y="1590850"/>
                  <a:ext cx="2240772" cy="1276037"/>
                  <a:chOff x="743878" y="1590850"/>
                  <a:chExt cx="2240772" cy="1276037"/>
                </a:xfrm>
              </p:grpSpPr>
              <p:sp>
                <p:nvSpPr>
                  <p:cNvPr id="6060" name="Google Shape;6060;p84"/>
                  <p:cNvSpPr/>
                  <p:nvPr/>
                </p:nvSpPr>
                <p:spPr>
                  <a:xfrm>
                    <a:off x="791950" y="1590850"/>
                    <a:ext cx="2192700" cy="1229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84"/>
                  <p:cNvSpPr/>
                  <p:nvPr/>
                </p:nvSpPr>
                <p:spPr>
                  <a:xfrm rot="2696772">
                    <a:off x="725268" y="2752322"/>
                    <a:ext cx="225921" cy="4072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2" name="Google Shape;6062;p84"/>
                <p:cNvSpPr/>
                <p:nvPr/>
              </p:nvSpPr>
              <p:spPr>
                <a:xfrm rot="-2706523">
                  <a:off x="736754" y="1633311"/>
                  <a:ext cx="223588" cy="4072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3" name="Google Shape;6063;p84"/>
            <p:cNvSpPr/>
            <p:nvPr/>
          </p:nvSpPr>
          <p:spPr>
            <a:xfrm rot="2440061">
              <a:off x="6740494" y="1204431"/>
              <a:ext cx="505470" cy="9212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4" name="Google Shape;6064;p84"/>
          <p:cNvSpPr txBox="1">
            <a:spLocks noGrp="1"/>
          </p:cNvSpPr>
          <p:nvPr>
            <p:ph type="title"/>
          </p:nvPr>
        </p:nvSpPr>
        <p:spPr>
          <a:xfrm>
            <a:off x="2235647" y="583795"/>
            <a:ext cx="4143300" cy="1928700"/>
          </a:xfrm>
          <a:prstGeom prst="rect">
            <a:avLst/>
          </a:prstGeom>
        </p:spPr>
        <p:txBody>
          <a:bodyPr spcFirstLastPara="1" wrap="square" lIns="91425" tIns="91425" rIns="91425" bIns="91425" anchor="ctr" anchorCtr="0">
            <a:noAutofit/>
          </a:bodyPr>
          <a:lstStyle/>
          <a:p>
            <a:pPr lvl="0"/>
            <a:r>
              <a:rPr lang="en" sz="2800" dirty="0"/>
              <a:t>03. </a:t>
            </a:r>
            <a:r>
              <a:rPr lang="en-US" sz="2400" dirty="0">
                <a:solidFill>
                  <a:schemeClr val="accent2">
                    <a:lumMod val="50000"/>
                  </a:schemeClr>
                </a:solidFill>
              </a:rPr>
              <a:t>Minh finds online classes inconvenient.</a:t>
            </a:r>
            <a:endParaRPr sz="2400" dirty="0">
              <a:solidFill>
                <a:schemeClr val="accent2">
                  <a:lumMod val="50000"/>
                </a:schemeClr>
              </a:solidFill>
            </a:endParaRPr>
          </a:p>
        </p:txBody>
      </p:sp>
      <p:grpSp>
        <p:nvGrpSpPr>
          <p:cNvPr id="6065" name="Google Shape;6065;p84"/>
          <p:cNvGrpSpPr/>
          <p:nvPr/>
        </p:nvGrpSpPr>
        <p:grpSpPr>
          <a:xfrm>
            <a:off x="7154202" y="1712304"/>
            <a:ext cx="1274658" cy="3315445"/>
            <a:chOff x="4406425" y="1970800"/>
            <a:chExt cx="850850" cy="2213100"/>
          </a:xfrm>
        </p:grpSpPr>
        <p:sp>
          <p:nvSpPr>
            <p:cNvPr id="6066" name="Google Shape;6066;p84"/>
            <p:cNvSpPr/>
            <p:nvPr/>
          </p:nvSpPr>
          <p:spPr>
            <a:xfrm>
              <a:off x="4842575" y="1970800"/>
              <a:ext cx="212975" cy="409950"/>
            </a:xfrm>
            <a:custGeom>
              <a:avLst/>
              <a:gdLst/>
              <a:ahLst/>
              <a:cxnLst/>
              <a:rect l="l" t="t" r="r" b="b"/>
              <a:pathLst>
                <a:path w="8519" h="16398" extrusionOk="0">
                  <a:moveTo>
                    <a:pt x="1375" y="0"/>
                  </a:moveTo>
                  <a:cubicBezTo>
                    <a:pt x="563" y="0"/>
                    <a:pt x="0" y="167"/>
                    <a:pt x="0" y="167"/>
                  </a:cubicBezTo>
                  <a:lnTo>
                    <a:pt x="1163" y="14681"/>
                  </a:lnTo>
                  <a:lnTo>
                    <a:pt x="8519" y="16398"/>
                  </a:lnTo>
                  <a:cubicBezTo>
                    <a:pt x="8519" y="16398"/>
                    <a:pt x="5177" y="13281"/>
                    <a:pt x="6326" y="9002"/>
                  </a:cubicBezTo>
                  <a:cubicBezTo>
                    <a:pt x="7462" y="4710"/>
                    <a:pt x="6062" y="2280"/>
                    <a:pt x="4610" y="1105"/>
                  </a:cubicBezTo>
                  <a:cubicBezTo>
                    <a:pt x="3513" y="211"/>
                    <a:pt x="2287" y="0"/>
                    <a:pt x="1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84"/>
            <p:cNvSpPr/>
            <p:nvPr/>
          </p:nvSpPr>
          <p:spPr>
            <a:xfrm>
              <a:off x="4723375" y="1974975"/>
              <a:ext cx="188225" cy="394225"/>
            </a:xfrm>
            <a:custGeom>
              <a:avLst/>
              <a:gdLst/>
              <a:ahLst/>
              <a:cxnLst/>
              <a:rect l="l" t="t" r="r" b="b"/>
              <a:pathLst>
                <a:path w="7529" h="15769" extrusionOk="0">
                  <a:moveTo>
                    <a:pt x="4768" y="0"/>
                  </a:moveTo>
                  <a:cubicBezTo>
                    <a:pt x="4768" y="0"/>
                    <a:pt x="1533" y="0"/>
                    <a:pt x="1256" y="2892"/>
                  </a:cubicBezTo>
                  <a:cubicBezTo>
                    <a:pt x="978" y="5837"/>
                    <a:pt x="2801" y="9694"/>
                    <a:pt x="1572" y="11027"/>
                  </a:cubicBezTo>
                  <a:cubicBezTo>
                    <a:pt x="344" y="12361"/>
                    <a:pt x="1" y="15769"/>
                    <a:pt x="1" y="15769"/>
                  </a:cubicBezTo>
                  <a:lnTo>
                    <a:pt x="5561" y="15769"/>
                  </a:lnTo>
                  <a:lnTo>
                    <a:pt x="7529" y="7224"/>
                  </a:lnTo>
                  <a:lnTo>
                    <a:pt x="47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84"/>
            <p:cNvSpPr/>
            <p:nvPr/>
          </p:nvSpPr>
          <p:spPr>
            <a:xfrm>
              <a:off x="4490625" y="2308775"/>
              <a:ext cx="359250" cy="536450"/>
            </a:xfrm>
            <a:custGeom>
              <a:avLst/>
              <a:gdLst/>
              <a:ahLst/>
              <a:cxnLst/>
              <a:rect l="l" t="t" r="r" b="b"/>
              <a:pathLst>
                <a:path w="14370" h="21458" extrusionOk="0">
                  <a:moveTo>
                    <a:pt x="11692" y="1"/>
                  </a:moveTo>
                  <a:cubicBezTo>
                    <a:pt x="10631" y="1"/>
                    <a:pt x="9659" y="692"/>
                    <a:pt x="9337" y="1756"/>
                  </a:cubicBezTo>
                  <a:lnTo>
                    <a:pt x="7937" y="6537"/>
                  </a:lnTo>
                  <a:cubicBezTo>
                    <a:pt x="7700" y="7329"/>
                    <a:pt x="7462" y="8109"/>
                    <a:pt x="7211" y="8901"/>
                  </a:cubicBezTo>
                  <a:cubicBezTo>
                    <a:pt x="6973" y="9680"/>
                    <a:pt x="6722" y="10446"/>
                    <a:pt x="6458" y="11159"/>
                  </a:cubicBezTo>
                  <a:lnTo>
                    <a:pt x="6366" y="11423"/>
                  </a:lnTo>
                  <a:cubicBezTo>
                    <a:pt x="6326" y="11516"/>
                    <a:pt x="6300" y="11595"/>
                    <a:pt x="6260" y="11674"/>
                  </a:cubicBezTo>
                  <a:cubicBezTo>
                    <a:pt x="6234" y="11767"/>
                    <a:pt x="6194" y="11833"/>
                    <a:pt x="6168" y="11912"/>
                  </a:cubicBezTo>
                  <a:cubicBezTo>
                    <a:pt x="6128" y="12005"/>
                    <a:pt x="6102" y="12057"/>
                    <a:pt x="6075" y="12123"/>
                  </a:cubicBezTo>
                  <a:lnTo>
                    <a:pt x="6049" y="12176"/>
                  </a:lnTo>
                  <a:lnTo>
                    <a:pt x="6036" y="12216"/>
                  </a:lnTo>
                  <a:lnTo>
                    <a:pt x="5996" y="12295"/>
                  </a:lnTo>
                  <a:cubicBezTo>
                    <a:pt x="5983" y="12321"/>
                    <a:pt x="5970" y="12335"/>
                    <a:pt x="5956" y="12361"/>
                  </a:cubicBezTo>
                  <a:cubicBezTo>
                    <a:pt x="5943" y="12388"/>
                    <a:pt x="5930" y="12414"/>
                    <a:pt x="5917" y="12440"/>
                  </a:cubicBezTo>
                  <a:cubicBezTo>
                    <a:pt x="5877" y="12493"/>
                    <a:pt x="5851" y="12546"/>
                    <a:pt x="5798" y="12612"/>
                  </a:cubicBezTo>
                  <a:lnTo>
                    <a:pt x="5745" y="12704"/>
                  </a:lnTo>
                  <a:cubicBezTo>
                    <a:pt x="5719" y="12731"/>
                    <a:pt x="5692" y="12770"/>
                    <a:pt x="5666" y="12797"/>
                  </a:cubicBezTo>
                  <a:cubicBezTo>
                    <a:pt x="5481" y="13061"/>
                    <a:pt x="5257" y="13338"/>
                    <a:pt x="5006" y="13629"/>
                  </a:cubicBezTo>
                  <a:cubicBezTo>
                    <a:pt x="4768" y="13906"/>
                    <a:pt x="4504" y="14197"/>
                    <a:pt x="4240" y="14487"/>
                  </a:cubicBezTo>
                  <a:cubicBezTo>
                    <a:pt x="3711" y="15068"/>
                    <a:pt x="3143" y="15650"/>
                    <a:pt x="2576" y="16217"/>
                  </a:cubicBezTo>
                  <a:cubicBezTo>
                    <a:pt x="2285" y="16508"/>
                    <a:pt x="2008" y="16798"/>
                    <a:pt x="1704" y="17089"/>
                  </a:cubicBezTo>
                  <a:lnTo>
                    <a:pt x="846" y="17934"/>
                  </a:lnTo>
                  <a:lnTo>
                    <a:pt x="806" y="17974"/>
                  </a:lnTo>
                  <a:cubicBezTo>
                    <a:pt x="66" y="18713"/>
                    <a:pt x="0" y="19902"/>
                    <a:pt x="674" y="20721"/>
                  </a:cubicBezTo>
                  <a:cubicBezTo>
                    <a:pt x="1069" y="21203"/>
                    <a:pt x="1648" y="21458"/>
                    <a:pt x="2236" y="21458"/>
                  </a:cubicBezTo>
                  <a:cubicBezTo>
                    <a:pt x="2632" y="21458"/>
                    <a:pt x="3031" y="21343"/>
                    <a:pt x="3381" y="21104"/>
                  </a:cubicBezTo>
                  <a:lnTo>
                    <a:pt x="3672" y="20919"/>
                  </a:lnTo>
                  <a:lnTo>
                    <a:pt x="3936" y="20734"/>
                  </a:lnTo>
                  <a:lnTo>
                    <a:pt x="4477" y="20351"/>
                  </a:lnTo>
                  <a:cubicBezTo>
                    <a:pt x="4821" y="20087"/>
                    <a:pt x="5177" y="19823"/>
                    <a:pt x="5521" y="19545"/>
                  </a:cubicBezTo>
                  <a:cubicBezTo>
                    <a:pt x="6207" y="19004"/>
                    <a:pt x="6894" y="18436"/>
                    <a:pt x="7554" y="17829"/>
                  </a:cubicBezTo>
                  <a:cubicBezTo>
                    <a:pt x="7885" y="17525"/>
                    <a:pt x="8215" y="17208"/>
                    <a:pt x="8545" y="16865"/>
                  </a:cubicBezTo>
                  <a:cubicBezTo>
                    <a:pt x="8875" y="16534"/>
                    <a:pt x="9192" y="16178"/>
                    <a:pt x="9522" y="15768"/>
                  </a:cubicBezTo>
                  <a:lnTo>
                    <a:pt x="9641" y="15623"/>
                  </a:lnTo>
                  <a:lnTo>
                    <a:pt x="9773" y="15451"/>
                  </a:lnTo>
                  <a:cubicBezTo>
                    <a:pt x="9852" y="15346"/>
                    <a:pt x="9932" y="15227"/>
                    <a:pt x="10011" y="15108"/>
                  </a:cubicBezTo>
                  <a:cubicBezTo>
                    <a:pt x="10064" y="15055"/>
                    <a:pt x="10103" y="14976"/>
                    <a:pt x="10143" y="14910"/>
                  </a:cubicBezTo>
                  <a:cubicBezTo>
                    <a:pt x="10183" y="14844"/>
                    <a:pt x="10222" y="14778"/>
                    <a:pt x="10262" y="14712"/>
                  </a:cubicBezTo>
                  <a:lnTo>
                    <a:pt x="10381" y="14514"/>
                  </a:lnTo>
                  <a:lnTo>
                    <a:pt x="10433" y="14408"/>
                  </a:lnTo>
                  <a:lnTo>
                    <a:pt x="10486" y="14316"/>
                  </a:lnTo>
                  <a:cubicBezTo>
                    <a:pt x="10539" y="14197"/>
                    <a:pt x="10592" y="14065"/>
                    <a:pt x="10658" y="13959"/>
                  </a:cubicBezTo>
                  <a:cubicBezTo>
                    <a:pt x="10724" y="13840"/>
                    <a:pt x="10777" y="13721"/>
                    <a:pt x="10816" y="13616"/>
                  </a:cubicBezTo>
                  <a:cubicBezTo>
                    <a:pt x="10869" y="13497"/>
                    <a:pt x="10922" y="13391"/>
                    <a:pt x="10962" y="13286"/>
                  </a:cubicBezTo>
                  <a:lnTo>
                    <a:pt x="11094" y="12955"/>
                  </a:lnTo>
                  <a:cubicBezTo>
                    <a:pt x="11265" y="12520"/>
                    <a:pt x="11437" y="12110"/>
                    <a:pt x="11582" y="11688"/>
                  </a:cubicBezTo>
                  <a:cubicBezTo>
                    <a:pt x="11728" y="11265"/>
                    <a:pt x="11873" y="10856"/>
                    <a:pt x="12005" y="10433"/>
                  </a:cubicBezTo>
                  <a:cubicBezTo>
                    <a:pt x="12282" y="9614"/>
                    <a:pt x="12533" y="8782"/>
                    <a:pt x="12784" y="7963"/>
                  </a:cubicBezTo>
                  <a:cubicBezTo>
                    <a:pt x="12903" y="7554"/>
                    <a:pt x="13022" y="7131"/>
                    <a:pt x="13141" y="6722"/>
                  </a:cubicBezTo>
                  <a:cubicBezTo>
                    <a:pt x="13246" y="6313"/>
                    <a:pt x="13352" y="5903"/>
                    <a:pt x="13471" y="5481"/>
                  </a:cubicBezTo>
                  <a:cubicBezTo>
                    <a:pt x="13577" y="5071"/>
                    <a:pt x="13682" y="4662"/>
                    <a:pt x="13788" y="4239"/>
                  </a:cubicBezTo>
                  <a:cubicBezTo>
                    <a:pt x="13841" y="4041"/>
                    <a:pt x="13894" y="3830"/>
                    <a:pt x="13933" y="3618"/>
                  </a:cubicBezTo>
                  <a:cubicBezTo>
                    <a:pt x="13986" y="3407"/>
                    <a:pt x="14039" y="3209"/>
                    <a:pt x="14092" y="2984"/>
                  </a:cubicBezTo>
                  <a:lnTo>
                    <a:pt x="14092" y="2971"/>
                  </a:lnTo>
                  <a:cubicBezTo>
                    <a:pt x="14369" y="1690"/>
                    <a:pt x="13577" y="409"/>
                    <a:pt x="12309" y="79"/>
                  </a:cubicBezTo>
                  <a:cubicBezTo>
                    <a:pt x="12103" y="26"/>
                    <a:pt x="11896" y="1"/>
                    <a:pt x="11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84"/>
            <p:cNvSpPr/>
            <p:nvPr/>
          </p:nvSpPr>
          <p:spPr>
            <a:xfrm>
              <a:off x="4425250" y="2551400"/>
              <a:ext cx="346025" cy="360250"/>
            </a:xfrm>
            <a:custGeom>
              <a:avLst/>
              <a:gdLst/>
              <a:ahLst/>
              <a:cxnLst/>
              <a:rect l="l" t="t" r="r" b="b"/>
              <a:pathLst>
                <a:path w="13841" h="14410" extrusionOk="0">
                  <a:moveTo>
                    <a:pt x="6716" y="1"/>
                  </a:moveTo>
                  <a:cubicBezTo>
                    <a:pt x="6671" y="1"/>
                    <a:pt x="6628" y="15"/>
                    <a:pt x="6590" y="41"/>
                  </a:cubicBezTo>
                  <a:lnTo>
                    <a:pt x="119" y="4914"/>
                  </a:lnTo>
                  <a:cubicBezTo>
                    <a:pt x="27" y="4980"/>
                    <a:pt x="0" y="5113"/>
                    <a:pt x="80" y="5205"/>
                  </a:cubicBezTo>
                  <a:lnTo>
                    <a:pt x="6960" y="14370"/>
                  </a:lnTo>
                  <a:cubicBezTo>
                    <a:pt x="6973" y="14383"/>
                    <a:pt x="6987" y="14397"/>
                    <a:pt x="7013" y="14410"/>
                  </a:cubicBezTo>
                  <a:lnTo>
                    <a:pt x="7251" y="14410"/>
                  </a:lnTo>
                  <a:lnTo>
                    <a:pt x="13735" y="9550"/>
                  </a:lnTo>
                  <a:cubicBezTo>
                    <a:pt x="13828" y="9484"/>
                    <a:pt x="13841" y="9352"/>
                    <a:pt x="13775" y="9259"/>
                  </a:cubicBezTo>
                  <a:lnTo>
                    <a:pt x="6894" y="94"/>
                  </a:lnTo>
                  <a:cubicBezTo>
                    <a:pt x="6847" y="31"/>
                    <a:pt x="6781" y="1"/>
                    <a:pt x="6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84"/>
            <p:cNvSpPr/>
            <p:nvPr/>
          </p:nvSpPr>
          <p:spPr>
            <a:xfrm>
              <a:off x="4573500" y="2550425"/>
              <a:ext cx="20475" cy="10600"/>
            </a:xfrm>
            <a:custGeom>
              <a:avLst/>
              <a:gdLst/>
              <a:ahLst/>
              <a:cxnLst/>
              <a:rect l="l" t="t" r="r" b="b"/>
              <a:pathLst>
                <a:path w="819" h="424" extrusionOk="0">
                  <a:moveTo>
                    <a:pt x="0" y="1"/>
                  </a:moveTo>
                  <a:lnTo>
                    <a:pt x="317" y="424"/>
                  </a:lnTo>
                  <a:lnTo>
                    <a:pt x="819" y="4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84"/>
            <p:cNvSpPr/>
            <p:nvPr/>
          </p:nvSpPr>
          <p:spPr>
            <a:xfrm>
              <a:off x="4406425" y="2550450"/>
              <a:ext cx="346050" cy="361250"/>
            </a:xfrm>
            <a:custGeom>
              <a:avLst/>
              <a:gdLst/>
              <a:ahLst/>
              <a:cxnLst/>
              <a:rect l="l" t="t" r="r" b="b"/>
              <a:pathLst>
                <a:path w="13842" h="14450" extrusionOk="0">
                  <a:moveTo>
                    <a:pt x="6728" y="1"/>
                  </a:moveTo>
                  <a:cubicBezTo>
                    <a:pt x="6680" y="1"/>
                    <a:pt x="6632" y="18"/>
                    <a:pt x="6591" y="53"/>
                  </a:cubicBezTo>
                  <a:lnTo>
                    <a:pt x="106" y="4900"/>
                  </a:lnTo>
                  <a:cubicBezTo>
                    <a:pt x="14" y="4966"/>
                    <a:pt x="1" y="5098"/>
                    <a:pt x="67" y="5203"/>
                  </a:cubicBezTo>
                  <a:lnTo>
                    <a:pt x="6947" y="14369"/>
                  </a:lnTo>
                  <a:cubicBezTo>
                    <a:pt x="6993" y="14423"/>
                    <a:pt x="7058" y="14450"/>
                    <a:pt x="7122" y="14450"/>
                  </a:cubicBezTo>
                  <a:cubicBezTo>
                    <a:pt x="7167" y="14450"/>
                    <a:pt x="7213" y="14436"/>
                    <a:pt x="7251" y="14408"/>
                  </a:cubicBezTo>
                  <a:lnTo>
                    <a:pt x="13722" y="9548"/>
                  </a:lnTo>
                  <a:cubicBezTo>
                    <a:pt x="13815" y="9482"/>
                    <a:pt x="13841" y="9350"/>
                    <a:pt x="13775" y="9258"/>
                  </a:cubicBezTo>
                  <a:lnTo>
                    <a:pt x="6881" y="79"/>
                  </a:lnTo>
                  <a:cubicBezTo>
                    <a:pt x="6844" y="28"/>
                    <a:pt x="6787" y="1"/>
                    <a:pt x="6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84"/>
            <p:cNvSpPr/>
            <p:nvPr/>
          </p:nvSpPr>
          <p:spPr>
            <a:xfrm>
              <a:off x="4406425" y="2652125"/>
              <a:ext cx="209350" cy="259575"/>
            </a:xfrm>
            <a:custGeom>
              <a:avLst/>
              <a:gdLst/>
              <a:ahLst/>
              <a:cxnLst/>
              <a:rect l="l" t="t" r="r" b="b"/>
              <a:pathLst>
                <a:path w="8374" h="10383" extrusionOk="0">
                  <a:moveTo>
                    <a:pt x="1229" y="1"/>
                  </a:moveTo>
                  <a:lnTo>
                    <a:pt x="106" y="833"/>
                  </a:lnTo>
                  <a:cubicBezTo>
                    <a:pt x="14" y="899"/>
                    <a:pt x="1" y="1031"/>
                    <a:pt x="67" y="1136"/>
                  </a:cubicBezTo>
                  <a:lnTo>
                    <a:pt x="6947" y="10302"/>
                  </a:lnTo>
                  <a:cubicBezTo>
                    <a:pt x="6993" y="10356"/>
                    <a:pt x="7058" y="10383"/>
                    <a:pt x="7122" y="10383"/>
                  </a:cubicBezTo>
                  <a:cubicBezTo>
                    <a:pt x="7167" y="10383"/>
                    <a:pt x="7213" y="10369"/>
                    <a:pt x="7251" y="10341"/>
                  </a:cubicBezTo>
                  <a:lnTo>
                    <a:pt x="8374" y="9522"/>
                  </a:lnTo>
                  <a:lnTo>
                    <a:pt x="12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84"/>
            <p:cNvSpPr/>
            <p:nvPr/>
          </p:nvSpPr>
          <p:spPr>
            <a:xfrm>
              <a:off x="4457600" y="2759100"/>
              <a:ext cx="126275" cy="126225"/>
            </a:xfrm>
            <a:custGeom>
              <a:avLst/>
              <a:gdLst/>
              <a:ahLst/>
              <a:cxnLst/>
              <a:rect l="l" t="t" r="r" b="b"/>
              <a:pathLst>
                <a:path w="5051" h="5049" extrusionOk="0">
                  <a:moveTo>
                    <a:pt x="410" y="0"/>
                  </a:moveTo>
                  <a:cubicBezTo>
                    <a:pt x="410" y="1"/>
                    <a:pt x="1" y="1083"/>
                    <a:pt x="608" y="1704"/>
                  </a:cubicBezTo>
                  <a:cubicBezTo>
                    <a:pt x="1176" y="2298"/>
                    <a:pt x="1704" y="2932"/>
                    <a:pt x="2206" y="3579"/>
                  </a:cubicBezTo>
                  <a:cubicBezTo>
                    <a:pt x="2536" y="3989"/>
                    <a:pt x="3025" y="4940"/>
                    <a:pt x="3434" y="5032"/>
                  </a:cubicBezTo>
                  <a:cubicBezTo>
                    <a:pt x="3491" y="5043"/>
                    <a:pt x="3545" y="5048"/>
                    <a:pt x="3598" y="5048"/>
                  </a:cubicBezTo>
                  <a:cubicBezTo>
                    <a:pt x="3933" y="5048"/>
                    <a:pt x="4224" y="4835"/>
                    <a:pt x="4623" y="4425"/>
                  </a:cubicBezTo>
                  <a:cubicBezTo>
                    <a:pt x="5050" y="3973"/>
                    <a:pt x="4857" y="3679"/>
                    <a:pt x="4512" y="3679"/>
                  </a:cubicBezTo>
                  <a:cubicBezTo>
                    <a:pt x="4484" y="3679"/>
                    <a:pt x="4455" y="3681"/>
                    <a:pt x="4425" y="3685"/>
                  </a:cubicBezTo>
                  <a:cubicBezTo>
                    <a:pt x="4095" y="3738"/>
                    <a:pt x="3765" y="3830"/>
                    <a:pt x="3461" y="3949"/>
                  </a:cubicBezTo>
                  <a:cubicBezTo>
                    <a:pt x="3698" y="3698"/>
                    <a:pt x="3949" y="3461"/>
                    <a:pt x="4227" y="3236"/>
                  </a:cubicBezTo>
                  <a:cubicBezTo>
                    <a:pt x="4824" y="2747"/>
                    <a:pt x="4536" y="2419"/>
                    <a:pt x="4153" y="2419"/>
                  </a:cubicBezTo>
                  <a:cubicBezTo>
                    <a:pt x="4112" y="2419"/>
                    <a:pt x="4071" y="2423"/>
                    <a:pt x="4029" y="2430"/>
                  </a:cubicBezTo>
                  <a:cubicBezTo>
                    <a:pt x="3514" y="2576"/>
                    <a:pt x="2999" y="2747"/>
                    <a:pt x="2523" y="2972"/>
                  </a:cubicBezTo>
                  <a:cubicBezTo>
                    <a:pt x="2523" y="2972"/>
                    <a:pt x="3236" y="2404"/>
                    <a:pt x="3712" y="2047"/>
                  </a:cubicBezTo>
                  <a:cubicBezTo>
                    <a:pt x="4045" y="1788"/>
                    <a:pt x="3859" y="1484"/>
                    <a:pt x="3427" y="1484"/>
                  </a:cubicBezTo>
                  <a:cubicBezTo>
                    <a:pt x="3243" y="1484"/>
                    <a:pt x="3014" y="1539"/>
                    <a:pt x="2761" y="1678"/>
                  </a:cubicBezTo>
                  <a:cubicBezTo>
                    <a:pt x="2223" y="1972"/>
                    <a:pt x="2006" y="2025"/>
                    <a:pt x="1919" y="2025"/>
                  </a:cubicBezTo>
                  <a:cubicBezTo>
                    <a:pt x="1870" y="2025"/>
                    <a:pt x="1863" y="2008"/>
                    <a:pt x="1863" y="2008"/>
                  </a:cubicBezTo>
                  <a:cubicBezTo>
                    <a:pt x="1863" y="2008"/>
                    <a:pt x="2008" y="1783"/>
                    <a:pt x="2602" y="1374"/>
                  </a:cubicBezTo>
                  <a:cubicBezTo>
                    <a:pt x="3183" y="961"/>
                    <a:pt x="3310" y="435"/>
                    <a:pt x="2885" y="435"/>
                  </a:cubicBezTo>
                  <a:cubicBezTo>
                    <a:pt x="2875" y="435"/>
                    <a:pt x="2864" y="436"/>
                    <a:pt x="2853" y="436"/>
                  </a:cubicBezTo>
                  <a:cubicBezTo>
                    <a:pt x="2378" y="463"/>
                    <a:pt x="1268" y="1176"/>
                    <a:pt x="1268" y="1176"/>
                  </a:cubicBezTo>
                  <a:lnTo>
                    <a:pt x="1018" y="846"/>
                  </a:lnTo>
                  <a:cubicBezTo>
                    <a:pt x="912" y="700"/>
                    <a:pt x="806" y="568"/>
                    <a:pt x="701" y="436"/>
                  </a:cubicBezTo>
                  <a:lnTo>
                    <a:pt x="410" y="0"/>
                  </a:ln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84"/>
            <p:cNvSpPr/>
            <p:nvPr/>
          </p:nvSpPr>
          <p:spPr>
            <a:xfrm>
              <a:off x="4583725" y="2903050"/>
              <a:ext cx="29400" cy="8950"/>
            </a:xfrm>
            <a:custGeom>
              <a:avLst/>
              <a:gdLst/>
              <a:ahLst/>
              <a:cxnLst/>
              <a:rect l="l" t="t" r="r" b="b"/>
              <a:pathLst>
                <a:path w="1176" h="358" extrusionOk="0">
                  <a:moveTo>
                    <a:pt x="516" y="0"/>
                  </a:moveTo>
                  <a:lnTo>
                    <a:pt x="436" y="53"/>
                  </a:lnTo>
                  <a:lnTo>
                    <a:pt x="1" y="357"/>
                  </a:lnTo>
                  <a:lnTo>
                    <a:pt x="912" y="357"/>
                  </a:lnTo>
                  <a:lnTo>
                    <a:pt x="1176" y="159"/>
                  </a:lnTo>
                  <a:cubicBezTo>
                    <a:pt x="938" y="93"/>
                    <a:pt x="727" y="53"/>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84"/>
            <p:cNvSpPr/>
            <p:nvPr/>
          </p:nvSpPr>
          <p:spPr>
            <a:xfrm>
              <a:off x="4502500" y="2622750"/>
              <a:ext cx="82575" cy="73325"/>
            </a:xfrm>
            <a:custGeom>
              <a:avLst/>
              <a:gdLst/>
              <a:ahLst/>
              <a:cxnLst/>
              <a:rect l="l" t="t" r="r" b="b"/>
              <a:pathLst>
                <a:path w="3303" h="2933" extrusionOk="0">
                  <a:moveTo>
                    <a:pt x="2523" y="0"/>
                  </a:moveTo>
                  <a:lnTo>
                    <a:pt x="1" y="1889"/>
                  </a:lnTo>
                  <a:lnTo>
                    <a:pt x="780" y="2932"/>
                  </a:lnTo>
                  <a:lnTo>
                    <a:pt x="3302" y="1044"/>
                  </a:lnTo>
                  <a:lnTo>
                    <a:pt x="25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84"/>
            <p:cNvSpPr/>
            <p:nvPr/>
          </p:nvSpPr>
          <p:spPr>
            <a:xfrm>
              <a:off x="4551050" y="2952250"/>
              <a:ext cx="316300" cy="1096150"/>
            </a:xfrm>
            <a:custGeom>
              <a:avLst/>
              <a:gdLst/>
              <a:ahLst/>
              <a:cxnLst/>
              <a:rect l="l" t="t" r="r" b="b"/>
              <a:pathLst>
                <a:path w="12652" h="43846" extrusionOk="0">
                  <a:moveTo>
                    <a:pt x="12652" y="0"/>
                  </a:moveTo>
                  <a:lnTo>
                    <a:pt x="3592" y="3540"/>
                  </a:lnTo>
                  <a:lnTo>
                    <a:pt x="3394" y="7079"/>
                  </a:lnTo>
                  <a:lnTo>
                    <a:pt x="3275" y="9284"/>
                  </a:lnTo>
                  <a:lnTo>
                    <a:pt x="3196" y="10764"/>
                  </a:lnTo>
                  <a:lnTo>
                    <a:pt x="3104" y="12626"/>
                  </a:lnTo>
                  <a:lnTo>
                    <a:pt x="2853" y="17076"/>
                  </a:lnTo>
                  <a:lnTo>
                    <a:pt x="2773" y="17855"/>
                  </a:lnTo>
                  <a:lnTo>
                    <a:pt x="2721" y="18344"/>
                  </a:lnTo>
                  <a:lnTo>
                    <a:pt x="0" y="43846"/>
                  </a:lnTo>
                  <a:cubicBezTo>
                    <a:pt x="1123" y="43674"/>
                    <a:pt x="1704" y="43463"/>
                    <a:pt x="2417" y="42776"/>
                  </a:cubicBezTo>
                  <a:cubicBezTo>
                    <a:pt x="2417" y="42776"/>
                    <a:pt x="5415" y="36529"/>
                    <a:pt x="6986" y="30930"/>
                  </a:cubicBezTo>
                  <a:cubicBezTo>
                    <a:pt x="8545" y="25317"/>
                    <a:pt x="7950" y="18635"/>
                    <a:pt x="7950" y="18635"/>
                  </a:cubicBezTo>
                  <a:cubicBezTo>
                    <a:pt x="8505" y="16865"/>
                    <a:pt x="9060" y="15307"/>
                    <a:pt x="9601" y="13814"/>
                  </a:cubicBezTo>
                  <a:cubicBezTo>
                    <a:pt x="9931" y="12916"/>
                    <a:pt x="10248" y="12031"/>
                    <a:pt x="10552" y="11147"/>
                  </a:cubicBezTo>
                  <a:lnTo>
                    <a:pt x="10684" y="10764"/>
                  </a:lnTo>
                  <a:cubicBezTo>
                    <a:pt x="10948" y="9971"/>
                    <a:pt x="11199" y="9166"/>
                    <a:pt x="11437" y="8320"/>
                  </a:cubicBezTo>
                  <a:cubicBezTo>
                    <a:pt x="11463" y="8215"/>
                    <a:pt x="11490" y="8122"/>
                    <a:pt x="11516" y="8017"/>
                  </a:cubicBezTo>
                  <a:cubicBezTo>
                    <a:pt x="11622" y="7568"/>
                    <a:pt x="11741" y="7105"/>
                    <a:pt x="11846" y="6630"/>
                  </a:cubicBezTo>
                  <a:cubicBezTo>
                    <a:pt x="12229" y="4807"/>
                    <a:pt x="12493" y="2959"/>
                    <a:pt x="12599" y="1096"/>
                  </a:cubicBezTo>
                  <a:lnTo>
                    <a:pt x="12599" y="991"/>
                  </a:lnTo>
                  <a:cubicBezTo>
                    <a:pt x="12626" y="661"/>
                    <a:pt x="12639" y="330"/>
                    <a:pt x="12652" y="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84"/>
            <p:cNvSpPr/>
            <p:nvPr/>
          </p:nvSpPr>
          <p:spPr>
            <a:xfrm>
              <a:off x="4628300" y="3221650"/>
              <a:ext cx="189525" cy="76300"/>
            </a:xfrm>
            <a:custGeom>
              <a:avLst/>
              <a:gdLst/>
              <a:ahLst/>
              <a:cxnLst/>
              <a:rect l="l" t="t" r="r" b="b"/>
              <a:pathLst>
                <a:path w="7581" h="3052" extrusionOk="0">
                  <a:moveTo>
                    <a:pt x="106" y="1"/>
                  </a:moveTo>
                  <a:lnTo>
                    <a:pt x="0" y="1850"/>
                  </a:lnTo>
                  <a:cubicBezTo>
                    <a:pt x="1493" y="2206"/>
                    <a:pt x="3857" y="2695"/>
                    <a:pt x="6498" y="3051"/>
                  </a:cubicBezTo>
                  <a:cubicBezTo>
                    <a:pt x="6828" y="2140"/>
                    <a:pt x="7158" y="1269"/>
                    <a:pt x="7462" y="384"/>
                  </a:cubicBezTo>
                  <a:lnTo>
                    <a:pt x="7581" y="1"/>
                  </a:ln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84"/>
            <p:cNvSpPr/>
            <p:nvPr/>
          </p:nvSpPr>
          <p:spPr>
            <a:xfrm>
              <a:off x="4619050" y="3398625"/>
              <a:ext cx="61100" cy="22150"/>
            </a:xfrm>
            <a:custGeom>
              <a:avLst/>
              <a:gdLst/>
              <a:ahLst/>
              <a:cxnLst/>
              <a:rect l="l" t="t" r="r" b="b"/>
              <a:pathLst>
                <a:path w="2444" h="886" extrusionOk="0">
                  <a:moveTo>
                    <a:pt x="53" y="0"/>
                  </a:moveTo>
                  <a:lnTo>
                    <a:pt x="1" y="502"/>
                  </a:lnTo>
                  <a:cubicBezTo>
                    <a:pt x="806" y="872"/>
                    <a:pt x="1863" y="885"/>
                    <a:pt x="2100" y="885"/>
                  </a:cubicBezTo>
                  <a:lnTo>
                    <a:pt x="2153" y="885"/>
                  </a:lnTo>
                  <a:cubicBezTo>
                    <a:pt x="2444" y="859"/>
                    <a:pt x="2444" y="436"/>
                    <a:pt x="2153" y="423"/>
                  </a:cubicBezTo>
                  <a:cubicBezTo>
                    <a:pt x="1717" y="423"/>
                    <a:pt x="687" y="357"/>
                    <a:pt x="53"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84"/>
            <p:cNvSpPr/>
            <p:nvPr/>
          </p:nvSpPr>
          <p:spPr>
            <a:xfrm>
              <a:off x="4437800" y="3966500"/>
              <a:ext cx="222225" cy="206425"/>
            </a:xfrm>
            <a:custGeom>
              <a:avLst/>
              <a:gdLst/>
              <a:ahLst/>
              <a:cxnLst/>
              <a:rect l="l" t="t" r="r" b="b"/>
              <a:pathLst>
                <a:path w="8889" h="8257" extrusionOk="0">
                  <a:moveTo>
                    <a:pt x="7951" y="1"/>
                  </a:moveTo>
                  <a:cubicBezTo>
                    <a:pt x="7951" y="1"/>
                    <a:pt x="3342" y="4425"/>
                    <a:pt x="2840" y="5244"/>
                  </a:cubicBezTo>
                  <a:cubicBezTo>
                    <a:pt x="2325" y="6076"/>
                    <a:pt x="0" y="8070"/>
                    <a:pt x="766" y="8175"/>
                  </a:cubicBezTo>
                  <a:cubicBezTo>
                    <a:pt x="1054" y="8215"/>
                    <a:pt x="1690" y="8257"/>
                    <a:pt x="2423" y="8257"/>
                  </a:cubicBezTo>
                  <a:cubicBezTo>
                    <a:pt x="3641" y="8257"/>
                    <a:pt x="5125" y="8142"/>
                    <a:pt x="5719" y="7713"/>
                  </a:cubicBezTo>
                  <a:cubicBezTo>
                    <a:pt x="6670" y="7013"/>
                    <a:pt x="7951" y="4979"/>
                    <a:pt x="7951" y="4979"/>
                  </a:cubicBezTo>
                  <a:lnTo>
                    <a:pt x="8268" y="6828"/>
                  </a:lnTo>
                  <a:lnTo>
                    <a:pt x="8822" y="6828"/>
                  </a:lnTo>
                  <a:cubicBezTo>
                    <a:pt x="8835" y="6393"/>
                    <a:pt x="8809" y="2325"/>
                    <a:pt x="8849" y="1546"/>
                  </a:cubicBezTo>
                  <a:cubicBezTo>
                    <a:pt x="8888" y="740"/>
                    <a:pt x="7951" y="1"/>
                    <a:pt x="7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84"/>
            <p:cNvSpPr/>
            <p:nvPr/>
          </p:nvSpPr>
          <p:spPr>
            <a:xfrm>
              <a:off x="4491600" y="3911375"/>
              <a:ext cx="158850" cy="208975"/>
            </a:xfrm>
            <a:custGeom>
              <a:avLst/>
              <a:gdLst/>
              <a:ahLst/>
              <a:cxnLst/>
              <a:rect l="l" t="t" r="r" b="b"/>
              <a:pathLst>
                <a:path w="6354" h="8359" extrusionOk="0">
                  <a:moveTo>
                    <a:pt x="2959" y="0"/>
                  </a:moveTo>
                  <a:cubicBezTo>
                    <a:pt x="2959" y="0"/>
                    <a:pt x="2867" y="1968"/>
                    <a:pt x="2708" y="2773"/>
                  </a:cubicBezTo>
                  <a:cubicBezTo>
                    <a:pt x="2576" y="3672"/>
                    <a:pt x="2312" y="4543"/>
                    <a:pt x="1942" y="5375"/>
                  </a:cubicBezTo>
                  <a:cubicBezTo>
                    <a:pt x="1506" y="6313"/>
                    <a:pt x="1" y="8096"/>
                    <a:pt x="516" y="8320"/>
                  </a:cubicBezTo>
                  <a:cubicBezTo>
                    <a:pt x="575" y="8347"/>
                    <a:pt x="648" y="8359"/>
                    <a:pt x="733" y="8359"/>
                  </a:cubicBezTo>
                  <a:cubicBezTo>
                    <a:pt x="1414" y="8359"/>
                    <a:pt x="2850" y="7562"/>
                    <a:pt x="3567" y="6775"/>
                  </a:cubicBezTo>
                  <a:cubicBezTo>
                    <a:pt x="4504" y="5745"/>
                    <a:pt x="5482" y="4358"/>
                    <a:pt x="5746" y="3473"/>
                  </a:cubicBezTo>
                  <a:cubicBezTo>
                    <a:pt x="5904" y="2998"/>
                    <a:pt x="5904" y="2483"/>
                    <a:pt x="5746" y="2007"/>
                  </a:cubicBezTo>
                  <a:lnTo>
                    <a:pt x="6353" y="185"/>
                  </a:lnTo>
                  <a:lnTo>
                    <a:pt x="2959" y="0"/>
                  </a:ln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84"/>
            <p:cNvSpPr/>
            <p:nvPr/>
          </p:nvSpPr>
          <p:spPr>
            <a:xfrm>
              <a:off x="4843225" y="2943325"/>
              <a:ext cx="204725" cy="1067450"/>
            </a:xfrm>
            <a:custGeom>
              <a:avLst/>
              <a:gdLst/>
              <a:ahLst/>
              <a:cxnLst/>
              <a:rect l="l" t="t" r="r" b="b"/>
              <a:pathLst>
                <a:path w="8189" h="42698" extrusionOk="0">
                  <a:moveTo>
                    <a:pt x="8189" y="1"/>
                  </a:moveTo>
                  <a:lnTo>
                    <a:pt x="1467" y="1348"/>
                  </a:lnTo>
                  <a:lnTo>
                    <a:pt x="899" y="1467"/>
                  </a:lnTo>
                  <a:lnTo>
                    <a:pt x="397" y="1572"/>
                  </a:lnTo>
                  <a:cubicBezTo>
                    <a:pt x="54" y="2919"/>
                    <a:pt x="1" y="4847"/>
                    <a:pt x="146" y="7000"/>
                  </a:cubicBezTo>
                  <a:cubicBezTo>
                    <a:pt x="173" y="7449"/>
                    <a:pt x="212" y="7911"/>
                    <a:pt x="252" y="8374"/>
                  </a:cubicBezTo>
                  <a:cubicBezTo>
                    <a:pt x="265" y="8479"/>
                    <a:pt x="278" y="8585"/>
                    <a:pt x="291" y="8677"/>
                  </a:cubicBezTo>
                  <a:cubicBezTo>
                    <a:pt x="384" y="9496"/>
                    <a:pt x="490" y="10302"/>
                    <a:pt x="622" y="11134"/>
                  </a:cubicBezTo>
                  <a:cubicBezTo>
                    <a:pt x="648" y="11319"/>
                    <a:pt x="674" y="11504"/>
                    <a:pt x="714" y="11702"/>
                  </a:cubicBezTo>
                  <a:cubicBezTo>
                    <a:pt x="873" y="12653"/>
                    <a:pt x="1057" y="13617"/>
                    <a:pt x="1256" y="14528"/>
                  </a:cubicBezTo>
                  <a:cubicBezTo>
                    <a:pt x="1586" y="16020"/>
                    <a:pt x="2008" y="17512"/>
                    <a:pt x="2523" y="18952"/>
                  </a:cubicBezTo>
                  <a:cubicBezTo>
                    <a:pt x="2523" y="18952"/>
                    <a:pt x="1229" y="21659"/>
                    <a:pt x="2233" y="27338"/>
                  </a:cubicBezTo>
                  <a:cubicBezTo>
                    <a:pt x="3316" y="33400"/>
                    <a:pt x="4768" y="40518"/>
                    <a:pt x="4768" y="40518"/>
                  </a:cubicBezTo>
                  <a:lnTo>
                    <a:pt x="7331" y="42697"/>
                  </a:lnTo>
                  <a:lnTo>
                    <a:pt x="7753" y="19903"/>
                  </a:lnTo>
                  <a:cubicBezTo>
                    <a:pt x="7766" y="19507"/>
                    <a:pt x="7780" y="19110"/>
                    <a:pt x="7793" y="18727"/>
                  </a:cubicBezTo>
                  <a:cubicBezTo>
                    <a:pt x="7793" y="18543"/>
                    <a:pt x="7806" y="18371"/>
                    <a:pt x="7806" y="18186"/>
                  </a:cubicBezTo>
                  <a:cubicBezTo>
                    <a:pt x="7846" y="16799"/>
                    <a:pt x="7885" y="15492"/>
                    <a:pt x="7925" y="14237"/>
                  </a:cubicBezTo>
                  <a:cubicBezTo>
                    <a:pt x="7951" y="13300"/>
                    <a:pt x="7978" y="12388"/>
                    <a:pt x="8004" y="11530"/>
                  </a:cubicBezTo>
                  <a:cubicBezTo>
                    <a:pt x="8004" y="11398"/>
                    <a:pt x="8004" y="11266"/>
                    <a:pt x="8004" y="11134"/>
                  </a:cubicBezTo>
                  <a:cubicBezTo>
                    <a:pt x="8030" y="10315"/>
                    <a:pt x="8044" y="9536"/>
                    <a:pt x="8057" y="8796"/>
                  </a:cubicBezTo>
                  <a:cubicBezTo>
                    <a:pt x="8189" y="3197"/>
                    <a:pt x="8189" y="1"/>
                    <a:pt x="8189"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84"/>
            <p:cNvSpPr/>
            <p:nvPr/>
          </p:nvSpPr>
          <p:spPr>
            <a:xfrm>
              <a:off x="4858750" y="3221650"/>
              <a:ext cx="184600" cy="86900"/>
            </a:xfrm>
            <a:custGeom>
              <a:avLst/>
              <a:gdLst/>
              <a:ahLst/>
              <a:cxnLst/>
              <a:rect l="l" t="t" r="r" b="b"/>
              <a:pathLst>
                <a:path w="7384" h="3476" extrusionOk="0">
                  <a:moveTo>
                    <a:pt x="1" y="1"/>
                  </a:moveTo>
                  <a:cubicBezTo>
                    <a:pt x="27" y="186"/>
                    <a:pt x="53" y="371"/>
                    <a:pt x="93" y="569"/>
                  </a:cubicBezTo>
                  <a:cubicBezTo>
                    <a:pt x="252" y="1520"/>
                    <a:pt x="436" y="2484"/>
                    <a:pt x="635" y="3395"/>
                  </a:cubicBezTo>
                  <a:cubicBezTo>
                    <a:pt x="1449" y="3445"/>
                    <a:pt x="2265" y="3475"/>
                    <a:pt x="3066" y="3475"/>
                  </a:cubicBezTo>
                  <a:cubicBezTo>
                    <a:pt x="4565" y="3475"/>
                    <a:pt x="6013" y="3371"/>
                    <a:pt x="7304" y="3104"/>
                  </a:cubicBezTo>
                  <a:cubicBezTo>
                    <a:pt x="7330" y="2167"/>
                    <a:pt x="7357" y="1255"/>
                    <a:pt x="7383" y="397"/>
                  </a:cubicBezTo>
                  <a:cubicBezTo>
                    <a:pt x="7383" y="265"/>
                    <a:pt x="7383" y="133"/>
                    <a:pt x="7383" y="1"/>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84"/>
            <p:cNvSpPr/>
            <p:nvPr/>
          </p:nvSpPr>
          <p:spPr>
            <a:xfrm>
              <a:off x="4978925" y="3397975"/>
              <a:ext cx="59450" cy="22800"/>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84"/>
            <p:cNvSpPr/>
            <p:nvPr/>
          </p:nvSpPr>
          <p:spPr>
            <a:xfrm>
              <a:off x="4934350" y="3956275"/>
              <a:ext cx="154875" cy="227625"/>
            </a:xfrm>
            <a:custGeom>
              <a:avLst/>
              <a:gdLst/>
              <a:ahLst/>
              <a:cxnLst/>
              <a:rect l="l" t="t" r="r" b="b"/>
              <a:pathLst>
                <a:path w="6195" h="9105" extrusionOk="0">
                  <a:moveTo>
                    <a:pt x="1123" y="0"/>
                  </a:moveTo>
                  <a:cubicBezTo>
                    <a:pt x="1123" y="0"/>
                    <a:pt x="80" y="436"/>
                    <a:pt x="41" y="1902"/>
                  </a:cubicBezTo>
                  <a:cubicBezTo>
                    <a:pt x="1" y="3381"/>
                    <a:pt x="41" y="7171"/>
                    <a:pt x="41" y="7171"/>
                  </a:cubicBezTo>
                  <a:lnTo>
                    <a:pt x="569" y="7171"/>
                  </a:lnTo>
                  <a:lnTo>
                    <a:pt x="859" y="5837"/>
                  </a:lnTo>
                  <a:cubicBezTo>
                    <a:pt x="859" y="5837"/>
                    <a:pt x="1044" y="7290"/>
                    <a:pt x="1784" y="8228"/>
                  </a:cubicBezTo>
                  <a:cubicBezTo>
                    <a:pt x="2313" y="8901"/>
                    <a:pt x="3304" y="9105"/>
                    <a:pt x="4206" y="9105"/>
                  </a:cubicBezTo>
                  <a:cubicBezTo>
                    <a:pt x="4543" y="9105"/>
                    <a:pt x="4868" y="9077"/>
                    <a:pt x="5151" y="9033"/>
                  </a:cubicBezTo>
                  <a:cubicBezTo>
                    <a:pt x="6195" y="8875"/>
                    <a:pt x="5429" y="6947"/>
                    <a:pt x="4993" y="5851"/>
                  </a:cubicBezTo>
                  <a:cubicBezTo>
                    <a:pt x="4570" y="4768"/>
                    <a:pt x="3672" y="2179"/>
                    <a:pt x="3672" y="2179"/>
                  </a:cubicBez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84"/>
            <p:cNvSpPr/>
            <p:nvPr/>
          </p:nvSpPr>
          <p:spPr>
            <a:xfrm>
              <a:off x="4943925" y="3903775"/>
              <a:ext cx="111950" cy="227525"/>
            </a:xfrm>
            <a:custGeom>
              <a:avLst/>
              <a:gdLst/>
              <a:ahLst/>
              <a:cxnLst/>
              <a:rect l="l" t="t" r="r" b="b"/>
              <a:pathLst>
                <a:path w="4478" h="9101" extrusionOk="0">
                  <a:moveTo>
                    <a:pt x="1018" y="0"/>
                  </a:moveTo>
                  <a:cubicBezTo>
                    <a:pt x="1018" y="0"/>
                    <a:pt x="1044" y="1796"/>
                    <a:pt x="740" y="2100"/>
                  </a:cubicBezTo>
                  <a:cubicBezTo>
                    <a:pt x="423" y="2417"/>
                    <a:pt x="1" y="3421"/>
                    <a:pt x="318" y="4662"/>
                  </a:cubicBezTo>
                  <a:cubicBezTo>
                    <a:pt x="622" y="5904"/>
                    <a:pt x="833" y="7713"/>
                    <a:pt x="1546" y="8492"/>
                  </a:cubicBezTo>
                  <a:cubicBezTo>
                    <a:pt x="1935" y="8903"/>
                    <a:pt x="2658" y="9101"/>
                    <a:pt x="3270" y="9101"/>
                  </a:cubicBezTo>
                  <a:cubicBezTo>
                    <a:pt x="3799" y="9101"/>
                    <a:pt x="4246" y="8952"/>
                    <a:pt x="4319" y="8664"/>
                  </a:cubicBezTo>
                  <a:cubicBezTo>
                    <a:pt x="4478" y="8043"/>
                    <a:pt x="3355" y="5745"/>
                    <a:pt x="3316" y="4557"/>
                  </a:cubicBezTo>
                  <a:cubicBezTo>
                    <a:pt x="3263" y="3368"/>
                    <a:pt x="3052" y="172"/>
                    <a:pt x="3052" y="172"/>
                  </a:cubicBezTo>
                  <a:lnTo>
                    <a:pt x="1018" y="0"/>
                  </a:ln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84"/>
            <p:cNvSpPr/>
            <p:nvPr/>
          </p:nvSpPr>
          <p:spPr>
            <a:xfrm>
              <a:off x="4558300" y="2676900"/>
              <a:ext cx="528625" cy="594025"/>
            </a:xfrm>
            <a:custGeom>
              <a:avLst/>
              <a:gdLst/>
              <a:ahLst/>
              <a:cxnLst/>
              <a:rect l="l" t="t" r="r" b="b"/>
              <a:pathLst>
                <a:path w="21145" h="23761" extrusionOk="0">
                  <a:moveTo>
                    <a:pt x="6036" y="0"/>
                  </a:moveTo>
                  <a:cubicBezTo>
                    <a:pt x="6036" y="0"/>
                    <a:pt x="5851" y="779"/>
                    <a:pt x="5574" y="1968"/>
                  </a:cubicBezTo>
                  <a:cubicBezTo>
                    <a:pt x="5561" y="2060"/>
                    <a:pt x="5534" y="2153"/>
                    <a:pt x="5508" y="2258"/>
                  </a:cubicBezTo>
                  <a:cubicBezTo>
                    <a:pt x="5244" y="3355"/>
                    <a:pt x="4913" y="4754"/>
                    <a:pt x="4544" y="6154"/>
                  </a:cubicBezTo>
                  <a:cubicBezTo>
                    <a:pt x="4517" y="6273"/>
                    <a:pt x="4491" y="6392"/>
                    <a:pt x="4451" y="6498"/>
                  </a:cubicBezTo>
                  <a:lnTo>
                    <a:pt x="4253" y="7250"/>
                  </a:lnTo>
                  <a:cubicBezTo>
                    <a:pt x="4174" y="7581"/>
                    <a:pt x="4081" y="7898"/>
                    <a:pt x="3989" y="8214"/>
                  </a:cubicBezTo>
                  <a:cubicBezTo>
                    <a:pt x="3870" y="8664"/>
                    <a:pt x="3751" y="9099"/>
                    <a:pt x="3619" y="9509"/>
                  </a:cubicBezTo>
                  <a:cubicBezTo>
                    <a:pt x="3606" y="9562"/>
                    <a:pt x="3593" y="9614"/>
                    <a:pt x="3580" y="9680"/>
                  </a:cubicBezTo>
                  <a:lnTo>
                    <a:pt x="3408" y="10248"/>
                  </a:lnTo>
                  <a:cubicBezTo>
                    <a:pt x="2734" y="12520"/>
                    <a:pt x="1823" y="15504"/>
                    <a:pt x="1282" y="17287"/>
                  </a:cubicBezTo>
                  <a:cubicBezTo>
                    <a:pt x="1242" y="17393"/>
                    <a:pt x="1216" y="17485"/>
                    <a:pt x="1189" y="17578"/>
                  </a:cubicBezTo>
                  <a:cubicBezTo>
                    <a:pt x="1136" y="17750"/>
                    <a:pt x="1044" y="18027"/>
                    <a:pt x="938" y="18344"/>
                  </a:cubicBezTo>
                  <a:cubicBezTo>
                    <a:pt x="846" y="18621"/>
                    <a:pt x="727" y="18951"/>
                    <a:pt x="621" y="19268"/>
                  </a:cubicBezTo>
                  <a:cubicBezTo>
                    <a:pt x="595" y="19361"/>
                    <a:pt x="569" y="19440"/>
                    <a:pt x="529" y="19519"/>
                  </a:cubicBezTo>
                  <a:cubicBezTo>
                    <a:pt x="489" y="19651"/>
                    <a:pt x="450" y="19770"/>
                    <a:pt x="410" y="19876"/>
                  </a:cubicBezTo>
                  <a:cubicBezTo>
                    <a:pt x="186" y="20523"/>
                    <a:pt x="1" y="21025"/>
                    <a:pt x="1" y="21025"/>
                  </a:cubicBezTo>
                  <a:cubicBezTo>
                    <a:pt x="2888" y="23178"/>
                    <a:pt x="7582" y="23760"/>
                    <a:pt x="11815" y="23760"/>
                  </a:cubicBezTo>
                  <a:cubicBezTo>
                    <a:pt x="16800" y="23760"/>
                    <a:pt x="21144" y="22953"/>
                    <a:pt x="21144" y="22953"/>
                  </a:cubicBezTo>
                  <a:cubicBezTo>
                    <a:pt x="21144" y="22953"/>
                    <a:pt x="21118" y="22425"/>
                    <a:pt x="21065" y="21725"/>
                  </a:cubicBezTo>
                  <a:cubicBezTo>
                    <a:pt x="21052" y="21593"/>
                    <a:pt x="21039" y="21474"/>
                    <a:pt x="21039" y="21342"/>
                  </a:cubicBezTo>
                  <a:cubicBezTo>
                    <a:pt x="20973" y="20364"/>
                    <a:pt x="20893" y="19202"/>
                    <a:pt x="20854" y="18687"/>
                  </a:cubicBezTo>
                  <a:cubicBezTo>
                    <a:pt x="20841" y="18582"/>
                    <a:pt x="20841" y="18489"/>
                    <a:pt x="20827" y="18383"/>
                  </a:cubicBezTo>
                  <a:cubicBezTo>
                    <a:pt x="20722" y="17182"/>
                    <a:pt x="20590" y="15597"/>
                    <a:pt x="20471" y="14091"/>
                  </a:cubicBezTo>
                  <a:cubicBezTo>
                    <a:pt x="20458" y="13854"/>
                    <a:pt x="20431" y="13616"/>
                    <a:pt x="20418" y="13391"/>
                  </a:cubicBezTo>
                  <a:cubicBezTo>
                    <a:pt x="20365" y="12876"/>
                    <a:pt x="20326" y="12388"/>
                    <a:pt x="20299" y="11939"/>
                  </a:cubicBezTo>
                  <a:cubicBezTo>
                    <a:pt x="20273" y="11609"/>
                    <a:pt x="20246" y="11292"/>
                    <a:pt x="20220" y="11001"/>
                  </a:cubicBezTo>
                  <a:cubicBezTo>
                    <a:pt x="20180" y="10565"/>
                    <a:pt x="20141" y="10143"/>
                    <a:pt x="20101" y="9720"/>
                  </a:cubicBezTo>
                  <a:cubicBezTo>
                    <a:pt x="20075" y="9535"/>
                    <a:pt x="20061" y="9337"/>
                    <a:pt x="20035" y="9152"/>
                  </a:cubicBezTo>
                  <a:cubicBezTo>
                    <a:pt x="20035" y="9113"/>
                    <a:pt x="20022" y="9086"/>
                    <a:pt x="20022" y="9020"/>
                  </a:cubicBezTo>
                  <a:cubicBezTo>
                    <a:pt x="20009" y="8967"/>
                    <a:pt x="19995" y="8901"/>
                    <a:pt x="19995" y="8835"/>
                  </a:cubicBezTo>
                  <a:cubicBezTo>
                    <a:pt x="19758" y="6867"/>
                    <a:pt x="19427" y="5137"/>
                    <a:pt x="19150" y="3817"/>
                  </a:cubicBezTo>
                  <a:cubicBezTo>
                    <a:pt x="19137" y="3711"/>
                    <a:pt x="19111" y="3619"/>
                    <a:pt x="19084" y="3526"/>
                  </a:cubicBezTo>
                  <a:cubicBezTo>
                    <a:pt x="18780" y="2113"/>
                    <a:pt x="18543" y="1255"/>
                    <a:pt x="18543" y="1255"/>
                  </a:cubicBezTo>
                  <a:cubicBezTo>
                    <a:pt x="18543" y="1255"/>
                    <a:pt x="18188" y="1267"/>
                    <a:pt x="17569" y="1267"/>
                  </a:cubicBezTo>
                  <a:cubicBezTo>
                    <a:pt x="15529" y="1267"/>
                    <a:pt x="10615" y="1135"/>
                    <a:pt x="6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84"/>
            <p:cNvSpPr/>
            <p:nvPr/>
          </p:nvSpPr>
          <p:spPr>
            <a:xfrm>
              <a:off x="4724700" y="2756800"/>
              <a:ext cx="24450" cy="23525"/>
            </a:xfrm>
            <a:custGeom>
              <a:avLst/>
              <a:gdLst/>
              <a:ahLst/>
              <a:cxnLst/>
              <a:rect l="l" t="t" r="r" b="b"/>
              <a:pathLst>
                <a:path w="978" h="941" extrusionOk="0">
                  <a:moveTo>
                    <a:pt x="503" y="0"/>
                  </a:moveTo>
                  <a:cubicBezTo>
                    <a:pt x="318" y="277"/>
                    <a:pt x="172" y="568"/>
                    <a:pt x="1" y="845"/>
                  </a:cubicBezTo>
                  <a:cubicBezTo>
                    <a:pt x="96" y="912"/>
                    <a:pt x="193" y="941"/>
                    <a:pt x="287" y="941"/>
                  </a:cubicBezTo>
                  <a:cubicBezTo>
                    <a:pt x="673" y="941"/>
                    <a:pt x="978" y="444"/>
                    <a:pt x="648" y="92"/>
                  </a:cubicBezTo>
                  <a:cubicBezTo>
                    <a:pt x="595" y="53"/>
                    <a:pt x="555" y="26"/>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84"/>
            <p:cNvSpPr/>
            <p:nvPr/>
          </p:nvSpPr>
          <p:spPr>
            <a:xfrm>
              <a:off x="4770925" y="2766025"/>
              <a:ext cx="24800" cy="24800"/>
            </a:xfrm>
            <a:custGeom>
              <a:avLst/>
              <a:gdLst/>
              <a:ahLst/>
              <a:cxnLst/>
              <a:rect l="l" t="t" r="r" b="b"/>
              <a:pathLst>
                <a:path w="992" h="992" extrusionOk="0">
                  <a:moveTo>
                    <a:pt x="503" y="1"/>
                  </a:moveTo>
                  <a:cubicBezTo>
                    <a:pt x="225" y="1"/>
                    <a:pt x="1" y="225"/>
                    <a:pt x="1" y="489"/>
                  </a:cubicBezTo>
                  <a:cubicBezTo>
                    <a:pt x="1" y="767"/>
                    <a:pt x="225" y="991"/>
                    <a:pt x="503" y="991"/>
                  </a:cubicBezTo>
                  <a:cubicBezTo>
                    <a:pt x="767" y="991"/>
                    <a:pt x="991" y="767"/>
                    <a:pt x="991" y="489"/>
                  </a:cubicBezTo>
                  <a:cubicBezTo>
                    <a:pt x="991" y="225"/>
                    <a:pt x="767"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84"/>
            <p:cNvSpPr/>
            <p:nvPr/>
          </p:nvSpPr>
          <p:spPr>
            <a:xfrm>
              <a:off x="4824425" y="2773875"/>
              <a:ext cx="25775" cy="24950"/>
            </a:xfrm>
            <a:custGeom>
              <a:avLst/>
              <a:gdLst/>
              <a:ahLst/>
              <a:cxnLst/>
              <a:rect l="l" t="t" r="r" b="b"/>
              <a:pathLst>
                <a:path w="1031" h="998" extrusionOk="0">
                  <a:moveTo>
                    <a:pt x="497" y="1"/>
                  </a:moveTo>
                  <a:cubicBezTo>
                    <a:pt x="242" y="1"/>
                    <a:pt x="0" y="202"/>
                    <a:pt x="0" y="506"/>
                  </a:cubicBezTo>
                  <a:cubicBezTo>
                    <a:pt x="0" y="800"/>
                    <a:pt x="241" y="998"/>
                    <a:pt x="495" y="998"/>
                  </a:cubicBezTo>
                  <a:cubicBezTo>
                    <a:pt x="617" y="998"/>
                    <a:pt x="742" y="952"/>
                    <a:pt x="845" y="849"/>
                  </a:cubicBezTo>
                  <a:cubicBezTo>
                    <a:pt x="1030" y="651"/>
                    <a:pt x="1030" y="347"/>
                    <a:pt x="845" y="149"/>
                  </a:cubicBezTo>
                  <a:cubicBezTo>
                    <a:pt x="743" y="47"/>
                    <a:pt x="618"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84"/>
            <p:cNvSpPr/>
            <p:nvPr/>
          </p:nvSpPr>
          <p:spPr>
            <a:xfrm>
              <a:off x="4878900" y="2779650"/>
              <a:ext cx="26100" cy="24800"/>
            </a:xfrm>
            <a:custGeom>
              <a:avLst/>
              <a:gdLst/>
              <a:ahLst/>
              <a:cxnLst/>
              <a:rect l="l" t="t" r="r" b="b"/>
              <a:pathLst>
                <a:path w="1044" h="992" extrusionOk="0">
                  <a:moveTo>
                    <a:pt x="503" y="0"/>
                  </a:moveTo>
                  <a:cubicBezTo>
                    <a:pt x="248" y="0"/>
                    <a:pt x="0" y="195"/>
                    <a:pt x="0" y="499"/>
                  </a:cubicBezTo>
                  <a:cubicBezTo>
                    <a:pt x="0" y="793"/>
                    <a:pt x="247" y="991"/>
                    <a:pt x="501" y="991"/>
                  </a:cubicBezTo>
                  <a:cubicBezTo>
                    <a:pt x="623" y="991"/>
                    <a:pt x="747" y="945"/>
                    <a:pt x="845" y="842"/>
                  </a:cubicBezTo>
                  <a:cubicBezTo>
                    <a:pt x="1044" y="658"/>
                    <a:pt x="1044" y="341"/>
                    <a:pt x="845" y="143"/>
                  </a:cubicBezTo>
                  <a:cubicBezTo>
                    <a:pt x="747" y="44"/>
                    <a:pt x="624"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84"/>
            <p:cNvSpPr/>
            <p:nvPr/>
          </p:nvSpPr>
          <p:spPr>
            <a:xfrm>
              <a:off x="4933050" y="2787500"/>
              <a:ext cx="8925" cy="19500"/>
            </a:xfrm>
            <a:custGeom>
              <a:avLst/>
              <a:gdLst/>
              <a:ahLst/>
              <a:cxnLst/>
              <a:rect l="l" t="t" r="r" b="b"/>
              <a:pathLst>
                <a:path w="357" h="780" extrusionOk="0">
                  <a:moveTo>
                    <a:pt x="159" y="0"/>
                  </a:moveTo>
                  <a:cubicBezTo>
                    <a:pt x="0" y="198"/>
                    <a:pt x="13" y="489"/>
                    <a:pt x="198" y="661"/>
                  </a:cubicBezTo>
                  <a:cubicBezTo>
                    <a:pt x="238" y="713"/>
                    <a:pt x="304" y="753"/>
                    <a:pt x="357" y="779"/>
                  </a:cubicBezTo>
                  <a:cubicBezTo>
                    <a:pt x="264" y="528"/>
                    <a:pt x="185" y="264"/>
                    <a:pt x="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84"/>
            <p:cNvSpPr/>
            <p:nvPr/>
          </p:nvSpPr>
          <p:spPr>
            <a:xfrm>
              <a:off x="4711500" y="2813175"/>
              <a:ext cx="26775" cy="25600"/>
            </a:xfrm>
            <a:custGeom>
              <a:avLst/>
              <a:gdLst/>
              <a:ahLst/>
              <a:cxnLst/>
              <a:rect l="l" t="t" r="r" b="b"/>
              <a:pathLst>
                <a:path w="1071" h="1024" extrusionOk="0">
                  <a:moveTo>
                    <a:pt x="519" y="1"/>
                  </a:moveTo>
                  <a:cubicBezTo>
                    <a:pt x="256" y="1"/>
                    <a:pt x="0" y="205"/>
                    <a:pt x="0" y="518"/>
                  </a:cubicBezTo>
                  <a:cubicBezTo>
                    <a:pt x="0" y="822"/>
                    <a:pt x="254" y="1023"/>
                    <a:pt x="517" y="1023"/>
                  </a:cubicBezTo>
                  <a:cubicBezTo>
                    <a:pt x="642" y="1023"/>
                    <a:pt x="770" y="977"/>
                    <a:pt x="872" y="875"/>
                  </a:cubicBezTo>
                  <a:cubicBezTo>
                    <a:pt x="1070" y="677"/>
                    <a:pt x="1070" y="347"/>
                    <a:pt x="872" y="149"/>
                  </a:cubicBezTo>
                  <a:cubicBezTo>
                    <a:pt x="770" y="47"/>
                    <a:pt x="644" y="1"/>
                    <a:pt x="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84"/>
            <p:cNvSpPr/>
            <p:nvPr/>
          </p:nvSpPr>
          <p:spPr>
            <a:xfrm>
              <a:off x="4764325" y="2823725"/>
              <a:ext cx="26775" cy="25275"/>
            </a:xfrm>
            <a:custGeom>
              <a:avLst/>
              <a:gdLst/>
              <a:ahLst/>
              <a:cxnLst/>
              <a:rect l="l" t="t" r="r" b="b"/>
              <a:pathLst>
                <a:path w="1071" h="1011" extrusionOk="0">
                  <a:moveTo>
                    <a:pt x="517" y="1"/>
                  </a:moveTo>
                  <a:cubicBezTo>
                    <a:pt x="255" y="1"/>
                    <a:pt x="1" y="202"/>
                    <a:pt x="1" y="506"/>
                  </a:cubicBezTo>
                  <a:cubicBezTo>
                    <a:pt x="1" y="810"/>
                    <a:pt x="255" y="1011"/>
                    <a:pt x="517" y="1011"/>
                  </a:cubicBezTo>
                  <a:cubicBezTo>
                    <a:pt x="642" y="1011"/>
                    <a:pt x="770" y="965"/>
                    <a:pt x="872" y="862"/>
                  </a:cubicBezTo>
                  <a:cubicBezTo>
                    <a:pt x="1070" y="664"/>
                    <a:pt x="1070" y="347"/>
                    <a:pt x="872" y="149"/>
                  </a:cubicBezTo>
                  <a:cubicBezTo>
                    <a:pt x="770" y="47"/>
                    <a:pt x="642"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84"/>
            <p:cNvSpPr/>
            <p:nvPr/>
          </p:nvSpPr>
          <p:spPr>
            <a:xfrm>
              <a:off x="4819475" y="2831650"/>
              <a:ext cx="26425" cy="25600"/>
            </a:xfrm>
            <a:custGeom>
              <a:avLst/>
              <a:gdLst/>
              <a:ahLst/>
              <a:cxnLst/>
              <a:rect l="l" t="t" r="r" b="b"/>
              <a:pathLst>
                <a:path w="1057" h="1024" extrusionOk="0">
                  <a:moveTo>
                    <a:pt x="507" y="1"/>
                  </a:moveTo>
                  <a:cubicBezTo>
                    <a:pt x="248" y="1"/>
                    <a:pt x="0" y="202"/>
                    <a:pt x="0" y="506"/>
                  </a:cubicBezTo>
                  <a:cubicBezTo>
                    <a:pt x="0" y="819"/>
                    <a:pt x="249" y="1023"/>
                    <a:pt x="508" y="1023"/>
                  </a:cubicBezTo>
                  <a:cubicBezTo>
                    <a:pt x="631" y="1023"/>
                    <a:pt x="756" y="977"/>
                    <a:pt x="858" y="876"/>
                  </a:cubicBezTo>
                  <a:cubicBezTo>
                    <a:pt x="1057" y="677"/>
                    <a:pt x="1057" y="347"/>
                    <a:pt x="858" y="149"/>
                  </a:cubicBezTo>
                  <a:cubicBezTo>
                    <a:pt x="756" y="47"/>
                    <a:pt x="630"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84"/>
            <p:cNvSpPr/>
            <p:nvPr/>
          </p:nvSpPr>
          <p:spPr>
            <a:xfrm>
              <a:off x="4875250" y="2837275"/>
              <a:ext cx="26775" cy="25275"/>
            </a:xfrm>
            <a:custGeom>
              <a:avLst/>
              <a:gdLst/>
              <a:ahLst/>
              <a:cxnLst/>
              <a:rect l="l" t="t" r="r" b="b"/>
              <a:pathLst>
                <a:path w="1071" h="1011" extrusionOk="0">
                  <a:moveTo>
                    <a:pt x="517" y="0"/>
                  </a:moveTo>
                  <a:cubicBezTo>
                    <a:pt x="255" y="0"/>
                    <a:pt x="1" y="201"/>
                    <a:pt x="1" y="505"/>
                  </a:cubicBezTo>
                  <a:cubicBezTo>
                    <a:pt x="1" y="809"/>
                    <a:pt x="255" y="1010"/>
                    <a:pt x="517" y="1010"/>
                  </a:cubicBezTo>
                  <a:cubicBezTo>
                    <a:pt x="643" y="1010"/>
                    <a:pt x="770" y="964"/>
                    <a:pt x="873" y="862"/>
                  </a:cubicBezTo>
                  <a:cubicBezTo>
                    <a:pt x="1071" y="664"/>
                    <a:pt x="1071" y="347"/>
                    <a:pt x="873" y="149"/>
                  </a:cubicBezTo>
                  <a:cubicBezTo>
                    <a:pt x="770" y="46"/>
                    <a:pt x="643" y="0"/>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84"/>
            <p:cNvSpPr/>
            <p:nvPr/>
          </p:nvSpPr>
          <p:spPr>
            <a:xfrm>
              <a:off x="4932050" y="2840250"/>
              <a:ext cx="26425" cy="25275"/>
            </a:xfrm>
            <a:custGeom>
              <a:avLst/>
              <a:gdLst/>
              <a:ahLst/>
              <a:cxnLst/>
              <a:rect l="l" t="t" r="r" b="b"/>
              <a:pathLst>
                <a:path w="1057" h="1011" extrusionOk="0">
                  <a:moveTo>
                    <a:pt x="507" y="0"/>
                  </a:moveTo>
                  <a:cubicBezTo>
                    <a:pt x="248" y="0"/>
                    <a:pt x="0" y="201"/>
                    <a:pt x="0" y="505"/>
                  </a:cubicBezTo>
                  <a:cubicBezTo>
                    <a:pt x="0" y="809"/>
                    <a:pt x="248" y="1010"/>
                    <a:pt x="507" y="1010"/>
                  </a:cubicBezTo>
                  <a:cubicBezTo>
                    <a:pt x="630" y="1010"/>
                    <a:pt x="756" y="964"/>
                    <a:pt x="859" y="862"/>
                  </a:cubicBezTo>
                  <a:cubicBezTo>
                    <a:pt x="1057" y="664"/>
                    <a:pt x="1057" y="347"/>
                    <a:pt x="859" y="149"/>
                  </a:cubicBezTo>
                  <a:cubicBezTo>
                    <a:pt x="756" y="46"/>
                    <a:pt x="630"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84"/>
            <p:cNvSpPr/>
            <p:nvPr/>
          </p:nvSpPr>
          <p:spPr>
            <a:xfrm>
              <a:off x="4658350" y="2858150"/>
              <a:ext cx="20825" cy="26100"/>
            </a:xfrm>
            <a:custGeom>
              <a:avLst/>
              <a:gdLst/>
              <a:ahLst/>
              <a:cxnLst/>
              <a:rect l="l" t="t" r="r" b="b"/>
              <a:pathLst>
                <a:path w="833" h="1044" extrusionOk="0">
                  <a:moveTo>
                    <a:pt x="264" y="0"/>
                  </a:moveTo>
                  <a:cubicBezTo>
                    <a:pt x="172" y="331"/>
                    <a:pt x="93" y="648"/>
                    <a:pt x="0" y="964"/>
                  </a:cubicBezTo>
                  <a:cubicBezTo>
                    <a:pt x="85" y="1018"/>
                    <a:pt x="179" y="1043"/>
                    <a:pt x="271" y="1043"/>
                  </a:cubicBezTo>
                  <a:cubicBezTo>
                    <a:pt x="407" y="1043"/>
                    <a:pt x="540" y="988"/>
                    <a:pt x="634" y="885"/>
                  </a:cubicBezTo>
                  <a:cubicBezTo>
                    <a:pt x="832" y="674"/>
                    <a:pt x="832" y="357"/>
                    <a:pt x="634" y="146"/>
                  </a:cubicBezTo>
                  <a:cubicBezTo>
                    <a:pt x="528" y="53"/>
                    <a:pt x="396"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84"/>
            <p:cNvSpPr/>
            <p:nvPr/>
          </p:nvSpPr>
          <p:spPr>
            <a:xfrm>
              <a:off x="4703900" y="2870800"/>
              <a:ext cx="27100" cy="26225"/>
            </a:xfrm>
            <a:custGeom>
              <a:avLst/>
              <a:gdLst/>
              <a:ahLst/>
              <a:cxnLst/>
              <a:rect l="l" t="t" r="r" b="b"/>
              <a:pathLst>
                <a:path w="1084" h="1049" extrusionOk="0">
                  <a:moveTo>
                    <a:pt x="523" y="1"/>
                  </a:moveTo>
                  <a:cubicBezTo>
                    <a:pt x="256" y="1"/>
                    <a:pt x="1" y="211"/>
                    <a:pt x="1" y="525"/>
                  </a:cubicBezTo>
                  <a:cubicBezTo>
                    <a:pt x="1" y="838"/>
                    <a:pt x="256" y="1048"/>
                    <a:pt x="523" y="1048"/>
                  </a:cubicBezTo>
                  <a:cubicBezTo>
                    <a:pt x="650" y="1048"/>
                    <a:pt x="779" y="1001"/>
                    <a:pt x="886" y="894"/>
                  </a:cubicBezTo>
                  <a:cubicBezTo>
                    <a:pt x="1084" y="696"/>
                    <a:pt x="1084" y="366"/>
                    <a:pt x="886" y="155"/>
                  </a:cubicBezTo>
                  <a:cubicBezTo>
                    <a:pt x="779" y="48"/>
                    <a:pt x="650"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84"/>
            <p:cNvSpPr/>
            <p:nvPr/>
          </p:nvSpPr>
          <p:spPr>
            <a:xfrm>
              <a:off x="4758050" y="2881375"/>
              <a:ext cx="27425" cy="26050"/>
            </a:xfrm>
            <a:custGeom>
              <a:avLst/>
              <a:gdLst/>
              <a:ahLst/>
              <a:cxnLst/>
              <a:rect l="l" t="t" r="r" b="b"/>
              <a:pathLst>
                <a:path w="1097" h="1042" extrusionOk="0">
                  <a:moveTo>
                    <a:pt x="523" y="1"/>
                  </a:moveTo>
                  <a:cubicBezTo>
                    <a:pt x="256" y="1"/>
                    <a:pt x="1" y="211"/>
                    <a:pt x="1" y="524"/>
                  </a:cubicBezTo>
                  <a:cubicBezTo>
                    <a:pt x="1" y="838"/>
                    <a:pt x="256" y="1042"/>
                    <a:pt x="523" y="1042"/>
                  </a:cubicBezTo>
                  <a:cubicBezTo>
                    <a:pt x="650" y="1042"/>
                    <a:pt x="779" y="996"/>
                    <a:pt x="885" y="894"/>
                  </a:cubicBezTo>
                  <a:cubicBezTo>
                    <a:pt x="1097" y="683"/>
                    <a:pt x="1097" y="352"/>
                    <a:pt x="885" y="154"/>
                  </a:cubicBezTo>
                  <a:cubicBezTo>
                    <a:pt x="779" y="48"/>
                    <a:pt x="649"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84"/>
            <p:cNvSpPr/>
            <p:nvPr/>
          </p:nvSpPr>
          <p:spPr>
            <a:xfrm>
              <a:off x="4814175" y="2889300"/>
              <a:ext cx="27425" cy="26050"/>
            </a:xfrm>
            <a:custGeom>
              <a:avLst/>
              <a:gdLst/>
              <a:ahLst/>
              <a:cxnLst/>
              <a:rect l="l" t="t" r="r" b="b"/>
              <a:pathLst>
                <a:path w="1097" h="1042" extrusionOk="0">
                  <a:moveTo>
                    <a:pt x="523" y="1"/>
                  </a:moveTo>
                  <a:cubicBezTo>
                    <a:pt x="256" y="1"/>
                    <a:pt x="1" y="211"/>
                    <a:pt x="1" y="524"/>
                  </a:cubicBezTo>
                  <a:cubicBezTo>
                    <a:pt x="1" y="838"/>
                    <a:pt x="256" y="1042"/>
                    <a:pt x="523" y="1042"/>
                  </a:cubicBezTo>
                  <a:cubicBezTo>
                    <a:pt x="650" y="1042"/>
                    <a:pt x="779" y="996"/>
                    <a:pt x="886" y="894"/>
                  </a:cubicBezTo>
                  <a:cubicBezTo>
                    <a:pt x="1097" y="683"/>
                    <a:pt x="1097" y="352"/>
                    <a:pt x="886" y="154"/>
                  </a:cubicBezTo>
                  <a:cubicBezTo>
                    <a:pt x="779" y="48"/>
                    <a:pt x="650"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84"/>
            <p:cNvSpPr/>
            <p:nvPr/>
          </p:nvSpPr>
          <p:spPr>
            <a:xfrm>
              <a:off x="4871625" y="2894725"/>
              <a:ext cx="27100" cy="26050"/>
            </a:xfrm>
            <a:custGeom>
              <a:avLst/>
              <a:gdLst/>
              <a:ahLst/>
              <a:cxnLst/>
              <a:rect l="l" t="t" r="r" b="b"/>
              <a:pathLst>
                <a:path w="1084" h="1042" extrusionOk="0">
                  <a:moveTo>
                    <a:pt x="523" y="1"/>
                  </a:moveTo>
                  <a:cubicBezTo>
                    <a:pt x="256" y="1"/>
                    <a:pt x="1" y="205"/>
                    <a:pt x="1" y="518"/>
                  </a:cubicBezTo>
                  <a:cubicBezTo>
                    <a:pt x="1" y="832"/>
                    <a:pt x="256" y="1042"/>
                    <a:pt x="523" y="1042"/>
                  </a:cubicBezTo>
                  <a:cubicBezTo>
                    <a:pt x="650" y="1042"/>
                    <a:pt x="779" y="995"/>
                    <a:pt x="885" y="888"/>
                  </a:cubicBezTo>
                  <a:cubicBezTo>
                    <a:pt x="1084" y="690"/>
                    <a:pt x="1084" y="360"/>
                    <a:pt x="885" y="149"/>
                  </a:cubicBezTo>
                  <a:cubicBezTo>
                    <a:pt x="779" y="47"/>
                    <a:pt x="650"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84"/>
            <p:cNvSpPr/>
            <p:nvPr/>
          </p:nvSpPr>
          <p:spPr>
            <a:xfrm>
              <a:off x="4929750" y="2897475"/>
              <a:ext cx="27075" cy="25950"/>
            </a:xfrm>
            <a:custGeom>
              <a:avLst/>
              <a:gdLst/>
              <a:ahLst/>
              <a:cxnLst/>
              <a:rect l="l" t="t" r="r" b="b"/>
              <a:pathLst>
                <a:path w="1083" h="1038" extrusionOk="0">
                  <a:moveTo>
                    <a:pt x="514" y="0"/>
                  </a:moveTo>
                  <a:cubicBezTo>
                    <a:pt x="250" y="0"/>
                    <a:pt x="0" y="204"/>
                    <a:pt x="0" y="514"/>
                  </a:cubicBezTo>
                  <a:cubicBezTo>
                    <a:pt x="0" y="827"/>
                    <a:pt x="255" y="1038"/>
                    <a:pt x="522" y="1038"/>
                  </a:cubicBezTo>
                  <a:cubicBezTo>
                    <a:pt x="649" y="1038"/>
                    <a:pt x="779" y="990"/>
                    <a:pt x="885" y="884"/>
                  </a:cubicBezTo>
                  <a:cubicBezTo>
                    <a:pt x="1083" y="686"/>
                    <a:pt x="1083" y="356"/>
                    <a:pt x="885" y="157"/>
                  </a:cubicBezTo>
                  <a:cubicBezTo>
                    <a:pt x="776" y="49"/>
                    <a:pt x="644"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84"/>
            <p:cNvSpPr/>
            <p:nvPr/>
          </p:nvSpPr>
          <p:spPr>
            <a:xfrm>
              <a:off x="4987525" y="2897225"/>
              <a:ext cx="27425" cy="26200"/>
            </a:xfrm>
            <a:custGeom>
              <a:avLst/>
              <a:gdLst/>
              <a:ahLst/>
              <a:cxnLst/>
              <a:rect l="l" t="t" r="r" b="b"/>
              <a:pathLst>
                <a:path w="1097" h="1048" extrusionOk="0">
                  <a:moveTo>
                    <a:pt x="532" y="0"/>
                  </a:moveTo>
                  <a:cubicBezTo>
                    <a:pt x="261" y="0"/>
                    <a:pt x="0" y="211"/>
                    <a:pt x="0" y="524"/>
                  </a:cubicBezTo>
                  <a:cubicBezTo>
                    <a:pt x="0" y="837"/>
                    <a:pt x="261" y="1048"/>
                    <a:pt x="532" y="1048"/>
                  </a:cubicBezTo>
                  <a:cubicBezTo>
                    <a:pt x="661" y="1048"/>
                    <a:pt x="792" y="1000"/>
                    <a:pt x="898" y="894"/>
                  </a:cubicBezTo>
                  <a:cubicBezTo>
                    <a:pt x="1096" y="683"/>
                    <a:pt x="1096" y="352"/>
                    <a:pt x="898" y="154"/>
                  </a:cubicBezTo>
                  <a:cubicBezTo>
                    <a:pt x="792" y="48"/>
                    <a:pt x="661" y="0"/>
                    <a:pt x="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84"/>
            <p:cNvSpPr/>
            <p:nvPr/>
          </p:nvSpPr>
          <p:spPr>
            <a:xfrm>
              <a:off x="5040725" y="2899425"/>
              <a:ext cx="20100" cy="20900"/>
            </a:xfrm>
            <a:custGeom>
              <a:avLst/>
              <a:gdLst/>
              <a:ahLst/>
              <a:cxnLst/>
              <a:rect l="l" t="t" r="r" b="b"/>
              <a:pathLst>
                <a:path w="804" h="836" extrusionOk="0">
                  <a:moveTo>
                    <a:pt x="276" y="0"/>
                  </a:moveTo>
                  <a:lnTo>
                    <a:pt x="276" y="0"/>
                  </a:lnTo>
                  <a:cubicBezTo>
                    <a:pt x="0" y="347"/>
                    <a:pt x="268" y="835"/>
                    <a:pt x="674" y="835"/>
                  </a:cubicBezTo>
                  <a:cubicBezTo>
                    <a:pt x="716" y="835"/>
                    <a:pt x="759" y="830"/>
                    <a:pt x="804" y="819"/>
                  </a:cubicBezTo>
                  <a:cubicBezTo>
                    <a:pt x="791" y="634"/>
                    <a:pt x="764" y="449"/>
                    <a:pt x="738" y="251"/>
                  </a:cubicBezTo>
                  <a:cubicBezTo>
                    <a:pt x="738" y="198"/>
                    <a:pt x="725" y="159"/>
                    <a:pt x="725" y="119"/>
                  </a:cubicBezTo>
                  <a:cubicBezTo>
                    <a:pt x="579" y="93"/>
                    <a:pt x="421" y="4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84"/>
            <p:cNvSpPr/>
            <p:nvPr/>
          </p:nvSpPr>
          <p:spPr>
            <a:xfrm>
              <a:off x="4643475" y="2915725"/>
              <a:ext cx="31275" cy="26675"/>
            </a:xfrm>
            <a:custGeom>
              <a:avLst/>
              <a:gdLst/>
              <a:ahLst/>
              <a:cxnLst/>
              <a:rect l="l" t="t" r="r" b="b"/>
              <a:pathLst>
                <a:path w="1251" h="1067" extrusionOk="0">
                  <a:moveTo>
                    <a:pt x="506" y="0"/>
                  </a:moveTo>
                  <a:cubicBezTo>
                    <a:pt x="396" y="0"/>
                    <a:pt x="281" y="38"/>
                    <a:pt x="173" y="127"/>
                  </a:cubicBezTo>
                  <a:lnTo>
                    <a:pt x="1" y="695"/>
                  </a:lnTo>
                  <a:cubicBezTo>
                    <a:pt x="27" y="788"/>
                    <a:pt x="80" y="854"/>
                    <a:pt x="133" y="920"/>
                  </a:cubicBezTo>
                  <a:cubicBezTo>
                    <a:pt x="237" y="1017"/>
                    <a:pt x="373" y="1067"/>
                    <a:pt x="508" y="1067"/>
                  </a:cubicBezTo>
                  <a:cubicBezTo>
                    <a:pt x="647" y="1067"/>
                    <a:pt x="785" y="1014"/>
                    <a:pt x="886" y="907"/>
                  </a:cubicBezTo>
                  <a:cubicBezTo>
                    <a:pt x="1250" y="531"/>
                    <a:pt x="916" y="0"/>
                    <a:pt x="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84"/>
            <p:cNvSpPr/>
            <p:nvPr/>
          </p:nvSpPr>
          <p:spPr>
            <a:xfrm>
              <a:off x="4695750" y="2928675"/>
              <a:ext cx="28000" cy="26675"/>
            </a:xfrm>
            <a:custGeom>
              <a:avLst/>
              <a:gdLst/>
              <a:ahLst/>
              <a:cxnLst/>
              <a:rect l="l" t="t" r="r" b="b"/>
              <a:pathLst>
                <a:path w="1120" h="1067" extrusionOk="0">
                  <a:moveTo>
                    <a:pt x="541" y="0"/>
                  </a:moveTo>
                  <a:cubicBezTo>
                    <a:pt x="264" y="0"/>
                    <a:pt x="1" y="218"/>
                    <a:pt x="10" y="534"/>
                  </a:cubicBezTo>
                  <a:cubicBezTo>
                    <a:pt x="10" y="854"/>
                    <a:pt x="273" y="1066"/>
                    <a:pt x="546" y="1066"/>
                  </a:cubicBezTo>
                  <a:cubicBezTo>
                    <a:pt x="678" y="1066"/>
                    <a:pt x="813" y="1016"/>
                    <a:pt x="921" y="904"/>
                  </a:cubicBezTo>
                  <a:cubicBezTo>
                    <a:pt x="1119" y="692"/>
                    <a:pt x="1119" y="349"/>
                    <a:pt x="908" y="151"/>
                  </a:cubicBezTo>
                  <a:cubicBezTo>
                    <a:pt x="799" y="47"/>
                    <a:pt x="669" y="0"/>
                    <a:pt x="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84"/>
            <p:cNvSpPr/>
            <p:nvPr/>
          </p:nvSpPr>
          <p:spPr>
            <a:xfrm>
              <a:off x="4751450" y="2939175"/>
              <a:ext cx="28100" cy="26575"/>
            </a:xfrm>
            <a:custGeom>
              <a:avLst/>
              <a:gdLst/>
              <a:ahLst/>
              <a:cxnLst/>
              <a:rect l="l" t="t" r="r" b="b"/>
              <a:pathLst>
                <a:path w="1124" h="1063" extrusionOk="0">
                  <a:moveTo>
                    <a:pt x="534" y="0"/>
                  </a:moveTo>
                  <a:cubicBezTo>
                    <a:pt x="263" y="0"/>
                    <a:pt x="0" y="213"/>
                    <a:pt x="0" y="536"/>
                  </a:cubicBezTo>
                  <a:cubicBezTo>
                    <a:pt x="0" y="856"/>
                    <a:pt x="264" y="1063"/>
                    <a:pt x="537" y="1063"/>
                  </a:cubicBezTo>
                  <a:cubicBezTo>
                    <a:pt x="669" y="1063"/>
                    <a:pt x="804" y="1014"/>
                    <a:pt x="912" y="906"/>
                  </a:cubicBezTo>
                  <a:cubicBezTo>
                    <a:pt x="1123" y="695"/>
                    <a:pt x="1110" y="352"/>
                    <a:pt x="899" y="153"/>
                  </a:cubicBezTo>
                  <a:cubicBezTo>
                    <a:pt x="793" y="48"/>
                    <a:pt x="662"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84"/>
            <p:cNvSpPr/>
            <p:nvPr/>
          </p:nvSpPr>
          <p:spPr>
            <a:xfrm>
              <a:off x="4808900" y="2947100"/>
              <a:ext cx="28075" cy="26575"/>
            </a:xfrm>
            <a:custGeom>
              <a:avLst/>
              <a:gdLst/>
              <a:ahLst/>
              <a:cxnLst/>
              <a:rect l="l" t="t" r="r" b="b"/>
              <a:pathLst>
                <a:path w="1123" h="1063" extrusionOk="0">
                  <a:moveTo>
                    <a:pt x="538" y="0"/>
                  </a:moveTo>
                  <a:cubicBezTo>
                    <a:pt x="263" y="0"/>
                    <a:pt x="0" y="213"/>
                    <a:pt x="0" y="536"/>
                  </a:cubicBezTo>
                  <a:cubicBezTo>
                    <a:pt x="9" y="856"/>
                    <a:pt x="270" y="1063"/>
                    <a:pt x="539" y="1063"/>
                  </a:cubicBezTo>
                  <a:cubicBezTo>
                    <a:pt x="670" y="1063"/>
                    <a:pt x="804" y="1014"/>
                    <a:pt x="912" y="906"/>
                  </a:cubicBezTo>
                  <a:cubicBezTo>
                    <a:pt x="1123" y="695"/>
                    <a:pt x="1110" y="352"/>
                    <a:pt x="912" y="153"/>
                  </a:cubicBezTo>
                  <a:cubicBezTo>
                    <a:pt x="802" y="48"/>
                    <a:pt x="668" y="0"/>
                    <a:pt x="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84"/>
            <p:cNvSpPr/>
            <p:nvPr/>
          </p:nvSpPr>
          <p:spPr>
            <a:xfrm>
              <a:off x="4867675" y="2952225"/>
              <a:ext cx="28075" cy="26650"/>
            </a:xfrm>
            <a:custGeom>
              <a:avLst/>
              <a:gdLst/>
              <a:ahLst/>
              <a:cxnLst/>
              <a:rect l="l" t="t" r="r" b="b"/>
              <a:pathLst>
                <a:path w="1123" h="1066" extrusionOk="0">
                  <a:moveTo>
                    <a:pt x="538" y="1"/>
                  </a:moveTo>
                  <a:cubicBezTo>
                    <a:pt x="262" y="1"/>
                    <a:pt x="0" y="220"/>
                    <a:pt x="0" y="543"/>
                  </a:cubicBezTo>
                  <a:cubicBezTo>
                    <a:pt x="9" y="860"/>
                    <a:pt x="264" y="1065"/>
                    <a:pt x="531" y="1065"/>
                  </a:cubicBezTo>
                  <a:cubicBezTo>
                    <a:pt x="665" y="1065"/>
                    <a:pt x="801" y="1014"/>
                    <a:pt x="911" y="899"/>
                  </a:cubicBezTo>
                  <a:cubicBezTo>
                    <a:pt x="1123" y="688"/>
                    <a:pt x="1110" y="358"/>
                    <a:pt x="911" y="160"/>
                  </a:cubicBezTo>
                  <a:cubicBezTo>
                    <a:pt x="801" y="50"/>
                    <a:pt x="668"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84"/>
            <p:cNvSpPr/>
            <p:nvPr/>
          </p:nvSpPr>
          <p:spPr>
            <a:xfrm>
              <a:off x="4927100" y="2954775"/>
              <a:ext cx="28075" cy="26650"/>
            </a:xfrm>
            <a:custGeom>
              <a:avLst/>
              <a:gdLst/>
              <a:ahLst/>
              <a:cxnLst/>
              <a:rect l="l" t="t" r="r" b="b"/>
              <a:pathLst>
                <a:path w="1123" h="1066" extrusionOk="0">
                  <a:moveTo>
                    <a:pt x="541" y="0"/>
                  </a:moveTo>
                  <a:cubicBezTo>
                    <a:pt x="267" y="0"/>
                    <a:pt x="0" y="220"/>
                    <a:pt x="0" y="546"/>
                  </a:cubicBezTo>
                  <a:cubicBezTo>
                    <a:pt x="9" y="857"/>
                    <a:pt x="268" y="1066"/>
                    <a:pt x="537" y="1066"/>
                  </a:cubicBezTo>
                  <a:cubicBezTo>
                    <a:pt x="669" y="1066"/>
                    <a:pt x="803" y="1016"/>
                    <a:pt x="912" y="903"/>
                  </a:cubicBezTo>
                  <a:cubicBezTo>
                    <a:pt x="1123" y="692"/>
                    <a:pt x="1110" y="361"/>
                    <a:pt x="898" y="150"/>
                  </a:cubicBezTo>
                  <a:cubicBezTo>
                    <a:pt x="795" y="46"/>
                    <a:pt x="667" y="0"/>
                    <a:pt x="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84"/>
            <p:cNvSpPr/>
            <p:nvPr/>
          </p:nvSpPr>
          <p:spPr>
            <a:xfrm>
              <a:off x="4986525" y="2954350"/>
              <a:ext cx="28100" cy="26600"/>
            </a:xfrm>
            <a:custGeom>
              <a:avLst/>
              <a:gdLst/>
              <a:ahLst/>
              <a:cxnLst/>
              <a:rect l="l" t="t" r="r" b="b"/>
              <a:pathLst>
                <a:path w="1124" h="1064" extrusionOk="0">
                  <a:moveTo>
                    <a:pt x="534" y="1"/>
                  </a:moveTo>
                  <a:cubicBezTo>
                    <a:pt x="263" y="1"/>
                    <a:pt x="1" y="214"/>
                    <a:pt x="1" y="537"/>
                  </a:cubicBezTo>
                  <a:cubicBezTo>
                    <a:pt x="1" y="857"/>
                    <a:pt x="264" y="1063"/>
                    <a:pt x="537" y="1063"/>
                  </a:cubicBezTo>
                  <a:cubicBezTo>
                    <a:pt x="669" y="1063"/>
                    <a:pt x="804" y="1015"/>
                    <a:pt x="912" y="907"/>
                  </a:cubicBezTo>
                  <a:cubicBezTo>
                    <a:pt x="1123" y="695"/>
                    <a:pt x="1110" y="352"/>
                    <a:pt x="899" y="154"/>
                  </a:cubicBezTo>
                  <a:cubicBezTo>
                    <a:pt x="793" y="48"/>
                    <a:pt x="662"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84"/>
            <p:cNvSpPr/>
            <p:nvPr/>
          </p:nvSpPr>
          <p:spPr>
            <a:xfrm>
              <a:off x="5044775" y="2951125"/>
              <a:ext cx="21025" cy="26475"/>
            </a:xfrm>
            <a:custGeom>
              <a:avLst/>
              <a:gdLst/>
              <a:ahLst/>
              <a:cxnLst/>
              <a:rect l="l" t="t" r="r" b="b"/>
              <a:pathLst>
                <a:path w="841" h="1059" extrusionOk="0">
                  <a:moveTo>
                    <a:pt x="557" y="0"/>
                  </a:moveTo>
                  <a:cubicBezTo>
                    <a:pt x="261" y="0"/>
                    <a:pt x="0" y="244"/>
                    <a:pt x="21" y="574"/>
                  </a:cubicBezTo>
                  <a:cubicBezTo>
                    <a:pt x="50" y="862"/>
                    <a:pt x="295" y="1059"/>
                    <a:pt x="554" y="1059"/>
                  </a:cubicBezTo>
                  <a:cubicBezTo>
                    <a:pt x="651" y="1059"/>
                    <a:pt x="750" y="1031"/>
                    <a:pt x="840" y="970"/>
                  </a:cubicBezTo>
                  <a:cubicBezTo>
                    <a:pt x="814" y="640"/>
                    <a:pt x="787" y="323"/>
                    <a:pt x="774" y="45"/>
                  </a:cubicBezTo>
                  <a:cubicBezTo>
                    <a:pt x="702" y="14"/>
                    <a:pt x="628"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84"/>
            <p:cNvSpPr/>
            <p:nvPr/>
          </p:nvSpPr>
          <p:spPr>
            <a:xfrm>
              <a:off x="4633675" y="2973375"/>
              <a:ext cx="28650" cy="27200"/>
            </a:xfrm>
            <a:custGeom>
              <a:avLst/>
              <a:gdLst/>
              <a:ahLst/>
              <a:cxnLst/>
              <a:rect l="l" t="t" r="r" b="b"/>
              <a:pathLst>
                <a:path w="1146" h="1088" extrusionOk="0">
                  <a:moveTo>
                    <a:pt x="546" y="0"/>
                  </a:moveTo>
                  <a:cubicBezTo>
                    <a:pt x="267" y="0"/>
                    <a:pt x="1" y="223"/>
                    <a:pt x="10" y="555"/>
                  </a:cubicBezTo>
                  <a:cubicBezTo>
                    <a:pt x="10" y="875"/>
                    <a:pt x="279" y="1087"/>
                    <a:pt x="556" y="1087"/>
                  </a:cubicBezTo>
                  <a:cubicBezTo>
                    <a:pt x="690" y="1087"/>
                    <a:pt x="826" y="1037"/>
                    <a:pt x="934" y="925"/>
                  </a:cubicBezTo>
                  <a:cubicBezTo>
                    <a:pt x="1146" y="700"/>
                    <a:pt x="1146" y="357"/>
                    <a:pt x="921" y="159"/>
                  </a:cubicBezTo>
                  <a:cubicBezTo>
                    <a:pt x="811" y="49"/>
                    <a:pt x="677" y="0"/>
                    <a:pt x="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84"/>
            <p:cNvSpPr/>
            <p:nvPr/>
          </p:nvSpPr>
          <p:spPr>
            <a:xfrm>
              <a:off x="4687825" y="2986250"/>
              <a:ext cx="28975" cy="27275"/>
            </a:xfrm>
            <a:custGeom>
              <a:avLst/>
              <a:gdLst/>
              <a:ahLst/>
              <a:cxnLst/>
              <a:rect l="l" t="t" r="r" b="b"/>
              <a:pathLst>
                <a:path w="1159" h="1091" extrusionOk="0">
                  <a:moveTo>
                    <a:pt x="550" y="0"/>
                  </a:moveTo>
                  <a:cubicBezTo>
                    <a:pt x="267" y="0"/>
                    <a:pt x="1" y="223"/>
                    <a:pt x="10" y="555"/>
                  </a:cubicBezTo>
                  <a:cubicBezTo>
                    <a:pt x="10" y="882"/>
                    <a:pt x="275" y="1090"/>
                    <a:pt x="554" y="1090"/>
                  </a:cubicBezTo>
                  <a:cubicBezTo>
                    <a:pt x="692" y="1090"/>
                    <a:pt x="834" y="1039"/>
                    <a:pt x="947" y="925"/>
                  </a:cubicBezTo>
                  <a:cubicBezTo>
                    <a:pt x="1159" y="714"/>
                    <a:pt x="1146" y="370"/>
                    <a:pt x="934" y="159"/>
                  </a:cubicBezTo>
                  <a:cubicBezTo>
                    <a:pt x="820" y="49"/>
                    <a:pt x="683" y="0"/>
                    <a:pt x="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84"/>
            <p:cNvSpPr/>
            <p:nvPr/>
          </p:nvSpPr>
          <p:spPr>
            <a:xfrm>
              <a:off x="4744850" y="2996700"/>
              <a:ext cx="28750" cy="27325"/>
            </a:xfrm>
            <a:custGeom>
              <a:avLst/>
              <a:gdLst/>
              <a:ahLst/>
              <a:cxnLst/>
              <a:rect l="l" t="t" r="r" b="b"/>
              <a:pathLst>
                <a:path w="1150" h="1093" extrusionOk="0">
                  <a:moveTo>
                    <a:pt x="558" y="1"/>
                  </a:moveTo>
                  <a:cubicBezTo>
                    <a:pt x="275" y="1"/>
                    <a:pt x="0" y="224"/>
                    <a:pt x="0" y="560"/>
                  </a:cubicBezTo>
                  <a:cubicBezTo>
                    <a:pt x="9" y="880"/>
                    <a:pt x="281" y="1092"/>
                    <a:pt x="559" y="1092"/>
                  </a:cubicBezTo>
                  <a:cubicBezTo>
                    <a:pt x="694" y="1092"/>
                    <a:pt x="830" y="1042"/>
                    <a:pt x="938" y="930"/>
                  </a:cubicBezTo>
                  <a:cubicBezTo>
                    <a:pt x="1149" y="705"/>
                    <a:pt x="1149" y="362"/>
                    <a:pt x="925" y="150"/>
                  </a:cubicBezTo>
                  <a:cubicBezTo>
                    <a:pt x="817" y="47"/>
                    <a:pt x="687"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84"/>
            <p:cNvSpPr/>
            <p:nvPr/>
          </p:nvSpPr>
          <p:spPr>
            <a:xfrm>
              <a:off x="4803725" y="3004625"/>
              <a:ext cx="28975" cy="27225"/>
            </a:xfrm>
            <a:custGeom>
              <a:avLst/>
              <a:gdLst/>
              <a:ahLst/>
              <a:cxnLst/>
              <a:rect l="l" t="t" r="r" b="b"/>
              <a:pathLst>
                <a:path w="1159" h="1089" extrusionOk="0">
                  <a:moveTo>
                    <a:pt x="558" y="1"/>
                  </a:moveTo>
                  <a:cubicBezTo>
                    <a:pt x="272" y="1"/>
                    <a:pt x="0" y="224"/>
                    <a:pt x="9" y="560"/>
                  </a:cubicBezTo>
                  <a:cubicBezTo>
                    <a:pt x="18" y="877"/>
                    <a:pt x="285" y="1088"/>
                    <a:pt x="560" y="1088"/>
                  </a:cubicBezTo>
                  <a:cubicBezTo>
                    <a:pt x="698" y="1088"/>
                    <a:pt x="837" y="1035"/>
                    <a:pt x="947" y="916"/>
                  </a:cubicBezTo>
                  <a:cubicBezTo>
                    <a:pt x="1158" y="705"/>
                    <a:pt x="1145" y="362"/>
                    <a:pt x="934" y="150"/>
                  </a:cubicBezTo>
                  <a:cubicBezTo>
                    <a:pt x="822" y="47"/>
                    <a:pt x="689"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84"/>
            <p:cNvSpPr/>
            <p:nvPr/>
          </p:nvSpPr>
          <p:spPr>
            <a:xfrm>
              <a:off x="4863800" y="3009675"/>
              <a:ext cx="28650" cy="27275"/>
            </a:xfrm>
            <a:custGeom>
              <a:avLst/>
              <a:gdLst/>
              <a:ahLst/>
              <a:cxnLst/>
              <a:rect l="l" t="t" r="r" b="b"/>
              <a:pathLst>
                <a:path w="1146" h="1091" extrusionOk="0">
                  <a:moveTo>
                    <a:pt x="551" y="1"/>
                  </a:moveTo>
                  <a:cubicBezTo>
                    <a:pt x="267" y="1"/>
                    <a:pt x="1" y="223"/>
                    <a:pt x="10" y="556"/>
                  </a:cubicBezTo>
                  <a:cubicBezTo>
                    <a:pt x="10" y="882"/>
                    <a:pt x="275" y="1091"/>
                    <a:pt x="554" y="1091"/>
                  </a:cubicBezTo>
                  <a:cubicBezTo>
                    <a:pt x="692" y="1091"/>
                    <a:pt x="834" y="1040"/>
                    <a:pt x="948" y="926"/>
                  </a:cubicBezTo>
                  <a:cubicBezTo>
                    <a:pt x="1146" y="714"/>
                    <a:pt x="1146" y="358"/>
                    <a:pt x="934" y="160"/>
                  </a:cubicBezTo>
                  <a:cubicBezTo>
                    <a:pt x="820" y="50"/>
                    <a:pt x="684"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84"/>
            <p:cNvSpPr/>
            <p:nvPr/>
          </p:nvSpPr>
          <p:spPr>
            <a:xfrm>
              <a:off x="4924550" y="3012000"/>
              <a:ext cx="28650" cy="27275"/>
            </a:xfrm>
            <a:custGeom>
              <a:avLst/>
              <a:gdLst/>
              <a:ahLst/>
              <a:cxnLst/>
              <a:rect l="l" t="t" r="r" b="b"/>
              <a:pathLst>
                <a:path w="1146" h="1091" extrusionOk="0">
                  <a:moveTo>
                    <a:pt x="551" y="0"/>
                  </a:moveTo>
                  <a:cubicBezTo>
                    <a:pt x="267" y="0"/>
                    <a:pt x="1" y="223"/>
                    <a:pt x="10" y="555"/>
                  </a:cubicBezTo>
                  <a:cubicBezTo>
                    <a:pt x="10" y="882"/>
                    <a:pt x="275" y="1090"/>
                    <a:pt x="554" y="1090"/>
                  </a:cubicBezTo>
                  <a:cubicBezTo>
                    <a:pt x="692" y="1090"/>
                    <a:pt x="834" y="1039"/>
                    <a:pt x="948" y="925"/>
                  </a:cubicBezTo>
                  <a:cubicBezTo>
                    <a:pt x="1146" y="714"/>
                    <a:pt x="1146" y="357"/>
                    <a:pt x="934" y="159"/>
                  </a:cubicBezTo>
                  <a:cubicBezTo>
                    <a:pt x="820" y="49"/>
                    <a:pt x="684" y="0"/>
                    <a:pt x="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84"/>
            <p:cNvSpPr/>
            <p:nvPr/>
          </p:nvSpPr>
          <p:spPr>
            <a:xfrm>
              <a:off x="4985525" y="3011325"/>
              <a:ext cx="28750" cy="27300"/>
            </a:xfrm>
            <a:custGeom>
              <a:avLst/>
              <a:gdLst/>
              <a:ahLst/>
              <a:cxnLst/>
              <a:rect l="l" t="t" r="r" b="b"/>
              <a:pathLst>
                <a:path w="1150" h="1092" extrusionOk="0">
                  <a:moveTo>
                    <a:pt x="550" y="1"/>
                  </a:moveTo>
                  <a:cubicBezTo>
                    <a:pt x="270" y="1"/>
                    <a:pt x="1" y="223"/>
                    <a:pt x="1" y="556"/>
                  </a:cubicBezTo>
                  <a:cubicBezTo>
                    <a:pt x="10" y="882"/>
                    <a:pt x="278" y="1091"/>
                    <a:pt x="554" y="1091"/>
                  </a:cubicBezTo>
                  <a:cubicBezTo>
                    <a:pt x="690" y="1091"/>
                    <a:pt x="829" y="1040"/>
                    <a:pt x="939" y="926"/>
                  </a:cubicBezTo>
                  <a:cubicBezTo>
                    <a:pt x="1150" y="714"/>
                    <a:pt x="1137" y="371"/>
                    <a:pt x="925" y="160"/>
                  </a:cubicBezTo>
                  <a:cubicBezTo>
                    <a:pt x="816" y="50"/>
                    <a:pt x="682"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84"/>
            <p:cNvSpPr/>
            <p:nvPr/>
          </p:nvSpPr>
          <p:spPr>
            <a:xfrm>
              <a:off x="5045400" y="3007700"/>
              <a:ext cx="25000" cy="27275"/>
            </a:xfrm>
            <a:custGeom>
              <a:avLst/>
              <a:gdLst/>
              <a:ahLst/>
              <a:cxnLst/>
              <a:rect l="l" t="t" r="r" b="b"/>
              <a:pathLst>
                <a:path w="1000" h="1091" extrusionOk="0">
                  <a:moveTo>
                    <a:pt x="550" y="1"/>
                  </a:moveTo>
                  <a:cubicBezTo>
                    <a:pt x="267" y="1"/>
                    <a:pt x="1" y="223"/>
                    <a:pt x="10" y="556"/>
                  </a:cubicBezTo>
                  <a:cubicBezTo>
                    <a:pt x="18" y="882"/>
                    <a:pt x="281" y="1091"/>
                    <a:pt x="556" y="1091"/>
                  </a:cubicBezTo>
                  <a:cubicBezTo>
                    <a:pt x="693" y="1091"/>
                    <a:pt x="833" y="1039"/>
                    <a:pt x="947" y="925"/>
                  </a:cubicBezTo>
                  <a:cubicBezTo>
                    <a:pt x="960" y="899"/>
                    <a:pt x="987" y="886"/>
                    <a:pt x="1000" y="859"/>
                  </a:cubicBezTo>
                  <a:cubicBezTo>
                    <a:pt x="974" y="622"/>
                    <a:pt x="960" y="384"/>
                    <a:pt x="934" y="159"/>
                  </a:cubicBezTo>
                  <a:cubicBezTo>
                    <a:pt x="820" y="50"/>
                    <a:pt x="683"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84"/>
            <p:cNvSpPr/>
            <p:nvPr/>
          </p:nvSpPr>
          <p:spPr>
            <a:xfrm>
              <a:off x="4624450" y="3030900"/>
              <a:ext cx="29625" cy="27750"/>
            </a:xfrm>
            <a:custGeom>
              <a:avLst/>
              <a:gdLst/>
              <a:ahLst/>
              <a:cxnLst/>
              <a:rect l="l" t="t" r="r" b="b"/>
              <a:pathLst>
                <a:path w="1185" h="1110" extrusionOk="0">
                  <a:moveTo>
                    <a:pt x="567" y="0"/>
                  </a:moveTo>
                  <a:cubicBezTo>
                    <a:pt x="277" y="0"/>
                    <a:pt x="0" y="230"/>
                    <a:pt x="9" y="565"/>
                  </a:cubicBezTo>
                  <a:cubicBezTo>
                    <a:pt x="18" y="898"/>
                    <a:pt x="288" y="1109"/>
                    <a:pt x="570" y="1109"/>
                  </a:cubicBezTo>
                  <a:cubicBezTo>
                    <a:pt x="712" y="1109"/>
                    <a:pt x="858" y="1055"/>
                    <a:pt x="973" y="935"/>
                  </a:cubicBezTo>
                  <a:cubicBezTo>
                    <a:pt x="1185" y="724"/>
                    <a:pt x="1171" y="367"/>
                    <a:pt x="947" y="156"/>
                  </a:cubicBezTo>
                  <a:cubicBezTo>
                    <a:pt x="835" y="48"/>
                    <a:pt x="700"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84"/>
            <p:cNvSpPr/>
            <p:nvPr/>
          </p:nvSpPr>
          <p:spPr>
            <a:xfrm>
              <a:off x="4679900" y="3043875"/>
              <a:ext cx="29650" cy="27900"/>
            </a:xfrm>
            <a:custGeom>
              <a:avLst/>
              <a:gdLst/>
              <a:ahLst/>
              <a:cxnLst/>
              <a:rect l="l" t="t" r="r" b="b"/>
              <a:pathLst>
                <a:path w="1186" h="1116" extrusionOk="0">
                  <a:moveTo>
                    <a:pt x="566" y="1"/>
                  </a:moveTo>
                  <a:cubicBezTo>
                    <a:pt x="274" y="1"/>
                    <a:pt x="1" y="233"/>
                    <a:pt x="10" y="575"/>
                  </a:cubicBezTo>
                  <a:cubicBezTo>
                    <a:pt x="19" y="901"/>
                    <a:pt x="293" y="1116"/>
                    <a:pt x="576" y="1116"/>
                  </a:cubicBezTo>
                  <a:cubicBezTo>
                    <a:pt x="717" y="1116"/>
                    <a:pt x="860" y="1063"/>
                    <a:pt x="974" y="944"/>
                  </a:cubicBezTo>
                  <a:cubicBezTo>
                    <a:pt x="1185" y="720"/>
                    <a:pt x="1172" y="376"/>
                    <a:pt x="961" y="165"/>
                  </a:cubicBezTo>
                  <a:cubicBezTo>
                    <a:pt x="843" y="52"/>
                    <a:pt x="702" y="1"/>
                    <a:pt x="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84"/>
            <p:cNvSpPr/>
            <p:nvPr/>
          </p:nvSpPr>
          <p:spPr>
            <a:xfrm>
              <a:off x="4738350" y="3054325"/>
              <a:ext cx="29300" cy="28000"/>
            </a:xfrm>
            <a:custGeom>
              <a:avLst/>
              <a:gdLst/>
              <a:ahLst/>
              <a:cxnLst/>
              <a:rect l="l" t="t" r="r" b="b"/>
              <a:pathLst>
                <a:path w="1172" h="1120" extrusionOk="0">
                  <a:moveTo>
                    <a:pt x="568" y="1"/>
                  </a:moveTo>
                  <a:cubicBezTo>
                    <a:pt x="277" y="1"/>
                    <a:pt x="0" y="231"/>
                    <a:pt x="9" y="566"/>
                  </a:cubicBezTo>
                  <a:cubicBezTo>
                    <a:pt x="9" y="902"/>
                    <a:pt x="282" y="1120"/>
                    <a:pt x="565" y="1120"/>
                  </a:cubicBezTo>
                  <a:cubicBezTo>
                    <a:pt x="705" y="1120"/>
                    <a:pt x="847" y="1067"/>
                    <a:pt x="960" y="949"/>
                  </a:cubicBezTo>
                  <a:cubicBezTo>
                    <a:pt x="1172" y="724"/>
                    <a:pt x="1172" y="368"/>
                    <a:pt x="947" y="157"/>
                  </a:cubicBezTo>
                  <a:cubicBezTo>
                    <a:pt x="835" y="49"/>
                    <a:pt x="700" y="1"/>
                    <a:pt x="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84"/>
            <p:cNvSpPr/>
            <p:nvPr/>
          </p:nvSpPr>
          <p:spPr>
            <a:xfrm>
              <a:off x="4798425" y="3062200"/>
              <a:ext cx="29325" cy="27725"/>
            </a:xfrm>
            <a:custGeom>
              <a:avLst/>
              <a:gdLst/>
              <a:ahLst/>
              <a:cxnLst/>
              <a:rect l="l" t="t" r="r" b="b"/>
              <a:pathLst>
                <a:path w="1173" h="1109" extrusionOk="0">
                  <a:moveTo>
                    <a:pt x="562" y="0"/>
                  </a:moveTo>
                  <a:cubicBezTo>
                    <a:pt x="274" y="0"/>
                    <a:pt x="1" y="226"/>
                    <a:pt x="10" y="568"/>
                  </a:cubicBezTo>
                  <a:cubicBezTo>
                    <a:pt x="19" y="894"/>
                    <a:pt x="293" y="1109"/>
                    <a:pt x="572" y="1109"/>
                  </a:cubicBezTo>
                  <a:cubicBezTo>
                    <a:pt x="711" y="1109"/>
                    <a:pt x="851" y="1056"/>
                    <a:pt x="961" y="938"/>
                  </a:cubicBezTo>
                  <a:cubicBezTo>
                    <a:pt x="1172" y="713"/>
                    <a:pt x="1172" y="370"/>
                    <a:pt x="948" y="159"/>
                  </a:cubicBezTo>
                  <a:cubicBezTo>
                    <a:pt x="834" y="49"/>
                    <a:pt x="697"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84"/>
            <p:cNvSpPr/>
            <p:nvPr/>
          </p:nvSpPr>
          <p:spPr>
            <a:xfrm>
              <a:off x="4859850" y="3067150"/>
              <a:ext cx="29625" cy="27800"/>
            </a:xfrm>
            <a:custGeom>
              <a:avLst/>
              <a:gdLst/>
              <a:ahLst/>
              <a:cxnLst/>
              <a:rect l="l" t="t" r="r" b="b"/>
              <a:pathLst>
                <a:path w="1185" h="1112" extrusionOk="0">
                  <a:moveTo>
                    <a:pt x="566" y="0"/>
                  </a:moveTo>
                  <a:cubicBezTo>
                    <a:pt x="274" y="0"/>
                    <a:pt x="0" y="226"/>
                    <a:pt x="9" y="568"/>
                  </a:cubicBezTo>
                  <a:cubicBezTo>
                    <a:pt x="18" y="901"/>
                    <a:pt x="289" y="1112"/>
                    <a:pt x="570" y="1112"/>
                  </a:cubicBezTo>
                  <a:cubicBezTo>
                    <a:pt x="713" y="1112"/>
                    <a:pt x="858" y="1058"/>
                    <a:pt x="973" y="938"/>
                  </a:cubicBezTo>
                  <a:cubicBezTo>
                    <a:pt x="1185" y="713"/>
                    <a:pt x="1172" y="370"/>
                    <a:pt x="960" y="159"/>
                  </a:cubicBezTo>
                  <a:cubicBezTo>
                    <a:pt x="843" y="49"/>
                    <a:pt x="702"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84"/>
            <p:cNvSpPr/>
            <p:nvPr/>
          </p:nvSpPr>
          <p:spPr>
            <a:xfrm>
              <a:off x="4922250" y="3069200"/>
              <a:ext cx="29300" cy="27975"/>
            </a:xfrm>
            <a:custGeom>
              <a:avLst/>
              <a:gdLst/>
              <a:ahLst/>
              <a:cxnLst/>
              <a:rect l="l" t="t" r="r" b="b"/>
              <a:pathLst>
                <a:path w="1172" h="1119" extrusionOk="0">
                  <a:moveTo>
                    <a:pt x="568" y="0"/>
                  </a:moveTo>
                  <a:cubicBezTo>
                    <a:pt x="278" y="0"/>
                    <a:pt x="0" y="230"/>
                    <a:pt x="9" y="565"/>
                  </a:cubicBezTo>
                  <a:cubicBezTo>
                    <a:pt x="9" y="901"/>
                    <a:pt x="282" y="1119"/>
                    <a:pt x="565" y="1119"/>
                  </a:cubicBezTo>
                  <a:cubicBezTo>
                    <a:pt x="705" y="1119"/>
                    <a:pt x="847" y="1066"/>
                    <a:pt x="960" y="948"/>
                  </a:cubicBezTo>
                  <a:cubicBezTo>
                    <a:pt x="1172" y="724"/>
                    <a:pt x="1172" y="367"/>
                    <a:pt x="947" y="156"/>
                  </a:cubicBezTo>
                  <a:cubicBezTo>
                    <a:pt x="835" y="48"/>
                    <a:pt x="70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84"/>
            <p:cNvSpPr/>
            <p:nvPr/>
          </p:nvSpPr>
          <p:spPr>
            <a:xfrm>
              <a:off x="4984325" y="3068225"/>
              <a:ext cx="29300" cy="27975"/>
            </a:xfrm>
            <a:custGeom>
              <a:avLst/>
              <a:gdLst/>
              <a:ahLst/>
              <a:cxnLst/>
              <a:rect l="l" t="t" r="r" b="b"/>
              <a:pathLst>
                <a:path w="1172" h="1119" extrusionOk="0">
                  <a:moveTo>
                    <a:pt x="569" y="0"/>
                  </a:moveTo>
                  <a:cubicBezTo>
                    <a:pt x="278" y="0"/>
                    <a:pt x="0" y="233"/>
                    <a:pt x="9" y="578"/>
                  </a:cubicBezTo>
                  <a:cubicBezTo>
                    <a:pt x="18" y="904"/>
                    <a:pt x="286" y="1119"/>
                    <a:pt x="566" y="1119"/>
                  </a:cubicBezTo>
                  <a:cubicBezTo>
                    <a:pt x="705" y="1119"/>
                    <a:pt x="846" y="1066"/>
                    <a:pt x="960" y="948"/>
                  </a:cubicBezTo>
                  <a:cubicBezTo>
                    <a:pt x="1171" y="723"/>
                    <a:pt x="1171" y="367"/>
                    <a:pt x="947" y="155"/>
                  </a:cubicBezTo>
                  <a:cubicBezTo>
                    <a:pt x="836" y="48"/>
                    <a:pt x="70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84"/>
            <p:cNvSpPr/>
            <p:nvPr/>
          </p:nvSpPr>
          <p:spPr>
            <a:xfrm>
              <a:off x="5045725" y="3064250"/>
              <a:ext cx="29650" cy="28000"/>
            </a:xfrm>
            <a:custGeom>
              <a:avLst/>
              <a:gdLst/>
              <a:ahLst/>
              <a:cxnLst/>
              <a:rect l="l" t="t" r="r" b="b"/>
              <a:pathLst>
                <a:path w="1186" h="1120" extrusionOk="0">
                  <a:moveTo>
                    <a:pt x="569" y="1"/>
                  </a:moveTo>
                  <a:cubicBezTo>
                    <a:pt x="279" y="1"/>
                    <a:pt x="1" y="233"/>
                    <a:pt x="10" y="578"/>
                  </a:cubicBezTo>
                  <a:cubicBezTo>
                    <a:pt x="19" y="905"/>
                    <a:pt x="293" y="1119"/>
                    <a:pt x="576" y="1119"/>
                  </a:cubicBezTo>
                  <a:cubicBezTo>
                    <a:pt x="717" y="1119"/>
                    <a:pt x="860" y="1066"/>
                    <a:pt x="974" y="948"/>
                  </a:cubicBezTo>
                  <a:cubicBezTo>
                    <a:pt x="1185" y="724"/>
                    <a:pt x="1172" y="367"/>
                    <a:pt x="947" y="156"/>
                  </a:cubicBezTo>
                  <a:cubicBezTo>
                    <a:pt x="836" y="49"/>
                    <a:pt x="701"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84"/>
            <p:cNvSpPr/>
            <p:nvPr/>
          </p:nvSpPr>
          <p:spPr>
            <a:xfrm>
              <a:off x="4615200" y="3088425"/>
              <a:ext cx="30300" cy="28475"/>
            </a:xfrm>
            <a:custGeom>
              <a:avLst/>
              <a:gdLst/>
              <a:ahLst/>
              <a:cxnLst/>
              <a:rect l="l" t="t" r="r" b="b"/>
              <a:pathLst>
                <a:path w="1212" h="1139" extrusionOk="0">
                  <a:moveTo>
                    <a:pt x="591" y="1"/>
                  </a:moveTo>
                  <a:cubicBezTo>
                    <a:pt x="289" y="1"/>
                    <a:pt x="0" y="241"/>
                    <a:pt x="9" y="589"/>
                  </a:cubicBezTo>
                  <a:cubicBezTo>
                    <a:pt x="18" y="922"/>
                    <a:pt x="294" y="1138"/>
                    <a:pt x="584" y="1138"/>
                  </a:cubicBezTo>
                  <a:cubicBezTo>
                    <a:pt x="730" y="1138"/>
                    <a:pt x="880" y="1083"/>
                    <a:pt x="1000" y="958"/>
                  </a:cubicBezTo>
                  <a:cubicBezTo>
                    <a:pt x="1211" y="734"/>
                    <a:pt x="1198" y="377"/>
                    <a:pt x="973" y="153"/>
                  </a:cubicBezTo>
                  <a:cubicBezTo>
                    <a:pt x="860" y="48"/>
                    <a:pt x="724"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84"/>
            <p:cNvSpPr/>
            <p:nvPr/>
          </p:nvSpPr>
          <p:spPr>
            <a:xfrm>
              <a:off x="4672325" y="3101550"/>
              <a:ext cx="29950" cy="28550"/>
            </a:xfrm>
            <a:custGeom>
              <a:avLst/>
              <a:gdLst/>
              <a:ahLst/>
              <a:cxnLst/>
              <a:rect l="l" t="t" r="r" b="b"/>
              <a:pathLst>
                <a:path w="1198" h="1142" extrusionOk="0">
                  <a:moveTo>
                    <a:pt x="573" y="1"/>
                  </a:moveTo>
                  <a:cubicBezTo>
                    <a:pt x="278" y="1"/>
                    <a:pt x="0" y="234"/>
                    <a:pt x="9" y="579"/>
                  </a:cubicBezTo>
                  <a:cubicBezTo>
                    <a:pt x="18" y="921"/>
                    <a:pt x="290" y="1141"/>
                    <a:pt x="576" y="1141"/>
                  </a:cubicBezTo>
                  <a:cubicBezTo>
                    <a:pt x="719" y="1141"/>
                    <a:pt x="867" y="1085"/>
                    <a:pt x="986" y="962"/>
                  </a:cubicBezTo>
                  <a:cubicBezTo>
                    <a:pt x="1198" y="737"/>
                    <a:pt x="1184" y="367"/>
                    <a:pt x="960" y="156"/>
                  </a:cubicBezTo>
                  <a:cubicBezTo>
                    <a:pt x="844" y="49"/>
                    <a:pt x="707"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84"/>
            <p:cNvSpPr/>
            <p:nvPr/>
          </p:nvSpPr>
          <p:spPr>
            <a:xfrm>
              <a:off x="4731750" y="3111975"/>
              <a:ext cx="29950" cy="28450"/>
            </a:xfrm>
            <a:custGeom>
              <a:avLst/>
              <a:gdLst/>
              <a:ahLst/>
              <a:cxnLst/>
              <a:rect l="l" t="t" r="r" b="b"/>
              <a:pathLst>
                <a:path w="1198" h="1138" extrusionOk="0">
                  <a:moveTo>
                    <a:pt x="578" y="1"/>
                  </a:moveTo>
                  <a:cubicBezTo>
                    <a:pt x="284" y="1"/>
                    <a:pt x="0" y="239"/>
                    <a:pt x="9" y="584"/>
                  </a:cubicBezTo>
                  <a:cubicBezTo>
                    <a:pt x="18" y="920"/>
                    <a:pt x="299" y="1138"/>
                    <a:pt x="587" y="1138"/>
                  </a:cubicBezTo>
                  <a:cubicBezTo>
                    <a:pt x="729" y="1138"/>
                    <a:pt x="873" y="1085"/>
                    <a:pt x="987" y="967"/>
                  </a:cubicBezTo>
                  <a:cubicBezTo>
                    <a:pt x="1198" y="730"/>
                    <a:pt x="1198" y="373"/>
                    <a:pt x="960" y="162"/>
                  </a:cubicBezTo>
                  <a:cubicBezTo>
                    <a:pt x="849" y="50"/>
                    <a:pt x="712"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84"/>
            <p:cNvSpPr/>
            <p:nvPr/>
          </p:nvSpPr>
          <p:spPr>
            <a:xfrm>
              <a:off x="4793150" y="3119725"/>
              <a:ext cx="30300" cy="28550"/>
            </a:xfrm>
            <a:custGeom>
              <a:avLst/>
              <a:gdLst/>
              <a:ahLst/>
              <a:cxnLst/>
              <a:rect l="l" t="t" r="r" b="b"/>
              <a:pathLst>
                <a:path w="1212" h="1142" extrusionOk="0">
                  <a:moveTo>
                    <a:pt x="586" y="1"/>
                  </a:moveTo>
                  <a:cubicBezTo>
                    <a:pt x="286" y="1"/>
                    <a:pt x="1" y="236"/>
                    <a:pt x="10" y="591"/>
                  </a:cubicBezTo>
                  <a:cubicBezTo>
                    <a:pt x="18" y="924"/>
                    <a:pt x="295" y="1141"/>
                    <a:pt x="584" y="1141"/>
                  </a:cubicBezTo>
                  <a:cubicBezTo>
                    <a:pt x="730" y="1141"/>
                    <a:pt x="880" y="1085"/>
                    <a:pt x="1000" y="961"/>
                  </a:cubicBezTo>
                  <a:cubicBezTo>
                    <a:pt x="1211" y="737"/>
                    <a:pt x="1198" y="367"/>
                    <a:pt x="974" y="155"/>
                  </a:cubicBezTo>
                  <a:cubicBezTo>
                    <a:pt x="859" y="49"/>
                    <a:pt x="721"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84"/>
            <p:cNvSpPr/>
            <p:nvPr/>
          </p:nvSpPr>
          <p:spPr>
            <a:xfrm>
              <a:off x="4856225" y="3124675"/>
              <a:ext cx="30275" cy="28375"/>
            </a:xfrm>
            <a:custGeom>
              <a:avLst/>
              <a:gdLst/>
              <a:ahLst/>
              <a:cxnLst/>
              <a:rect l="l" t="t" r="r" b="b"/>
              <a:pathLst>
                <a:path w="1211" h="1135" extrusionOk="0">
                  <a:moveTo>
                    <a:pt x="583" y="0"/>
                  </a:moveTo>
                  <a:cubicBezTo>
                    <a:pt x="285" y="0"/>
                    <a:pt x="0" y="233"/>
                    <a:pt x="9" y="578"/>
                  </a:cubicBezTo>
                  <a:cubicBezTo>
                    <a:pt x="18" y="921"/>
                    <a:pt x="295" y="1135"/>
                    <a:pt x="585" y="1135"/>
                  </a:cubicBezTo>
                  <a:cubicBezTo>
                    <a:pt x="731" y="1135"/>
                    <a:pt x="880" y="1081"/>
                    <a:pt x="1000" y="961"/>
                  </a:cubicBezTo>
                  <a:cubicBezTo>
                    <a:pt x="1211" y="737"/>
                    <a:pt x="1198" y="367"/>
                    <a:pt x="973" y="156"/>
                  </a:cubicBezTo>
                  <a:cubicBezTo>
                    <a:pt x="858" y="48"/>
                    <a:pt x="719"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84"/>
            <p:cNvSpPr/>
            <p:nvPr/>
          </p:nvSpPr>
          <p:spPr>
            <a:xfrm>
              <a:off x="4919600" y="3126500"/>
              <a:ext cx="30300" cy="28475"/>
            </a:xfrm>
            <a:custGeom>
              <a:avLst/>
              <a:gdLst/>
              <a:ahLst/>
              <a:cxnLst/>
              <a:rect l="l" t="t" r="r" b="b"/>
              <a:pathLst>
                <a:path w="1212" h="1139" extrusionOk="0">
                  <a:moveTo>
                    <a:pt x="583" y="1"/>
                  </a:moveTo>
                  <a:cubicBezTo>
                    <a:pt x="285" y="1"/>
                    <a:pt x="1" y="240"/>
                    <a:pt x="10" y="584"/>
                  </a:cubicBezTo>
                  <a:cubicBezTo>
                    <a:pt x="19" y="920"/>
                    <a:pt x="300" y="1138"/>
                    <a:pt x="592" y="1138"/>
                  </a:cubicBezTo>
                  <a:cubicBezTo>
                    <a:pt x="736" y="1138"/>
                    <a:pt x="883" y="1085"/>
                    <a:pt x="1000" y="967"/>
                  </a:cubicBezTo>
                  <a:cubicBezTo>
                    <a:pt x="1212" y="730"/>
                    <a:pt x="1198" y="373"/>
                    <a:pt x="974" y="162"/>
                  </a:cubicBezTo>
                  <a:cubicBezTo>
                    <a:pt x="858" y="50"/>
                    <a:pt x="719" y="1"/>
                    <a:pt x="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84"/>
            <p:cNvSpPr/>
            <p:nvPr/>
          </p:nvSpPr>
          <p:spPr>
            <a:xfrm>
              <a:off x="4983325" y="3125325"/>
              <a:ext cx="29975" cy="28550"/>
            </a:xfrm>
            <a:custGeom>
              <a:avLst/>
              <a:gdLst/>
              <a:ahLst/>
              <a:cxnLst/>
              <a:rect l="l" t="t" r="r" b="b"/>
              <a:pathLst>
                <a:path w="1199" h="1142" extrusionOk="0">
                  <a:moveTo>
                    <a:pt x="584" y="1"/>
                  </a:moveTo>
                  <a:cubicBezTo>
                    <a:pt x="285" y="1"/>
                    <a:pt x="1" y="233"/>
                    <a:pt x="10" y="579"/>
                  </a:cubicBezTo>
                  <a:cubicBezTo>
                    <a:pt x="18" y="921"/>
                    <a:pt x="296" y="1141"/>
                    <a:pt x="582" y="1141"/>
                  </a:cubicBezTo>
                  <a:cubicBezTo>
                    <a:pt x="726" y="1141"/>
                    <a:pt x="872" y="1085"/>
                    <a:pt x="987" y="962"/>
                  </a:cubicBezTo>
                  <a:cubicBezTo>
                    <a:pt x="1198" y="737"/>
                    <a:pt x="1198" y="367"/>
                    <a:pt x="974" y="156"/>
                  </a:cubicBezTo>
                  <a:cubicBezTo>
                    <a:pt x="858" y="49"/>
                    <a:pt x="720"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84"/>
            <p:cNvSpPr/>
            <p:nvPr/>
          </p:nvSpPr>
          <p:spPr>
            <a:xfrm>
              <a:off x="5046050" y="3121050"/>
              <a:ext cx="30300" cy="28525"/>
            </a:xfrm>
            <a:custGeom>
              <a:avLst/>
              <a:gdLst/>
              <a:ahLst/>
              <a:cxnLst/>
              <a:rect l="l" t="t" r="r" b="b"/>
              <a:pathLst>
                <a:path w="1212" h="1141" extrusionOk="0">
                  <a:moveTo>
                    <a:pt x="584" y="0"/>
                  </a:moveTo>
                  <a:cubicBezTo>
                    <a:pt x="285" y="0"/>
                    <a:pt x="1" y="233"/>
                    <a:pt x="10" y="578"/>
                  </a:cubicBezTo>
                  <a:cubicBezTo>
                    <a:pt x="19" y="920"/>
                    <a:pt x="296" y="1140"/>
                    <a:pt x="586" y="1140"/>
                  </a:cubicBezTo>
                  <a:cubicBezTo>
                    <a:pt x="732" y="1140"/>
                    <a:pt x="881" y="1085"/>
                    <a:pt x="1000" y="961"/>
                  </a:cubicBezTo>
                  <a:cubicBezTo>
                    <a:pt x="1212" y="736"/>
                    <a:pt x="1199" y="367"/>
                    <a:pt x="974" y="155"/>
                  </a:cubicBezTo>
                  <a:cubicBezTo>
                    <a:pt x="859" y="48"/>
                    <a:pt x="7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84"/>
            <p:cNvSpPr/>
            <p:nvPr/>
          </p:nvSpPr>
          <p:spPr>
            <a:xfrm>
              <a:off x="4573825" y="3135475"/>
              <a:ext cx="12575" cy="23150"/>
            </a:xfrm>
            <a:custGeom>
              <a:avLst/>
              <a:gdLst/>
              <a:ahLst/>
              <a:cxnLst/>
              <a:rect l="l" t="t" r="r" b="b"/>
              <a:pathLst>
                <a:path w="503" h="926" extrusionOk="0">
                  <a:moveTo>
                    <a:pt x="317" y="1"/>
                  </a:moveTo>
                  <a:lnTo>
                    <a:pt x="317" y="1"/>
                  </a:lnTo>
                  <a:cubicBezTo>
                    <a:pt x="225" y="278"/>
                    <a:pt x="106" y="608"/>
                    <a:pt x="0" y="925"/>
                  </a:cubicBezTo>
                  <a:cubicBezTo>
                    <a:pt x="106" y="899"/>
                    <a:pt x="212" y="846"/>
                    <a:pt x="291" y="767"/>
                  </a:cubicBezTo>
                  <a:cubicBezTo>
                    <a:pt x="489" y="542"/>
                    <a:pt x="502" y="225"/>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84"/>
            <p:cNvSpPr/>
            <p:nvPr/>
          </p:nvSpPr>
          <p:spPr>
            <a:xfrm>
              <a:off x="4606275" y="3146000"/>
              <a:ext cx="30950" cy="29250"/>
            </a:xfrm>
            <a:custGeom>
              <a:avLst/>
              <a:gdLst/>
              <a:ahLst/>
              <a:cxnLst/>
              <a:rect l="l" t="t" r="r" b="b"/>
              <a:pathLst>
                <a:path w="1238" h="1170" extrusionOk="0">
                  <a:moveTo>
                    <a:pt x="589" y="0"/>
                  </a:moveTo>
                  <a:cubicBezTo>
                    <a:pt x="286" y="0"/>
                    <a:pt x="1" y="242"/>
                    <a:pt x="10" y="597"/>
                  </a:cubicBezTo>
                  <a:cubicBezTo>
                    <a:pt x="19" y="942"/>
                    <a:pt x="307" y="1169"/>
                    <a:pt x="604" y="1169"/>
                  </a:cubicBezTo>
                  <a:cubicBezTo>
                    <a:pt x="749" y="1169"/>
                    <a:pt x="896" y="1115"/>
                    <a:pt x="1013" y="993"/>
                  </a:cubicBezTo>
                  <a:cubicBezTo>
                    <a:pt x="1238" y="755"/>
                    <a:pt x="1225" y="385"/>
                    <a:pt x="987" y="161"/>
                  </a:cubicBezTo>
                  <a:cubicBezTo>
                    <a:pt x="868" y="50"/>
                    <a:pt x="727" y="0"/>
                    <a:pt x="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84"/>
            <p:cNvSpPr/>
            <p:nvPr/>
          </p:nvSpPr>
          <p:spPr>
            <a:xfrm>
              <a:off x="4664400" y="3159200"/>
              <a:ext cx="30950" cy="29000"/>
            </a:xfrm>
            <a:custGeom>
              <a:avLst/>
              <a:gdLst/>
              <a:ahLst/>
              <a:cxnLst/>
              <a:rect l="l" t="t" r="r" b="b"/>
              <a:pathLst>
                <a:path w="1238" h="1160" extrusionOk="0">
                  <a:moveTo>
                    <a:pt x="589" y="1"/>
                  </a:moveTo>
                  <a:cubicBezTo>
                    <a:pt x="285" y="1"/>
                    <a:pt x="0" y="242"/>
                    <a:pt x="9" y="597"/>
                  </a:cubicBezTo>
                  <a:cubicBezTo>
                    <a:pt x="18" y="940"/>
                    <a:pt x="301" y="1160"/>
                    <a:pt x="595" y="1160"/>
                  </a:cubicBezTo>
                  <a:cubicBezTo>
                    <a:pt x="743" y="1160"/>
                    <a:pt x="893" y="1104"/>
                    <a:pt x="1013" y="980"/>
                  </a:cubicBezTo>
                  <a:cubicBezTo>
                    <a:pt x="1237" y="742"/>
                    <a:pt x="1224" y="373"/>
                    <a:pt x="986" y="161"/>
                  </a:cubicBezTo>
                  <a:cubicBezTo>
                    <a:pt x="867" y="50"/>
                    <a:pt x="726"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84"/>
            <p:cNvSpPr/>
            <p:nvPr/>
          </p:nvSpPr>
          <p:spPr>
            <a:xfrm>
              <a:off x="4725125" y="3169650"/>
              <a:ext cx="30975" cy="29125"/>
            </a:xfrm>
            <a:custGeom>
              <a:avLst/>
              <a:gdLst/>
              <a:ahLst/>
              <a:cxnLst/>
              <a:rect l="l" t="t" r="r" b="b"/>
              <a:pathLst>
                <a:path w="1239" h="1165" extrusionOk="0">
                  <a:moveTo>
                    <a:pt x="604" y="1"/>
                  </a:moveTo>
                  <a:cubicBezTo>
                    <a:pt x="298" y="1"/>
                    <a:pt x="1" y="244"/>
                    <a:pt x="10" y="602"/>
                  </a:cubicBezTo>
                  <a:cubicBezTo>
                    <a:pt x="19" y="944"/>
                    <a:pt x="302" y="1164"/>
                    <a:pt x="596" y="1164"/>
                  </a:cubicBezTo>
                  <a:cubicBezTo>
                    <a:pt x="744" y="1164"/>
                    <a:pt x="894" y="1108"/>
                    <a:pt x="1014" y="985"/>
                  </a:cubicBezTo>
                  <a:cubicBezTo>
                    <a:pt x="1238" y="747"/>
                    <a:pt x="1225" y="377"/>
                    <a:pt x="987" y="153"/>
                  </a:cubicBezTo>
                  <a:cubicBezTo>
                    <a:pt x="875" y="48"/>
                    <a:pt x="738"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84"/>
            <p:cNvSpPr/>
            <p:nvPr/>
          </p:nvSpPr>
          <p:spPr>
            <a:xfrm>
              <a:off x="4788200" y="3177350"/>
              <a:ext cx="30950" cy="29000"/>
            </a:xfrm>
            <a:custGeom>
              <a:avLst/>
              <a:gdLst/>
              <a:ahLst/>
              <a:cxnLst/>
              <a:rect l="l" t="t" r="r" b="b"/>
              <a:pathLst>
                <a:path w="1238" h="1160" extrusionOk="0">
                  <a:moveTo>
                    <a:pt x="589" y="1"/>
                  </a:moveTo>
                  <a:cubicBezTo>
                    <a:pt x="286" y="1"/>
                    <a:pt x="1" y="243"/>
                    <a:pt x="10" y="597"/>
                  </a:cubicBezTo>
                  <a:cubicBezTo>
                    <a:pt x="18" y="940"/>
                    <a:pt x="302" y="1160"/>
                    <a:pt x="596" y="1160"/>
                  </a:cubicBezTo>
                  <a:cubicBezTo>
                    <a:pt x="743" y="1160"/>
                    <a:pt x="894" y="1104"/>
                    <a:pt x="1013" y="980"/>
                  </a:cubicBezTo>
                  <a:cubicBezTo>
                    <a:pt x="1238" y="743"/>
                    <a:pt x="1225" y="373"/>
                    <a:pt x="987" y="162"/>
                  </a:cubicBezTo>
                  <a:cubicBezTo>
                    <a:pt x="868" y="50"/>
                    <a:pt x="726"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84"/>
            <p:cNvSpPr/>
            <p:nvPr/>
          </p:nvSpPr>
          <p:spPr>
            <a:xfrm>
              <a:off x="4852350" y="3181975"/>
              <a:ext cx="30850" cy="29150"/>
            </a:xfrm>
            <a:custGeom>
              <a:avLst/>
              <a:gdLst/>
              <a:ahLst/>
              <a:cxnLst/>
              <a:rect l="l" t="t" r="r" b="b"/>
              <a:pathLst>
                <a:path w="1234" h="1166" extrusionOk="0">
                  <a:moveTo>
                    <a:pt x="596" y="1"/>
                  </a:moveTo>
                  <a:cubicBezTo>
                    <a:pt x="289" y="1"/>
                    <a:pt x="1" y="243"/>
                    <a:pt x="19" y="597"/>
                  </a:cubicBezTo>
                  <a:cubicBezTo>
                    <a:pt x="28" y="940"/>
                    <a:pt x="305" y="1166"/>
                    <a:pt x="595" y="1166"/>
                  </a:cubicBezTo>
                  <a:cubicBezTo>
                    <a:pt x="741" y="1166"/>
                    <a:pt x="890" y="1108"/>
                    <a:pt x="1009" y="980"/>
                  </a:cubicBezTo>
                  <a:cubicBezTo>
                    <a:pt x="1234" y="756"/>
                    <a:pt x="1221" y="373"/>
                    <a:pt x="996" y="161"/>
                  </a:cubicBezTo>
                  <a:cubicBezTo>
                    <a:pt x="877" y="50"/>
                    <a:pt x="734" y="1"/>
                    <a:pt x="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84"/>
            <p:cNvSpPr/>
            <p:nvPr/>
          </p:nvSpPr>
          <p:spPr>
            <a:xfrm>
              <a:off x="4917300" y="3183625"/>
              <a:ext cx="30950" cy="29150"/>
            </a:xfrm>
            <a:custGeom>
              <a:avLst/>
              <a:gdLst/>
              <a:ahLst/>
              <a:cxnLst/>
              <a:rect l="l" t="t" r="r" b="b"/>
              <a:pathLst>
                <a:path w="1238" h="1166" extrusionOk="0">
                  <a:moveTo>
                    <a:pt x="595" y="1"/>
                  </a:moveTo>
                  <a:cubicBezTo>
                    <a:pt x="292" y="1"/>
                    <a:pt x="0" y="243"/>
                    <a:pt x="9" y="597"/>
                  </a:cubicBezTo>
                  <a:cubicBezTo>
                    <a:pt x="18" y="940"/>
                    <a:pt x="302" y="1166"/>
                    <a:pt x="595" y="1166"/>
                  </a:cubicBezTo>
                  <a:cubicBezTo>
                    <a:pt x="743" y="1166"/>
                    <a:pt x="894" y="1109"/>
                    <a:pt x="1013" y="980"/>
                  </a:cubicBezTo>
                  <a:cubicBezTo>
                    <a:pt x="1238" y="756"/>
                    <a:pt x="1224" y="386"/>
                    <a:pt x="987" y="161"/>
                  </a:cubicBezTo>
                  <a:cubicBezTo>
                    <a:pt x="871" y="50"/>
                    <a:pt x="73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84"/>
            <p:cNvSpPr/>
            <p:nvPr/>
          </p:nvSpPr>
          <p:spPr>
            <a:xfrm>
              <a:off x="4982325" y="3182300"/>
              <a:ext cx="30975" cy="29000"/>
            </a:xfrm>
            <a:custGeom>
              <a:avLst/>
              <a:gdLst/>
              <a:ahLst/>
              <a:cxnLst/>
              <a:rect l="l" t="t" r="r" b="b"/>
              <a:pathLst>
                <a:path w="1239" h="1160" extrusionOk="0">
                  <a:moveTo>
                    <a:pt x="590" y="1"/>
                  </a:moveTo>
                  <a:cubicBezTo>
                    <a:pt x="286" y="1"/>
                    <a:pt x="1" y="243"/>
                    <a:pt x="10" y="597"/>
                  </a:cubicBezTo>
                  <a:cubicBezTo>
                    <a:pt x="19" y="940"/>
                    <a:pt x="302" y="1160"/>
                    <a:pt x="596" y="1160"/>
                  </a:cubicBezTo>
                  <a:cubicBezTo>
                    <a:pt x="744" y="1160"/>
                    <a:pt x="894" y="1104"/>
                    <a:pt x="1014" y="980"/>
                  </a:cubicBezTo>
                  <a:cubicBezTo>
                    <a:pt x="1238" y="743"/>
                    <a:pt x="1225" y="373"/>
                    <a:pt x="987" y="162"/>
                  </a:cubicBezTo>
                  <a:cubicBezTo>
                    <a:pt x="868" y="51"/>
                    <a:pt x="727" y="1"/>
                    <a:pt x="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84"/>
            <p:cNvSpPr/>
            <p:nvPr/>
          </p:nvSpPr>
          <p:spPr>
            <a:xfrm>
              <a:off x="5046400" y="3177700"/>
              <a:ext cx="30950" cy="29000"/>
            </a:xfrm>
            <a:custGeom>
              <a:avLst/>
              <a:gdLst/>
              <a:ahLst/>
              <a:cxnLst/>
              <a:rect l="l" t="t" r="r" b="b"/>
              <a:pathLst>
                <a:path w="1238" h="1160" extrusionOk="0">
                  <a:moveTo>
                    <a:pt x="594" y="0"/>
                  </a:moveTo>
                  <a:cubicBezTo>
                    <a:pt x="291" y="0"/>
                    <a:pt x="0" y="242"/>
                    <a:pt x="9" y="597"/>
                  </a:cubicBezTo>
                  <a:cubicBezTo>
                    <a:pt x="18" y="939"/>
                    <a:pt x="301" y="1159"/>
                    <a:pt x="595" y="1159"/>
                  </a:cubicBezTo>
                  <a:cubicBezTo>
                    <a:pt x="743" y="1159"/>
                    <a:pt x="893" y="1103"/>
                    <a:pt x="1013" y="980"/>
                  </a:cubicBezTo>
                  <a:cubicBezTo>
                    <a:pt x="1237" y="742"/>
                    <a:pt x="1224" y="372"/>
                    <a:pt x="986" y="161"/>
                  </a:cubicBezTo>
                  <a:cubicBezTo>
                    <a:pt x="871" y="50"/>
                    <a:pt x="73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84"/>
            <p:cNvSpPr/>
            <p:nvPr/>
          </p:nvSpPr>
          <p:spPr>
            <a:xfrm>
              <a:off x="4568550" y="3164875"/>
              <a:ext cx="516400" cy="69125"/>
            </a:xfrm>
            <a:custGeom>
              <a:avLst/>
              <a:gdLst/>
              <a:ahLst/>
              <a:cxnLst/>
              <a:rect l="l" t="t" r="r" b="b"/>
              <a:pathLst>
                <a:path w="20656" h="2765" extrusionOk="0">
                  <a:moveTo>
                    <a:pt x="119" y="0"/>
                  </a:moveTo>
                  <a:cubicBezTo>
                    <a:pt x="79" y="132"/>
                    <a:pt x="40" y="251"/>
                    <a:pt x="0" y="357"/>
                  </a:cubicBezTo>
                  <a:cubicBezTo>
                    <a:pt x="1783" y="1162"/>
                    <a:pt x="3658" y="1743"/>
                    <a:pt x="5586" y="2100"/>
                  </a:cubicBezTo>
                  <a:cubicBezTo>
                    <a:pt x="7620" y="2496"/>
                    <a:pt x="9694" y="2708"/>
                    <a:pt x="11767" y="2747"/>
                  </a:cubicBezTo>
                  <a:cubicBezTo>
                    <a:pt x="12194" y="2758"/>
                    <a:pt x="12625" y="2765"/>
                    <a:pt x="13061" y="2765"/>
                  </a:cubicBezTo>
                  <a:cubicBezTo>
                    <a:pt x="13677" y="2765"/>
                    <a:pt x="14302" y="2752"/>
                    <a:pt x="14937" y="2721"/>
                  </a:cubicBezTo>
                  <a:cubicBezTo>
                    <a:pt x="16852" y="2642"/>
                    <a:pt x="18767" y="2470"/>
                    <a:pt x="20655" y="2193"/>
                  </a:cubicBezTo>
                  <a:cubicBezTo>
                    <a:pt x="20655" y="2074"/>
                    <a:pt x="20642" y="1955"/>
                    <a:pt x="20629" y="1823"/>
                  </a:cubicBezTo>
                  <a:cubicBezTo>
                    <a:pt x="18740" y="2100"/>
                    <a:pt x="16825" y="2272"/>
                    <a:pt x="14923" y="2351"/>
                  </a:cubicBezTo>
                  <a:cubicBezTo>
                    <a:pt x="14307" y="2376"/>
                    <a:pt x="13662" y="2390"/>
                    <a:pt x="12995" y="2390"/>
                  </a:cubicBezTo>
                  <a:cubicBezTo>
                    <a:pt x="9006" y="2390"/>
                    <a:pt x="4237" y="1878"/>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84"/>
            <p:cNvSpPr/>
            <p:nvPr/>
          </p:nvSpPr>
          <p:spPr>
            <a:xfrm>
              <a:off x="4928750" y="2710700"/>
              <a:ext cx="130775" cy="195025"/>
            </a:xfrm>
            <a:custGeom>
              <a:avLst/>
              <a:gdLst/>
              <a:ahLst/>
              <a:cxnLst/>
              <a:rect l="l" t="t" r="r" b="b"/>
              <a:pathLst>
                <a:path w="5231" h="7801" extrusionOk="0">
                  <a:moveTo>
                    <a:pt x="413" y="0"/>
                  </a:moveTo>
                  <a:cubicBezTo>
                    <a:pt x="353" y="0"/>
                    <a:pt x="299" y="38"/>
                    <a:pt x="278" y="101"/>
                  </a:cubicBezTo>
                  <a:cubicBezTo>
                    <a:pt x="80" y="827"/>
                    <a:pt x="0" y="1567"/>
                    <a:pt x="40" y="2319"/>
                  </a:cubicBezTo>
                  <a:cubicBezTo>
                    <a:pt x="40" y="2425"/>
                    <a:pt x="53" y="2518"/>
                    <a:pt x="66" y="2610"/>
                  </a:cubicBezTo>
                  <a:cubicBezTo>
                    <a:pt x="146" y="3402"/>
                    <a:pt x="383" y="4168"/>
                    <a:pt x="766" y="4842"/>
                  </a:cubicBezTo>
                  <a:cubicBezTo>
                    <a:pt x="1598" y="6295"/>
                    <a:pt x="3104" y="7285"/>
                    <a:pt x="5230" y="7800"/>
                  </a:cubicBezTo>
                  <a:cubicBezTo>
                    <a:pt x="5217" y="7694"/>
                    <a:pt x="5204" y="7589"/>
                    <a:pt x="5191" y="7483"/>
                  </a:cubicBezTo>
                  <a:cubicBezTo>
                    <a:pt x="3210" y="6995"/>
                    <a:pt x="1796" y="6044"/>
                    <a:pt x="1030" y="4697"/>
                  </a:cubicBezTo>
                  <a:cubicBezTo>
                    <a:pt x="661" y="4063"/>
                    <a:pt x="436" y="3350"/>
                    <a:pt x="370" y="2623"/>
                  </a:cubicBezTo>
                  <a:cubicBezTo>
                    <a:pt x="357" y="2518"/>
                    <a:pt x="344" y="2425"/>
                    <a:pt x="344" y="2319"/>
                  </a:cubicBezTo>
                  <a:cubicBezTo>
                    <a:pt x="291" y="1606"/>
                    <a:pt x="370" y="880"/>
                    <a:pt x="555" y="193"/>
                  </a:cubicBezTo>
                  <a:cubicBezTo>
                    <a:pt x="581" y="114"/>
                    <a:pt x="542" y="22"/>
                    <a:pt x="463" y="8"/>
                  </a:cubicBezTo>
                  <a:cubicBezTo>
                    <a:pt x="446" y="3"/>
                    <a:pt x="430"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84"/>
            <p:cNvSpPr/>
            <p:nvPr/>
          </p:nvSpPr>
          <p:spPr>
            <a:xfrm>
              <a:off x="4696300" y="2725750"/>
              <a:ext cx="341100" cy="50200"/>
            </a:xfrm>
            <a:custGeom>
              <a:avLst/>
              <a:gdLst/>
              <a:ahLst/>
              <a:cxnLst/>
              <a:rect l="l" t="t" r="r" b="b"/>
              <a:pathLst>
                <a:path w="13644" h="2008" extrusionOk="0">
                  <a:moveTo>
                    <a:pt x="67" y="1"/>
                  </a:moveTo>
                  <a:cubicBezTo>
                    <a:pt x="41" y="106"/>
                    <a:pt x="14" y="199"/>
                    <a:pt x="1" y="304"/>
                  </a:cubicBezTo>
                  <a:cubicBezTo>
                    <a:pt x="529" y="542"/>
                    <a:pt x="1071" y="753"/>
                    <a:pt x="1639" y="938"/>
                  </a:cubicBezTo>
                  <a:lnTo>
                    <a:pt x="1916" y="1018"/>
                  </a:lnTo>
                  <a:cubicBezTo>
                    <a:pt x="4187" y="1704"/>
                    <a:pt x="6723" y="1942"/>
                    <a:pt x="8770" y="1995"/>
                  </a:cubicBezTo>
                  <a:lnTo>
                    <a:pt x="9364" y="2008"/>
                  </a:lnTo>
                  <a:lnTo>
                    <a:pt x="9893" y="2008"/>
                  </a:lnTo>
                  <a:cubicBezTo>
                    <a:pt x="11398" y="2008"/>
                    <a:pt x="12719" y="1929"/>
                    <a:pt x="13643" y="1850"/>
                  </a:cubicBezTo>
                  <a:cubicBezTo>
                    <a:pt x="13617" y="1744"/>
                    <a:pt x="13604" y="1651"/>
                    <a:pt x="13577" y="1559"/>
                  </a:cubicBezTo>
                  <a:cubicBezTo>
                    <a:pt x="12663" y="1633"/>
                    <a:pt x="11392" y="1719"/>
                    <a:pt x="9945" y="1719"/>
                  </a:cubicBezTo>
                  <a:cubicBezTo>
                    <a:pt x="9845" y="1719"/>
                    <a:pt x="9744" y="1718"/>
                    <a:pt x="9642" y="1717"/>
                  </a:cubicBezTo>
                  <a:lnTo>
                    <a:pt x="9338" y="1717"/>
                  </a:lnTo>
                  <a:cubicBezTo>
                    <a:pt x="9153" y="1717"/>
                    <a:pt x="8955" y="1717"/>
                    <a:pt x="8770" y="1704"/>
                  </a:cubicBezTo>
                  <a:cubicBezTo>
                    <a:pt x="6750" y="1638"/>
                    <a:pt x="4253" y="1414"/>
                    <a:pt x="2022" y="740"/>
                  </a:cubicBezTo>
                  <a:lnTo>
                    <a:pt x="1731" y="661"/>
                  </a:lnTo>
                  <a:cubicBezTo>
                    <a:pt x="1163" y="476"/>
                    <a:pt x="608" y="252"/>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84"/>
            <p:cNvSpPr/>
            <p:nvPr/>
          </p:nvSpPr>
          <p:spPr>
            <a:xfrm>
              <a:off x="4669900" y="2710850"/>
              <a:ext cx="85200" cy="128500"/>
            </a:xfrm>
            <a:custGeom>
              <a:avLst/>
              <a:gdLst/>
              <a:ahLst/>
              <a:cxnLst/>
              <a:rect l="l" t="t" r="r" b="b"/>
              <a:pathLst>
                <a:path w="3408" h="5140" extrusionOk="0">
                  <a:moveTo>
                    <a:pt x="3251" y="0"/>
                  </a:moveTo>
                  <a:cubicBezTo>
                    <a:pt x="3181" y="0"/>
                    <a:pt x="3116" y="50"/>
                    <a:pt x="3104" y="121"/>
                  </a:cubicBezTo>
                  <a:cubicBezTo>
                    <a:pt x="3025" y="504"/>
                    <a:pt x="2919" y="887"/>
                    <a:pt x="2787" y="1257"/>
                  </a:cubicBezTo>
                  <a:cubicBezTo>
                    <a:pt x="2761" y="1349"/>
                    <a:pt x="2734" y="1442"/>
                    <a:pt x="2695" y="1534"/>
                  </a:cubicBezTo>
                  <a:cubicBezTo>
                    <a:pt x="2549" y="1917"/>
                    <a:pt x="2391" y="2287"/>
                    <a:pt x="2193" y="2644"/>
                  </a:cubicBezTo>
                  <a:cubicBezTo>
                    <a:pt x="1612" y="3740"/>
                    <a:pt x="912" y="4453"/>
                    <a:pt x="93" y="4809"/>
                  </a:cubicBezTo>
                  <a:lnTo>
                    <a:pt x="0" y="5140"/>
                  </a:lnTo>
                  <a:cubicBezTo>
                    <a:pt x="978" y="4809"/>
                    <a:pt x="1810" y="4017"/>
                    <a:pt x="2470" y="2776"/>
                  </a:cubicBezTo>
                  <a:cubicBezTo>
                    <a:pt x="2655" y="2406"/>
                    <a:pt x="2827" y="2010"/>
                    <a:pt x="2972" y="1614"/>
                  </a:cubicBezTo>
                  <a:cubicBezTo>
                    <a:pt x="3012" y="1521"/>
                    <a:pt x="3038" y="1429"/>
                    <a:pt x="3064" y="1336"/>
                  </a:cubicBezTo>
                  <a:cubicBezTo>
                    <a:pt x="3196" y="953"/>
                    <a:pt x="3315" y="570"/>
                    <a:pt x="3395" y="161"/>
                  </a:cubicBezTo>
                  <a:cubicBezTo>
                    <a:pt x="3408" y="82"/>
                    <a:pt x="3355" y="16"/>
                    <a:pt x="3276" y="2"/>
                  </a:cubicBezTo>
                  <a:cubicBezTo>
                    <a:pt x="3267" y="1"/>
                    <a:pt x="3259" y="0"/>
                    <a:pt x="3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84"/>
            <p:cNvSpPr/>
            <p:nvPr/>
          </p:nvSpPr>
          <p:spPr>
            <a:xfrm>
              <a:off x="4681125" y="2269475"/>
              <a:ext cx="428900" cy="470925"/>
            </a:xfrm>
            <a:custGeom>
              <a:avLst/>
              <a:gdLst/>
              <a:ahLst/>
              <a:cxnLst/>
              <a:rect l="l" t="t" r="r" b="b"/>
              <a:pathLst>
                <a:path w="17156" h="18837" extrusionOk="0">
                  <a:moveTo>
                    <a:pt x="10737" y="0"/>
                  </a:moveTo>
                  <a:lnTo>
                    <a:pt x="6445" y="53"/>
                  </a:lnTo>
                  <a:cubicBezTo>
                    <a:pt x="6023" y="106"/>
                    <a:pt x="5640" y="159"/>
                    <a:pt x="5283" y="225"/>
                  </a:cubicBezTo>
                  <a:cubicBezTo>
                    <a:pt x="4979" y="278"/>
                    <a:pt x="4715" y="330"/>
                    <a:pt x="4464" y="410"/>
                  </a:cubicBezTo>
                  <a:cubicBezTo>
                    <a:pt x="2285" y="1017"/>
                    <a:pt x="2206" y="2166"/>
                    <a:pt x="1810" y="4253"/>
                  </a:cubicBezTo>
                  <a:cubicBezTo>
                    <a:pt x="1691" y="4834"/>
                    <a:pt x="1532" y="5415"/>
                    <a:pt x="1361" y="5983"/>
                  </a:cubicBezTo>
                  <a:cubicBezTo>
                    <a:pt x="1295" y="6154"/>
                    <a:pt x="1242" y="6326"/>
                    <a:pt x="1189" y="6498"/>
                  </a:cubicBezTo>
                  <a:cubicBezTo>
                    <a:pt x="621" y="8162"/>
                    <a:pt x="0" y="9588"/>
                    <a:pt x="251" y="10460"/>
                  </a:cubicBezTo>
                  <a:cubicBezTo>
                    <a:pt x="251" y="10473"/>
                    <a:pt x="251" y="10486"/>
                    <a:pt x="265" y="10499"/>
                  </a:cubicBezTo>
                  <a:cubicBezTo>
                    <a:pt x="304" y="10645"/>
                    <a:pt x="357" y="10777"/>
                    <a:pt x="410" y="10922"/>
                  </a:cubicBezTo>
                  <a:cubicBezTo>
                    <a:pt x="714" y="11582"/>
                    <a:pt x="1123" y="12177"/>
                    <a:pt x="1612" y="12705"/>
                  </a:cubicBezTo>
                  <a:cubicBezTo>
                    <a:pt x="1678" y="12784"/>
                    <a:pt x="1717" y="12811"/>
                    <a:pt x="1717" y="12811"/>
                  </a:cubicBezTo>
                  <a:lnTo>
                    <a:pt x="1717" y="12837"/>
                  </a:lnTo>
                  <a:cubicBezTo>
                    <a:pt x="1717" y="12877"/>
                    <a:pt x="1717" y="12916"/>
                    <a:pt x="1704" y="12969"/>
                  </a:cubicBezTo>
                  <a:cubicBezTo>
                    <a:pt x="1691" y="13180"/>
                    <a:pt x="1651" y="13378"/>
                    <a:pt x="1612" y="13590"/>
                  </a:cubicBezTo>
                  <a:cubicBezTo>
                    <a:pt x="1044" y="16297"/>
                    <a:pt x="1070" y="16403"/>
                    <a:pt x="846" y="17552"/>
                  </a:cubicBezTo>
                  <a:cubicBezTo>
                    <a:pt x="4118" y="18576"/>
                    <a:pt x="7311" y="18836"/>
                    <a:pt x="9715" y="18836"/>
                  </a:cubicBezTo>
                  <a:cubicBezTo>
                    <a:pt x="12210" y="18836"/>
                    <a:pt x="13854" y="18555"/>
                    <a:pt x="13854" y="18555"/>
                  </a:cubicBezTo>
                  <a:cubicBezTo>
                    <a:pt x="13669" y="14897"/>
                    <a:pt x="13445" y="16350"/>
                    <a:pt x="13841" y="13695"/>
                  </a:cubicBezTo>
                  <a:cubicBezTo>
                    <a:pt x="14039" y="12414"/>
                    <a:pt x="14554" y="10486"/>
                    <a:pt x="15241" y="8571"/>
                  </a:cubicBezTo>
                  <a:cubicBezTo>
                    <a:pt x="15267" y="8505"/>
                    <a:pt x="15294" y="8426"/>
                    <a:pt x="15320" y="8347"/>
                  </a:cubicBezTo>
                  <a:cubicBezTo>
                    <a:pt x="15531" y="7792"/>
                    <a:pt x="15743" y="7224"/>
                    <a:pt x="15980" y="6683"/>
                  </a:cubicBezTo>
                  <a:cubicBezTo>
                    <a:pt x="16997" y="4332"/>
                    <a:pt x="17156" y="1677"/>
                    <a:pt x="14726" y="859"/>
                  </a:cubicBezTo>
                  <a:cubicBezTo>
                    <a:pt x="14105" y="661"/>
                    <a:pt x="13471" y="502"/>
                    <a:pt x="12824" y="370"/>
                  </a:cubicBezTo>
                  <a:cubicBezTo>
                    <a:pt x="12666" y="330"/>
                    <a:pt x="12481" y="304"/>
                    <a:pt x="12335" y="264"/>
                  </a:cubicBezTo>
                  <a:cubicBezTo>
                    <a:pt x="11437" y="106"/>
                    <a:pt x="10737" y="0"/>
                    <a:pt x="10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84"/>
            <p:cNvSpPr/>
            <p:nvPr/>
          </p:nvSpPr>
          <p:spPr>
            <a:xfrm>
              <a:off x="4701600" y="2677550"/>
              <a:ext cx="330525" cy="66250"/>
            </a:xfrm>
            <a:custGeom>
              <a:avLst/>
              <a:gdLst/>
              <a:ahLst/>
              <a:cxnLst/>
              <a:rect l="l" t="t" r="r" b="b"/>
              <a:pathLst>
                <a:path w="13221" h="2650" extrusionOk="0">
                  <a:moveTo>
                    <a:pt x="264" y="0"/>
                  </a:moveTo>
                  <a:lnTo>
                    <a:pt x="0" y="1255"/>
                  </a:lnTo>
                  <a:cubicBezTo>
                    <a:pt x="0" y="1255"/>
                    <a:pt x="4055" y="2650"/>
                    <a:pt x="8993" y="2650"/>
                  </a:cubicBezTo>
                  <a:cubicBezTo>
                    <a:pt x="10357" y="2650"/>
                    <a:pt x="11788" y="2543"/>
                    <a:pt x="13220" y="2272"/>
                  </a:cubicBezTo>
                  <a:lnTo>
                    <a:pt x="12996" y="1110"/>
                  </a:lnTo>
                  <a:cubicBezTo>
                    <a:pt x="12996" y="1110"/>
                    <a:pt x="11731" y="1358"/>
                    <a:pt x="9559" y="1358"/>
                  </a:cubicBezTo>
                  <a:cubicBezTo>
                    <a:pt x="7305" y="1358"/>
                    <a:pt x="4072" y="1090"/>
                    <a:pt x="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84"/>
            <p:cNvSpPr/>
            <p:nvPr/>
          </p:nvSpPr>
          <p:spPr>
            <a:xfrm>
              <a:off x="4831350" y="2272100"/>
              <a:ext cx="120525" cy="103700"/>
            </a:xfrm>
            <a:custGeom>
              <a:avLst/>
              <a:gdLst/>
              <a:ahLst/>
              <a:cxnLst/>
              <a:rect l="l" t="t" r="r" b="b"/>
              <a:pathLst>
                <a:path w="4821" h="4148" extrusionOk="0">
                  <a:moveTo>
                    <a:pt x="4821" y="1"/>
                  </a:moveTo>
                  <a:lnTo>
                    <a:pt x="410" y="357"/>
                  </a:lnTo>
                  <a:lnTo>
                    <a:pt x="0" y="4148"/>
                  </a:lnTo>
                  <a:cubicBezTo>
                    <a:pt x="1559" y="3844"/>
                    <a:pt x="4808" y="1691"/>
                    <a:pt x="4821"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84"/>
            <p:cNvSpPr/>
            <p:nvPr/>
          </p:nvSpPr>
          <p:spPr>
            <a:xfrm>
              <a:off x="4721725" y="2584050"/>
              <a:ext cx="188550" cy="25175"/>
            </a:xfrm>
            <a:custGeom>
              <a:avLst/>
              <a:gdLst/>
              <a:ahLst/>
              <a:cxnLst/>
              <a:rect l="l" t="t" r="r" b="b"/>
              <a:pathLst>
                <a:path w="7542" h="1007" extrusionOk="0">
                  <a:moveTo>
                    <a:pt x="4300" y="1"/>
                  </a:moveTo>
                  <a:cubicBezTo>
                    <a:pt x="3875" y="1"/>
                    <a:pt x="3449" y="41"/>
                    <a:pt x="3025" y="122"/>
                  </a:cubicBezTo>
                  <a:cubicBezTo>
                    <a:pt x="2439" y="235"/>
                    <a:pt x="1898" y="286"/>
                    <a:pt x="1409" y="286"/>
                  </a:cubicBezTo>
                  <a:cubicBezTo>
                    <a:pt x="874" y="286"/>
                    <a:pt x="401" y="225"/>
                    <a:pt x="1" y="122"/>
                  </a:cubicBezTo>
                  <a:lnTo>
                    <a:pt x="1" y="122"/>
                  </a:lnTo>
                  <a:cubicBezTo>
                    <a:pt x="54" y="188"/>
                    <a:pt x="107" y="228"/>
                    <a:pt x="107" y="228"/>
                  </a:cubicBezTo>
                  <a:lnTo>
                    <a:pt x="107" y="241"/>
                  </a:lnTo>
                  <a:cubicBezTo>
                    <a:pt x="107" y="294"/>
                    <a:pt x="93" y="333"/>
                    <a:pt x="93" y="373"/>
                  </a:cubicBezTo>
                  <a:cubicBezTo>
                    <a:pt x="574" y="470"/>
                    <a:pt x="1064" y="520"/>
                    <a:pt x="1557" y="520"/>
                  </a:cubicBezTo>
                  <a:cubicBezTo>
                    <a:pt x="2065" y="520"/>
                    <a:pt x="2575" y="467"/>
                    <a:pt x="3078" y="360"/>
                  </a:cubicBezTo>
                  <a:cubicBezTo>
                    <a:pt x="3477" y="287"/>
                    <a:pt x="3879" y="251"/>
                    <a:pt x="4280" y="251"/>
                  </a:cubicBezTo>
                  <a:cubicBezTo>
                    <a:pt x="5342" y="251"/>
                    <a:pt x="6395" y="501"/>
                    <a:pt x="7344" y="980"/>
                  </a:cubicBezTo>
                  <a:cubicBezTo>
                    <a:pt x="7370" y="994"/>
                    <a:pt x="7383" y="1007"/>
                    <a:pt x="7410" y="1007"/>
                  </a:cubicBezTo>
                  <a:cubicBezTo>
                    <a:pt x="7449" y="1007"/>
                    <a:pt x="7489" y="980"/>
                    <a:pt x="7502" y="941"/>
                  </a:cubicBezTo>
                  <a:cubicBezTo>
                    <a:pt x="7542" y="888"/>
                    <a:pt x="7529" y="809"/>
                    <a:pt x="7463" y="782"/>
                  </a:cubicBezTo>
                  <a:cubicBezTo>
                    <a:pt x="6482" y="268"/>
                    <a:pt x="5398" y="1"/>
                    <a:pt x="4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84"/>
            <p:cNvSpPr/>
            <p:nvPr/>
          </p:nvSpPr>
          <p:spPr>
            <a:xfrm>
              <a:off x="4769600" y="2380475"/>
              <a:ext cx="160625" cy="59050"/>
            </a:xfrm>
            <a:custGeom>
              <a:avLst/>
              <a:gdLst/>
              <a:ahLst/>
              <a:cxnLst/>
              <a:rect l="l" t="t" r="r" b="b"/>
              <a:pathLst>
                <a:path w="6425" h="2362" extrusionOk="0">
                  <a:moveTo>
                    <a:pt x="6252" y="0"/>
                  </a:moveTo>
                  <a:cubicBezTo>
                    <a:pt x="6229" y="0"/>
                    <a:pt x="6205" y="7"/>
                    <a:pt x="6181" y="24"/>
                  </a:cubicBezTo>
                  <a:cubicBezTo>
                    <a:pt x="6155" y="50"/>
                    <a:pt x="3197" y="2124"/>
                    <a:pt x="1837" y="2124"/>
                  </a:cubicBezTo>
                  <a:cubicBezTo>
                    <a:pt x="529" y="2124"/>
                    <a:pt x="252" y="711"/>
                    <a:pt x="239" y="698"/>
                  </a:cubicBezTo>
                  <a:cubicBezTo>
                    <a:pt x="227" y="638"/>
                    <a:pt x="183" y="590"/>
                    <a:pt x="127" y="590"/>
                  </a:cubicBezTo>
                  <a:cubicBezTo>
                    <a:pt x="120" y="590"/>
                    <a:pt x="113" y="591"/>
                    <a:pt x="106" y="592"/>
                  </a:cubicBezTo>
                  <a:cubicBezTo>
                    <a:pt x="40" y="605"/>
                    <a:pt x="1" y="671"/>
                    <a:pt x="14" y="737"/>
                  </a:cubicBezTo>
                  <a:cubicBezTo>
                    <a:pt x="14" y="750"/>
                    <a:pt x="344" y="2362"/>
                    <a:pt x="1837" y="2362"/>
                  </a:cubicBezTo>
                  <a:cubicBezTo>
                    <a:pt x="3276" y="2362"/>
                    <a:pt x="6195" y="315"/>
                    <a:pt x="6327" y="222"/>
                  </a:cubicBezTo>
                  <a:cubicBezTo>
                    <a:pt x="6424" y="146"/>
                    <a:pt x="6353" y="0"/>
                    <a:pt x="6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84"/>
            <p:cNvSpPr/>
            <p:nvPr/>
          </p:nvSpPr>
          <p:spPr>
            <a:xfrm>
              <a:off x="4841575" y="2202775"/>
              <a:ext cx="110300" cy="95825"/>
            </a:xfrm>
            <a:custGeom>
              <a:avLst/>
              <a:gdLst/>
              <a:ahLst/>
              <a:cxnLst/>
              <a:rect l="l" t="t" r="r" b="b"/>
              <a:pathLst>
                <a:path w="4412" h="3833" extrusionOk="0">
                  <a:moveTo>
                    <a:pt x="4029" y="1"/>
                  </a:moveTo>
                  <a:lnTo>
                    <a:pt x="4029" y="1"/>
                  </a:lnTo>
                  <a:cubicBezTo>
                    <a:pt x="3804" y="80"/>
                    <a:pt x="3593" y="185"/>
                    <a:pt x="3395" y="304"/>
                  </a:cubicBezTo>
                  <a:cubicBezTo>
                    <a:pt x="3316" y="357"/>
                    <a:pt x="3223" y="384"/>
                    <a:pt x="3144" y="423"/>
                  </a:cubicBezTo>
                  <a:cubicBezTo>
                    <a:pt x="2395" y="737"/>
                    <a:pt x="1314" y="1107"/>
                    <a:pt x="347" y="1107"/>
                  </a:cubicBezTo>
                  <a:cubicBezTo>
                    <a:pt x="257" y="1107"/>
                    <a:pt x="168" y="1103"/>
                    <a:pt x="80" y="1097"/>
                  </a:cubicBezTo>
                  <a:lnTo>
                    <a:pt x="1" y="3130"/>
                  </a:lnTo>
                  <a:cubicBezTo>
                    <a:pt x="1" y="3130"/>
                    <a:pt x="455" y="3833"/>
                    <a:pt x="1590" y="3833"/>
                  </a:cubicBezTo>
                  <a:cubicBezTo>
                    <a:pt x="2270" y="3833"/>
                    <a:pt x="3194" y="3581"/>
                    <a:pt x="4412" y="2774"/>
                  </a:cubicBezTo>
                  <a:cubicBezTo>
                    <a:pt x="3791" y="2087"/>
                    <a:pt x="3778" y="780"/>
                    <a:pt x="4029"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84"/>
            <p:cNvSpPr/>
            <p:nvPr/>
          </p:nvSpPr>
          <p:spPr>
            <a:xfrm>
              <a:off x="4791075" y="2270475"/>
              <a:ext cx="50875" cy="105650"/>
            </a:xfrm>
            <a:custGeom>
              <a:avLst/>
              <a:gdLst/>
              <a:ahLst/>
              <a:cxnLst/>
              <a:rect l="l" t="t" r="r" b="b"/>
              <a:pathLst>
                <a:path w="2035" h="4226" extrusionOk="0">
                  <a:moveTo>
                    <a:pt x="1721" y="1"/>
                  </a:moveTo>
                  <a:cubicBezTo>
                    <a:pt x="1380" y="1"/>
                    <a:pt x="778" y="73"/>
                    <a:pt x="0" y="462"/>
                  </a:cubicBezTo>
                  <a:lnTo>
                    <a:pt x="1611" y="4226"/>
                  </a:lnTo>
                  <a:lnTo>
                    <a:pt x="2034" y="26"/>
                  </a:lnTo>
                  <a:cubicBezTo>
                    <a:pt x="2034" y="26"/>
                    <a:pt x="1924" y="1"/>
                    <a:pt x="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84"/>
            <p:cNvSpPr/>
            <p:nvPr/>
          </p:nvSpPr>
          <p:spPr>
            <a:xfrm>
              <a:off x="4831350" y="2269800"/>
              <a:ext cx="163450" cy="106325"/>
            </a:xfrm>
            <a:custGeom>
              <a:avLst/>
              <a:gdLst/>
              <a:ahLst/>
              <a:cxnLst/>
              <a:rect l="l" t="t" r="r" b="b"/>
              <a:pathLst>
                <a:path w="6538" h="4253" extrusionOk="0">
                  <a:moveTo>
                    <a:pt x="4715" y="0"/>
                  </a:moveTo>
                  <a:cubicBezTo>
                    <a:pt x="4715" y="0"/>
                    <a:pt x="2246" y="2774"/>
                    <a:pt x="0" y="4253"/>
                  </a:cubicBezTo>
                  <a:cubicBezTo>
                    <a:pt x="0" y="4253"/>
                    <a:pt x="3843" y="3345"/>
                    <a:pt x="5571" y="3345"/>
                  </a:cubicBezTo>
                  <a:cubicBezTo>
                    <a:pt x="5672" y="3345"/>
                    <a:pt x="5766" y="3348"/>
                    <a:pt x="5851" y="3355"/>
                  </a:cubicBezTo>
                  <a:cubicBezTo>
                    <a:pt x="5851" y="3355"/>
                    <a:pt x="6538" y="1572"/>
                    <a:pt x="4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84"/>
            <p:cNvSpPr/>
            <p:nvPr/>
          </p:nvSpPr>
          <p:spPr>
            <a:xfrm>
              <a:off x="4842575" y="2210375"/>
              <a:ext cx="83875" cy="43925"/>
            </a:xfrm>
            <a:custGeom>
              <a:avLst/>
              <a:gdLst/>
              <a:ahLst/>
              <a:cxnLst/>
              <a:rect l="l" t="t" r="r" b="b"/>
              <a:pathLst>
                <a:path w="3355" h="1757" extrusionOk="0">
                  <a:moveTo>
                    <a:pt x="3355" y="0"/>
                  </a:moveTo>
                  <a:lnTo>
                    <a:pt x="3355" y="0"/>
                  </a:lnTo>
                  <a:cubicBezTo>
                    <a:pt x="3276" y="40"/>
                    <a:pt x="3196" y="80"/>
                    <a:pt x="3104" y="119"/>
                  </a:cubicBezTo>
                  <a:cubicBezTo>
                    <a:pt x="2355" y="433"/>
                    <a:pt x="1274" y="803"/>
                    <a:pt x="307" y="803"/>
                  </a:cubicBezTo>
                  <a:cubicBezTo>
                    <a:pt x="217" y="803"/>
                    <a:pt x="128" y="799"/>
                    <a:pt x="40" y="793"/>
                  </a:cubicBezTo>
                  <a:lnTo>
                    <a:pt x="0" y="1757"/>
                  </a:lnTo>
                  <a:cubicBezTo>
                    <a:pt x="885" y="1559"/>
                    <a:pt x="2470" y="1070"/>
                    <a:pt x="3355"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84"/>
            <p:cNvSpPr/>
            <p:nvPr/>
          </p:nvSpPr>
          <p:spPr>
            <a:xfrm>
              <a:off x="4788100" y="2022275"/>
              <a:ext cx="163450" cy="208675"/>
            </a:xfrm>
            <a:custGeom>
              <a:avLst/>
              <a:gdLst/>
              <a:ahLst/>
              <a:cxnLst/>
              <a:rect l="l" t="t" r="r" b="b"/>
              <a:pathLst>
                <a:path w="6538" h="8347" extrusionOk="0">
                  <a:moveTo>
                    <a:pt x="3584" y="1"/>
                  </a:moveTo>
                  <a:cubicBezTo>
                    <a:pt x="2775" y="1"/>
                    <a:pt x="2079" y="319"/>
                    <a:pt x="1612" y="472"/>
                  </a:cubicBezTo>
                  <a:cubicBezTo>
                    <a:pt x="621" y="776"/>
                    <a:pt x="0" y="2030"/>
                    <a:pt x="0" y="3853"/>
                  </a:cubicBezTo>
                  <a:lnTo>
                    <a:pt x="0" y="4474"/>
                  </a:lnTo>
                  <a:lnTo>
                    <a:pt x="0" y="5081"/>
                  </a:lnTo>
                  <a:cubicBezTo>
                    <a:pt x="14" y="6494"/>
                    <a:pt x="119" y="7287"/>
                    <a:pt x="463" y="7630"/>
                  </a:cubicBezTo>
                  <a:cubicBezTo>
                    <a:pt x="972" y="8159"/>
                    <a:pt x="1664" y="8346"/>
                    <a:pt x="2390" y="8346"/>
                  </a:cubicBezTo>
                  <a:cubicBezTo>
                    <a:pt x="4132" y="8346"/>
                    <a:pt x="6071" y="7267"/>
                    <a:pt x="6155" y="7221"/>
                  </a:cubicBezTo>
                  <a:cubicBezTo>
                    <a:pt x="6194" y="7062"/>
                    <a:pt x="6221" y="6904"/>
                    <a:pt x="6260" y="6745"/>
                  </a:cubicBezTo>
                  <a:cubicBezTo>
                    <a:pt x="6485" y="5504"/>
                    <a:pt x="6538" y="4236"/>
                    <a:pt x="6392" y="2994"/>
                  </a:cubicBezTo>
                  <a:cubicBezTo>
                    <a:pt x="6458" y="1753"/>
                    <a:pt x="5719" y="604"/>
                    <a:pt x="4557" y="168"/>
                  </a:cubicBezTo>
                  <a:cubicBezTo>
                    <a:pt x="4220" y="48"/>
                    <a:pt x="3894" y="1"/>
                    <a:pt x="3584"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84"/>
            <p:cNvSpPr/>
            <p:nvPr/>
          </p:nvSpPr>
          <p:spPr>
            <a:xfrm>
              <a:off x="4782825" y="2077325"/>
              <a:ext cx="42600" cy="23450"/>
            </a:xfrm>
            <a:custGeom>
              <a:avLst/>
              <a:gdLst/>
              <a:ahLst/>
              <a:cxnLst/>
              <a:rect l="l" t="t" r="r" b="b"/>
              <a:pathLst>
                <a:path w="1704" h="938" extrusionOk="0">
                  <a:moveTo>
                    <a:pt x="1347" y="0"/>
                  </a:moveTo>
                  <a:cubicBezTo>
                    <a:pt x="0" y="159"/>
                    <a:pt x="211" y="938"/>
                    <a:pt x="211" y="938"/>
                  </a:cubicBezTo>
                  <a:cubicBezTo>
                    <a:pt x="726" y="330"/>
                    <a:pt x="1453" y="700"/>
                    <a:pt x="1572" y="370"/>
                  </a:cubicBezTo>
                  <a:cubicBezTo>
                    <a:pt x="1704" y="40"/>
                    <a:pt x="1347" y="0"/>
                    <a:pt x="1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84"/>
            <p:cNvSpPr/>
            <p:nvPr/>
          </p:nvSpPr>
          <p:spPr>
            <a:xfrm>
              <a:off x="4848175" y="2077325"/>
              <a:ext cx="42625" cy="23450"/>
            </a:xfrm>
            <a:custGeom>
              <a:avLst/>
              <a:gdLst/>
              <a:ahLst/>
              <a:cxnLst/>
              <a:rect l="l" t="t" r="r" b="b"/>
              <a:pathLst>
                <a:path w="1705" h="938" extrusionOk="0">
                  <a:moveTo>
                    <a:pt x="358" y="0"/>
                  </a:moveTo>
                  <a:cubicBezTo>
                    <a:pt x="358" y="0"/>
                    <a:pt x="1" y="40"/>
                    <a:pt x="120" y="370"/>
                  </a:cubicBezTo>
                  <a:cubicBezTo>
                    <a:pt x="252" y="700"/>
                    <a:pt x="978" y="330"/>
                    <a:pt x="1493" y="938"/>
                  </a:cubicBezTo>
                  <a:cubicBezTo>
                    <a:pt x="1493" y="938"/>
                    <a:pt x="1705" y="159"/>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84"/>
            <p:cNvSpPr/>
            <p:nvPr/>
          </p:nvSpPr>
          <p:spPr>
            <a:xfrm>
              <a:off x="4860075" y="2134100"/>
              <a:ext cx="38650" cy="15225"/>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E691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84"/>
            <p:cNvSpPr/>
            <p:nvPr/>
          </p:nvSpPr>
          <p:spPr>
            <a:xfrm>
              <a:off x="4788100" y="2134100"/>
              <a:ext cx="17200" cy="15225"/>
            </a:xfrm>
            <a:custGeom>
              <a:avLst/>
              <a:gdLst/>
              <a:ahLst/>
              <a:cxnLst/>
              <a:rect l="l" t="t" r="r" b="b"/>
              <a:pathLst>
                <a:path w="688" h="609" extrusionOk="0">
                  <a:moveTo>
                    <a:pt x="0" y="1"/>
                  </a:moveTo>
                  <a:lnTo>
                    <a:pt x="0" y="608"/>
                  </a:lnTo>
                  <a:cubicBezTo>
                    <a:pt x="251" y="595"/>
                    <a:pt x="502" y="489"/>
                    <a:pt x="687" y="304"/>
                  </a:cubicBezTo>
                  <a:cubicBezTo>
                    <a:pt x="436" y="265"/>
                    <a:pt x="198" y="159"/>
                    <a:pt x="0" y="1"/>
                  </a:cubicBezTo>
                  <a:close/>
                </a:path>
              </a:pathLst>
            </a:custGeom>
            <a:solidFill>
              <a:srgbClr val="E691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84"/>
            <p:cNvSpPr/>
            <p:nvPr/>
          </p:nvSpPr>
          <p:spPr>
            <a:xfrm>
              <a:off x="4860725" y="2108025"/>
              <a:ext cx="11925" cy="21150"/>
            </a:xfrm>
            <a:custGeom>
              <a:avLst/>
              <a:gdLst/>
              <a:ahLst/>
              <a:cxnLst/>
              <a:rect l="l" t="t" r="r" b="b"/>
              <a:pathLst>
                <a:path w="477" h="846" extrusionOk="0">
                  <a:moveTo>
                    <a:pt x="239" y="0"/>
                  </a:moveTo>
                  <a:cubicBezTo>
                    <a:pt x="106" y="0"/>
                    <a:pt x="1" y="198"/>
                    <a:pt x="1" y="423"/>
                  </a:cubicBezTo>
                  <a:cubicBezTo>
                    <a:pt x="1" y="647"/>
                    <a:pt x="106" y="845"/>
                    <a:pt x="239" y="845"/>
                  </a:cubicBezTo>
                  <a:cubicBezTo>
                    <a:pt x="371" y="845"/>
                    <a:pt x="476" y="647"/>
                    <a:pt x="476" y="423"/>
                  </a:cubicBezTo>
                  <a:cubicBezTo>
                    <a:pt x="476" y="185"/>
                    <a:pt x="371"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84"/>
            <p:cNvSpPr/>
            <p:nvPr/>
          </p:nvSpPr>
          <p:spPr>
            <a:xfrm>
              <a:off x="4803950" y="2108025"/>
              <a:ext cx="11575" cy="21150"/>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84"/>
            <p:cNvSpPr/>
            <p:nvPr/>
          </p:nvSpPr>
          <p:spPr>
            <a:xfrm>
              <a:off x="4805725" y="2158925"/>
              <a:ext cx="50400" cy="14500"/>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84"/>
            <p:cNvSpPr/>
            <p:nvPr/>
          </p:nvSpPr>
          <p:spPr>
            <a:xfrm>
              <a:off x="4818800" y="2110250"/>
              <a:ext cx="19975" cy="30150"/>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84"/>
            <p:cNvSpPr/>
            <p:nvPr/>
          </p:nvSpPr>
          <p:spPr>
            <a:xfrm>
              <a:off x="4923125" y="2179325"/>
              <a:ext cx="21175" cy="23475"/>
            </a:xfrm>
            <a:custGeom>
              <a:avLst/>
              <a:gdLst/>
              <a:ahLst/>
              <a:cxnLst/>
              <a:rect l="l" t="t" r="r" b="b"/>
              <a:pathLst>
                <a:path w="847" h="939" extrusionOk="0">
                  <a:moveTo>
                    <a:pt x="1" y="1"/>
                  </a:moveTo>
                  <a:cubicBezTo>
                    <a:pt x="14" y="27"/>
                    <a:pt x="318" y="727"/>
                    <a:pt x="754" y="939"/>
                  </a:cubicBezTo>
                  <a:cubicBezTo>
                    <a:pt x="793" y="767"/>
                    <a:pt x="820" y="622"/>
                    <a:pt x="846" y="463"/>
                  </a:cubicBezTo>
                  <a:cubicBezTo>
                    <a:pt x="529" y="384"/>
                    <a:pt x="239" y="225"/>
                    <a:pt x="1" y="1"/>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84"/>
            <p:cNvSpPr/>
            <p:nvPr/>
          </p:nvSpPr>
          <p:spPr>
            <a:xfrm>
              <a:off x="4933700" y="2123400"/>
              <a:ext cx="51875" cy="67525"/>
            </a:xfrm>
            <a:custGeom>
              <a:avLst/>
              <a:gdLst/>
              <a:ahLst/>
              <a:cxnLst/>
              <a:rect l="l" t="t" r="r" b="b"/>
              <a:pathLst>
                <a:path w="2075" h="2701" extrusionOk="0">
                  <a:moveTo>
                    <a:pt x="994" y="1"/>
                  </a:moveTo>
                  <a:cubicBezTo>
                    <a:pt x="476" y="1"/>
                    <a:pt x="0" y="640"/>
                    <a:pt x="0" y="640"/>
                  </a:cubicBezTo>
                  <a:lnTo>
                    <a:pt x="0" y="2555"/>
                  </a:lnTo>
                  <a:cubicBezTo>
                    <a:pt x="158" y="2656"/>
                    <a:pt x="314" y="2701"/>
                    <a:pt x="465" y="2701"/>
                  </a:cubicBezTo>
                  <a:cubicBezTo>
                    <a:pt x="1374" y="2701"/>
                    <a:pt x="2074" y="1067"/>
                    <a:pt x="1598" y="376"/>
                  </a:cubicBezTo>
                  <a:cubicBezTo>
                    <a:pt x="1408" y="100"/>
                    <a:pt x="1198" y="1"/>
                    <a:pt x="994"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84"/>
            <p:cNvSpPr/>
            <p:nvPr/>
          </p:nvSpPr>
          <p:spPr>
            <a:xfrm>
              <a:off x="4908275" y="2059475"/>
              <a:ext cx="53175" cy="138375"/>
            </a:xfrm>
            <a:custGeom>
              <a:avLst/>
              <a:gdLst/>
              <a:ahLst/>
              <a:cxnLst/>
              <a:rect l="l" t="t" r="r" b="b"/>
              <a:pathLst>
                <a:path w="2127" h="5535" extrusionOk="0">
                  <a:moveTo>
                    <a:pt x="708" y="0"/>
                  </a:moveTo>
                  <a:cubicBezTo>
                    <a:pt x="517" y="0"/>
                    <a:pt x="341" y="86"/>
                    <a:pt x="212" y="265"/>
                  </a:cubicBezTo>
                  <a:cubicBezTo>
                    <a:pt x="212" y="265"/>
                    <a:pt x="1136" y="1678"/>
                    <a:pt x="502" y="2986"/>
                  </a:cubicBezTo>
                  <a:cubicBezTo>
                    <a:pt x="133" y="3778"/>
                    <a:pt x="1" y="4663"/>
                    <a:pt x="119" y="5534"/>
                  </a:cubicBezTo>
                  <a:cubicBezTo>
                    <a:pt x="119" y="5534"/>
                    <a:pt x="384" y="4108"/>
                    <a:pt x="991" y="3527"/>
                  </a:cubicBezTo>
                  <a:cubicBezTo>
                    <a:pt x="1651" y="2906"/>
                    <a:pt x="2127" y="2206"/>
                    <a:pt x="1823" y="1137"/>
                  </a:cubicBezTo>
                  <a:cubicBezTo>
                    <a:pt x="1606" y="404"/>
                    <a:pt x="1123" y="0"/>
                    <a:pt x="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84"/>
            <p:cNvSpPr/>
            <p:nvPr/>
          </p:nvSpPr>
          <p:spPr>
            <a:xfrm>
              <a:off x="4943925" y="2170750"/>
              <a:ext cx="13900" cy="11850"/>
            </a:xfrm>
            <a:custGeom>
              <a:avLst/>
              <a:gdLst/>
              <a:ahLst/>
              <a:cxnLst/>
              <a:rect l="l" t="t" r="r" b="b"/>
              <a:pathLst>
                <a:path w="556" h="474" extrusionOk="0">
                  <a:moveTo>
                    <a:pt x="318" y="1"/>
                  </a:moveTo>
                  <a:cubicBezTo>
                    <a:pt x="107" y="1"/>
                    <a:pt x="1" y="251"/>
                    <a:pt x="146" y="397"/>
                  </a:cubicBezTo>
                  <a:cubicBezTo>
                    <a:pt x="195" y="450"/>
                    <a:pt x="256" y="473"/>
                    <a:pt x="317" y="473"/>
                  </a:cubicBezTo>
                  <a:cubicBezTo>
                    <a:pt x="438" y="473"/>
                    <a:pt x="556" y="379"/>
                    <a:pt x="556" y="238"/>
                  </a:cubicBezTo>
                  <a:cubicBezTo>
                    <a:pt x="556" y="106"/>
                    <a:pt x="450"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84"/>
            <p:cNvSpPr/>
            <p:nvPr/>
          </p:nvSpPr>
          <p:spPr>
            <a:xfrm>
              <a:off x="4934350" y="2139250"/>
              <a:ext cx="30475" cy="38450"/>
            </a:xfrm>
            <a:custGeom>
              <a:avLst/>
              <a:gdLst/>
              <a:ahLst/>
              <a:cxnLst/>
              <a:rect l="l" t="t" r="r" b="b"/>
              <a:pathLst>
                <a:path w="1219" h="1538" extrusionOk="0">
                  <a:moveTo>
                    <a:pt x="1079" y="0"/>
                  </a:moveTo>
                  <a:cubicBezTo>
                    <a:pt x="1068" y="0"/>
                    <a:pt x="1056" y="2"/>
                    <a:pt x="1044" y="6"/>
                  </a:cubicBezTo>
                  <a:cubicBezTo>
                    <a:pt x="476" y="270"/>
                    <a:pt x="80" y="811"/>
                    <a:pt x="14" y="1445"/>
                  </a:cubicBezTo>
                  <a:cubicBezTo>
                    <a:pt x="1" y="1485"/>
                    <a:pt x="41" y="1538"/>
                    <a:pt x="93" y="1538"/>
                  </a:cubicBezTo>
                  <a:lnTo>
                    <a:pt x="107" y="1538"/>
                  </a:lnTo>
                  <a:cubicBezTo>
                    <a:pt x="159" y="1538"/>
                    <a:pt x="199" y="1511"/>
                    <a:pt x="199" y="1459"/>
                  </a:cubicBezTo>
                  <a:cubicBezTo>
                    <a:pt x="252" y="904"/>
                    <a:pt x="608" y="415"/>
                    <a:pt x="1123" y="178"/>
                  </a:cubicBezTo>
                  <a:cubicBezTo>
                    <a:pt x="1218" y="142"/>
                    <a:pt x="1175" y="0"/>
                    <a:pt x="1079"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84"/>
            <p:cNvSpPr/>
            <p:nvPr/>
          </p:nvSpPr>
          <p:spPr>
            <a:xfrm>
              <a:off x="4941150" y="2153550"/>
              <a:ext cx="20975" cy="10300"/>
            </a:xfrm>
            <a:custGeom>
              <a:avLst/>
              <a:gdLst/>
              <a:ahLst/>
              <a:cxnLst/>
              <a:rect l="l" t="t" r="r" b="b"/>
              <a:pathLst>
                <a:path w="839" h="412" extrusionOk="0">
                  <a:moveTo>
                    <a:pt x="226" y="0"/>
                  </a:moveTo>
                  <a:cubicBezTo>
                    <a:pt x="188" y="0"/>
                    <a:pt x="149" y="5"/>
                    <a:pt x="112" y="15"/>
                  </a:cubicBezTo>
                  <a:cubicBezTo>
                    <a:pt x="1" y="40"/>
                    <a:pt x="40" y="202"/>
                    <a:pt x="142" y="202"/>
                  </a:cubicBezTo>
                  <a:cubicBezTo>
                    <a:pt x="149" y="202"/>
                    <a:pt x="157" y="202"/>
                    <a:pt x="165" y="200"/>
                  </a:cubicBezTo>
                  <a:cubicBezTo>
                    <a:pt x="185" y="193"/>
                    <a:pt x="208" y="190"/>
                    <a:pt x="231" y="190"/>
                  </a:cubicBezTo>
                  <a:cubicBezTo>
                    <a:pt x="386" y="190"/>
                    <a:pt x="584" y="327"/>
                    <a:pt x="653" y="385"/>
                  </a:cubicBezTo>
                  <a:cubicBezTo>
                    <a:pt x="680" y="398"/>
                    <a:pt x="693" y="411"/>
                    <a:pt x="719" y="411"/>
                  </a:cubicBezTo>
                  <a:lnTo>
                    <a:pt x="719" y="398"/>
                  </a:lnTo>
                  <a:cubicBezTo>
                    <a:pt x="799" y="398"/>
                    <a:pt x="838" y="292"/>
                    <a:pt x="772" y="239"/>
                  </a:cubicBezTo>
                  <a:cubicBezTo>
                    <a:pt x="749" y="205"/>
                    <a:pt x="486" y="0"/>
                    <a:pt x="226" y="0"/>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84"/>
            <p:cNvSpPr/>
            <p:nvPr/>
          </p:nvSpPr>
          <p:spPr>
            <a:xfrm>
              <a:off x="4754750" y="2120900"/>
              <a:ext cx="32700" cy="5300"/>
            </a:xfrm>
            <a:custGeom>
              <a:avLst/>
              <a:gdLst/>
              <a:ahLst/>
              <a:cxnLst/>
              <a:rect l="l" t="t" r="r" b="b"/>
              <a:pathLst>
                <a:path w="1308" h="212" extrusionOk="0">
                  <a:moveTo>
                    <a:pt x="93" y="0"/>
                  </a:moveTo>
                  <a:cubicBezTo>
                    <a:pt x="40" y="0"/>
                    <a:pt x="1" y="27"/>
                    <a:pt x="1" y="80"/>
                  </a:cubicBezTo>
                  <a:cubicBezTo>
                    <a:pt x="1" y="119"/>
                    <a:pt x="40" y="159"/>
                    <a:pt x="80" y="159"/>
                  </a:cubicBezTo>
                  <a:lnTo>
                    <a:pt x="1308" y="212"/>
                  </a:lnTo>
                  <a:lnTo>
                    <a:pt x="1308" y="40"/>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84"/>
            <p:cNvSpPr/>
            <p:nvPr/>
          </p:nvSpPr>
          <p:spPr>
            <a:xfrm>
              <a:off x="4835650" y="2083650"/>
              <a:ext cx="83875" cy="71950"/>
            </a:xfrm>
            <a:custGeom>
              <a:avLst/>
              <a:gdLst/>
              <a:ahLst/>
              <a:cxnLst/>
              <a:rect l="l" t="t" r="r" b="b"/>
              <a:pathLst>
                <a:path w="3355" h="2878" extrusionOk="0">
                  <a:moveTo>
                    <a:pt x="1426" y="170"/>
                  </a:moveTo>
                  <a:cubicBezTo>
                    <a:pt x="2562" y="170"/>
                    <a:pt x="3130" y="1543"/>
                    <a:pt x="2324" y="2336"/>
                  </a:cubicBezTo>
                  <a:cubicBezTo>
                    <a:pt x="2068" y="2592"/>
                    <a:pt x="1751" y="2708"/>
                    <a:pt x="1441" y="2708"/>
                  </a:cubicBezTo>
                  <a:cubicBezTo>
                    <a:pt x="794" y="2708"/>
                    <a:pt x="172" y="2205"/>
                    <a:pt x="172" y="1438"/>
                  </a:cubicBezTo>
                  <a:cubicBezTo>
                    <a:pt x="172" y="738"/>
                    <a:pt x="726" y="170"/>
                    <a:pt x="1426" y="170"/>
                  </a:cubicBezTo>
                  <a:close/>
                  <a:moveTo>
                    <a:pt x="1448" y="0"/>
                  </a:moveTo>
                  <a:cubicBezTo>
                    <a:pt x="708" y="0"/>
                    <a:pt x="0" y="571"/>
                    <a:pt x="0" y="1438"/>
                  </a:cubicBezTo>
                  <a:cubicBezTo>
                    <a:pt x="0" y="2230"/>
                    <a:pt x="647" y="2877"/>
                    <a:pt x="1440" y="2877"/>
                  </a:cubicBezTo>
                  <a:cubicBezTo>
                    <a:pt x="2721" y="2877"/>
                    <a:pt x="3355" y="1332"/>
                    <a:pt x="2457" y="421"/>
                  </a:cubicBezTo>
                  <a:cubicBezTo>
                    <a:pt x="2162" y="130"/>
                    <a:pt x="1801" y="0"/>
                    <a:pt x="14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84"/>
            <p:cNvSpPr/>
            <p:nvPr/>
          </p:nvSpPr>
          <p:spPr>
            <a:xfrm>
              <a:off x="4750800" y="2083650"/>
              <a:ext cx="83875" cy="71950"/>
            </a:xfrm>
            <a:custGeom>
              <a:avLst/>
              <a:gdLst/>
              <a:ahLst/>
              <a:cxnLst/>
              <a:rect l="l" t="t" r="r" b="b"/>
              <a:pathLst>
                <a:path w="3355" h="2878" extrusionOk="0">
                  <a:moveTo>
                    <a:pt x="1440" y="170"/>
                  </a:moveTo>
                  <a:cubicBezTo>
                    <a:pt x="2562" y="170"/>
                    <a:pt x="3130" y="1543"/>
                    <a:pt x="2324" y="2336"/>
                  </a:cubicBezTo>
                  <a:cubicBezTo>
                    <a:pt x="2068" y="2592"/>
                    <a:pt x="1751" y="2708"/>
                    <a:pt x="1441" y="2708"/>
                  </a:cubicBezTo>
                  <a:cubicBezTo>
                    <a:pt x="793" y="2708"/>
                    <a:pt x="172" y="2205"/>
                    <a:pt x="172" y="1438"/>
                  </a:cubicBezTo>
                  <a:cubicBezTo>
                    <a:pt x="172" y="738"/>
                    <a:pt x="740" y="183"/>
                    <a:pt x="1440" y="170"/>
                  </a:cubicBezTo>
                  <a:close/>
                  <a:moveTo>
                    <a:pt x="1448" y="0"/>
                  </a:moveTo>
                  <a:cubicBezTo>
                    <a:pt x="708" y="0"/>
                    <a:pt x="0" y="571"/>
                    <a:pt x="0" y="1438"/>
                  </a:cubicBezTo>
                  <a:cubicBezTo>
                    <a:pt x="0" y="2230"/>
                    <a:pt x="647" y="2877"/>
                    <a:pt x="1440" y="2877"/>
                  </a:cubicBezTo>
                  <a:cubicBezTo>
                    <a:pt x="2721" y="2877"/>
                    <a:pt x="3355" y="1332"/>
                    <a:pt x="2456" y="421"/>
                  </a:cubicBezTo>
                  <a:cubicBezTo>
                    <a:pt x="2162" y="130"/>
                    <a:pt x="1801" y="0"/>
                    <a:pt x="14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84"/>
            <p:cNvSpPr/>
            <p:nvPr/>
          </p:nvSpPr>
          <p:spPr>
            <a:xfrm>
              <a:off x="4901650" y="2108975"/>
              <a:ext cx="50575" cy="18225"/>
            </a:xfrm>
            <a:custGeom>
              <a:avLst/>
              <a:gdLst/>
              <a:ahLst/>
              <a:cxnLst/>
              <a:rect l="l" t="t" r="r" b="b"/>
              <a:pathLst>
                <a:path w="2023" h="729" extrusionOk="0">
                  <a:moveTo>
                    <a:pt x="944" y="0"/>
                  </a:moveTo>
                  <a:cubicBezTo>
                    <a:pt x="508" y="0"/>
                    <a:pt x="114" y="134"/>
                    <a:pt x="107" y="134"/>
                  </a:cubicBezTo>
                  <a:cubicBezTo>
                    <a:pt x="0" y="170"/>
                    <a:pt x="43" y="312"/>
                    <a:pt x="129" y="312"/>
                  </a:cubicBezTo>
                  <a:cubicBezTo>
                    <a:pt x="139" y="312"/>
                    <a:pt x="149" y="310"/>
                    <a:pt x="160" y="306"/>
                  </a:cubicBezTo>
                  <a:cubicBezTo>
                    <a:pt x="167" y="306"/>
                    <a:pt x="543" y="178"/>
                    <a:pt x="947" y="178"/>
                  </a:cubicBezTo>
                  <a:cubicBezTo>
                    <a:pt x="1309" y="178"/>
                    <a:pt x="1694" y="281"/>
                    <a:pt x="1850" y="675"/>
                  </a:cubicBezTo>
                  <a:cubicBezTo>
                    <a:pt x="1864" y="715"/>
                    <a:pt x="1890" y="728"/>
                    <a:pt x="1930" y="728"/>
                  </a:cubicBezTo>
                  <a:lnTo>
                    <a:pt x="1956" y="728"/>
                  </a:lnTo>
                  <a:cubicBezTo>
                    <a:pt x="1996" y="715"/>
                    <a:pt x="2022" y="662"/>
                    <a:pt x="2009" y="609"/>
                  </a:cubicBezTo>
                  <a:cubicBezTo>
                    <a:pt x="1821" y="124"/>
                    <a:pt x="1364" y="0"/>
                    <a:pt x="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84"/>
            <p:cNvSpPr/>
            <p:nvPr/>
          </p:nvSpPr>
          <p:spPr>
            <a:xfrm>
              <a:off x="4817800" y="2106350"/>
              <a:ext cx="22500" cy="7975"/>
            </a:xfrm>
            <a:custGeom>
              <a:avLst/>
              <a:gdLst/>
              <a:ahLst/>
              <a:cxnLst/>
              <a:rect l="l" t="t" r="r" b="b"/>
              <a:pathLst>
                <a:path w="900" h="319" extrusionOk="0">
                  <a:moveTo>
                    <a:pt x="448" y="1"/>
                  </a:moveTo>
                  <a:cubicBezTo>
                    <a:pt x="309" y="1"/>
                    <a:pt x="164" y="44"/>
                    <a:pt x="41" y="173"/>
                  </a:cubicBezTo>
                  <a:cubicBezTo>
                    <a:pt x="1" y="199"/>
                    <a:pt x="1" y="252"/>
                    <a:pt x="41" y="292"/>
                  </a:cubicBezTo>
                  <a:cubicBezTo>
                    <a:pt x="54" y="305"/>
                    <a:pt x="80" y="318"/>
                    <a:pt x="107" y="318"/>
                  </a:cubicBezTo>
                  <a:cubicBezTo>
                    <a:pt x="120" y="305"/>
                    <a:pt x="146" y="305"/>
                    <a:pt x="159" y="292"/>
                  </a:cubicBezTo>
                  <a:cubicBezTo>
                    <a:pt x="249" y="203"/>
                    <a:pt x="354" y="175"/>
                    <a:pt x="452" y="175"/>
                  </a:cubicBezTo>
                  <a:cubicBezTo>
                    <a:pt x="614" y="175"/>
                    <a:pt x="754" y="252"/>
                    <a:pt x="754" y="252"/>
                  </a:cubicBezTo>
                  <a:cubicBezTo>
                    <a:pt x="768" y="262"/>
                    <a:pt x="783" y="266"/>
                    <a:pt x="799" y="266"/>
                  </a:cubicBezTo>
                  <a:cubicBezTo>
                    <a:pt x="827" y="266"/>
                    <a:pt x="856" y="251"/>
                    <a:pt x="873" y="226"/>
                  </a:cubicBezTo>
                  <a:cubicBezTo>
                    <a:pt x="899" y="186"/>
                    <a:pt x="886" y="133"/>
                    <a:pt x="846" y="107"/>
                  </a:cubicBezTo>
                  <a:cubicBezTo>
                    <a:pt x="754" y="57"/>
                    <a:pt x="606"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84"/>
            <p:cNvSpPr/>
            <p:nvPr/>
          </p:nvSpPr>
          <p:spPr>
            <a:xfrm>
              <a:off x="4668250" y="2349175"/>
              <a:ext cx="67175" cy="228825"/>
            </a:xfrm>
            <a:custGeom>
              <a:avLst/>
              <a:gdLst/>
              <a:ahLst/>
              <a:cxnLst/>
              <a:rect l="l" t="t" r="r" b="b"/>
              <a:pathLst>
                <a:path w="2687" h="9153" extrusionOk="0">
                  <a:moveTo>
                    <a:pt x="2525" y="0"/>
                  </a:moveTo>
                  <a:cubicBezTo>
                    <a:pt x="2469" y="0"/>
                    <a:pt x="2412" y="31"/>
                    <a:pt x="2391" y="101"/>
                  </a:cubicBezTo>
                  <a:cubicBezTo>
                    <a:pt x="2391" y="127"/>
                    <a:pt x="1559" y="3297"/>
                    <a:pt x="1176" y="4366"/>
                  </a:cubicBezTo>
                  <a:cubicBezTo>
                    <a:pt x="1123" y="4525"/>
                    <a:pt x="1057" y="4683"/>
                    <a:pt x="978" y="4855"/>
                  </a:cubicBezTo>
                  <a:cubicBezTo>
                    <a:pt x="568" y="5779"/>
                    <a:pt x="0" y="7047"/>
                    <a:pt x="1598" y="9094"/>
                  </a:cubicBezTo>
                  <a:cubicBezTo>
                    <a:pt x="1625" y="9134"/>
                    <a:pt x="1664" y="9147"/>
                    <a:pt x="1704" y="9147"/>
                  </a:cubicBezTo>
                  <a:cubicBezTo>
                    <a:pt x="1712" y="9151"/>
                    <a:pt x="1721" y="9153"/>
                    <a:pt x="1730" y="9153"/>
                  </a:cubicBezTo>
                  <a:cubicBezTo>
                    <a:pt x="1751" y="9153"/>
                    <a:pt x="1774" y="9143"/>
                    <a:pt x="1783" y="9134"/>
                  </a:cubicBezTo>
                  <a:cubicBezTo>
                    <a:pt x="1849" y="9081"/>
                    <a:pt x="1863" y="9002"/>
                    <a:pt x="1810" y="8936"/>
                  </a:cubicBezTo>
                  <a:cubicBezTo>
                    <a:pt x="317" y="7008"/>
                    <a:pt x="819" y="5885"/>
                    <a:pt x="1229" y="4974"/>
                  </a:cubicBezTo>
                  <a:cubicBezTo>
                    <a:pt x="1308" y="4789"/>
                    <a:pt x="1387" y="4630"/>
                    <a:pt x="1440" y="4459"/>
                  </a:cubicBezTo>
                  <a:cubicBezTo>
                    <a:pt x="1823" y="3376"/>
                    <a:pt x="2655" y="206"/>
                    <a:pt x="2655" y="167"/>
                  </a:cubicBezTo>
                  <a:cubicBezTo>
                    <a:pt x="2686" y="65"/>
                    <a:pt x="2606" y="0"/>
                    <a:pt x="2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84"/>
            <p:cNvSpPr/>
            <p:nvPr/>
          </p:nvSpPr>
          <p:spPr>
            <a:xfrm>
              <a:off x="4835650" y="2006700"/>
              <a:ext cx="120200" cy="78550"/>
            </a:xfrm>
            <a:custGeom>
              <a:avLst/>
              <a:gdLst/>
              <a:ahLst/>
              <a:cxnLst/>
              <a:rect l="l" t="t" r="r" b="b"/>
              <a:pathLst>
                <a:path w="4808" h="3142" extrusionOk="0">
                  <a:moveTo>
                    <a:pt x="1796" y="1"/>
                  </a:moveTo>
                  <a:cubicBezTo>
                    <a:pt x="1255" y="1"/>
                    <a:pt x="653" y="178"/>
                    <a:pt x="0" y="633"/>
                  </a:cubicBezTo>
                  <a:cubicBezTo>
                    <a:pt x="0" y="633"/>
                    <a:pt x="291" y="2719"/>
                    <a:pt x="2443" y="3076"/>
                  </a:cubicBezTo>
                  <a:cubicBezTo>
                    <a:pt x="2708" y="3121"/>
                    <a:pt x="2943" y="3141"/>
                    <a:pt x="3152" y="3141"/>
                  </a:cubicBezTo>
                  <a:cubicBezTo>
                    <a:pt x="4645" y="3141"/>
                    <a:pt x="4807" y="2125"/>
                    <a:pt x="4807" y="2125"/>
                  </a:cubicBezTo>
                  <a:cubicBezTo>
                    <a:pt x="4807" y="2125"/>
                    <a:pt x="3670" y="1"/>
                    <a:pt x="17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84"/>
            <p:cNvSpPr/>
            <p:nvPr/>
          </p:nvSpPr>
          <p:spPr>
            <a:xfrm>
              <a:off x="4981250" y="2294225"/>
              <a:ext cx="276025" cy="583950"/>
            </a:xfrm>
            <a:custGeom>
              <a:avLst/>
              <a:gdLst/>
              <a:ahLst/>
              <a:cxnLst/>
              <a:rect l="l" t="t" r="r" b="b"/>
              <a:pathLst>
                <a:path w="11041" h="23358" extrusionOk="0">
                  <a:moveTo>
                    <a:pt x="2779" y="1"/>
                  </a:moveTo>
                  <a:cubicBezTo>
                    <a:pt x="2312" y="1"/>
                    <a:pt x="1842" y="133"/>
                    <a:pt x="1427" y="410"/>
                  </a:cubicBezTo>
                  <a:cubicBezTo>
                    <a:pt x="317" y="1150"/>
                    <a:pt x="0" y="2642"/>
                    <a:pt x="713" y="3765"/>
                  </a:cubicBezTo>
                  <a:lnTo>
                    <a:pt x="740" y="3817"/>
                  </a:lnTo>
                  <a:lnTo>
                    <a:pt x="951" y="4134"/>
                  </a:lnTo>
                  <a:lnTo>
                    <a:pt x="1162" y="4465"/>
                  </a:lnTo>
                  <a:cubicBezTo>
                    <a:pt x="1294" y="4676"/>
                    <a:pt x="1440" y="4900"/>
                    <a:pt x="1572" y="5125"/>
                  </a:cubicBezTo>
                  <a:cubicBezTo>
                    <a:pt x="1862" y="5561"/>
                    <a:pt x="2126" y="5996"/>
                    <a:pt x="2404" y="6446"/>
                  </a:cubicBezTo>
                  <a:cubicBezTo>
                    <a:pt x="2668" y="6881"/>
                    <a:pt x="2945" y="7330"/>
                    <a:pt x="3209" y="7779"/>
                  </a:cubicBezTo>
                  <a:cubicBezTo>
                    <a:pt x="3474" y="8228"/>
                    <a:pt x="3738" y="8677"/>
                    <a:pt x="3989" y="9126"/>
                  </a:cubicBezTo>
                  <a:cubicBezTo>
                    <a:pt x="4253" y="9575"/>
                    <a:pt x="4490" y="10038"/>
                    <a:pt x="4741" y="10487"/>
                  </a:cubicBezTo>
                  <a:cubicBezTo>
                    <a:pt x="4979" y="10936"/>
                    <a:pt x="5217" y="11398"/>
                    <a:pt x="5441" y="11860"/>
                  </a:cubicBezTo>
                  <a:cubicBezTo>
                    <a:pt x="5666" y="12309"/>
                    <a:pt x="5877" y="12771"/>
                    <a:pt x="6088" y="13234"/>
                  </a:cubicBezTo>
                  <a:cubicBezTo>
                    <a:pt x="6225" y="13543"/>
                    <a:pt x="6355" y="13858"/>
                    <a:pt x="6483" y="14171"/>
                  </a:cubicBezTo>
                  <a:lnTo>
                    <a:pt x="6483" y="14171"/>
                  </a:lnTo>
                  <a:cubicBezTo>
                    <a:pt x="6418" y="14547"/>
                    <a:pt x="6330" y="14920"/>
                    <a:pt x="6207" y="15281"/>
                  </a:cubicBezTo>
                  <a:cubicBezTo>
                    <a:pt x="6022" y="15875"/>
                    <a:pt x="5798" y="16443"/>
                    <a:pt x="5521" y="16984"/>
                  </a:cubicBezTo>
                  <a:cubicBezTo>
                    <a:pt x="5375" y="17262"/>
                    <a:pt x="5217" y="17539"/>
                    <a:pt x="5045" y="17816"/>
                  </a:cubicBezTo>
                  <a:cubicBezTo>
                    <a:pt x="4887" y="18080"/>
                    <a:pt x="4715" y="18358"/>
                    <a:pt x="4530" y="18622"/>
                  </a:cubicBezTo>
                  <a:cubicBezTo>
                    <a:pt x="4160" y="19150"/>
                    <a:pt x="3764" y="19652"/>
                    <a:pt x="3328" y="20127"/>
                  </a:cubicBezTo>
                  <a:lnTo>
                    <a:pt x="3302" y="20154"/>
                  </a:lnTo>
                  <a:cubicBezTo>
                    <a:pt x="2655" y="20920"/>
                    <a:pt x="2708" y="22069"/>
                    <a:pt x="3421" y="22795"/>
                  </a:cubicBezTo>
                  <a:cubicBezTo>
                    <a:pt x="3801" y="23169"/>
                    <a:pt x="4298" y="23358"/>
                    <a:pt x="4795" y="23358"/>
                  </a:cubicBezTo>
                  <a:cubicBezTo>
                    <a:pt x="5246" y="23358"/>
                    <a:pt x="5697" y="23202"/>
                    <a:pt x="6062" y="22888"/>
                  </a:cubicBezTo>
                  <a:cubicBezTo>
                    <a:pt x="6670" y="22333"/>
                    <a:pt x="7237" y="21725"/>
                    <a:pt x="7752" y="21078"/>
                  </a:cubicBezTo>
                  <a:cubicBezTo>
                    <a:pt x="8017" y="20761"/>
                    <a:pt x="8268" y="20431"/>
                    <a:pt x="8505" y="20088"/>
                  </a:cubicBezTo>
                  <a:cubicBezTo>
                    <a:pt x="8756" y="19744"/>
                    <a:pt x="8981" y="19388"/>
                    <a:pt x="9192" y="19031"/>
                  </a:cubicBezTo>
                  <a:cubicBezTo>
                    <a:pt x="9628" y="18292"/>
                    <a:pt x="10011" y="17526"/>
                    <a:pt x="10315" y="16720"/>
                  </a:cubicBezTo>
                  <a:cubicBezTo>
                    <a:pt x="10631" y="15888"/>
                    <a:pt x="10869" y="15017"/>
                    <a:pt x="11001" y="14132"/>
                  </a:cubicBezTo>
                  <a:cubicBezTo>
                    <a:pt x="11041" y="13828"/>
                    <a:pt x="11014" y="13524"/>
                    <a:pt x="10922" y="13234"/>
                  </a:cubicBezTo>
                  <a:lnTo>
                    <a:pt x="10896" y="13128"/>
                  </a:lnTo>
                  <a:cubicBezTo>
                    <a:pt x="10711" y="12560"/>
                    <a:pt x="10513" y="12019"/>
                    <a:pt x="10315" y="11477"/>
                  </a:cubicBezTo>
                  <a:cubicBezTo>
                    <a:pt x="10103" y="10936"/>
                    <a:pt x="9892" y="10407"/>
                    <a:pt x="9667" y="9879"/>
                  </a:cubicBezTo>
                  <a:cubicBezTo>
                    <a:pt x="9443" y="9364"/>
                    <a:pt x="9205" y="8849"/>
                    <a:pt x="8954" y="8347"/>
                  </a:cubicBezTo>
                  <a:cubicBezTo>
                    <a:pt x="8717" y="7832"/>
                    <a:pt x="8466" y="7330"/>
                    <a:pt x="8201" y="6828"/>
                  </a:cubicBezTo>
                  <a:cubicBezTo>
                    <a:pt x="7700" y="5838"/>
                    <a:pt x="7158" y="4874"/>
                    <a:pt x="6590" y="3910"/>
                  </a:cubicBezTo>
                  <a:cubicBezTo>
                    <a:pt x="6313" y="3421"/>
                    <a:pt x="6022" y="2946"/>
                    <a:pt x="5719" y="2484"/>
                  </a:cubicBezTo>
                  <a:cubicBezTo>
                    <a:pt x="5573" y="2246"/>
                    <a:pt x="5428" y="2008"/>
                    <a:pt x="5283" y="1770"/>
                  </a:cubicBezTo>
                  <a:cubicBezTo>
                    <a:pt x="5204" y="1652"/>
                    <a:pt x="5124" y="1533"/>
                    <a:pt x="5045" y="1414"/>
                  </a:cubicBezTo>
                  <a:lnTo>
                    <a:pt x="4807" y="1057"/>
                  </a:lnTo>
                  <a:cubicBezTo>
                    <a:pt x="4328" y="371"/>
                    <a:pt x="3559" y="1"/>
                    <a:pt x="2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84"/>
            <p:cNvSpPr/>
            <p:nvPr/>
          </p:nvSpPr>
          <p:spPr>
            <a:xfrm>
              <a:off x="5087875" y="2768300"/>
              <a:ext cx="78625" cy="65100"/>
            </a:xfrm>
            <a:custGeom>
              <a:avLst/>
              <a:gdLst/>
              <a:ahLst/>
              <a:cxnLst/>
              <a:rect l="l" t="t" r="r" b="b"/>
              <a:pathLst>
                <a:path w="3145" h="2604" extrusionOk="0">
                  <a:moveTo>
                    <a:pt x="113" y="0"/>
                  </a:moveTo>
                  <a:cubicBezTo>
                    <a:pt x="57" y="0"/>
                    <a:pt x="14" y="49"/>
                    <a:pt x="14" y="108"/>
                  </a:cubicBezTo>
                  <a:cubicBezTo>
                    <a:pt x="1" y="174"/>
                    <a:pt x="54" y="227"/>
                    <a:pt x="120" y="240"/>
                  </a:cubicBezTo>
                  <a:cubicBezTo>
                    <a:pt x="1401" y="425"/>
                    <a:pt x="2471" y="1310"/>
                    <a:pt x="2906" y="2525"/>
                  </a:cubicBezTo>
                  <a:cubicBezTo>
                    <a:pt x="2920" y="2578"/>
                    <a:pt x="2972" y="2604"/>
                    <a:pt x="3012" y="2604"/>
                  </a:cubicBezTo>
                  <a:lnTo>
                    <a:pt x="3052" y="2604"/>
                  </a:lnTo>
                  <a:cubicBezTo>
                    <a:pt x="3118" y="2578"/>
                    <a:pt x="3144" y="2511"/>
                    <a:pt x="3131" y="2445"/>
                  </a:cubicBezTo>
                  <a:cubicBezTo>
                    <a:pt x="2655" y="1138"/>
                    <a:pt x="1506" y="200"/>
                    <a:pt x="133" y="2"/>
                  </a:cubicBezTo>
                  <a:cubicBezTo>
                    <a:pt x="126" y="1"/>
                    <a:pt x="119"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84"/>
            <p:cNvSpPr/>
            <p:nvPr/>
          </p:nvSpPr>
          <p:spPr>
            <a:xfrm>
              <a:off x="5140700" y="2825425"/>
              <a:ext cx="10600" cy="10100"/>
            </a:xfrm>
            <a:custGeom>
              <a:avLst/>
              <a:gdLst/>
              <a:ahLst/>
              <a:cxnLst/>
              <a:rect l="l" t="t" r="r" b="b"/>
              <a:pathLst>
                <a:path w="424" h="404" extrusionOk="0">
                  <a:moveTo>
                    <a:pt x="216" y="1"/>
                  </a:moveTo>
                  <a:cubicBezTo>
                    <a:pt x="108" y="1"/>
                    <a:pt x="27" y="88"/>
                    <a:pt x="14" y="187"/>
                  </a:cubicBezTo>
                  <a:cubicBezTo>
                    <a:pt x="0" y="327"/>
                    <a:pt x="109" y="404"/>
                    <a:pt x="218" y="404"/>
                  </a:cubicBezTo>
                  <a:cubicBezTo>
                    <a:pt x="314" y="404"/>
                    <a:pt x="411" y="344"/>
                    <a:pt x="424" y="213"/>
                  </a:cubicBezTo>
                  <a:cubicBezTo>
                    <a:pt x="424" y="108"/>
                    <a:pt x="344" y="15"/>
                    <a:pt x="239" y="2"/>
                  </a:cubicBezTo>
                  <a:cubicBezTo>
                    <a:pt x="231" y="1"/>
                    <a:pt x="224" y="1"/>
                    <a:pt x="2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84"/>
            <p:cNvSpPr/>
            <p:nvPr/>
          </p:nvSpPr>
          <p:spPr>
            <a:xfrm>
              <a:off x="5112975" y="2796575"/>
              <a:ext cx="34875" cy="32550"/>
            </a:xfrm>
            <a:custGeom>
              <a:avLst/>
              <a:gdLst/>
              <a:ahLst/>
              <a:cxnLst/>
              <a:rect l="l" t="t" r="r" b="b"/>
              <a:pathLst>
                <a:path w="1395" h="1302" extrusionOk="0">
                  <a:moveTo>
                    <a:pt x="1217" y="1"/>
                  </a:moveTo>
                  <a:cubicBezTo>
                    <a:pt x="1186" y="1"/>
                    <a:pt x="1152" y="14"/>
                    <a:pt x="1123" y="47"/>
                  </a:cubicBezTo>
                  <a:lnTo>
                    <a:pt x="80" y="1103"/>
                  </a:lnTo>
                  <a:cubicBezTo>
                    <a:pt x="1" y="1182"/>
                    <a:pt x="53" y="1301"/>
                    <a:pt x="159" y="1301"/>
                  </a:cubicBezTo>
                  <a:cubicBezTo>
                    <a:pt x="186" y="1301"/>
                    <a:pt x="212" y="1288"/>
                    <a:pt x="238" y="1275"/>
                  </a:cubicBezTo>
                  <a:lnTo>
                    <a:pt x="1295" y="205"/>
                  </a:lnTo>
                  <a:cubicBezTo>
                    <a:pt x="1394" y="125"/>
                    <a:pt x="1314" y="1"/>
                    <a:pt x="1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84"/>
            <p:cNvSpPr/>
            <p:nvPr/>
          </p:nvSpPr>
          <p:spPr>
            <a:xfrm>
              <a:off x="4995775" y="2388500"/>
              <a:ext cx="70675" cy="107825"/>
            </a:xfrm>
            <a:custGeom>
              <a:avLst/>
              <a:gdLst/>
              <a:ahLst/>
              <a:cxnLst/>
              <a:rect l="l" t="t" r="r" b="b"/>
              <a:pathLst>
                <a:path w="2827" h="4313" extrusionOk="0">
                  <a:moveTo>
                    <a:pt x="131" y="1"/>
                  </a:moveTo>
                  <a:cubicBezTo>
                    <a:pt x="110" y="1"/>
                    <a:pt x="88" y="7"/>
                    <a:pt x="66" y="20"/>
                  </a:cubicBezTo>
                  <a:cubicBezTo>
                    <a:pt x="14" y="60"/>
                    <a:pt x="0" y="126"/>
                    <a:pt x="40" y="192"/>
                  </a:cubicBezTo>
                  <a:lnTo>
                    <a:pt x="2589" y="4259"/>
                  </a:lnTo>
                  <a:cubicBezTo>
                    <a:pt x="2615" y="4286"/>
                    <a:pt x="2655" y="4312"/>
                    <a:pt x="2694" y="4312"/>
                  </a:cubicBezTo>
                  <a:cubicBezTo>
                    <a:pt x="2721" y="4312"/>
                    <a:pt x="2734" y="4312"/>
                    <a:pt x="2760" y="4299"/>
                  </a:cubicBezTo>
                  <a:cubicBezTo>
                    <a:pt x="2813" y="4259"/>
                    <a:pt x="2827" y="4180"/>
                    <a:pt x="2800" y="4127"/>
                  </a:cubicBezTo>
                  <a:lnTo>
                    <a:pt x="238" y="60"/>
                  </a:lnTo>
                  <a:cubicBezTo>
                    <a:pt x="212" y="24"/>
                    <a:pt x="173"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84"/>
            <p:cNvSpPr/>
            <p:nvPr/>
          </p:nvSpPr>
          <p:spPr>
            <a:xfrm>
              <a:off x="4982900" y="2404775"/>
              <a:ext cx="32050" cy="12625"/>
            </a:xfrm>
            <a:custGeom>
              <a:avLst/>
              <a:gdLst/>
              <a:ahLst/>
              <a:cxnLst/>
              <a:rect l="l" t="t" r="r" b="b"/>
              <a:pathLst>
                <a:path w="1282" h="505" extrusionOk="0">
                  <a:moveTo>
                    <a:pt x="137" y="0"/>
                  </a:moveTo>
                  <a:cubicBezTo>
                    <a:pt x="89" y="0"/>
                    <a:pt x="36" y="36"/>
                    <a:pt x="13" y="82"/>
                  </a:cubicBezTo>
                  <a:cubicBezTo>
                    <a:pt x="0" y="148"/>
                    <a:pt x="40" y="214"/>
                    <a:pt x="106" y="227"/>
                  </a:cubicBezTo>
                  <a:lnTo>
                    <a:pt x="1123" y="505"/>
                  </a:lnTo>
                  <a:lnTo>
                    <a:pt x="1149" y="505"/>
                  </a:lnTo>
                  <a:cubicBezTo>
                    <a:pt x="1202" y="505"/>
                    <a:pt x="1255" y="478"/>
                    <a:pt x="1268" y="426"/>
                  </a:cubicBezTo>
                  <a:cubicBezTo>
                    <a:pt x="1281" y="359"/>
                    <a:pt x="1242" y="293"/>
                    <a:pt x="1189" y="280"/>
                  </a:cubicBezTo>
                  <a:lnTo>
                    <a:pt x="159" y="3"/>
                  </a:lnTo>
                  <a:cubicBezTo>
                    <a:pt x="152" y="1"/>
                    <a:pt x="14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84"/>
            <p:cNvSpPr/>
            <p:nvPr/>
          </p:nvSpPr>
          <p:spPr>
            <a:xfrm>
              <a:off x="5142125" y="2643875"/>
              <a:ext cx="45175" cy="7625"/>
            </a:xfrm>
            <a:custGeom>
              <a:avLst/>
              <a:gdLst/>
              <a:ahLst/>
              <a:cxnLst/>
              <a:rect l="l" t="t" r="r" b="b"/>
              <a:pathLst>
                <a:path w="1807" h="305" extrusionOk="0">
                  <a:moveTo>
                    <a:pt x="959" y="1"/>
                  </a:moveTo>
                  <a:cubicBezTo>
                    <a:pt x="673" y="1"/>
                    <a:pt x="363" y="16"/>
                    <a:pt x="142" y="66"/>
                  </a:cubicBezTo>
                  <a:cubicBezTo>
                    <a:pt x="1" y="79"/>
                    <a:pt x="22" y="305"/>
                    <a:pt x="157" y="305"/>
                  </a:cubicBezTo>
                  <a:cubicBezTo>
                    <a:pt x="161" y="305"/>
                    <a:pt x="165" y="305"/>
                    <a:pt x="168" y="304"/>
                  </a:cubicBezTo>
                  <a:cubicBezTo>
                    <a:pt x="182" y="304"/>
                    <a:pt x="182" y="304"/>
                    <a:pt x="195" y="291"/>
                  </a:cubicBezTo>
                  <a:cubicBezTo>
                    <a:pt x="385" y="249"/>
                    <a:pt x="660" y="236"/>
                    <a:pt x="921" y="236"/>
                  </a:cubicBezTo>
                  <a:cubicBezTo>
                    <a:pt x="1313" y="236"/>
                    <a:pt x="1674" y="265"/>
                    <a:pt x="1674" y="265"/>
                  </a:cubicBezTo>
                  <a:cubicBezTo>
                    <a:pt x="1681" y="266"/>
                    <a:pt x="1688" y="267"/>
                    <a:pt x="1695" y="267"/>
                  </a:cubicBezTo>
                  <a:cubicBezTo>
                    <a:pt x="1753" y="267"/>
                    <a:pt x="1806" y="218"/>
                    <a:pt x="1806" y="159"/>
                  </a:cubicBezTo>
                  <a:cubicBezTo>
                    <a:pt x="1806" y="93"/>
                    <a:pt x="1766" y="40"/>
                    <a:pt x="1700" y="27"/>
                  </a:cubicBezTo>
                  <a:cubicBezTo>
                    <a:pt x="1678" y="27"/>
                    <a:pt x="1340" y="1"/>
                    <a:pt x="9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84"/>
            <p:cNvSpPr/>
            <p:nvPr/>
          </p:nvSpPr>
          <p:spPr>
            <a:xfrm>
              <a:off x="5143350" y="2627125"/>
              <a:ext cx="28750" cy="24375"/>
            </a:xfrm>
            <a:custGeom>
              <a:avLst/>
              <a:gdLst/>
              <a:ahLst/>
              <a:cxnLst/>
              <a:rect l="l" t="t" r="r" b="b"/>
              <a:pathLst>
                <a:path w="1150" h="975" extrusionOk="0">
                  <a:moveTo>
                    <a:pt x="1012" y="0"/>
                  </a:moveTo>
                  <a:cubicBezTo>
                    <a:pt x="989" y="0"/>
                    <a:pt x="967" y="8"/>
                    <a:pt x="952" y="23"/>
                  </a:cubicBezTo>
                  <a:cubicBezTo>
                    <a:pt x="912" y="50"/>
                    <a:pt x="265" y="538"/>
                    <a:pt x="40" y="776"/>
                  </a:cubicBezTo>
                  <a:cubicBezTo>
                    <a:pt x="1" y="816"/>
                    <a:pt x="1" y="895"/>
                    <a:pt x="40" y="935"/>
                  </a:cubicBezTo>
                  <a:cubicBezTo>
                    <a:pt x="67" y="961"/>
                    <a:pt x="93" y="974"/>
                    <a:pt x="119" y="974"/>
                  </a:cubicBezTo>
                  <a:cubicBezTo>
                    <a:pt x="159" y="974"/>
                    <a:pt x="186" y="961"/>
                    <a:pt x="212" y="935"/>
                  </a:cubicBezTo>
                  <a:cubicBezTo>
                    <a:pt x="423" y="723"/>
                    <a:pt x="1084" y="208"/>
                    <a:pt x="1084" y="208"/>
                  </a:cubicBezTo>
                  <a:cubicBezTo>
                    <a:pt x="1136" y="169"/>
                    <a:pt x="1150" y="103"/>
                    <a:pt x="1110" y="50"/>
                  </a:cubicBezTo>
                  <a:cubicBezTo>
                    <a:pt x="1086" y="18"/>
                    <a:pt x="1047" y="0"/>
                    <a:pt x="10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84"/>
            <p:cNvSpPr/>
            <p:nvPr/>
          </p:nvSpPr>
          <p:spPr>
            <a:xfrm>
              <a:off x="4952200" y="2786025"/>
              <a:ext cx="191500" cy="130350"/>
            </a:xfrm>
            <a:custGeom>
              <a:avLst/>
              <a:gdLst/>
              <a:ahLst/>
              <a:cxnLst/>
              <a:rect l="l" t="t" r="r" b="b"/>
              <a:pathLst>
                <a:path w="7660" h="5214" extrusionOk="0">
                  <a:moveTo>
                    <a:pt x="3973" y="1"/>
                  </a:moveTo>
                  <a:cubicBezTo>
                    <a:pt x="3908" y="1"/>
                    <a:pt x="3842" y="10"/>
                    <a:pt x="3777" y="20"/>
                  </a:cubicBezTo>
                  <a:lnTo>
                    <a:pt x="3513" y="59"/>
                  </a:lnTo>
                  <a:lnTo>
                    <a:pt x="3711" y="1182"/>
                  </a:lnTo>
                  <a:lnTo>
                    <a:pt x="3024" y="1129"/>
                  </a:lnTo>
                  <a:cubicBezTo>
                    <a:pt x="2746" y="1051"/>
                    <a:pt x="2469" y="1020"/>
                    <a:pt x="2191" y="1020"/>
                  </a:cubicBezTo>
                  <a:cubicBezTo>
                    <a:pt x="2138" y="1020"/>
                    <a:pt x="2086" y="1021"/>
                    <a:pt x="2034" y="1023"/>
                  </a:cubicBezTo>
                  <a:cubicBezTo>
                    <a:pt x="1400" y="1050"/>
                    <a:pt x="872" y="1419"/>
                    <a:pt x="542" y="1538"/>
                  </a:cubicBezTo>
                  <a:cubicBezTo>
                    <a:pt x="244" y="1650"/>
                    <a:pt x="574" y="2005"/>
                    <a:pt x="1053" y="2005"/>
                  </a:cubicBezTo>
                  <a:cubicBezTo>
                    <a:pt x="1084" y="2005"/>
                    <a:pt x="1116" y="2004"/>
                    <a:pt x="1149" y="2001"/>
                  </a:cubicBezTo>
                  <a:cubicBezTo>
                    <a:pt x="1309" y="1979"/>
                    <a:pt x="1469" y="1968"/>
                    <a:pt x="1629" y="1968"/>
                  </a:cubicBezTo>
                  <a:cubicBezTo>
                    <a:pt x="1852" y="1968"/>
                    <a:pt x="2075" y="1989"/>
                    <a:pt x="2298" y="2027"/>
                  </a:cubicBezTo>
                  <a:cubicBezTo>
                    <a:pt x="1955" y="2040"/>
                    <a:pt x="1598" y="2106"/>
                    <a:pt x="1268" y="2212"/>
                  </a:cubicBezTo>
                  <a:cubicBezTo>
                    <a:pt x="1096" y="2278"/>
                    <a:pt x="845" y="2370"/>
                    <a:pt x="608" y="2463"/>
                  </a:cubicBezTo>
                  <a:cubicBezTo>
                    <a:pt x="502" y="2516"/>
                    <a:pt x="396" y="2555"/>
                    <a:pt x="304" y="2608"/>
                  </a:cubicBezTo>
                  <a:cubicBezTo>
                    <a:pt x="132" y="2714"/>
                    <a:pt x="13" y="2819"/>
                    <a:pt x="0" y="2938"/>
                  </a:cubicBezTo>
                  <a:cubicBezTo>
                    <a:pt x="0" y="3075"/>
                    <a:pt x="151" y="3117"/>
                    <a:pt x="367" y="3117"/>
                  </a:cubicBezTo>
                  <a:cubicBezTo>
                    <a:pt x="463" y="3117"/>
                    <a:pt x="573" y="3109"/>
                    <a:pt x="687" y="3097"/>
                  </a:cubicBezTo>
                  <a:cubicBezTo>
                    <a:pt x="832" y="3084"/>
                    <a:pt x="991" y="3070"/>
                    <a:pt x="1136" y="3057"/>
                  </a:cubicBezTo>
                  <a:lnTo>
                    <a:pt x="1321" y="3044"/>
                  </a:lnTo>
                  <a:cubicBezTo>
                    <a:pt x="1697" y="3025"/>
                    <a:pt x="1932" y="2973"/>
                    <a:pt x="2194" y="2973"/>
                  </a:cubicBezTo>
                  <a:cubicBezTo>
                    <a:pt x="2300" y="2973"/>
                    <a:pt x="2410" y="2981"/>
                    <a:pt x="2536" y="3004"/>
                  </a:cubicBezTo>
                  <a:cubicBezTo>
                    <a:pt x="2258" y="3044"/>
                    <a:pt x="1981" y="3136"/>
                    <a:pt x="1730" y="3268"/>
                  </a:cubicBezTo>
                  <a:cubicBezTo>
                    <a:pt x="1690" y="3295"/>
                    <a:pt x="1638" y="3321"/>
                    <a:pt x="1572" y="3361"/>
                  </a:cubicBezTo>
                  <a:cubicBezTo>
                    <a:pt x="1466" y="3414"/>
                    <a:pt x="1347" y="3493"/>
                    <a:pt x="1241" y="3559"/>
                  </a:cubicBezTo>
                  <a:cubicBezTo>
                    <a:pt x="1070" y="3651"/>
                    <a:pt x="911" y="3770"/>
                    <a:pt x="766" y="3916"/>
                  </a:cubicBezTo>
                  <a:cubicBezTo>
                    <a:pt x="649" y="4052"/>
                    <a:pt x="922" y="4203"/>
                    <a:pt x="1286" y="4203"/>
                  </a:cubicBezTo>
                  <a:cubicBezTo>
                    <a:pt x="1414" y="4203"/>
                    <a:pt x="1553" y="4185"/>
                    <a:pt x="1690" y="4140"/>
                  </a:cubicBezTo>
                  <a:cubicBezTo>
                    <a:pt x="1849" y="4087"/>
                    <a:pt x="2021" y="4021"/>
                    <a:pt x="2179" y="3942"/>
                  </a:cubicBezTo>
                  <a:cubicBezTo>
                    <a:pt x="2298" y="3863"/>
                    <a:pt x="2430" y="3810"/>
                    <a:pt x="2562" y="3770"/>
                  </a:cubicBezTo>
                  <a:lnTo>
                    <a:pt x="2602" y="3770"/>
                  </a:lnTo>
                  <a:cubicBezTo>
                    <a:pt x="2635" y="3765"/>
                    <a:pt x="2665" y="3762"/>
                    <a:pt x="2695" y="3762"/>
                  </a:cubicBezTo>
                  <a:cubicBezTo>
                    <a:pt x="2738" y="3762"/>
                    <a:pt x="2780" y="3768"/>
                    <a:pt x="2826" y="3783"/>
                  </a:cubicBezTo>
                  <a:cubicBezTo>
                    <a:pt x="2826" y="3783"/>
                    <a:pt x="2694" y="3863"/>
                    <a:pt x="2536" y="3968"/>
                  </a:cubicBezTo>
                  <a:lnTo>
                    <a:pt x="2509" y="3995"/>
                  </a:lnTo>
                  <a:cubicBezTo>
                    <a:pt x="2404" y="4061"/>
                    <a:pt x="2298" y="4127"/>
                    <a:pt x="2219" y="4206"/>
                  </a:cubicBezTo>
                  <a:cubicBezTo>
                    <a:pt x="2021" y="4391"/>
                    <a:pt x="1875" y="4615"/>
                    <a:pt x="1796" y="4880"/>
                  </a:cubicBezTo>
                  <a:cubicBezTo>
                    <a:pt x="1757" y="5025"/>
                    <a:pt x="1757" y="5144"/>
                    <a:pt x="1836" y="5197"/>
                  </a:cubicBezTo>
                  <a:cubicBezTo>
                    <a:pt x="1856" y="5208"/>
                    <a:pt x="1881" y="5213"/>
                    <a:pt x="1911" y="5213"/>
                  </a:cubicBezTo>
                  <a:cubicBezTo>
                    <a:pt x="2016" y="5213"/>
                    <a:pt x="2173" y="5147"/>
                    <a:pt x="2338" y="5064"/>
                  </a:cubicBezTo>
                  <a:cubicBezTo>
                    <a:pt x="2668" y="4893"/>
                    <a:pt x="3064" y="4642"/>
                    <a:pt x="3328" y="4629"/>
                  </a:cubicBezTo>
                  <a:cubicBezTo>
                    <a:pt x="4134" y="4563"/>
                    <a:pt x="4939" y="4470"/>
                    <a:pt x="5732" y="4325"/>
                  </a:cubicBezTo>
                  <a:cubicBezTo>
                    <a:pt x="6656" y="4153"/>
                    <a:pt x="7383" y="3268"/>
                    <a:pt x="7554" y="2872"/>
                  </a:cubicBezTo>
                  <a:cubicBezTo>
                    <a:pt x="7581" y="2793"/>
                    <a:pt x="7620" y="2727"/>
                    <a:pt x="7660" y="2661"/>
                  </a:cubicBezTo>
                  <a:cubicBezTo>
                    <a:pt x="7092" y="1750"/>
                    <a:pt x="6326" y="984"/>
                    <a:pt x="5415" y="429"/>
                  </a:cubicBezTo>
                  <a:cubicBezTo>
                    <a:pt x="5415" y="429"/>
                    <a:pt x="5190" y="337"/>
                    <a:pt x="4926" y="231"/>
                  </a:cubicBezTo>
                  <a:cubicBezTo>
                    <a:pt x="4649" y="112"/>
                    <a:pt x="4358" y="46"/>
                    <a:pt x="4054" y="6"/>
                  </a:cubicBezTo>
                  <a:cubicBezTo>
                    <a:pt x="4027" y="3"/>
                    <a:pt x="4000" y="1"/>
                    <a:pt x="3973"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0" name="Google Shape;6190;p84"/>
          <p:cNvGrpSpPr/>
          <p:nvPr/>
        </p:nvGrpSpPr>
        <p:grpSpPr>
          <a:xfrm>
            <a:off x="715112" y="500989"/>
            <a:ext cx="734734" cy="750112"/>
            <a:chOff x="238125" y="1607925"/>
            <a:chExt cx="323700" cy="330475"/>
          </a:xfrm>
        </p:grpSpPr>
        <p:sp>
          <p:nvSpPr>
            <p:cNvPr id="6191" name="Google Shape;6191;p84"/>
            <p:cNvSpPr/>
            <p:nvPr/>
          </p:nvSpPr>
          <p:spPr>
            <a:xfrm>
              <a:off x="255500" y="1630625"/>
              <a:ext cx="306325" cy="307775"/>
            </a:xfrm>
            <a:custGeom>
              <a:avLst/>
              <a:gdLst/>
              <a:ahLst/>
              <a:cxnLst/>
              <a:rect l="l" t="t" r="r" b="b"/>
              <a:pathLst>
                <a:path w="12253" h="12311" extrusionOk="0">
                  <a:moveTo>
                    <a:pt x="6127" y="1"/>
                  </a:moveTo>
                  <a:cubicBezTo>
                    <a:pt x="2745" y="1"/>
                    <a:pt x="1" y="2764"/>
                    <a:pt x="1" y="6165"/>
                  </a:cubicBezTo>
                  <a:cubicBezTo>
                    <a:pt x="1" y="9566"/>
                    <a:pt x="2745" y="12310"/>
                    <a:pt x="6127" y="12310"/>
                  </a:cubicBezTo>
                  <a:cubicBezTo>
                    <a:pt x="9508" y="12310"/>
                    <a:pt x="12252" y="9566"/>
                    <a:pt x="12252" y="6165"/>
                  </a:cubicBezTo>
                  <a:cubicBezTo>
                    <a:pt x="12252" y="2764"/>
                    <a:pt x="9508" y="1"/>
                    <a:pt x="6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84"/>
            <p:cNvSpPr/>
            <p:nvPr/>
          </p:nvSpPr>
          <p:spPr>
            <a:xfrm>
              <a:off x="238125" y="1607925"/>
              <a:ext cx="306300" cy="307775"/>
            </a:xfrm>
            <a:custGeom>
              <a:avLst/>
              <a:gdLst/>
              <a:ahLst/>
              <a:cxnLst/>
              <a:rect l="l" t="t" r="r" b="b"/>
              <a:pathLst>
                <a:path w="12252" h="12311" extrusionOk="0">
                  <a:moveTo>
                    <a:pt x="6126" y="1"/>
                  </a:moveTo>
                  <a:cubicBezTo>
                    <a:pt x="2744" y="1"/>
                    <a:pt x="0" y="2764"/>
                    <a:pt x="0" y="6165"/>
                  </a:cubicBezTo>
                  <a:cubicBezTo>
                    <a:pt x="0" y="9566"/>
                    <a:pt x="2744" y="12310"/>
                    <a:pt x="6126" y="12310"/>
                  </a:cubicBezTo>
                  <a:cubicBezTo>
                    <a:pt x="9508" y="12310"/>
                    <a:pt x="12252" y="9566"/>
                    <a:pt x="12252" y="6165"/>
                  </a:cubicBezTo>
                  <a:cubicBezTo>
                    <a:pt x="12252" y="2764"/>
                    <a:pt x="9508" y="1"/>
                    <a:pt x="6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84"/>
            <p:cNvSpPr/>
            <p:nvPr/>
          </p:nvSpPr>
          <p:spPr>
            <a:xfrm>
              <a:off x="383050" y="1608400"/>
              <a:ext cx="161850" cy="307775"/>
            </a:xfrm>
            <a:custGeom>
              <a:avLst/>
              <a:gdLst/>
              <a:ahLst/>
              <a:cxnLst/>
              <a:rect l="l" t="t" r="r" b="b"/>
              <a:pathLst>
                <a:path w="6474" h="12311" extrusionOk="0">
                  <a:moveTo>
                    <a:pt x="0" y="1"/>
                  </a:moveTo>
                  <a:cubicBezTo>
                    <a:pt x="3247" y="194"/>
                    <a:pt x="5759" y="2880"/>
                    <a:pt x="5759" y="6146"/>
                  </a:cubicBezTo>
                  <a:cubicBezTo>
                    <a:pt x="5759" y="9393"/>
                    <a:pt x="3247" y="12079"/>
                    <a:pt x="0" y="12291"/>
                  </a:cubicBezTo>
                  <a:cubicBezTo>
                    <a:pt x="97" y="12311"/>
                    <a:pt x="213" y="12311"/>
                    <a:pt x="329" y="12311"/>
                  </a:cubicBezTo>
                  <a:cubicBezTo>
                    <a:pt x="3730" y="12291"/>
                    <a:pt x="6474" y="9528"/>
                    <a:pt x="6455" y="6146"/>
                  </a:cubicBezTo>
                  <a:cubicBezTo>
                    <a:pt x="6455" y="2745"/>
                    <a:pt x="3711"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84"/>
            <p:cNvSpPr/>
            <p:nvPr/>
          </p:nvSpPr>
          <p:spPr>
            <a:xfrm>
              <a:off x="255500" y="1632575"/>
              <a:ext cx="257050" cy="258975"/>
            </a:xfrm>
            <a:custGeom>
              <a:avLst/>
              <a:gdLst/>
              <a:ahLst/>
              <a:cxnLst/>
              <a:rect l="l" t="t" r="r" b="b"/>
              <a:pathLst>
                <a:path w="10282" h="10359" extrusionOk="0">
                  <a:moveTo>
                    <a:pt x="5141" y="0"/>
                  </a:moveTo>
                  <a:cubicBezTo>
                    <a:pt x="2300" y="0"/>
                    <a:pt x="1" y="2319"/>
                    <a:pt x="1" y="5179"/>
                  </a:cubicBezTo>
                  <a:cubicBezTo>
                    <a:pt x="1" y="8039"/>
                    <a:pt x="2300" y="10358"/>
                    <a:pt x="5141" y="10358"/>
                  </a:cubicBezTo>
                  <a:cubicBezTo>
                    <a:pt x="7982" y="10358"/>
                    <a:pt x="10281" y="8039"/>
                    <a:pt x="10281" y="5179"/>
                  </a:cubicBezTo>
                  <a:cubicBezTo>
                    <a:pt x="10281" y="2319"/>
                    <a:pt x="7982" y="0"/>
                    <a:pt x="5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84"/>
            <p:cNvSpPr/>
            <p:nvPr/>
          </p:nvSpPr>
          <p:spPr>
            <a:xfrm>
              <a:off x="254550" y="1632575"/>
              <a:ext cx="141575" cy="258475"/>
            </a:xfrm>
            <a:custGeom>
              <a:avLst/>
              <a:gdLst/>
              <a:ahLst/>
              <a:cxnLst/>
              <a:rect l="l" t="t" r="r" b="b"/>
              <a:pathLst>
                <a:path w="5663" h="10339" extrusionOk="0">
                  <a:moveTo>
                    <a:pt x="5179" y="0"/>
                  </a:moveTo>
                  <a:cubicBezTo>
                    <a:pt x="2319" y="0"/>
                    <a:pt x="0" y="2319"/>
                    <a:pt x="0" y="5179"/>
                  </a:cubicBezTo>
                  <a:cubicBezTo>
                    <a:pt x="0" y="8039"/>
                    <a:pt x="2319" y="10339"/>
                    <a:pt x="5179" y="10339"/>
                  </a:cubicBezTo>
                  <a:cubicBezTo>
                    <a:pt x="5334" y="10339"/>
                    <a:pt x="5507" y="10339"/>
                    <a:pt x="5662" y="10319"/>
                  </a:cubicBezTo>
                  <a:cubicBezTo>
                    <a:pt x="2995" y="10068"/>
                    <a:pt x="986" y="7846"/>
                    <a:pt x="986" y="5179"/>
                  </a:cubicBezTo>
                  <a:cubicBezTo>
                    <a:pt x="986" y="2512"/>
                    <a:pt x="2995" y="290"/>
                    <a:pt x="5662" y="20"/>
                  </a:cubicBezTo>
                  <a:cubicBezTo>
                    <a:pt x="5488" y="0"/>
                    <a:pt x="5334" y="0"/>
                    <a:pt x="5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84"/>
            <p:cNvSpPr/>
            <p:nvPr/>
          </p:nvSpPr>
          <p:spPr>
            <a:xfrm>
              <a:off x="368075" y="1690050"/>
              <a:ext cx="45425" cy="144475"/>
            </a:xfrm>
            <a:custGeom>
              <a:avLst/>
              <a:gdLst/>
              <a:ahLst/>
              <a:cxnLst/>
              <a:rect l="l" t="t" r="r" b="b"/>
              <a:pathLst>
                <a:path w="1817" h="5779" extrusionOk="0">
                  <a:moveTo>
                    <a:pt x="1082" y="1"/>
                  </a:moveTo>
                  <a:lnTo>
                    <a:pt x="0" y="3015"/>
                  </a:lnTo>
                  <a:lnTo>
                    <a:pt x="1450" y="5779"/>
                  </a:lnTo>
                  <a:lnTo>
                    <a:pt x="1817" y="5586"/>
                  </a:lnTo>
                  <a:lnTo>
                    <a:pt x="445" y="2996"/>
                  </a:lnTo>
                  <a:lnTo>
                    <a:pt x="1469" y="136"/>
                  </a:lnTo>
                  <a:lnTo>
                    <a:pt x="10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84"/>
            <p:cNvSpPr/>
            <p:nvPr/>
          </p:nvSpPr>
          <p:spPr>
            <a:xfrm>
              <a:off x="379675" y="1645600"/>
              <a:ext cx="6300" cy="27100"/>
            </a:xfrm>
            <a:custGeom>
              <a:avLst/>
              <a:gdLst/>
              <a:ahLst/>
              <a:cxnLst/>
              <a:rect l="l" t="t" r="r" b="b"/>
              <a:pathLst>
                <a:path w="252" h="1084" extrusionOk="0">
                  <a:moveTo>
                    <a:pt x="0" y="1"/>
                  </a:moveTo>
                  <a:lnTo>
                    <a:pt x="0" y="1083"/>
                  </a:lnTo>
                  <a:lnTo>
                    <a:pt x="251" y="1083"/>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84"/>
            <p:cNvSpPr/>
            <p:nvPr/>
          </p:nvSpPr>
          <p:spPr>
            <a:xfrm>
              <a:off x="379675" y="1845125"/>
              <a:ext cx="6300" cy="27575"/>
            </a:xfrm>
            <a:custGeom>
              <a:avLst/>
              <a:gdLst/>
              <a:ahLst/>
              <a:cxnLst/>
              <a:rect l="l" t="t" r="r" b="b"/>
              <a:pathLst>
                <a:path w="252" h="1103" extrusionOk="0">
                  <a:moveTo>
                    <a:pt x="0" y="1"/>
                  </a:moveTo>
                  <a:lnTo>
                    <a:pt x="0" y="1102"/>
                  </a:lnTo>
                  <a:lnTo>
                    <a:pt x="251" y="1102"/>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84"/>
            <p:cNvSpPr/>
            <p:nvPr/>
          </p:nvSpPr>
          <p:spPr>
            <a:xfrm>
              <a:off x="468550" y="1755750"/>
              <a:ext cx="27075" cy="6325"/>
            </a:xfrm>
            <a:custGeom>
              <a:avLst/>
              <a:gdLst/>
              <a:ahLst/>
              <a:cxnLst/>
              <a:rect l="l" t="t" r="r" b="b"/>
              <a:pathLst>
                <a:path w="1083" h="253" extrusionOk="0">
                  <a:moveTo>
                    <a:pt x="1" y="1"/>
                  </a:moveTo>
                  <a:lnTo>
                    <a:pt x="1"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84"/>
            <p:cNvSpPr/>
            <p:nvPr/>
          </p:nvSpPr>
          <p:spPr>
            <a:xfrm>
              <a:off x="270000" y="1755750"/>
              <a:ext cx="27075" cy="6325"/>
            </a:xfrm>
            <a:custGeom>
              <a:avLst/>
              <a:gdLst/>
              <a:ahLst/>
              <a:cxnLst/>
              <a:rect l="l" t="t" r="r" b="b"/>
              <a:pathLst>
                <a:path w="1083" h="253" extrusionOk="0">
                  <a:moveTo>
                    <a:pt x="0" y="1"/>
                  </a:moveTo>
                  <a:lnTo>
                    <a:pt x="0"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1" name="Google Shape;6201;p84"/>
          <p:cNvGrpSpPr/>
          <p:nvPr/>
        </p:nvGrpSpPr>
        <p:grpSpPr>
          <a:xfrm>
            <a:off x="7154175" y="717490"/>
            <a:ext cx="1274701" cy="774312"/>
            <a:chOff x="7154175" y="717490"/>
            <a:chExt cx="1274701" cy="774312"/>
          </a:xfrm>
        </p:grpSpPr>
        <p:grpSp>
          <p:nvGrpSpPr>
            <p:cNvPr id="6202" name="Google Shape;6202;p84"/>
            <p:cNvGrpSpPr/>
            <p:nvPr/>
          </p:nvGrpSpPr>
          <p:grpSpPr>
            <a:xfrm>
              <a:off x="7154175" y="1283675"/>
              <a:ext cx="1274701" cy="208127"/>
              <a:chOff x="7154175" y="1055075"/>
              <a:chExt cx="1274701" cy="208127"/>
            </a:xfrm>
          </p:grpSpPr>
          <p:sp>
            <p:nvSpPr>
              <p:cNvPr id="6203" name="Google Shape;6203;p84"/>
              <p:cNvSpPr/>
              <p:nvPr/>
            </p:nvSpPr>
            <p:spPr>
              <a:xfrm>
                <a:off x="7154175" y="1137500"/>
                <a:ext cx="1274701" cy="125702"/>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84"/>
              <p:cNvSpPr/>
              <p:nvPr/>
            </p:nvSpPr>
            <p:spPr>
              <a:xfrm>
                <a:off x="7154175" y="1055075"/>
                <a:ext cx="1274700" cy="8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5" name="Google Shape;6205;p84"/>
            <p:cNvGrpSpPr/>
            <p:nvPr/>
          </p:nvGrpSpPr>
          <p:grpSpPr>
            <a:xfrm>
              <a:off x="7791730" y="717627"/>
              <a:ext cx="579356" cy="566052"/>
              <a:chOff x="791550" y="2156375"/>
              <a:chExt cx="1145425" cy="1118900"/>
            </a:xfrm>
          </p:grpSpPr>
          <p:sp>
            <p:nvSpPr>
              <p:cNvPr id="6206" name="Google Shape;6206;p84"/>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84"/>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84"/>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84"/>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84"/>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84"/>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84"/>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84"/>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84"/>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84"/>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84"/>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84"/>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84"/>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84"/>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84"/>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1" name="Google Shape;6221;p84"/>
            <p:cNvGrpSpPr/>
            <p:nvPr/>
          </p:nvGrpSpPr>
          <p:grpSpPr>
            <a:xfrm>
              <a:off x="7211965" y="717490"/>
              <a:ext cx="579343" cy="566026"/>
              <a:chOff x="8817561" y="3596620"/>
              <a:chExt cx="650143" cy="635200"/>
            </a:xfrm>
          </p:grpSpPr>
          <p:grpSp>
            <p:nvGrpSpPr>
              <p:cNvPr id="6222" name="Google Shape;6222;p84"/>
              <p:cNvGrpSpPr/>
              <p:nvPr/>
            </p:nvGrpSpPr>
            <p:grpSpPr>
              <a:xfrm>
                <a:off x="8817561" y="3596620"/>
                <a:ext cx="650143" cy="635200"/>
                <a:chOff x="791550" y="2156375"/>
                <a:chExt cx="1145425" cy="1118900"/>
              </a:xfrm>
            </p:grpSpPr>
            <p:sp>
              <p:nvSpPr>
                <p:cNvPr id="6223" name="Google Shape;6223;p84"/>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84"/>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84"/>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84"/>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84"/>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84"/>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84"/>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84"/>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84"/>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84"/>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84"/>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84"/>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84"/>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6" name="Google Shape;6236;p84"/>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84"/>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38" name="Google Shape;6238;p84">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84">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84">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84">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3189B672-DF14-1DD5-CB30-556840F32C8C}"/>
              </a:ext>
            </a:extLst>
          </p:cNvPr>
          <p:cNvSpPr txBox="1"/>
          <p:nvPr/>
        </p:nvSpPr>
        <p:spPr>
          <a:xfrm>
            <a:off x="2266446" y="2762941"/>
            <a:ext cx="5223199" cy="1323439"/>
          </a:xfrm>
          <a:prstGeom prst="rect">
            <a:avLst/>
          </a:prstGeom>
          <a:noFill/>
        </p:spPr>
        <p:txBody>
          <a:bodyPr wrap="square">
            <a:spAutoFit/>
          </a:bodyPr>
          <a:lstStyle/>
          <a:p>
            <a:r>
              <a:rPr lang="en-US" sz="2000" b="1" dirty="0">
                <a:solidFill>
                  <a:schemeClr val="accent2">
                    <a:lumMod val="50000"/>
                  </a:schemeClr>
                </a:solidFill>
                <a:latin typeface="Open Sans"/>
                <a:ea typeface="Open Sans"/>
                <a:cs typeface="Open Sans"/>
                <a:sym typeface="Open Sans"/>
              </a:rPr>
              <a:t>Minh: </a:t>
            </a:r>
            <a:r>
              <a:rPr lang="en-US" sz="2000" dirty="0">
                <a:solidFill>
                  <a:srgbClr val="FF0000"/>
                </a:solidFill>
                <a:latin typeface="Open Sans"/>
                <a:ea typeface="Open Sans"/>
                <a:cs typeface="Open Sans"/>
                <a:sym typeface="Open Sans"/>
              </a:rPr>
              <a:t>I think online classes are convenient </a:t>
            </a:r>
            <a:r>
              <a:rPr lang="en-US" sz="2000" dirty="0">
                <a:solidFill>
                  <a:schemeClr val="dk1"/>
                </a:solidFill>
                <a:latin typeface="Open Sans"/>
                <a:ea typeface="Open Sans"/>
                <a:cs typeface="Open Sans"/>
                <a:sym typeface="Open Sans"/>
              </a:rPr>
              <a:t>during bad weather or epidemics. Also, students can still interact when they are in breakout rooms.</a:t>
            </a:r>
          </a:p>
        </p:txBody>
      </p:sp>
      <p:sp>
        <p:nvSpPr>
          <p:cNvPr id="2" name="Google Shape;4622;p71">
            <a:extLst>
              <a:ext uri="{FF2B5EF4-FFF2-40B4-BE49-F238E27FC236}">
                <a16:creationId xmlns:a16="http://schemas.microsoft.com/office/drawing/2014/main" id="{5D9D05B7-CBFC-5378-5FFA-5711BEFF5F0E}"/>
              </a:ext>
            </a:extLst>
          </p:cNvPr>
          <p:cNvSpPr/>
          <p:nvPr/>
        </p:nvSpPr>
        <p:spPr>
          <a:xfrm>
            <a:off x="5844417" y="1932279"/>
            <a:ext cx="434643" cy="417899"/>
          </a:xfrm>
          <a:prstGeom prst="ellipse">
            <a:avLst/>
          </a:prstGeom>
          <a:ln/>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dk2"/>
                </a:solidFill>
                <a:latin typeface="Balsamiq Sans"/>
                <a:ea typeface="Balsamiq Sans"/>
                <a:sym typeface="Balsamiq Sans"/>
              </a:rPr>
              <a:t>F</a:t>
            </a:r>
            <a:endParaRPr sz="2400" b="1" dirty="0">
              <a:solidFill>
                <a:schemeClr val="dk2"/>
              </a:solidFill>
              <a:latin typeface="Balsamiq Sans"/>
              <a:ea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64"/>
                                        </p:tgtEl>
                                        <p:attrNameLst>
                                          <p:attrName>style.visibility</p:attrName>
                                        </p:attrNameLst>
                                      </p:cBhvr>
                                      <p:to>
                                        <p:strVal val="visible"/>
                                      </p:to>
                                    </p:set>
                                    <p:animEffect transition="in" filter="fade">
                                      <p:cBhvr>
                                        <p:cTn id="7" dur="1000"/>
                                        <p:tgtEl>
                                          <p:spTgt spid="60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90"/>
                                        </p:tgtEl>
                                        <p:attrNameLst>
                                          <p:attrName>style.visibility</p:attrName>
                                        </p:attrNameLst>
                                      </p:cBhvr>
                                      <p:to>
                                        <p:strVal val="visible"/>
                                      </p:to>
                                    </p:set>
                                    <p:animEffect transition="in" filter="fade">
                                      <p:cBhvr>
                                        <p:cTn id="11" dur="1000"/>
                                        <p:tgtEl>
                                          <p:spTgt spid="61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201"/>
                                        </p:tgtEl>
                                        <p:attrNameLst>
                                          <p:attrName>style.visibility</p:attrName>
                                        </p:attrNameLst>
                                      </p:cBhvr>
                                      <p:to>
                                        <p:strVal val="visible"/>
                                      </p:to>
                                    </p:set>
                                    <p:animEffect transition="in" filter="fade">
                                      <p:cBhvr>
                                        <p:cTn id="15" dur="1000"/>
                                        <p:tgtEl>
                                          <p:spTgt spid="620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065"/>
                                        </p:tgtEl>
                                        <p:attrNameLst>
                                          <p:attrName>style.visibility</p:attrName>
                                        </p:attrNameLst>
                                      </p:cBhvr>
                                      <p:to>
                                        <p:strVal val="visible"/>
                                      </p:to>
                                    </p:set>
                                    <p:animEffect transition="in" filter="fade">
                                      <p:cBhvr>
                                        <p:cTn id="19" dur="1000"/>
                                        <p:tgtEl>
                                          <p:spTgt spid="606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45"/>
        <p:cNvGrpSpPr/>
        <p:nvPr/>
      </p:nvGrpSpPr>
      <p:grpSpPr>
        <a:xfrm>
          <a:off x="0" y="0"/>
          <a:ext cx="0" cy="0"/>
          <a:chOff x="0" y="0"/>
          <a:chExt cx="0" cy="0"/>
        </a:xfrm>
      </p:grpSpPr>
      <p:grpSp>
        <p:nvGrpSpPr>
          <p:cNvPr id="6246" name="Google Shape;6246;p85"/>
          <p:cNvGrpSpPr/>
          <p:nvPr/>
        </p:nvGrpSpPr>
        <p:grpSpPr>
          <a:xfrm>
            <a:off x="1115399" y="857250"/>
            <a:ext cx="842676" cy="749700"/>
            <a:chOff x="597474" y="530075"/>
            <a:chExt cx="842676" cy="749700"/>
          </a:xfrm>
        </p:grpSpPr>
        <p:sp>
          <p:nvSpPr>
            <p:cNvPr id="6247" name="Google Shape;6247;p85"/>
            <p:cNvSpPr/>
            <p:nvPr/>
          </p:nvSpPr>
          <p:spPr>
            <a:xfrm>
              <a:off x="715050" y="530075"/>
              <a:ext cx="725100" cy="749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8" name="Google Shape;6248;p85"/>
            <p:cNvGrpSpPr/>
            <p:nvPr/>
          </p:nvGrpSpPr>
          <p:grpSpPr>
            <a:xfrm>
              <a:off x="597474" y="530137"/>
              <a:ext cx="842566" cy="695015"/>
              <a:chOff x="6651400" y="1853700"/>
              <a:chExt cx="547050" cy="451250"/>
            </a:xfrm>
          </p:grpSpPr>
          <p:sp>
            <p:nvSpPr>
              <p:cNvPr id="6249" name="Google Shape;6249;p85"/>
              <p:cNvSpPr/>
              <p:nvPr/>
            </p:nvSpPr>
            <p:spPr>
              <a:xfrm>
                <a:off x="6708025" y="1865500"/>
                <a:ext cx="490425" cy="434100"/>
              </a:xfrm>
              <a:custGeom>
                <a:avLst/>
                <a:gdLst/>
                <a:ahLst/>
                <a:cxnLst/>
                <a:rect l="l" t="t" r="r" b="b"/>
                <a:pathLst>
                  <a:path w="19617" h="17364" extrusionOk="0">
                    <a:moveTo>
                      <a:pt x="9815" y="1"/>
                    </a:moveTo>
                    <a:cubicBezTo>
                      <a:pt x="7198" y="1"/>
                      <a:pt x="4608" y="1179"/>
                      <a:pt x="2893" y="3432"/>
                    </a:cubicBezTo>
                    <a:cubicBezTo>
                      <a:pt x="1" y="7240"/>
                      <a:pt x="748" y="12686"/>
                      <a:pt x="4555" y="15602"/>
                    </a:cubicBezTo>
                    <a:cubicBezTo>
                      <a:pt x="6119" y="16789"/>
                      <a:pt x="7960" y="17363"/>
                      <a:pt x="9788" y="17363"/>
                    </a:cubicBezTo>
                    <a:cubicBezTo>
                      <a:pt x="12410" y="17363"/>
                      <a:pt x="15007" y="16182"/>
                      <a:pt x="16725" y="13939"/>
                    </a:cubicBezTo>
                    <a:cubicBezTo>
                      <a:pt x="19616" y="10107"/>
                      <a:pt x="18869" y="4661"/>
                      <a:pt x="15062" y="1770"/>
                    </a:cubicBezTo>
                    <a:cubicBezTo>
                      <a:pt x="13494" y="579"/>
                      <a:pt x="11648" y="1"/>
                      <a:pt x="9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85"/>
              <p:cNvSpPr/>
              <p:nvPr/>
            </p:nvSpPr>
            <p:spPr>
              <a:xfrm>
                <a:off x="6693575" y="1885625"/>
                <a:ext cx="453675" cy="388175"/>
              </a:xfrm>
              <a:custGeom>
                <a:avLst/>
                <a:gdLst/>
                <a:ahLst/>
                <a:cxnLst/>
                <a:rect l="l" t="t" r="r" b="b"/>
                <a:pathLst>
                  <a:path w="18147" h="15527" extrusionOk="0">
                    <a:moveTo>
                      <a:pt x="10407" y="1"/>
                    </a:moveTo>
                    <a:cubicBezTo>
                      <a:pt x="10392" y="1"/>
                      <a:pt x="10377" y="1"/>
                      <a:pt x="10363" y="1"/>
                    </a:cubicBezTo>
                    <a:cubicBezTo>
                      <a:pt x="3447" y="1"/>
                      <a:pt x="1" y="8363"/>
                      <a:pt x="4892" y="13254"/>
                    </a:cubicBezTo>
                    <a:cubicBezTo>
                      <a:pt x="6477" y="14824"/>
                      <a:pt x="8418" y="15526"/>
                      <a:pt x="10320" y="15526"/>
                    </a:cubicBezTo>
                    <a:cubicBezTo>
                      <a:pt x="14318" y="15526"/>
                      <a:pt x="18146" y="12422"/>
                      <a:pt x="18146" y="7736"/>
                    </a:cubicBezTo>
                    <a:cubicBezTo>
                      <a:pt x="18122" y="3461"/>
                      <a:pt x="14676" y="1"/>
                      <a:pt x="10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85"/>
              <p:cNvSpPr/>
              <p:nvPr/>
            </p:nvSpPr>
            <p:spPr>
              <a:xfrm>
                <a:off x="6651400" y="1853700"/>
                <a:ext cx="527175" cy="451250"/>
              </a:xfrm>
              <a:custGeom>
                <a:avLst/>
                <a:gdLst/>
                <a:ahLst/>
                <a:cxnLst/>
                <a:rect l="l" t="t" r="r" b="b"/>
                <a:pathLst>
                  <a:path w="21087" h="18050" extrusionOk="0">
                    <a:moveTo>
                      <a:pt x="12094" y="1278"/>
                    </a:moveTo>
                    <a:cubicBezTo>
                      <a:pt x="16363" y="1278"/>
                      <a:pt x="19809" y="4738"/>
                      <a:pt x="19833" y="9013"/>
                    </a:cubicBezTo>
                    <a:cubicBezTo>
                      <a:pt x="19833" y="13699"/>
                      <a:pt x="16005" y="16803"/>
                      <a:pt x="12007" y="16803"/>
                    </a:cubicBezTo>
                    <a:cubicBezTo>
                      <a:pt x="10105" y="16803"/>
                      <a:pt x="8164" y="16101"/>
                      <a:pt x="6579" y="14531"/>
                    </a:cubicBezTo>
                    <a:cubicBezTo>
                      <a:pt x="1688" y="9640"/>
                      <a:pt x="5134" y="1278"/>
                      <a:pt x="12050" y="1278"/>
                    </a:cubicBezTo>
                    <a:cubicBezTo>
                      <a:pt x="12064" y="1278"/>
                      <a:pt x="12079" y="1278"/>
                      <a:pt x="12094" y="1278"/>
                    </a:cubicBezTo>
                    <a:close/>
                    <a:moveTo>
                      <a:pt x="11998" y="1"/>
                    </a:moveTo>
                    <a:cubicBezTo>
                      <a:pt x="9772" y="1"/>
                      <a:pt x="7503" y="828"/>
                      <a:pt x="5664" y="2675"/>
                    </a:cubicBezTo>
                    <a:cubicBezTo>
                      <a:pt x="1" y="8362"/>
                      <a:pt x="4049" y="18050"/>
                      <a:pt x="12074" y="18050"/>
                    </a:cubicBezTo>
                    <a:cubicBezTo>
                      <a:pt x="17062" y="18025"/>
                      <a:pt x="21086" y="13977"/>
                      <a:pt x="21086" y="9013"/>
                    </a:cubicBezTo>
                    <a:cubicBezTo>
                      <a:pt x="21070" y="3578"/>
                      <a:pt x="16626" y="1"/>
                      <a:pt x="11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85"/>
              <p:cNvSpPr/>
              <p:nvPr/>
            </p:nvSpPr>
            <p:spPr>
              <a:xfrm>
                <a:off x="6888775" y="1998175"/>
                <a:ext cx="78325" cy="123625"/>
              </a:xfrm>
              <a:custGeom>
                <a:avLst/>
                <a:gdLst/>
                <a:ahLst/>
                <a:cxnLst/>
                <a:rect l="l" t="t" r="r" b="b"/>
                <a:pathLst>
                  <a:path w="3133" h="4945" extrusionOk="0">
                    <a:moveTo>
                      <a:pt x="544" y="1"/>
                    </a:moveTo>
                    <a:cubicBezTo>
                      <a:pt x="473" y="1"/>
                      <a:pt x="402" y="17"/>
                      <a:pt x="338" y="53"/>
                    </a:cubicBezTo>
                    <a:cubicBezTo>
                      <a:pt x="97" y="174"/>
                      <a:pt x="0" y="439"/>
                      <a:pt x="121" y="680"/>
                    </a:cubicBezTo>
                    <a:lnTo>
                      <a:pt x="2193" y="4704"/>
                    </a:lnTo>
                    <a:cubicBezTo>
                      <a:pt x="2265" y="4849"/>
                      <a:pt x="2434" y="4945"/>
                      <a:pt x="2603" y="4945"/>
                    </a:cubicBezTo>
                    <a:cubicBezTo>
                      <a:pt x="2675" y="4945"/>
                      <a:pt x="2747" y="4921"/>
                      <a:pt x="2820" y="4897"/>
                    </a:cubicBezTo>
                    <a:cubicBezTo>
                      <a:pt x="3061" y="4776"/>
                      <a:pt x="3133" y="4487"/>
                      <a:pt x="3012" y="4270"/>
                    </a:cubicBezTo>
                    <a:lnTo>
                      <a:pt x="964" y="246"/>
                    </a:lnTo>
                    <a:cubicBezTo>
                      <a:pt x="879" y="94"/>
                      <a:pt x="712"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85"/>
              <p:cNvSpPr/>
              <p:nvPr/>
            </p:nvSpPr>
            <p:spPr>
              <a:xfrm>
                <a:off x="6903225" y="2063175"/>
                <a:ext cx="207975" cy="45375"/>
              </a:xfrm>
              <a:custGeom>
                <a:avLst/>
                <a:gdLst/>
                <a:ahLst/>
                <a:cxnLst/>
                <a:rect l="l" t="t" r="r" b="b"/>
                <a:pathLst>
                  <a:path w="8319" h="1815" extrusionOk="0">
                    <a:moveTo>
                      <a:pt x="8015" y="0"/>
                    </a:moveTo>
                    <a:cubicBezTo>
                      <a:pt x="7995" y="0"/>
                      <a:pt x="7975" y="2"/>
                      <a:pt x="7953" y="7"/>
                    </a:cubicBezTo>
                    <a:lnTo>
                      <a:pt x="290" y="1333"/>
                    </a:lnTo>
                    <a:cubicBezTo>
                      <a:pt x="1" y="1381"/>
                      <a:pt x="49" y="1815"/>
                      <a:pt x="338" y="1815"/>
                    </a:cubicBezTo>
                    <a:lnTo>
                      <a:pt x="386" y="1791"/>
                    </a:lnTo>
                    <a:lnTo>
                      <a:pt x="8049" y="465"/>
                    </a:lnTo>
                    <a:cubicBezTo>
                      <a:pt x="8318" y="420"/>
                      <a:pt x="8274" y="0"/>
                      <a:pt x="8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54" name="Google Shape;6254;p85"/>
          <p:cNvGrpSpPr/>
          <p:nvPr/>
        </p:nvGrpSpPr>
        <p:grpSpPr>
          <a:xfrm>
            <a:off x="3396110" y="640906"/>
            <a:ext cx="5626685" cy="2621472"/>
            <a:chOff x="2491250" y="2454825"/>
            <a:chExt cx="509600" cy="673675"/>
          </a:xfrm>
        </p:grpSpPr>
        <p:sp>
          <p:nvSpPr>
            <p:cNvPr id="6255" name="Google Shape;6255;p85"/>
            <p:cNvSpPr/>
            <p:nvPr/>
          </p:nvSpPr>
          <p:spPr>
            <a:xfrm>
              <a:off x="2491250" y="2477750"/>
              <a:ext cx="486700" cy="650750"/>
            </a:xfrm>
            <a:custGeom>
              <a:avLst/>
              <a:gdLst/>
              <a:ahLst/>
              <a:cxnLst/>
              <a:rect l="l" t="t" r="r" b="b"/>
              <a:pathLst>
                <a:path w="19468" h="26030" extrusionOk="0">
                  <a:moveTo>
                    <a:pt x="1" y="0"/>
                  </a:moveTo>
                  <a:lnTo>
                    <a:pt x="1" y="26029"/>
                  </a:lnTo>
                  <a:lnTo>
                    <a:pt x="19467" y="26029"/>
                  </a:lnTo>
                  <a:lnTo>
                    <a:pt x="19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85"/>
            <p:cNvSpPr/>
            <p:nvPr/>
          </p:nvSpPr>
          <p:spPr>
            <a:xfrm>
              <a:off x="2514175" y="2454825"/>
              <a:ext cx="486675" cy="650750"/>
            </a:xfrm>
            <a:custGeom>
              <a:avLst/>
              <a:gdLst/>
              <a:ahLst/>
              <a:cxnLst/>
              <a:rect l="l" t="t" r="r" b="b"/>
              <a:pathLst>
                <a:path w="19467" h="26030" extrusionOk="0">
                  <a:moveTo>
                    <a:pt x="0" y="1"/>
                  </a:moveTo>
                  <a:lnTo>
                    <a:pt x="0" y="26030"/>
                  </a:lnTo>
                  <a:lnTo>
                    <a:pt x="19467" y="26030"/>
                  </a:lnTo>
                  <a:lnTo>
                    <a:pt x="19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85"/>
            <p:cNvSpPr/>
            <p:nvPr/>
          </p:nvSpPr>
          <p:spPr>
            <a:xfrm>
              <a:off x="2563650" y="2505250"/>
              <a:ext cx="387725" cy="550825"/>
            </a:xfrm>
            <a:custGeom>
              <a:avLst/>
              <a:gdLst/>
              <a:ahLst/>
              <a:cxnLst/>
              <a:rect l="l" t="t" r="r" b="b"/>
              <a:pathLst>
                <a:path w="15509" h="22033" extrusionOk="0">
                  <a:moveTo>
                    <a:pt x="1" y="0"/>
                  </a:moveTo>
                  <a:lnTo>
                    <a:pt x="1" y="22033"/>
                  </a:lnTo>
                  <a:lnTo>
                    <a:pt x="15508" y="22033"/>
                  </a:lnTo>
                  <a:lnTo>
                    <a:pt x="15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85"/>
            <p:cNvSpPr/>
            <p:nvPr/>
          </p:nvSpPr>
          <p:spPr>
            <a:xfrm>
              <a:off x="2538925" y="2479575"/>
              <a:ext cx="437200" cy="601250"/>
            </a:xfrm>
            <a:custGeom>
              <a:avLst/>
              <a:gdLst/>
              <a:ahLst/>
              <a:cxnLst/>
              <a:rect l="l" t="t" r="r" b="b"/>
              <a:pathLst>
                <a:path w="17488" h="24050" extrusionOk="0">
                  <a:moveTo>
                    <a:pt x="16497" y="1027"/>
                  </a:moveTo>
                  <a:lnTo>
                    <a:pt x="16497" y="23060"/>
                  </a:lnTo>
                  <a:lnTo>
                    <a:pt x="990" y="23060"/>
                  </a:lnTo>
                  <a:lnTo>
                    <a:pt x="990" y="1027"/>
                  </a:lnTo>
                  <a:close/>
                  <a:moveTo>
                    <a:pt x="0" y="1"/>
                  </a:moveTo>
                  <a:lnTo>
                    <a:pt x="0" y="24050"/>
                  </a:lnTo>
                  <a:lnTo>
                    <a:pt x="17487" y="24050"/>
                  </a:lnTo>
                  <a:lnTo>
                    <a:pt x="17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9" name="Google Shape;6259;p85"/>
          <p:cNvSpPr/>
          <p:nvPr/>
        </p:nvSpPr>
        <p:spPr>
          <a:xfrm>
            <a:off x="4222237" y="1531652"/>
            <a:ext cx="4254286" cy="1097911"/>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85"/>
          <p:cNvSpPr txBox="1">
            <a:spLocks noGrp="1"/>
          </p:cNvSpPr>
          <p:nvPr>
            <p:ph type="title"/>
          </p:nvPr>
        </p:nvSpPr>
        <p:spPr>
          <a:xfrm>
            <a:off x="4202088" y="1916762"/>
            <a:ext cx="4181156" cy="344700"/>
          </a:xfrm>
          <a:prstGeom prst="rect">
            <a:avLst/>
          </a:prstGeom>
        </p:spPr>
        <p:txBody>
          <a:bodyPr spcFirstLastPara="1" wrap="square" lIns="91425" tIns="91425" rIns="91425" bIns="91425" anchor="ctr" anchorCtr="0">
            <a:noAutofit/>
          </a:bodyPr>
          <a:lstStyle/>
          <a:p>
            <a:pPr lvl="0"/>
            <a:r>
              <a:rPr lang="en-US" sz="2400" dirty="0"/>
              <a:t>When students use 3D contact lenses, their eyes will not get tired.</a:t>
            </a:r>
          </a:p>
        </p:txBody>
      </p:sp>
      <p:sp>
        <p:nvSpPr>
          <p:cNvPr id="6261" name="Google Shape;6261;p85"/>
          <p:cNvSpPr txBox="1">
            <a:spLocks noGrp="1"/>
          </p:cNvSpPr>
          <p:nvPr>
            <p:ph type="title" idx="2"/>
          </p:nvPr>
        </p:nvSpPr>
        <p:spPr>
          <a:xfrm>
            <a:off x="4230884" y="881094"/>
            <a:ext cx="795198" cy="6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04.</a:t>
            </a:r>
            <a:endParaRPr sz="2800" dirty="0"/>
          </a:p>
        </p:txBody>
      </p:sp>
      <p:sp>
        <p:nvSpPr>
          <p:cNvPr id="6262" name="Google Shape;6262;p85"/>
          <p:cNvSpPr txBox="1">
            <a:spLocks noGrp="1"/>
          </p:cNvSpPr>
          <p:nvPr>
            <p:ph type="subTitle" idx="1"/>
          </p:nvPr>
        </p:nvSpPr>
        <p:spPr>
          <a:xfrm>
            <a:off x="4195506" y="3551988"/>
            <a:ext cx="4455916" cy="50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chemeClr val="accent2">
                    <a:lumMod val="50000"/>
                  </a:schemeClr>
                </a:solidFill>
              </a:rPr>
              <a:t>Minh: </a:t>
            </a:r>
            <a:r>
              <a:rPr lang="en-US" sz="1600" dirty="0"/>
              <a:t>I know what you mean. But there’s some great news for us. </a:t>
            </a:r>
            <a:r>
              <a:rPr lang="en-US" sz="1600" dirty="0">
                <a:solidFill>
                  <a:srgbClr val="FF0000"/>
                </a:solidFill>
              </a:rPr>
              <a:t>3D contact lenses will soon be available. With them, our eyes won't get tired when looking at a computer screen all day long.</a:t>
            </a:r>
          </a:p>
        </p:txBody>
      </p:sp>
      <p:grpSp>
        <p:nvGrpSpPr>
          <p:cNvPr id="6263" name="Google Shape;6263;p85"/>
          <p:cNvGrpSpPr/>
          <p:nvPr/>
        </p:nvGrpSpPr>
        <p:grpSpPr>
          <a:xfrm>
            <a:off x="2868565" y="1099336"/>
            <a:ext cx="1199657" cy="3290347"/>
            <a:chOff x="2358625" y="1443110"/>
            <a:chExt cx="1132500" cy="3106152"/>
          </a:xfrm>
        </p:grpSpPr>
        <p:grpSp>
          <p:nvGrpSpPr>
            <p:cNvPr id="6264" name="Google Shape;6264;p85"/>
            <p:cNvGrpSpPr/>
            <p:nvPr/>
          </p:nvGrpSpPr>
          <p:grpSpPr>
            <a:xfrm>
              <a:off x="2358625" y="1443110"/>
              <a:ext cx="1132500" cy="3106152"/>
              <a:chOff x="2401750" y="1443110"/>
              <a:chExt cx="1132500" cy="3106152"/>
            </a:xfrm>
          </p:grpSpPr>
          <p:grpSp>
            <p:nvGrpSpPr>
              <p:cNvPr id="6265" name="Google Shape;6265;p85"/>
              <p:cNvGrpSpPr/>
              <p:nvPr/>
            </p:nvGrpSpPr>
            <p:grpSpPr>
              <a:xfrm>
                <a:off x="2401750" y="1443110"/>
                <a:ext cx="1132500" cy="3106152"/>
                <a:chOff x="3468175" y="1311873"/>
                <a:chExt cx="1132500" cy="3106152"/>
              </a:xfrm>
            </p:grpSpPr>
            <p:sp>
              <p:nvSpPr>
                <p:cNvPr id="6266" name="Google Shape;6266;p85"/>
                <p:cNvSpPr/>
                <p:nvPr/>
              </p:nvSpPr>
              <p:spPr>
                <a:xfrm>
                  <a:off x="3468175" y="4149225"/>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85"/>
                <p:cNvSpPr/>
                <p:nvPr/>
              </p:nvSpPr>
              <p:spPr>
                <a:xfrm>
                  <a:off x="3782090" y="3104558"/>
                  <a:ext cx="250127" cy="1168576"/>
                </a:xfrm>
                <a:custGeom>
                  <a:avLst/>
                  <a:gdLst/>
                  <a:ahLst/>
                  <a:cxnLst/>
                  <a:rect l="l" t="t" r="r" b="b"/>
                  <a:pathLst>
                    <a:path w="15052" h="70322" extrusionOk="0">
                      <a:moveTo>
                        <a:pt x="13971" y="7742"/>
                      </a:moveTo>
                      <a:cubicBezTo>
                        <a:pt x="14295" y="5761"/>
                        <a:pt x="14691" y="2989"/>
                        <a:pt x="15051" y="0"/>
                      </a:cubicBezTo>
                      <a:lnTo>
                        <a:pt x="3493" y="0"/>
                      </a:lnTo>
                      <a:cubicBezTo>
                        <a:pt x="3925" y="3313"/>
                        <a:pt x="4213" y="6086"/>
                        <a:pt x="4105" y="6590"/>
                      </a:cubicBezTo>
                      <a:cubicBezTo>
                        <a:pt x="720" y="25565"/>
                        <a:pt x="2809" y="49258"/>
                        <a:pt x="2053" y="58079"/>
                      </a:cubicBezTo>
                      <a:cubicBezTo>
                        <a:pt x="1981" y="58907"/>
                        <a:pt x="720" y="65713"/>
                        <a:pt x="720" y="65713"/>
                      </a:cubicBezTo>
                      <a:lnTo>
                        <a:pt x="0" y="68485"/>
                      </a:lnTo>
                      <a:lnTo>
                        <a:pt x="108" y="69601"/>
                      </a:lnTo>
                      <a:lnTo>
                        <a:pt x="3205" y="70322"/>
                      </a:lnTo>
                      <a:lnTo>
                        <a:pt x="6121" y="68233"/>
                      </a:lnTo>
                      <a:cubicBezTo>
                        <a:pt x="6121" y="68233"/>
                        <a:pt x="6770" y="60996"/>
                        <a:pt x="6626" y="59628"/>
                      </a:cubicBezTo>
                      <a:cubicBezTo>
                        <a:pt x="6554" y="58907"/>
                        <a:pt x="6446" y="58187"/>
                        <a:pt x="6265" y="57467"/>
                      </a:cubicBezTo>
                      <a:lnTo>
                        <a:pt x="6013" y="57107"/>
                      </a:lnTo>
                      <a:cubicBezTo>
                        <a:pt x="8534" y="40796"/>
                        <a:pt x="11342" y="24197"/>
                        <a:pt x="13971" y="7742"/>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85"/>
                <p:cNvSpPr/>
                <p:nvPr/>
              </p:nvSpPr>
              <p:spPr>
                <a:xfrm>
                  <a:off x="3740796" y="4053533"/>
                  <a:ext cx="169349" cy="244128"/>
                </a:xfrm>
                <a:custGeom>
                  <a:avLst/>
                  <a:gdLst/>
                  <a:ahLst/>
                  <a:cxnLst/>
                  <a:rect l="l" t="t" r="r" b="b"/>
                  <a:pathLst>
                    <a:path w="10191" h="14691" extrusionOk="0">
                      <a:moveTo>
                        <a:pt x="3205" y="8606"/>
                      </a:moveTo>
                      <a:cubicBezTo>
                        <a:pt x="2917" y="9326"/>
                        <a:pt x="2629" y="10046"/>
                        <a:pt x="2269" y="10730"/>
                      </a:cubicBezTo>
                      <a:cubicBezTo>
                        <a:pt x="1945" y="11126"/>
                        <a:pt x="757" y="12494"/>
                        <a:pt x="577" y="12926"/>
                      </a:cubicBezTo>
                      <a:cubicBezTo>
                        <a:pt x="361" y="13359"/>
                        <a:pt x="1" y="14691"/>
                        <a:pt x="1477" y="14691"/>
                      </a:cubicBezTo>
                      <a:lnTo>
                        <a:pt x="6662" y="14691"/>
                      </a:lnTo>
                      <a:cubicBezTo>
                        <a:pt x="8030" y="14691"/>
                        <a:pt x="9183" y="14259"/>
                        <a:pt x="9219" y="12962"/>
                      </a:cubicBezTo>
                      <a:cubicBezTo>
                        <a:pt x="9219" y="11702"/>
                        <a:pt x="9327" y="7129"/>
                        <a:pt x="9507" y="6121"/>
                      </a:cubicBezTo>
                      <a:cubicBezTo>
                        <a:pt x="9687" y="5149"/>
                        <a:pt x="10191" y="4033"/>
                        <a:pt x="9975" y="3061"/>
                      </a:cubicBezTo>
                      <a:cubicBezTo>
                        <a:pt x="9687" y="2088"/>
                        <a:pt x="9291" y="1116"/>
                        <a:pt x="8823" y="216"/>
                      </a:cubicBezTo>
                      <a:cubicBezTo>
                        <a:pt x="8714" y="144"/>
                        <a:pt x="8606" y="72"/>
                        <a:pt x="8498" y="0"/>
                      </a:cubicBezTo>
                      <a:lnTo>
                        <a:pt x="8678" y="864"/>
                      </a:lnTo>
                      <a:cubicBezTo>
                        <a:pt x="8714" y="1080"/>
                        <a:pt x="8750" y="1260"/>
                        <a:pt x="8750" y="1476"/>
                      </a:cubicBezTo>
                      <a:cubicBezTo>
                        <a:pt x="8895" y="2917"/>
                        <a:pt x="8354" y="9326"/>
                        <a:pt x="8354" y="9866"/>
                      </a:cubicBezTo>
                      <a:cubicBezTo>
                        <a:pt x="8354" y="10406"/>
                        <a:pt x="7814" y="10766"/>
                        <a:pt x="6770" y="11018"/>
                      </a:cubicBezTo>
                      <a:cubicBezTo>
                        <a:pt x="5762" y="11306"/>
                        <a:pt x="3638" y="11558"/>
                        <a:pt x="2845" y="10802"/>
                      </a:cubicBezTo>
                      <a:cubicBezTo>
                        <a:pt x="2737" y="10694"/>
                        <a:pt x="2737" y="10550"/>
                        <a:pt x="2773" y="10406"/>
                      </a:cubicBezTo>
                      <a:cubicBezTo>
                        <a:pt x="2845" y="10118"/>
                        <a:pt x="3205" y="8606"/>
                        <a:pt x="3205" y="86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85"/>
                <p:cNvSpPr/>
                <p:nvPr/>
              </p:nvSpPr>
              <p:spPr>
                <a:xfrm>
                  <a:off x="3833800" y="1480590"/>
                  <a:ext cx="413268" cy="331336"/>
                </a:xfrm>
                <a:custGeom>
                  <a:avLst/>
                  <a:gdLst/>
                  <a:ahLst/>
                  <a:cxnLst/>
                  <a:rect l="l" t="t" r="r" b="b"/>
                  <a:pathLst>
                    <a:path w="23585" h="18617" extrusionOk="0">
                      <a:moveTo>
                        <a:pt x="4105" y="1"/>
                      </a:moveTo>
                      <a:cubicBezTo>
                        <a:pt x="4105" y="1"/>
                        <a:pt x="5401" y="2413"/>
                        <a:pt x="2701" y="7706"/>
                      </a:cubicBezTo>
                      <a:cubicBezTo>
                        <a:pt x="0" y="13035"/>
                        <a:pt x="973" y="16024"/>
                        <a:pt x="6482" y="17320"/>
                      </a:cubicBezTo>
                      <a:cubicBezTo>
                        <a:pt x="11991" y="18616"/>
                        <a:pt x="17968" y="17068"/>
                        <a:pt x="20128" y="14764"/>
                      </a:cubicBezTo>
                      <a:cubicBezTo>
                        <a:pt x="22289" y="12459"/>
                        <a:pt x="23585" y="8102"/>
                        <a:pt x="19732" y="4574"/>
                      </a:cubicBezTo>
                      <a:cubicBezTo>
                        <a:pt x="15879" y="1045"/>
                        <a:pt x="4105" y="1"/>
                        <a:pt x="4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85"/>
                <p:cNvSpPr/>
                <p:nvPr/>
              </p:nvSpPr>
              <p:spPr>
                <a:xfrm>
                  <a:off x="3970750" y="1626813"/>
                  <a:ext cx="113094" cy="165108"/>
                </a:xfrm>
                <a:custGeom>
                  <a:avLst/>
                  <a:gdLst/>
                  <a:ahLst/>
                  <a:cxnLst/>
                  <a:rect l="l" t="t" r="r" b="b"/>
                  <a:pathLst>
                    <a:path w="8246" h="9146" extrusionOk="0">
                      <a:moveTo>
                        <a:pt x="0" y="0"/>
                      </a:moveTo>
                      <a:lnTo>
                        <a:pt x="8246" y="0"/>
                      </a:lnTo>
                      <a:lnTo>
                        <a:pt x="8246" y="9146"/>
                      </a:lnTo>
                      <a:lnTo>
                        <a:pt x="4969" y="9146"/>
                      </a:lnTo>
                      <a:lnTo>
                        <a:pt x="0" y="7201"/>
                      </a:ln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85"/>
                <p:cNvSpPr/>
                <p:nvPr/>
              </p:nvSpPr>
              <p:spPr>
                <a:xfrm>
                  <a:off x="3840119" y="3104558"/>
                  <a:ext cx="192098" cy="114893"/>
                </a:xfrm>
                <a:custGeom>
                  <a:avLst/>
                  <a:gdLst/>
                  <a:ahLst/>
                  <a:cxnLst/>
                  <a:rect l="l" t="t" r="r" b="b"/>
                  <a:pathLst>
                    <a:path w="11560" h="6914" extrusionOk="0">
                      <a:moveTo>
                        <a:pt x="10623" y="6770"/>
                      </a:moveTo>
                      <a:cubicBezTo>
                        <a:pt x="10911" y="4897"/>
                        <a:pt x="11235" y="2521"/>
                        <a:pt x="11559" y="0"/>
                      </a:cubicBezTo>
                      <a:lnTo>
                        <a:pt x="1" y="0"/>
                      </a:lnTo>
                      <a:cubicBezTo>
                        <a:pt x="397" y="3025"/>
                        <a:pt x="649" y="5545"/>
                        <a:pt x="649" y="6374"/>
                      </a:cubicBezTo>
                      <a:cubicBezTo>
                        <a:pt x="3962" y="6806"/>
                        <a:pt x="7274" y="6914"/>
                        <a:pt x="10623" y="677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85"/>
                <p:cNvSpPr/>
                <p:nvPr/>
              </p:nvSpPr>
              <p:spPr>
                <a:xfrm>
                  <a:off x="4071085" y="3104558"/>
                  <a:ext cx="214831" cy="1157808"/>
                </a:xfrm>
                <a:custGeom>
                  <a:avLst/>
                  <a:gdLst/>
                  <a:ahLst/>
                  <a:cxnLst/>
                  <a:rect l="l" t="t" r="r" b="b"/>
                  <a:pathLst>
                    <a:path w="12928" h="69674" extrusionOk="0">
                      <a:moveTo>
                        <a:pt x="11811" y="8390"/>
                      </a:moveTo>
                      <a:cubicBezTo>
                        <a:pt x="11955" y="6302"/>
                        <a:pt x="12135" y="3241"/>
                        <a:pt x="12279" y="0"/>
                      </a:cubicBezTo>
                      <a:lnTo>
                        <a:pt x="1693" y="0"/>
                      </a:lnTo>
                      <a:cubicBezTo>
                        <a:pt x="2449" y="3853"/>
                        <a:pt x="3025" y="7274"/>
                        <a:pt x="2917" y="7850"/>
                      </a:cubicBezTo>
                      <a:cubicBezTo>
                        <a:pt x="1" y="23693"/>
                        <a:pt x="4141" y="42344"/>
                        <a:pt x="4393" y="55379"/>
                      </a:cubicBezTo>
                      <a:cubicBezTo>
                        <a:pt x="4357" y="55631"/>
                        <a:pt x="4285" y="55883"/>
                        <a:pt x="4177" y="56171"/>
                      </a:cubicBezTo>
                      <a:lnTo>
                        <a:pt x="3385" y="60564"/>
                      </a:lnTo>
                      <a:lnTo>
                        <a:pt x="9146" y="69385"/>
                      </a:lnTo>
                      <a:lnTo>
                        <a:pt x="11667" y="69673"/>
                      </a:lnTo>
                      <a:lnTo>
                        <a:pt x="12855" y="68449"/>
                      </a:lnTo>
                      <a:cubicBezTo>
                        <a:pt x="12855" y="68449"/>
                        <a:pt x="12927" y="67909"/>
                        <a:pt x="12099" y="67873"/>
                      </a:cubicBezTo>
                      <a:lnTo>
                        <a:pt x="11199" y="67585"/>
                      </a:lnTo>
                      <a:cubicBezTo>
                        <a:pt x="11199" y="67585"/>
                        <a:pt x="10443" y="67405"/>
                        <a:pt x="9686" y="65137"/>
                      </a:cubicBezTo>
                      <a:cubicBezTo>
                        <a:pt x="9254" y="63804"/>
                        <a:pt x="9470" y="59051"/>
                        <a:pt x="9506" y="55343"/>
                      </a:cubicBezTo>
                      <a:cubicBezTo>
                        <a:pt x="9542" y="39968"/>
                        <a:pt x="10767" y="23765"/>
                        <a:pt x="11811" y="839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85"/>
                <p:cNvSpPr/>
                <p:nvPr/>
              </p:nvSpPr>
              <p:spPr>
                <a:xfrm>
                  <a:off x="4099202" y="3104558"/>
                  <a:ext cx="175331" cy="102929"/>
                </a:xfrm>
                <a:custGeom>
                  <a:avLst/>
                  <a:gdLst/>
                  <a:ahLst/>
                  <a:cxnLst/>
                  <a:rect l="l" t="t" r="r" b="b"/>
                  <a:pathLst>
                    <a:path w="10551" h="6194" extrusionOk="0">
                      <a:moveTo>
                        <a:pt x="10371" y="4213"/>
                      </a:moveTo>
                      <a:cubicBezTo>
                        <a:pt x="10443" y="2881"/>
                        <a:pt x="10515" y="1477"/>
                        <a:pt x="10551" y="0"/>
                      </a:cubicBezTo>
                      <a:lnTo>
                        <a:pt x="1" y="0"/>
                      </a:lnTo>
                      <a:cubicBezTo>
                        <a:pt x="469" y="2449"/>
                        <a:pt x="901" y="4717"/>
                        <a:pt x="1081" y="6194"/>
                      </a:cubicBezTo>
                      <a:cubicBezTo>
                        <a:pt x="4214" y="5725"/>
                        <a:pt x="7310" y="5077"/>
                        <a:pt x="10371" y="4213"/>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85"/>
                <p:cNvSpPr/>
                <p:nvPr/>
              </p:nvSpPr>
              <p:spPr>
                <a:xfrm>
                  <a:off x="3770724" y="2207645"/>
                  <a:ext cx="546899" cy="1004029"/>
                </a:xfrm>
                <a:custGeom>
                  <a:avLst/>
                  <a:gdLst/>
                  <a:ahLst/>
                  <a:cxnLst/>
                  <a:rect l="l" t="t" r="r" b="b"/>
                  <a:pathLst>
                    <a:path w="32911" h="60420" extrusionOk="0">
                      <a:moveTo>
                        <a:pt x="29562" y="10694"/>
                      </a:moveTo>
                      <a:cubicBezTo>
                        <a:pt x="31686" y="25421"/>
                        <a:pt x="32802" y="40256"/>
                        <a:pt x="32910" y="55127"/>
                      </a:cubicBezTo>
                      <a:cubicBezTo>
                        <a:pt x="32910" y="55487"/>
                        <a:pt x="32622" y="55811"/>
                        <a:pt x="32262" y="55847"/>
                      </a:cubicBezTo>
                      <a:cubicBezTo>
                        <a:pt x="31614" y="55991"/>
                        <a:pt x="17211" y="60420"/>
                        <a:pt x="1729" y="55595"/>
                      </a:cubicBezTo>
                      <a:cubicBezTo>
                        <a:pt x="1729" y="55595"/>
                        <a:pt x="1188" y="55451"/>
                        <a:pt x="1080" y="54298"/>
                      </a:cubicBezTo>
                      <a:cubicBezTo>
                        <a:pt x="1008" y="53182"/>
                        <a:pt x="1584" y="48429"/>
                        <a:pt x="1476" y="43640"/>
                      </a:cubicBezTo>
                      <a:cubicBezTo>
                        <a:pt x="1332" y="38888"/>
                        <a:pt x="0" y="22108"/>
                        <a:pt x="5473" y="11054"/>
                      </a:cubicBezTo>
                      <a:cubicBezTo>
                        <a:pt x="10946" y="0"/>
                        <a:pt x="29562" y="10694"/>
                        <a:pt x="29562" y="106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5" name="Google Shape;6275;p85"/>
                <p:cNvGrpSpPr/>
                <p:nvPr/>
              </p:nvGrpSpPr>
              <p:grpSpPr>
                <a:xfrm>
                  <a:off x="4092622" y="4037963"/>
                  <a:ext cx="261493" cy="259698"/>
                  <a:chOff x="4092622" y="4037963"/>
                  <a:chExt cx="261493" cy="259698"/>
                </a:xfrm>
              </p:grpSpPr>
              <p:sp>
                <p:nvSpPr>
                  <p:cNvPr id="6276" name="Google Shape;6276;p85"/>
                  <p:cNvSpPr/>
                  <p:nvPr/>
                </p:nvSpPr>
                <p:spPr>
                  <a:xfrm>
                    <a:off x="4093818" y="4085239"/>
                    <a:ext cx="56267" cy="212422"/>
                  </a:xfrm>
                  <a:custGeom>
                    <a:avLst/>
                    <a:gdLst/>
                    <a:ahLst/>
                    <a:cxnLst/>
                    <a:rect l="l" t="t" r="r" b="b"/>
                    <a:pathLst>
                      <a:path w="3386" h="12783" extrusionOk="0">
                        <a:moveTo>
                          <a:pt x="649" y="0"/>
                        </a:moveTo>
                        <a:cubicBezTo>
                          <a:pt x="649" y="0"/>
                          <a:pt x="1" y="216"/>
                          <a:pt x="217" y="1657"/>
                        </a:cubicBezTo>
                        <a:cubicBezTo>
                          <a:pt x="433" y="3061"/>
                          <a:pt x="1477" y="3997"/>
                          <a:pt x="1477" y="6806"/>
                        </a:cubicBezTo>
                        <a:lnTo>
                          <a:pt x="1477" y="12171"/>
                        </a:lnTo>
                        <a:cubicBezTo>
                          <a:pt x="1477" y="12171"/>
                          <a:pt x="1477" y="12783"/>
                          <a:pt x="1837" y="12783"/>
                        </a:cubicBezTo>
                        <a:lnTo>
                          <a:pt x="2053" y="12783"/>
                        </a:lnTo>
                        <a:cubicBezTo>
                          <a:pt x="2197" y="12783"/>
                          <a:pt x="2341" y="12639"/>
                          <a:pt x="2341" y="12171"/>
                        </a:cubicBezTo>
                        <a:lnTo>
                          <a:pt x="2341" y="6194"/>
                        </a:lnTo>
                        <a:cubicBezTo>
                          <a:pt x="2341" y="5293"/>
                          <a:pt x="2701" y="3565"/>
                          <a:pt x="3025" y="3241"/>
                        </a:cubicBezTo>
                        <a:cubicBezTo>
                          <a:pt x="3385" y="2917"/>
                          <a:pt x="649" y="0"/>
                          <a:pt x="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85"/>
                  <p:cNvSpPr/>
                  <p:nvPr/>
                </p:nvSpPr>
                <p:spPr>
                  <a:xfrm>
                    <a:off x="4092622" y="4037963"/>
                    <a:ext cx="261493" cy="259698"/>
                  </a:xfrm>
                  <a:custGeom>
                    <a:avLst/>
                    <a:gdLst/>
                    <a:ahLst/>
                    <a:cxnLst/>
                    <a:rect l="l" t="t" r="r" b="b"/>
                    <a:pathLst>
                      <a:path w="15736" h="15628" extrusionOk="0">
                        <a:moveTo>
                          <a:pt x="2881" y="1"/>
                        </a:moveTo>
                        <a:cubicBezTo>
                          <a:pt x="1693" y="685"/>
                          <a:pt x="685" y="1729"/>
                          <a:pt x="73" y="2989"/>
                        </a:cubicBezTo>
                        <a:cubicBezTo>
                          <a:pt x="1" y="3278"/>
                          <a:pt x="73" y="3530"/>
                          <a:pt x="325" y="3710"/>
                        </a:cubicBezTo>
                        <a:cubicBezTo>
                          <a:pt x="721" y="3998"/>
                          <a:pt x="3277" y="6302"/>
                          <a:pt x="3746" y="7814"/>
                        </a:cubicBezTo>
                        <a:cubicBezTo>
                          <a:pt x="4250" y="9291"/>
                          <a:pt x="5078" y="12243"/>
                          <a:pt x="5402" y="13395"/>
                        </a:cubicBezTo>
                        <a:cubicBezTo>
                          <a:pt x="5762" y="14548"/>
                          <a:pt x="6518" y="15628"/>
                          <a:pt x="7778" y="15628"/>
                        </a:cubicBezTo>
                        <a:lnTo>
                          <a:pt x="14476" y="15628"/>
                        </a:lnTo>
                        <a:cubicBezTo>
                          <a:pt x="15736" y="15628"/>
                          <a:pt x="15304" y="14476"/>
                          <a:pt x="14404" y="13863"/>
                        </a:cubicBezTo>
                        <a:cubicBezTo>
                          <a:pt x="13467" y="13287"/>
                          <a:pt x="11451" y="11811"/>
                          <a:pt x="11199" y="11703"/>
                        </a:cubicBezTo>
                        <a:cubicBezTo>
                          <a:pt x="10911" y="11595"/>
                          <a:pt x="10803" y="11703"/>
                          <a:pt x="10803" y="11703"/>
                        </a:cubicBezTo>
                        <a:cubicBezTo>
                          <a:pt x="10803" y="11703"/>
                          <a:pt x="11091" y="11847"/>
                          <a:pt x="11019" y="12099"/>
                        </a:cubicBezTo>
                        <a:cubicBezTo>
                          <a:pt x="10911" y="12315"/>
                          <a:pt x="10227" y="12207"/>
                          <a:pt x="9543" y="12207"/>
                        </a:cubicBezTo>
                        <a:cubicBezTo>
                          <a:pt x="8606" y="12171"/>
                          <a:pt x="7742" y="11559"/>
                          <a:pt x="7346" y="10695"/>
                        </a:cubicBezTo>
                        <a:cubicBezTo>
                          <a:pt x="6842" y="9543"/>
                          <a:pt x="4862" y="3566"/>
                          <a:pt x="4682" y="3025"/>
                        </a:cubicBezTo>
                        <a:cubicBezTo>
                          <a:pt x="4502" y="2521"/>
                          <a:pt x="3205" y="1297"/>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8" name="Google Shape;6278;p85"/>
                <p:cNvSpPr/>
                <p:nvPr/>
              </p:nvSpPr>
              <p:spPr>
                <a:xfrm>
                  <a:off x="4206318" y="1779827"/>
                  <a:ext cx="247717" cy="409887"/>
                </a:xfrm>
                <a:custGeom>
                  <a:avLst/>
                  <a:gdLst/>
                  <a:ahLst/>
                  <a:cxnLst/>
                  <a:rect l="l" t="t" r="r" b="b"/>
                  <a:pathLst>
                    <a:path w="14907" h="24666" extrusionOk="0">
                      <a:moveTo>
                        <a:pt x="14907" y="24665"/>
                      </a:moveTo>
                      <a:cubicBezTo>
                        <a:pt x="14115" y="20164"/>
                        <a:pt x="9146" y="11667"/>
                        <a:pt x="4753" y="3997"/>
                      </a:cubicBezTo>
                      <a:cubicBezTo>
                        <a:pt x="4753" y="3997"/>
                        <a:pt x="2449" y="613"/>
                        <a:pt x="0" y="1"/>
                      </a:cubicBezTo>
                      <a:lnTo>
                        <a:pt x="3889" y="23333"/>
                      </a:lnTo>
                      <a:cubicBezTo>
                        <a:pt x="6049" y="24449"/>
                        <a:pt x="14079" y="21749"/>
                        <a:pt x="14907" y="246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85"/>
                <p:cNvSpPr/>
                <p:nvPr/>
              </p:nvSpPr>
              <p:spPr>
                <a:xfrm>
                  <a:off x="3806618" y="1751710"/>
                  <a:ext cx="493058" cy="693498"/>
                </a:xfrm>
                <a:custGeom>
                  <a:avLst/>
                  <a:gdLst/>
                  <a:ahLst/>
                  <a:cxnLst/>
                  <a:rect l="l" t="t" r="r" b="b"/>
                  <a:pathLst>
                    <a:path w="29671" h="41733" extrusionOk="0">
                      <a:moveTo>
                        <a:pt x="24053" y="1693"/>
                      </a:moveTo>
                      <a:cubicBezTo>
                        <a:pt x="24053" y="1693"/>
                        <a:pt x="26286" y="7382"/>
                        <a:pt x="26718" y="8246"/>
                      </a:cubicBezTo>
                      <a:cubicBezTo>
                        <a:pt x="27150" y="9110"/>
                        <a:pt x="28950" y="12891"/>
                        <a:pt x="29310" y="14799"/>
                      </a:cubicBezTo>
                      <a:cubicBezTo>
                        <a:pt x="29670" y="16707"/>
                        <a:pt x="28950" y="19408"/>
                        <a:pt x="28194" y="20848"/>
                      </a:cubicBezTo>
                      <a:lnTo>
                        <a:pt x="28194" y="39752"/>
                      </a:lnTo>
                      <a:cubicBezTo>
                        <a:pt x="20993" y="41732"/>
                        <a:pt x="12027" y="41048"/>
                        <a:pt x="4789" y="39752"/>
                      </a:cubicBezTo>
                      <a:lnTo>
                        <a:pt x="5978" y="31830"/>
                      </a:lnTo>
                      <a:lnTo>
                        <a:pt x="1" y="2917"/>
                      </a:lnTo>
                      <a:lnTo>
                        <a:pt x="8786" y="72"/>
                      </a:lnTo>
                      <a:lnTo>
                        <a:pt x="14619" y="1585"/>
                      </a:lnTo>
                      <a:lnTo>
                        <a:pt x="169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85"/>
                <p:cNvSpPr/>
                <p:nvPr/>
              </p:nvSpPr>
              <p:spPr>
                <a:xfrm>
                  <a:off x="3938262" y="1719988"/>
                  <a:ext cx="113099" cy="138241"/>
                </a:xfrm>
                <a:custGeom>
                  <a:avLst/>
                  <a:gdLst/>
                  <a:ahLst/>
                  <a:cxnLst/>
                  <a:rect l="l" t="t" r="r" b="b"/>
                  <a:pathLst>
                    <a:path w="6806" h="8319" extrusionOk="0">
                      <a:moveTo>
                        <a:pt x="828" y="1"/>
                      </a:moveTo>
                      <a:lnTo>
                        <a:pt x="6805" y="4538"/>
                      </a:lnTo>
                      <a:lnTo>
                        <a:pt x="3997" y="8318"/>
                      </a:lnTo>
                      <a:lnTo>
                        <a:pt x="0" y="22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85"/>
                <p:cNvSpPr/>
                <p:nvPr/>
              </p:nvSpPr>
              <p:spPr>
                <a:xfrm>
                  <a:off x="4051344" y="1724175"/>
                  <a:ext cx="67035" cy="126875"/>
                </a:xfrm>
                <a:custGeom>
                  <a:avLst/>
                  <a:gdLst/>
                  <a:ahLst/>
                  <a:cxnLst/>
                  <a:rect l="l" t="t" r="r" b="b"/>
                  <a:pathLst>
                    <a:path w="4034" h="7635" extrusionOk="0">
                      <a:moveTo>
                        <a:pt x="0" y="4286"/>
                      </a:moveTo>
                      <a:lnTo>
                        <a:pt x="2377" y="1"/>
                      </a:lnTo>
                      <a:lnTo>
                        <a:pt x="3457" y="1945"/>
                      </a:lnTo>
                      <a:lnTo>
                        <a:pt x="4033" y="76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85"/>
                <p:cNvSpPr/>
                <p:nvPr/>
              </p:nvSpPr>
              <p:spPr>
                <a:xfrm>
                  <a:off x="3751564" y="1755300"/>
                  <a:ext cx="324324" cy="955556"/>
                </a:xfrm>
                <a:custGeom>
                  <a:avLst/>
                  <a:gdLst/>
                  <a:ahLst/>
                  <a:cxnLst/>
                  <a:rect l="l" t="t" r="r" b="b"/>
                  <a:pathLst>
                    <a:path w="19517" h="57503" extrusionOk="0">
                      <a:moveTo>
                        <a:pt x="3314" y="2701"/>
                      </a:moveTo>
                      <a:cubicBezTo>
                        <a:pt x="3314" y="2701"/>
                        <a:pt x="9327" y="0"/>
                        <a:pt x="9579" y="36"/>
                      </a:cubicBezTo>
                      <a:cubicBezTo>
                        <a:pt x="9831" y="144"/>
                        <a:pt x="10083" y="252"/>
                        <a:pt x="10299" y="432"/>
                      </a:cubicBezTo>
                      <a:lnTo>
                        <a:pt x="18220" y="15699"/>
                      </a:lnTo>
                      <a:cubicBezTo>
                        <a:pt x="19157" y="17175"/>
                        <a:pt x="19517" y="18976"/>
                        <a:pt x="19229" y="20704"/>
                      </a:cubicBezTo>
                      <a:cubicBezTo>
                        <a:pt x="18761" y="23693"/>
                        <a:pt x="17536" y="29238"/>
                        <a:pt x="17536" y="29238"/>
                      </a:cubicBezTo>
                      <a:cubicBezTo>
                        <a:pt x="16780" y="35503"/>
                        <a:pt x="15340" y="46089"/>
                        <a:pt x="14080" y="53146"/>
                      </a:cubicBezTo>
                      <a:cubicBezTo>
                        <a:pt x="14080" y="53146"/>
                        <a:pt x="13972" y="53902"/>
                        <a:pt x="12855" y="54262"/>
                      </a:cubicBezTo>
                      <a:cubicBezTo>
                        <a:pt x="11703" y="54586"/>
                        <a:pt x="721" y="57251"/>
                        <a:pt x="721" y="57251"/>
                      </a:cubicBezTo>
                      <a:cubicBezTo>
                        <a:pt x="721" y="57251"/>
                        <a:pt x="1" y="57503"/>
                        <a:pt x="217" y="56279"/>
                      </a:cubicBezTo>
                      <a:cubicBezTo>
                        <a:pt x="433" y="55055"/>
                        <a:pt x="6518" y="33198"/>
                        <a:pt x="6518" y="331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85"/>
                <p:cNvSpPr/>
                <p:nvPr/>
              </p:nvSpPr>
              <p:spPr>
                <a:xfrm>
                  <a:off x="4138104" y="1759487"/>
                  <a:ext cx="192082" cy="913680"/>
                </a:xfrm>
                <a:custGeom>
                  <a:avLst/>
                  <a:gdLst/>
                  <a:ahLst/>
                  <a:cxnLst/>
                  <a:rect l="l" t="t" r="r" b="b"/>
                  <a:pathLst>
                    <a:path w="11559" h="54983" extrusionOk="0">
                      <a:moveTo>
                        <a:pt x="0" y="216"/>
                      </a:moveTo>
                      <a:cubicBezTo>
                        <a:pt x="0" y="216"/>
                        <a:pt x="4573" y="13395"/>
                        <a:pt x="4969" y="14583"/>
                      </a:cubicBezTo>
                      <a:cubicBezTo>
                        <a:pt x="5365" y="15771"/>
                        <a:pt x="5581" y="16779"/>
                        <a:pt x="5113" y="19444"/>
                      </a:cubicBezTo>
                      <a:cubicBezTo>
                        <a:pt x="5005" y="19876"/>
                        <a:pt x="4969" y="20308"/>
                        <a:pt x="4969" y="20776"/>
                      </a:cubicBezTo>
                      <a:cubicBezTo>
                        <a:pt x="4969" y="21748"/>
                        <a:pt x="5077" y="26969"/>
                        <a:pt x="5077" y="26969"/>
                      </a:cubicBezTo>
                      <a:lnTo>
                        <a:pt x="5617" y="51670"/>
                      </a:lnTo>
                      <a:cubicBezTo>
                        <a:pt x="5725" y="52210"/>
                        <a:pt x="6086" y="52714"/>
                        <a:pt x="6626" y="52930"/>
                      </a:cubicBezTo>
                      <a:cubicBezTo>
                        <a:pt x="7490" y="53254"/>
                        <a:pt x="11018" y="54875"/>
                        <a:pt x="11018" y="54875"/>
                      </a:cubicBezTo>
                      <a:cubicBezTo>
                        <a:pt x="11018" y="54875"/>
                        <a:pt x="11559" y="54983"/>
                        <a:pt x="11559" y="54334"/>
                      </a:cubicBezTo>
                      <a:cubicBezTo>
                        <a:pt x="11559" y="53650"/>
                        <a:pt x="9038" y="29850"/>
                        <a:pt x="9038" y="29850"/>
                      </a:cubicBezTo>
                      <a:lnTo>
                        <a:pt x="8570" y="21172"/>
                      </a:lnTo>
                      <a:cubicBezTo>
                        <a:pt x="8570" y="21172"/>
                        <a:pt x="9758" y="16707"/>
                        <a:pt x="10226" y="15015"/>
                      </a:cubicBezTo>
                      <a:cubicBezTo>
                        <a:pt x="10694" y="13323"/>
                        <a:pt x="9830" y="11270"/>
                        <a:pt x="8426" y="8930"/>
                      </a:cubicBezTo>
                      <a:cubicBezTo>
                        <a:pt x="7022" y="6590"/>
                        <a:pt x="4105" y="1225"/>
                        <a:pt x="4105" y="1225"/>
                      </a:cubicBezTo>
                      <a:lnTo>
                        <a:pt x="396" y="36"/>
                      </a:lnTo>
                      <a:cubicBezTo>
                        <a:pt x="252" y="0"/>
                        <a:pt x="72" y="72"/>
                        <a:pt x="0" y="2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85"/>
                <p:cNvSpPr/>
                <p:nvPr/>
              </p:nvSpPr>
              <p:spPr>
                <a:xfrm>
                  <a:off x="3710286" y="1789997"/>
                  <a:ext cx="615113" cy="563649"/>
                </a:xfrm>
                <a:custGeom>
                  <a:avLst/>
                  <a:gdLst/>
                  <a:ahLst/>
                  <a:cxnLst/>
                  <a:rect l="l" t="t" r="r" b="b"/>
                  <a:pathLst>
                    <a:path w="37016" h="33919" extrusionOk="0">
                      <a:moveTo>
                        <a:pt x="5798" y="613"/>
                      </a:moveTo>
                      <a:cubicBezTo>
                        <a:pt x="5798" y="613"/>
                        <a:pt x="505" y="2413"/>
                        <a:pt x="181" y="6374"/>
                      </a:cubicBezTo>
                      <a:cubicBezTo>
                        <a:pt x="0" y="8570"/>
                        <a:pt x="6554" y="30030"/>
                        <a:pt x="8174" y="31651"/>
                      </a:cubicBezTo>
                      <a:cubicBezTo>
                        <a:pt x="9650" y="33127"/>
                        <a:pt x="12027" y="33919"/>
                        <a:pt x="16492" y="33595"/>
                      </a:cubicBezTo>
                      <a:cubicBezTo>
                        <a:pt x="20992" y="33271"/>
                        <a:pt x="37015" y="29562"/>
                        <a:pt x="37015" y="29562"/>
                      </a:cubicBezTo>
                      <a:lnTo>
                        <a:pt x="33595" y="23405"/>
                      </a:lnTo>
                      <a:lnTo>
                        <a:pt x="14979" y="25889"/>
                      </a:lnTo>
                      <a:cubicBezTo>
                        <a:pt x="14943" y="25457"/>
                        <a:pt x="14511" y="25133"/>
                        <a:pt x="14115" y="25277"/>
                      </a:cubicBezTo>
                      <a:cubicBezTo>
                        <a:pt x="14115" y="25277"/>
                        <a:pt x="10406" y="9650"/>
                        <a:pt x="9650" y="5258"/>
                      </a:cubicBezTo>
                      <a:cubicBezTo>
                        <a:pt x="8930" y="829"/>
                        <a:pt x="7706" y="1"/>
                        <a:pt x="5798" y="6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85"/>
                <p:cNvSpPr/>
                <p:nvPr/>
              </p:nvSpPr>
              <p:spPr>
                <a:xfrm>
                  <a:off x="3937065" y="2162163"/>
                  <a:ext cx="201653" cy="104142"/>
                </a:xfrm>
                <a:custGeom>
                  <a:avLst/>
                  <a:gdLst/>
                  <a:ahLst/>
                  <a:cxnLst/>
                  <a:rect l="l" t="t" r="r" b="b"/>
                  <a:pathLst>
                    <a:path w="12135" h="6267" extrusionOk="0">
                      <a:moveTo>
                        <a:pt x="11738" y="1117"/>
                      </a:moveTo>
                      <a:lnTo>
                        <a:pt x="5833" y="1297"/>
                      </a:lnTo>
                      <a:cubicBezTo>
                        <a:pt x="5293" y="1225"/>
                        <a:pt x="4753" y="1081"/>
                        <a:pt x="4249" y="901"/>
                      </a:cubicBezTo>
                      <a:cubicBezTo>
                        <a:pt x="3601" y="541"/>
                        <a:pt x="2953" y="253"/>
                        <a:pt x="2269" y="73"/>
                      </a:cubicBezTo>
                      <a:cubicBezTo>
                        <a:pt x="1800" y="1"/>
                        <a:pt x="0" y="937"/>
                        <a:pt x="0" y="937"/>
                      </a:cubicBezTo>
                      <a:lnTo>
                        <a:pt x="468" y="2845"/>
                      </a:lnTo>
                      <a:lnTo>
                        <a:pt x="2377" y="4862"/>
                      </a:lnTo>
                      <a:cubicBezTo>
                        <a:pt x="3025" y="5366"/>
                        <a:pt x="3817" y="5690"/>
                        <a:pt x="4645" y="5762"/>
                      </a:cubicBezTo>
                      <a:cubicBezTo>
                        <a:pt x="5329" y="5762"/>
                        <a:pt x="6013" y="5618"/>
                        <a:pt x="6625" y="5366"/>
                      </a:cubicBezTo>
                      <a:lnTo>
                        <a:pt x="12134" y="6266"/>
                      </a:ln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85"/>
                <p:cNvSpPr/>
                <p:nvPr/>
              </p:nvSpPr>
              <p:spPr>
                <a:xfrm>
                  <a:off x="4077068" y="2180724"/>
                  <a:ext cx="61651" cy="85580"/>
                </a:xfrm>
                <a:custGeom>
                  <a:avLst/>
                  <a:gdLst/>
                  <a:ahLst/>
                  <a:cxnLst/>
                  <a:rect l="l" t="t" r="r" b="b"/>
                  <a:pathLst>
                    <a:path w="3710" h="5150" extrusionOk="0">
                      <a:moveTo>
                        <a:pt x="3313" y="0"/>
                      </a:moveTo>
                      <a:lnTo>
                        <a:pt x="2629" y="36"/>
                      </a:lnTo>
                      <a:lnTo>
                        <a:pt x="1" y="4537"/>
                      </a:lnTo>
                      <a:lnTo>
                        <a:pt x="3709" y="5149"/>
                      </a:ln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85"/>
                <p:cNvSpPr/>
                <p:nvPr/>
              </p:nvSpPr>
              <p:spPr>
                <a:xfrm>
                  <a:off x="4121951" y="2141225"/>
                  <a:ext cx="333879" cy="154393"/>
                </a:xfrm>
                <a:custGeom>
                  <a:avLst/>
                  <a:gdLst/>
                  <a:ahLst/>
                  <a:cxnLst/>
                  <a:rect l="l" t="t" r="r" b="b"/>
                  <a:pathLst>
                    <a:path w="20092" h="9291" extrusionOk="0">
                      <a:moveTo>
                        <a:pt x="648" y="1837"/>
                      </a:moveTo>
                      <a:lnTo>
                        <a:pt x="36" y="8318"/>
                      </a:lnTo>
                      <a:cubicBezTo>
                        <a:pt x="0" y="8678"/>
                        <a:pt x="252" y="9002"/>
                        <a:pt x="612" y="9074"/>
                      </a:cubicBezTo>
                      <a:cubicBezTo>
                        <a:pt x="1224" y="9290"/>
                        <a:pt x="16167" y="8966"/>
                        <a:pt x="16167" y="8966"/>
                      </a:cubicBezTo>
                      <a:cubicBezTo>
                        <a:pt x="16167" y="8966"/>
                        <a:pt x="20092" y="8102"/>
                        <a:pt x="20092" y="3997"/>
                      </a:cubicBezTo>
                      <a:cubicBezTo>
                        <a:pt x="20092" y="3637"/>
                        <a:pt x="20056" y="3241"/>
                        <a:pt x="19984" y="2881"/>
                      </a:cubicBezTo>
                      <a:cubicBezTo>
                        <a:pt x="19156" y="1"/>
                        <a:pt x="16239" y="109"/>
                        <a:pt x="16239" y="109"/>
                      </a:cubicBezTo>
                      <a:lnTo>
                        <a:pt x="9434" y="973"/>
                      </a:lnTo>
                      <a:lnTo>
                        <a:pt x="1260" y="1477"/>
                      </a:lnTo>
                      <a:cubicBezTo>
                        <a:pt x="1260" y="1477"/>
                        <a:pt x="720" y="1477"/>
                        <a:pt x="648" y="1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85"/>
                <p:cNvSpPr/>
                <p:nvPr/>
              </p:nvSpPr>
              <p:spPr>
                <a:xfrm>
                  <a:off x="4078264" y="1881543"/>
                  <a:ext cx="22749" cy="20955"/>
                </a:xfrm>
                <a:custGeom>
                  <a:avLst/>
                  <a:gdLst/>
                  <a:ahLst/>
                  <a:cxnLst/>
                  <a:rect l="l" t="t" r="r" b="b"/>
                  <a:pathLst>
                    <a:path w="1369" h="1261" extrusionOk="0">
                      <a:moveTo>
                        <a:pt x="613" y="1"/>
                      </a:moveTo>
                      <a:cubicBezTo>
                        <a:pt x="973" y="1"/>
                        <a:pt x="1261" y="289"/>
                        <a:pt x="1297" y="649"/>
                      </a:cubicBezTo>
                      <a:cubicBezTo>
                        <a:pt x="1369" y="973"/>
                        <a:pt x="1081" y="1261"/>
                        <a:pt x="757" y="1261"/>
                      </a:cubicBezTo>
                      <a:cubicBezTo>
                        <a:pt x="397" y="1261"/>
                        <a:pt x="73" y="973"/>
                        <a:pt x="37" y="649"/>
                      </a:cubicBezTo>
                      <a:cubicBezTo>
                        <a:pt x="1" y="289"/>
                        <a:pt x="253" y="1"/>
                        <a:pt x="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85"/>
                <p:cNvSpPr/>
                <p:nvPr/>
              </p:nvSpPr>
              <p:spPr>
                <a:xfrm>
                  <a:off x="4120157" y="1992232"/>
                  <a:ext cx="23348" cy="21570"/>
                </a:xfrm>
                <a:custGeom>
                  <a:avLst/>
                  <a:gdLst/>
                  <a:ahLst/>
                  <a:cxnLst/>
                  <a:rect l="l" t="t" r="r" b="b"/>
                  <a:pathLst>
                    <a:path w="1405" h="1298" extrusionOk="0">
                      <a:moveTo>
                        <a:pt x="648" y="1"/>
                      </a:moveTo>
                      <a:cubicBezTo>
                        <a:pt x="972" y="37"/>
                        <a:pt x="1296" y="289"/>
                        <a:pt x="1332" y="649"/>
                      </a:cubicBezTo>
                      <a:cubicBezTo>
                        <a:pt x="1404" y="973"/>
                        <a:pt x="1116" y="1297"/>
                        <a:pt x="792" y="1297"/>
                      </a:cubicBezTo>
                      <a:cubicBezTo>
                        <a:pt x="432" y="1261"/>
                        <a:pt x="108" y="1009"/>
                        <a:pt x="72" y="649"/>
                      </a:cubicBezTo>
                      <a:cubicBezTo>
                        <a:pt x="0" y="325"/>
                        <a:pt x="288"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85"/>
                <p:cNvSpPr/>
                <p:nvPr/>
              </p:nvSpPr>
              <p:spPr>
                <a:xfrm>
                  <a:off x="4117764" y="2372191"/>
                  <a:ext cx="22749" cy="21553"/>
                </a:xfrm>
                <a:custGeom>
                  <a:avLst/>
                  <a:gdLst/>
                  <a:ahLst/>
                  <a:cxnLst/>
                  <a:rect l="l" t="t" r="r" b="b"/>
                  <a:pathLst>
                    <a:path w="1369" h="1297" extrusionOk="0">
                      <a:moveTo>
                        <a:pt x="612" y="1296"/>
                      </a:moveTo>
                      <a:cubicBezTo>
                        <a:pt x="972" y="1296"/>
                        <a:pt x="1260" y="1008"/>
                        <a:pt x="1332" y="648"/>
                      </a:cubicBezTo>
                      <a:cubicBezTo>
                        <a:pt x="1368" y="324"/>
                        <a:pt x="1116" y="0"/>
                        <a:pt x="756" y="36"/>
                      </a:cubicBezTo>
                      <a:cubicBezTo>
                        <a:pt x="396" y="36"/>
                        <a:pt x="108" y="288"/>
                        <a:pt x="72" y="648"/>
                      </a:cubicBezTo>
                      <a:cubicBezTo>
                        <a:pt x="0" y="1008"/>
                        <a:pt x="252" y="1296"/>
                        <a:pt x="612" y="12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85"/>
                <p:cNvSpPr/>
                <p:nvPr/>
              </p:nvSpPr>
              <p:spPr>
                <a:xfrm>
                  <a:off x="3945125" y="1637900"/>
                  <a:ext cx="139352" cy="92075"/>
                </a:xfrm>
                <a:custGeom>
                  <a:avLst/>
                  <a:gdLst/>
                  <a:ahLst/>
                  <a:cxnLst/>
                  <a:rect l="l" t="t" r="r" b="b"/>
                  <a:pathLst>
                    <a:path w="2484" h="1810" extrusionOk="0">
                      <a:moveTo>
                        <a:pt x="1" y="1"/>
                      </a:moveTo>
                      <a:cubicBezTo>
                        <a:pt x="1" y="1"/>
                        <a:pt x="925" y="1321"/>
                        <a:pt x="2180" y="1810"/>
                      </a:cubicBezTo>
                      <a:cubicBezTo>
                        <a:pt x="2286" y="1744"/>
                        <a:pt x="2378" y="1678"/>
                        <a:pt x="2484" y="1599"/>
                      </a:cubicBezTo>
                      <a:lnTo>
                        <a:pt x="2484" y="727"/>
                      </a:lnTo>
                      <a:lnTo>
                        <a:pt x="2074" y="516"/>
                      </a:lnTo>
                      <a:lnTo>
                        <a:pt x="1" y="1"/>
                      </a:ln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85"/>
                <p:cNvSpPr/>
                <p:nvPr/>
              </p:nvSpPr>
              <p:spPr>
                <a:xfrm>
                  <a:off x="3876202" y="1316533"/>
                  <a:ext cx="329907" cy="210978"/>
                </a:xfrm>
                <a:custGeom>
                  <a:avLst/>
                  <a:gdLst/>
                  <a:ahLst/>
                  <a:cxnLst/>
                  <a:rect l="l" t="t" r="r" b="b"/>
                  <a:pathLst>
                    <a:path w="22974" h="17104" extrusionOk="0">
                      <a:moveTo>
                        <a:pt x="1693" y="14943"/>
                      </a:moveTo>
                      <a:lnTo>
                        <a:pt x="1117" y="13647"/>
                      </a:lnTo>
                      <a:cubicBezTo>
                        <a:pt x="1117" y="13647"/>
                        <a:pt x="1" y="8606"/>
                        <a:pt x="2449" y="5005"/>
                      </a:cubicBezTo>
                      <a:cubicBezTo>
                        <a:pt x="4934" y="1405"/>
                        <a:pt x="11163" y="1"/>
                        <a:pt x="14332" y="1"/>
                      </a:cubicBezTo>
                      <a:cubicBezTo>
                        <a:pt x="17464" y="1"/>
                        <a:pt x="18652" y="3205"/>
                        <a:pt x="18941" y="3997"/>
                      </a:cubicBezTo>
                      <a:cubicBezTo>
                        <a:pt x="19265" y="4753"/>
                        <a:pt x="21965" y="5330"/>
                        <a:pt x="22469" y="7526"/>
                      </a:cubicBezTo>
                      <a:cubicBezTo>
                        <a:pt x="22973" y="9722"/>
                        <a:pt x="20705" y="17104"/>
                        <a:pt x="20705" y="1710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85"/>
                <p:cNvSpPr/>
                <p:nvPr/>
              </p:nvSpPr>
              <p:spPr>
                <a:xfrm>
                  <a:off x="4094934" y="1504753"/>
                  <a:ext cx="99816" cy="81191"/>
                </a:xfrm>
                <a:custGeom>
                  <a:avLst/>
                  <a:gdLst/>
                  <a:ahLst/>
                  <a:cxnLst/>
                  <a:rect l="l" t="t" r="r" b="b"/>
                  <a:pathLst>
                    <a:path w="6951" h="5654" extrusionOk="0">
                      <a:moveTo>
                        <a:pt x="4070" y="36"/>
                      </a:moveTo>
                      <a:lnTo>
                        <a:pt x="4250" y="72"/>
                      </a:lnTo>
                      <a:lnTo>
                        <a:pt x="4250" y="72"/>
                      </a:lnTo>
                      <a:cubicBezTo>
                        <a:pt x="6914" y="649"/>
                        <a:pt x="6950" y="4429"/>
                        <a:pt x="4286" y="5041"/>
                      </a:cubicBezTo>
                      <a:cubicBezTo>
                        <a:pt x="1621" y="5653"/>
                        <a:pt x="1" y="2269"/>
                        <a:pt x="2125" y="541"/>
                      </a:cubicBezTo>
                      <a:cubicBezTo>
                        <a:pt x="2053" y="1297"/>
                        <a:pt x="2161" y="2233"/>
                        <a:pt x="3133" y="2341"/>
                      </a:cubicBezTo>
                      <a:lnTo>
                        <a:pt x="3133" y="901"/>
                      </a:lnTo>
                      <a:cubicBezTo>
                        <a:pt x="3133" y="397"/>
                        <a:pt x="3565" y="0"/>
                        <a:pt x="4070" y="36"/>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85"/>
                <p:cNvSpPr/>
                <p:nvPr/>
              </p:nvSpPr>
              <p:spPr>
                <a:xfrm>
                  <a:off x="3868955" y="1504236"/>
                  <a:ext cx="100333" cy="82225"/>
                </a:xfrm>
                <a:custGeom>
                  <a:avLst/>
                  <a:gdLst/>
                  <a:ahLst/>
                  <a:cxnLst/>
                  <a:rect l="l" t="t" r="r" b="b"/>
                  <a:pathLst>
                    <a:path w="6987" h="5726" extrusionOk="0">
                      <a:moveTo>
                        <a:pt x="2953" y="72"/>
                      </a:moveTo>
                      <a:lnTo>
                        <a:pt x="2773" y="72"/>
                      </a:lnTo>
                      <a:lnTo>
                        <a:pt x="2773" y="72"/>
                      </a:lnTo>
                      <a:cubicBezTo>
                        <a:pt x="109" y="613"/>
                        <a:pt x="1" y="4429"/>
                        <a:pt x="2665" y="5077"/>
                      </a:cubicBezTo>
                      <a:cubicBezTo>
                        <a:pt x="5294" y="5726"/>
                        <a:pt x="6986" y="2341"/>
                        <a:pt x="4898" y="613"/>
                      </a:cubicBezTo>
                      <a:cubicBezTo>
                        <a:pt x="4970" y="1369"/>
                        <a:pt x="4826" y="2305"/>
                        <a:pt x="3854" y="2377"/>
                      </a:cubicBezTo>
                      <a:lnTo>
                        <a:pt x="3890" y="901"/>
                      </a:lnTo>
                      <a:cubicBezTo>
                        <a:pt x="3890" y="397"/>
                        <a:pt x="3458" y="0"/>
                        <a:pt x="2953" y="72"/>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85"/>
                <p:cNvSpPr/>
                <p:nvPr/>
              </p:nvSpPr>
              <p:spPr>
                <a:xfrm>
                  <a:off x="3906711" y="1323261"/>
                  <a:ext cx="250783" cy="365563"/>
                </a:xfrm>
                <a:custGeom>
                  <a:avLst/>
                  <a:gdLst/>
                  <a:ahLst/>
                  <a:cxnLst/>
                  <a:rect l="l" t="t" r="r" b="b"/>
                  <a:pathLst>
                    <a:path w="17464" h="25457" extrusionOk="0">
                      <a:moveTo>
                        <a:pt x="8714" y="25457"/>
                      </a:moveTo>
                      <a:cubicBezTo>
                        <a:pt x="3961" y="25457"/>
                        <a:pt x="0" y="19588"/>
                        <a:pt x="0" y="14943"/>
                      </a:cubicBezTo>
                      <a:lnTo>
                        <a:pt x="0" y="8750"/>
                      </a:lnTo>
                      <a:cubicBezTo>
                        <a:pt x="0" y="3925"/>
                        <a:pt x="3925" y="36"/>
                        <a:pt x="8714" y="0"/>
                      </a:cubicBezTo>
                      <a:lnTo>
                        <a:pt x="8714" y="0"/>
                      </a:lnTo>
                      <a:cubicBezTo>
                        <a:pt x="13539" y="36"/>
                        <a:pt x="17464" y="3925"/>
                        <a:pt x="17464" y="8750"/>
                      </a:cubicBezTo>
                      <a:lnTo>
                        <a:pt x="17464" y="14799"/>
                      </a:lnTo>
                      <a:cubicBezTo>
                        <a:pt x="17464" y="19876"/>
                        <a:pt x="14007" y="25457"/>
                        <a:pt x="8714" y="25457"/>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85"/>
                <p:cNvSpPr/>
                <p:nvPr/>
              </p:nvSpPr>
              <p:spPr>
                <a:xfrm>
                  <a:off x="3943414" y="1465444"/>
                  <a:ext cx="50700" cy="32917"/>
                </a:xfrm>
                <a:custGeom>
                  <a:avLst/>
                  <a:gdLst/>
                  <a:ahLst/>
                  <a:cxnLst/>
                  <a:rect l="l" t="t" r="r" b="b"/>
                  <a:pathLst>
                    <a:path w="3530" h="1442" extrusionOk="0">
                      <a:moveTo>
                        <a:pt x="3277" y="397"/>
                      </a:moveTo>
                      <a:cubicBezTo>
                        <a:pt x="3457" y="469"/>
                        <a:pt x="3529" y="685"/>
                        <a:pt x="3457" y="901"/>
                      </a:cubicBezTo>
                      <a:cubicBezTo>
                        <a:pt x="3385" y="1081"/>
                        <a:pt x="3169" y="1153"/>
                        <a:pt x="2953" y="1081"/>
                      </a:cubicBezTo>
                      <a:cubicBezTo>
                        <a:pt x="2269" y="757"/>
                        <a:pt x="1477" y="829"/>
                        <a:pt x="793" y="1225"/>
                      </a:cubicBezTo>
                      <a:cubicBezTo>
                        <a:pt x="397" y="1441"/>
                        <a:pt x="1" y="829"/>
                        <a:pt x="433" y="577"/>
                      </a:cubicBezTo>
                      <a:cubicBezTo>
                        <a:pt x="1297" y="73"/>
                        <a:pt x="2341" y="1"/>
                        <a:pt x="3277" y="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85"/>
                <p:cNvSpPr/>
                <p:nvPr/>
              </p:nvSpPr>
              <p:spPr>
                <a:xfrm>
                  <a:off x="4067533" y="1467087"/>
                  <a:ext cx="53285" cy="31274"/>
                </a:xfrm>
                <a:custGeom>
                  <a:avLst/>
                  <a:gdLst/>
                  <a:ahLst/>
                  <a:cxnLst/>
                  <a:rect l="l" t="t" r="r" b="b"/>
                  <a:pathLst>
                    <a:path w="3710" h="1370" extrusionOk="0">
                      <a:moveTo>
                        <a:pt x="3277" y="505"/>
                      </a:moveTo>
                      <a:cubicBezTo>
                        <a:pt x="3709" y="721"/>
                        <a:pt x="3349" y="1369"/>
                        <a:pt x="2917" y="1117"/>
                      </a:cubicBezTo>
                      <a:cubicBezTo>
                        <a:pt x="2233" y="793"/>
                        <a:pt x="1441" y="757"/>
                        <a:pt x="757" y="1081"/>
                      </a:cubicBezTo>
                      <a:cubicBezTo>
                        <a:pt x="325" y="1297"/>
                        <a:pt x="0" y="685"/>
                        <a:pt x="433" y="433"/>
                      </a:cubicBezTo>
                      <a:cubicBezTo>
                        <a:pt x="1333" y="1"/>
                        <a:pt x="2377" y="1"/>
                        <a:pt x="3277" y="50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85"/>
                <p:cNvSpPr/>
                <p:nvPr/>
              </p:nvSpPr>
              <p:spPr>
                <a:xfrm>
                  <a:off x="4100104" y="1357382"/>
                  <a:ext cx="93096" cy="178394"/>
                </a:xfrm>
                <a:custGeom>
                  <a:avLst/>
                  <a:gdLst/>
                  <a:ahLst/>
                  <a:cxnLst/>
                  <a:rect l="l" t="t" r="r" b="b"/>
                  <a:pathLst>
                    <a:path w="6483" h="12423" extrusionOk="0">
                      <a:moveTo>
                        <a:pt x="3998" y="12423"/>
                      </a:moveTo>
                      <a:lnTo>
                        <a:pt x="3061" y="8570"/>
                      </a:lnTo>
                      <a:cubicBezTo>
                        <a:pt x="3061" y="8570"/>
                        <a:pt x="1" y="6302"/>
                        <a:pt x="1081" y="3169"/>
                      </a:cubicBezTo>
                      <a:cubicBezTo>
                        <a:pt x="2161" y="1"/>
                        <a:pt x="2377" y="325"/>
                        <a:pt x="2377" y="325"/>
                      </a:cubicBezTo>
                      <a:cubicBezTo>
                        <a:pt x="2377" y="325"/>
                        <a:pt x="6482" y="2197"/>
                        <a:pt x="4646" y="10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85"/>
                <p:cNvSpPr/>
                <p:nvPr/>
              </p:nvSpPr>
              <p:spPr>
                <a:xfrm>
                  <a:off x="3871023" y="1357382"/>
                  <a:ext cx="93096" cy="178394"/>
                </a:xfrm>
                <a:custGeom>
                  <a:avLst/>
                  <a:gdLst/>
                  <a:ahLst/>
                  <a:cxnLst/>
                  <a:rect l="l" t="t" r="r" b="b"/>
                  <a:pathLst>
                    <a:path w="6483" h="12423" extrusionOk="0">
                      <a:moveTo>
                        <a:pt x="2485" y="12423"/>
                      </a:moveTo>
                      <a:lnTo>
                        <a:pt x="3422" y="8570"/>
                      </a:lnTo>
                      <a:cubicBezTo>
                        <a:pt x="3422" y="8570"/>
                        <a:pt x="6482" y="6302"/>
                        <a:pt x="5402" y="3169"/>
                      </a:cubicBezTo>
                      <a:cubicBezTo>
                        <a:pt x="4322" y="1"/>
                        <a:pt x="4106" y="325"/>
                        <a:pt x="4106" y="325"/>
                      </a:cubicBezTo>
                      <a:cubicBezTo>
                        <a:pt x="4106" y="325"/>
                        <a:pt x="1" y="2197"/>
                        <a:pt x="1837" y="10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85"/>
                <p:cNvSpPr/>
                <p:nvPr/>
              </p:nvSpPr>
              <p:spPr>
                <a:xfrm>
                  <a:off x="3863268" y="1311873"/>
                  <a:ext cx="281298" cy="170654"/>
                </a:xfrm>
                <a:custGeom>
                  <a:avLst/>
                  <a:gdLst/>
                  <a:ahLst/>
                  <a:cxnLst/>
                  <a:rect l="l" t="t" r="r" b="b"/>
                  <a:pathLst>
                    <a:path w="19589" h="11884" extrusionOk="0">
                      <a:moveTo>
                        <a:pt x="19588" y="11883"/>
                      </a:moveTo>
                      <a:cubicBezTo>
                        <a:pt x="19588" y="11883"/>
                        <a:pt x="17284" y="11163"/>
                        <a:pt x="15484" y="6626"/>
                      </a:cubicBezTo>
                      <a:cubicBezTo>
                        <a:pt x="13647" y="2089"/>
                        <a:pt x="9831" y="10263"/>
                        <a:pt x="4898" y="9615"/>
                      </a:cubicBezTo>
                      <a:cubicBezTo>
                        <a:pt x="1" y="8967"/>
                        <a:pt x="3926" y="1801"/>
                        <a:pt x="9723" y="685"/>
                      </a:cubicBezTo>
                      <a:cubicBezTo>
                        <a:pt x="13143" y="1"/>
                        <a:pt x="16636" y="1117"/>
                        <a:pt x="19048" y="363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85"/>
                <p:cNvSpPr/>
                <p:nvPr/>
              </p:nvSpPr>
              <p:spPr>
                <a:xfrm>
                  <a:off x="3973701" y="1520266"/>
                  <a:ext cx="18018" cy="32916"/>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85"/>
                <p:cNvSpPr/>
                <p:nvPr/>
              </p:nvSpPr>
              <p:spPr>
                <a:xfrm>
                  <a:off x="4071942" y="1520223"/>
                  <a:ext cx="18035" cy="32945"/>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85"/>
                <p:cNvSpPr/>
                <p:nvPr/>
              </p:nvSpPr>
              <p:spPr>
                <a:xfrm>
                  <a:off x="4019627" y="1532983"/>
                  <a:ext cx="28005" cy="41390"/>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85"/>
                <p:cNvSpPr/>
                <p:nvPr/>
              </p:nvSpPr>
              <p:spPr>
                <a:xfrm>
                  <a:off x="4073221" y="1578459"/>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85"/>
                <p:cNvSpPr/>
                <p:nvPr/>
              </p:nvSpPr>
              <p:spPr>
                <a:xfrm>
                  <a:off x="3944122" y="1578459"/>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85"/>
                <p:cNvSpPr/>
                <p:nvPr/>
              </p:nvSpPr>
              <p:spPr>
                <a:xfrm>
                  <a:off x="4001264" y="1602832"/>
                  <a:ext cx="61155" cy="23410"/>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7" name="Google Shape;6307;p85"/>
              <p:cNvSpPr/>
              <p:nvPr/>
            </p:nvSpPr>
            <p:spPr>
              <a:xfrm rot="439363">
                <a:off x="3112177" y="3401278"/>
                <a:ext cx="84843" cy="32539"/>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85"/>
              <p:cNvSpPr/>
              <p:nvPr/>
            </p:nvSpPr>
            <p:spPr>
              <a:xfrm rot="439363">
                <a:off x="2851727" y="3417678"/>
                <a:ext cx="84843" cy="32539"/>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9" name="Google Shape;6309;p85"/>
            <p:cNvSpPr/>
            <p:nvPr/>
          </p:nvSpPr>
          <p:spPr>
            <a:xfrm>
              <a:off x="3021164" y="2247704"/>
              <a:ext cx="22749" cy="21553"/>
            </a:xfrm>
            <a:custGeom>
              <a:avLst/>
              <a:gdLst/>
              <a:ahLst/>
              <a:cxnLst/>
              <a:rect l="l" t="t" r="r" b="b"/>
              <a:pathLst>
                <a:path w="1369" h="1297" extrusionOk="0">
                  <a:moveTo>
                    <a:pt x="612" y="1296"/>
                  </a:moveTo>
                  <a:cubicBezTo>
                    <a:pt x="972" y="1296"/>
                    <a:pt x="1260" y="1008"/>
                    <a:pt x="1332" y="648"/>
                  </a:cubicBezTo>
                  <a:cubicBezTo>
                    <a:pt x="1368" y="324"/>
                    <a:pt x="1116" y="0"/>
                    <a:pt x="756" y="36"/>
                  </a:cubicBezTo>
                  <a:cubicBezTo>
                    <a:pt x="396" y="36"/>
                    <a:pt x="108" y="288"/>
                    <a:pt x="72" y="648"/>
                  </a:cubicBezTo>
                  <a:cubicBezTo>
                    <a:pt x="0" y="1008"/>
                    <a:pt x="252" y="1296"/>
                    <a:pt x="612" y="12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0" name="Google Shape;6310;p85">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85">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85">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85">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622;p71">
            <a:extLst>
              <a:ext uri="{FF2B5EF4-FFF2-40B4-BE49-F238E27FC236}">
                <a16:creationId xmlns:a16="http://schemas.microsoft.com/office/drawing/2014/main" id="{2FC408A4-1636-DE7B-4DE1-BF795CAAA2C1}"/>
              </a:ext>
            </a:extLst>
          </p:cNvPr>
          <p:cNvSpPr/>
          <p:nvPr/>
        </p:nvSpPr>
        <p:spPr>
          <a:xfrm>
            <a:off x="5042643" y="989547"/>
            <a:ext cx="461900" cy="416251"/>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61"/>
                                        </p:tgtEl>
                                        <p:attrNameLst>
                                          <p:attrName>style.visibility</p:attrName>
                                        </p:attrNameLst>
                                      </p:cBhvr>
                                      <p:to>
                                        <p:strVal val="visible"/>
                                      </p:to>
                                    </p:set>
                                    <p:animEffect transition="in" filter="fade">
                                      <p:cBhvr>
                                        <p:cTn id="7" dur="1000"/>
                                        <p:tgtEl>
                                          <p:spTgt spid="626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
                                        </p:tgtEl>
                                        <p:attrNameLst>
                                          <p:attrName>style.visibility</p:attrName>
                                        </p:attrNameLst>
                                      </p:cBhvr>
                                      <p:to>
                                        <p:strVal val="visible"/>
                                      </p:to>
                                    </p:set>
                                    <p:animEffect transition="in" filter="fade">
                                      <p:cBhvr>
                                        <p:cTn id="11" dur="1000"/>
                                        <p:tgtEl>
                                          <p:spTgt spid="624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260"/>
                                        </p:tgtEl>
                                        <p:attrNameLst>
                                          <p:attrName>style.visibility</p:attrName>
                                        </p:attrNameLst>
                                      </p:cBhvr>
                                      <p:to>
                                        <p:strVal val="visible"/>
                                      </p:to>
                                    </p:set>
                                    <p:animEffect transition="in" filter="fade">
                                      <p:cBhvr>
                                        <p:cTn id="15" dur="1000"/>
                                        <p:tgtEl>
                                          <p:spTgt spid="626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263"/>
                                        </p:tgtEl>
                                        <p:attrNameLst>
                                          <p:attrName>style.visibility</p:attrName>
                                        </p:attrNameLst>
                                      </p:cBhvr>
                                      <p:to>
                                        <p:strVal val="visible"/>
                                      </p:to>
                                    </p:set>
                                    <p:animEffect transition="in" filter="fade">
                                      <p:cBhvr>
                                        <p:cTn id="19" dur="1000"/>
                                        <p:tgtEl>
                                          <p:spTgt spid="626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26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2"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55"/>
        <p:cNvGrpSpPr/>
        <p:nvPr/>
      </p:nvGrpSpPr>
      <p:grpSpPr>
        <a:xfrm>
          <a:off x="0" y="0"/>
          <a:ext cx="0" cy="0"/>
          <a:chOff x="0" y="0"/>
          <a:chExt cx="0" cy="0"/>
        </a:xfrm>
      </p:grpSpPr>
      <p:grpSp>
        <p:nvGrpSpPr>
          <p:cNvPr id="7056" name="Google Shape;7056;p94"/>
          <p:cNvGrpSpPr/>
          <p:nvPr/>
        </p:nvGrpSpPr>
        <p:grpSpPr>
          <a:xfrm>
            <a:off x="715118" y="1366891"/>
            <a:ext cx="3832747" cy="2310274"/>
            <a:chOff x="715118" y="1366891"/>
            <a:chExt cx="3832747" cy="2310274"/>
          </a:xfrm>
        </p:grpSpPr>
        <p:grpSp>
          <p:nvGrpSpPr>
            <p:cNvPr id="7057" name="Google Shape;7057;p94"/>
            <p:cNvGrpSpPr/>
            <p:nvPr/>
          </p:nvGrpSpPr>
          <p:grpSpPr>
            <a:xfrm>
              <a:off x="715118" y="1402054"/>
              <a:ext cx="3757102" cy="2272414"/>
              <a:chOff x="743878" y="1560076"/>
              <a:chExt cx="2240772" cy="1306811"/>
            </a:xfrm>
          </p:grpSpPr>
          <p:grpSp>
            <p:nvGrpSpPr>
              <p:cNvPr id="7058" name="Google Shape;7058;p94"/>
              <p:cNvGrpSpPr/>
              <p:nvPr/>
            </p:nvGrpSpPr>
            <p:grpSpPr>
              <a:xfrm>
                <a:off x="743878" y="1590850"/>
                <a:ext cx="2240772" cy="1276037"/>
                <a:chOff x="743878" y="1590850"/>
                <a:chExt cx="2240772" cy="1276037"/>
              </a:xfrm>
            </p:grpSpPr>
            <p:sp>
              <p:nvSpPr>
                <p:cNvPr id="7059" name="Google Shape;7059;p94"/>
                <p:cNvSpPr/>
                <p:nvPr/>
              </p:nvSpPr>
              <p:spPr>
                <a:xfrm>
                  <a:off x="791950" y="1590850"/>
                  <a:ext cx="2192700" cy="1229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94"/>
                <p:cNvSpPr/>
                <p:nvPr/>
              </p:nvSpPr>
              <p:spPr>
                <a:xfrm rot="2696772">
                  <a:off x="725268" y="2752322"/>
                  <a:ext cx="225921" cy="4072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1" name="Google Shape;7061;p94"/>
              <p:cNvSpPr/>
              <p:nvPr/>
            </p:nvSpPr>
            <p:spPr>
              <a:xfrm rot="-2706523">
                <a:off x="736754" y="1633311"/>
                <a:ext cx="223588" cy="4072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2" name="Google Shape;7062;p94"/>
            <p:cNvSpPr/>
            <p:nvPr/>
          </p:nvSpPr>
          <p:spPr>
            <a:xfrm rot="2568211">
              <a:off x="4179324" y="1486451"/>
              <a:ext cx="381906" cy="6957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94"/>
            <p:cNvSpPr/>
            <p:nvPr/>
          </p:nvSpPr>
          <p:spPr>
            <a:xfrm rot="-1995929">
              <a:off x="4179388" y="3507757"/>
              <a:ext cx="381755" cy="6971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4" name="Google Shape;7064;p94"/>
          <p:cNvSpPr txBox="1">
            <a:spLocks noGrp="1"/>
          </p:cNvSpPr>
          <p:nvPr>
            <p:ph type="title"/>
          </p:nvPr>
        </p:nvSpPr>
        <p:spPr>
          <a:xfrm>
            <a:off x="975420" y="2175013"/>
            <a:ext cx="3317100" cy="97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05. </a:t>
            </a:r>
            <a:r>
              <a:rPr lang="en-US" sz="2400" dirty="0"/>
              <a:t>Robot teachers will be able to mark papers and comment on students’ work.</a:t>
            </a:r>
            <a:br>
              <a:rPr lang="en-US" sz="2400" dirty="0"/>
            </a:br>
            <a:endParaRPr sz="2400" dirty="0"/>
          </a:p>
        </p:txBody>
      </p:sp>
      <p:sp>
        <p:nvSpPr>
          <p:cNvPr id="7065" name="Google Shape;7065;p94">
            <a:hlinkClick r:id="" action="ppaction://hlinkshowjump?jump=nextslide"/>
          </p:cNvPr>
          <p:cNvSpPr/>
          <p:nvPr/>
        </p:nvSpPr>
        <p:spPr>
          <a:xfrm>
            <a:off x="8271850"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94">
            <a:hlinkClick r:id="" action="ppaction://hlinkshowjump?jump=nextslide"/>
          </p:cNvPr>
          <p:cNvSpPr/>
          <p:nvPr/>
        </p:nvSpPr>
        <p:spPr>
          <a:xfrm>
            <a:off x="8352525"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94">
            <a:hlinkClick r:id="" action="ppaction://hlinkshowjump?jump=previousslide"/>
          </p:cNvPr>
          <p:cNvSpPr/>
          <p:nvPr/>
        </p:nvSpPr>
        <p:spPr>
          <a:xfrm rot="10800000">
            <a:off x="7886275"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94">
            <a:hlinkClick r:id="" action="ppaction://hlinkshowjump?jump=previousslide"/>
          </p:cNvPr>
          <p:cNvSpPr/>
          <p:nvPr/>
        </p:nvSpPr>
        <p:spPr>
          <a:xfrm rot="10800000">
            <a:off x="7967000"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622;p71">
            <a:extLst>
              <a:ext uri="{FF2B5EF4-FFF2-40B4-BE49-F238E27FC236}">
                <a16:creationId xmlns:a16="http://schemas.microsoft.com/office/drawing/2014/main" id="{68EC821E-CDDC-AB6A-86F8-F5911768F93D}"/>
              </a:ext>
            </a:extLst>
          </p:cNvPr>
          <p:cNvSpPr/>
          <p:nvPr/>
        </p:nvSpPr>
        <p:spPr>
          <a:xfrm>
            <a:off x="3960595" y="3094412"/>
            <a:ext cx="461900" cy="416251"/>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4" name="TextBox 3">
            <a:extLst>
              <a:ext uri="{FF2B5EF4-FFF2-40B4-BE49-F238E27FC236}">
                <a16:creationId xmlns:a16="http://schemas.microsoft.com/office/drawing/2014/main" id="{7868D2A7-0AE1-D3B6-D8B6-0B8110ED74E3}"/>
              </a:ext>
            </a:extLst>
          </p:cNvPr>
          <p:cNvSpPr txBox="1"/>
          <p:nvPr/>
        </p:nvSpPr>
        <p:spPr>
          <a:xfrm>
            <a:off x="729229" y="3676460"/>
            <a:ext cx="4584468" cy="1323439"/>
          </a:xfrm>
          <a:prstGeom prst="rect">
            <a:avLst/>
          </a:prstGeom>
          <a:noFill/>
        </p:spPr>
        <p:txBody>
          <a:bodyPr wrap="square">
            <a:spAutoFit/>
          </a:bodyPr>
          <a:lstStyle/>
          <a:p>
            <a:r>
              <a:rPr lang="en-US" sz="1600" b="1" dirty="0">
                <a:solidFill>
                  <a:srgbClr val="FF0000"/>
                </a:solidFill>
                <a:latin typeface="Open Sans"/>
                <a:ea typeface="Open Sans"/>
                <a:cs typeface="Open Sans"/>
                <a:sym typeface="Open Sans"/>
              </a:rPr>
              <a:t>Minh: </a:t>
            </a:r>
            <a:r>
              <a:rPr lang="en-US" sz="1600" dirty="0">
                <a:solidFill>
                  <a:schemeClr val="bg1"/>
                </a:solidFill>
                <a:latin typeface="Open Sans"/>
                <a:ea typeface="Open Sans"/>
                <a:cs typeface="Open Sans"/>
                <a:sym typeface="Open Sans"/>
              </a:rPr>
              <a:t>Another helpful invention is robot teachers. They will teach us when our human teachers are not available or get ill. My uncle said the </a:t>
            </a:r>
            <a:r>
              <a:rPr lang="en-US" sz="1600" dirty="0">
                <a:solidFill>
                  <a:srgbClr val="FF0000"/>
                </a:solidFill>
                <a:latin typeface="Open Sans"/>
                <a:ea typeface="Open Sans"/>
                <a:cs typeface="Open Sans"/>
                <a:sym typeface="Open Sans"/>
              </a:rPr>
              <a:t>robots would be able to mark our work and give us feedback too.</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3"/>
        <p:cNvGrpSpPr/>
        <p:nvPr/>
      </p:nvGrpSpPr>
      <p:grpSpPr>
        <a:xfrm>
          <a:off x="0" y="0"/>
          <a:ext cx="0" cy="0"/>
          <a:chOff x="0" y="0"/>
          <a:chExt cx="0" cy="0"/>
        </a:xfrm>
      </p:grpSpPr>
      <p:sp>
        <p:nvSpPr>
          <p:cNvPr id="5154" name="Google Shape;5154;p75"/>
          <p:cNvSpPr txBox="1">
            <a:spLocks noGrp="1"/>
          </p:cNvSpPr>
          <p:nvPr>
            <p:ph type="title"/>
          </p:nvPr>
        </p:nvSpPr>
        <p:spPr>
          <a:xfrm>
            <a:off x="-1" y="0"/>
            <a:ext cx="7006419" cy="409500"/>
          </a:xfrm>
          <a:prstGeom prst="rect">
            <a:avLst/>
          </a:prstGeom>
        </p:spPr>
        <p:txBody>
          <a:bodyPr spcFirstLastPara="1" wrap="square" lIns="91425" tIns="91425" rIns="91425" bIns="91425" anchor="ctr" anchorCtr="0">
            <a:noAutofit/>
          </a:bodyPr>
          <a:lstStyle/>
          <a:p>
            <a:pPr algn="l"/>
            <a:r>
              <a:rPr lang="en-US" sz="2000" b="1" dirty="0">
                <a:effectLst>
                  <a:glow rad="88900">
                    <a:schemeClr val="bg1"/>
                  </a:glow>
                </a:effectLst>
                <a:cs typeface="Arial" panose="020B0604020202020204" pitchFamily="34" charset="0"/>
              </a:rPr>
              <a:t>Ex 3. Label each picture with a phrase from the box.</a:t>
            </a:r>
          </a:p>
        </p:txBody>
      </p:sp>
      <p:sp>
        <p:nvSpPr>
          <p:cNvPr id="5155" name="Google Shape;5155;p75"/>
          <p:cNvSpPr/>
          <p:nvPr/>
        </p:nvSpPr>
        <p:spPr>
          <a:xfrm>
            <a:off x="6792553" y="452704"/>
            <a:ext cx="1941530" cy="72912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lt1"/>
                </a:solidFill>
                <a:latin typeface="Balsamiq Sans"/>
                <a:ea typeface="Balsamiq Sans"/>
                <a:cs typeface="Balsamiq Sans"/>
                <a:sym typeface="Balsamiq Sans"/>
              </a:rPr>
              <a:t>C</a:t>
            </a:r>
            <a:r>
              <a:rPr lang="en" sz="1800" b="1" dirty="0" err="1">
                <a:solidFill>
                  <a:schemeClr val="lt1"/>
                </a:solidFill>
                <a:latin typeface="Balsamiq Sans"/>
                <a:ea typeface="Balsamiq Sans"/>
                <a:cs typeface="Balsamiq Sans"/>
                <a:sym typeface="Balsamiq Sans"/>
              </a:rPr>
              <a:t>omputer</a:t>
            </a:r>
            <a:r>
              <a:rPr lang="en" sz="1800" b="1" dirty="0">
                <a:solidFill>
                  <a:schemeClr val="lt1"/>
                </a:solidFill>
                <a:latin typeface="Balsamiq Sans"/>
                <a:ea typeface="Balsamiq Sans"/>
                <a:cs typeface="Balsamiq Sans"/>
                <a:sym typeface="Balsamiq Sans"/>
              </a:rPr>
              <a:t> screen</a:t>
            </a:r>
            <a:endParaRPr sz="1800" b="1" dirty="0">
              <a:solidFill>
                <a:schemeClr val="lt1"/>
              </a:solidFill>
              <a:latin typeface="Balsamiq Sans"/>
              <a:ea typeface="Balsamiq Sans"/>
              <a:cs typeface="Balsamiq Sans"/>
              <a:sym typeface="Balsamiq Sans"/>
            </a:endParaRPr>
          </a:p>
        </p:txBody>
      </p:sp>
      <p:sp>
        <p:nvSpPr>
          <p:cNvPr id="5157" name="Google Shape;5157;p75"/>
          <p:cNvSpPr/>
          <p:nvPr/>
        </p:nvSpPr>
        <p:spPr>
          <a:xfrm>
            <a:off x="445243" y="452704"/>
            <a:ext cx="1941530" cy="72912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Balsamiq Sans"/>
                <a:ea typeface="Balsamiq Sans"/>
                <a:cs typeface="Balsamiq Sans"/>
                <a:sym typeface="Balsamiq Sans"/>
              </a:rPr>
              <a:t>3D contact lenses</a:t>
            </a:r>
            <a:endParaRPr sz="1800" b="1" dirty="0">
              <a:solidFill>
                <a:schemeClr val="lt1"/>
              </a:solidFill>
              <a:latin typeface="Balsamiq Sans"/>
              <a:ea typeface="Balsamiq Sans"/>
              <a:cs typeface="Balsamiq Sans"/>
              <a:sym typeface="Balsamiq Sans"/>
            </a:endParaRPr>
          </a:p>
        </p:txBody>
      </p:sp>
      <p:sp>
        <p:nvSpPr>
          <p:cNvPr id="5159" name="Google Shape;5159;p75"/>
          <p:cNvSpPr/>
          <p:nvPr/>
        </p:nvSpPr>
        <p:spPr>
          <a:xfrm>
            <a:off x="4676783" y="456418"/>
            <a:ext cx="1941530" cy="72912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lt1"/>
                </a:solidFill>
                <a:latin typeface="Balsamiq Sans"/>
                <a:ea typeface="Balsamiq Sans"/>
                <a:cs typeface="Balsamiq Sans"/>
                <a:sym typeface="Balsamiq Sans"/>
              </a:rPr>
              <a:t>O</a:t>
            </a:r>
            <a:r>
              <a:rPr lang="en" sz="1800" b="1" dirty="0" err="1">
                <a:solidFill>
                  <a:schemeClr val="lt1"/>
                </a:solidFill>
                <a:latin typeface="Balsamiq Sans"/>
                <a:ea typeface="Balsamiq Sans"/>
                <a:cs typeface="Balsamiq Sans"/>
                <a:sym typeface="Balsamiq Sans"/>
              </a:rPr>
              <a:t>nline</a:t>
            </a:r>
            <a:r>
              <a:rPr lang="en" sz="1800" b="1" dirty="0">
                <a:solidFill>
                  <a:schemeClr val="lt1"/>
                </a:solidFill>
                <a:latin typeface="Balsamiq Sans"/>
                <a:ea typeface="Balsamiq Sans"/>
                <a:cs typeface="Balsamiq Sans"/>
                <a:sym typeface="Balsamiq Sans"/>
              </a:rPr>
              <a:t> class</a:t>
            </a:r>
            <a:endParaRPr sz="1800" b="1" dirty="0">
              <a:solidFill>
                <a:schemeClr val="lt1"/>
              </a:solidFill>
              <a:latin typeface="Balsamiq Sans"/>
              <a:ea typeface="Balsamiq Sans"/>
              <a:cs typeface="Balsamiq Sans"/>
              <a:sym typeface="Balsamiq Sans"/>
            </a:endParaRPr>
          </a:p>
        </p:txBody>
      </p:sp>
      <p:sp>
        <p:nvSpPr>
          <p:cNvPr id="5161" name="Google Shape;5161;p75"/>
          <p:cNvSpPr/>
          <p:nvPr/>
        </p:nvSpPr>
        <p:spPr>
          <a:xfrm>
            <a:off x="2561013" y="452704"/>
            <a:ext cx="1941530" cy="72912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lt1"/>
                </a:solidFill>
                <a:latin typeface="Balsamiq Sans"/>
                <a:ea typeface="Balsamiq Sans"/>
                <a:cs typeface="Balsamiq Sans"/>
                <a:sym typeface="Balsamiq Sans"/>
              </a:rPr>
              <a:t>R</a:t>
            </a:r>
            <a:r>
              <a:rPr lang="en" sz="1800" b="1" dirty="0" err="1">
                <a:solidFill>
                  <a:schemeClr val="lt1"/>
                </a:solidFill>
                <a:latin typeface="Balsamiq Sans"/>
                <a:ea typeface="Balsamiq Sans"/>
                <a:cs typeface="Balsamiq Sans"/>
                <a:sym typeface="Balsamiq Sans"/>
              </a:rPr>
              <a:t>obot</a:t>
            </a:r>
            <a:r>
              <a:rPr lang="en" sz="1800" b="1" dirty="0">
                <a:solidFill>
                  <a:schemeClr val="lt1"/>
                </a:solidFill>
                <a:latin typeface="Balsamiq Sans"/>
                <a:ea typeface="Balsamiq Sans"/>
                <a:cs typeface="Balsamiq Sans"/>
                <a:sym typeface="Balsamiq Sans"/>
              </a:rPr>
              <a:t> teacher</a:t>
            </a:r>
            <a:endParaRPr sz="1800" b="1" dirty="0">
              <a:solidFill>
                <a:schemeClr val="lt1"/>
              </a:solidFill>
              <a:latin typeface="Balsamiq Sans"/>
              <a:ea typeface="Balsamiq Sans"/>
              <a:cs typeface="Balsamiq Sans"/>
              <a:sym typeface="Balsamiq Sans"/>
            </a:endParaRPr>
          </a:p>
        </p:txBody>
      </p:sp>
      <p:sp>
        <p:nvSpPr>
          <p:cNvPr id="5163" name="Google Shape;5163;p75">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75">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75">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75">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BF525D81-5966-B34E-E3BA-AE3F746F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22" b="90202" l="1194" r="44444">
                        <a14:foregroundMark x1="27273" y1="30548" x2="38017" y2="18444"/>
                        <a14:foregroundMark x1="36823" y1="35735" x2="38567" y2="44669"/>
                        <a14:foregroundMark x1="38567" y1="44669" x2="39945" y2="40346"/>
                        <a14:foregroundMark x1="8815" y1="61095" x2="7897" y2="80692"/>
                        <a14:foregroundMark x1="7897" y1="80692" x2="7530" y2="80115"/>
                        <a14:foregroundMark x1="1544" y1="77233" x2="3214" y2="77233"/>
                        <a14:foregroundMark x1="3214" y1="77233" x2="9458" y2="74640"/>
                        <a14:foregroundMark x1="2571" y1="71470" x2="2571" y2="48991"/>
                        <a14:foregroundMark x1="17080" y1="12968" x2="20018" y2="9798"/>
                        <a14:foregroundMark x1="20018" y1="9798" x2="23140" y2="9798"/>
                        <a14:foregroundMark x1="23140" y1="9798" x2="26171" y2="10086"/>
                        <a14:foregroundMark x1="26171" y1="10086" x2="29568" y2="9222"/>
                        <a14:foregroundMark x1="36088" y1="18732" x2="41690" y2="19020"/>
                        <a14:foregroundMark x1="41047" y1="15850" x2="42700" y2="17579"/>
                        <a14:foregroundMark x1="36149" y1="89102" x2="32140" y2="88184"/>
                        <a14:foregroundMark x1="36740" y1="89237" x2="36240" y2="89123"/>
                        <a14:foregroundMark x1="40102" y1="90007" x2="39902" y2="89961"/>
                        <a14:foregroundMark x1="40699" y1="90144" x2="40587" y2="90118"/>
                        <a14:foregroundMark x1="27327" y1="88982" x2="3949" y2="87608"/>
                        <a14:foregroundMark x1="28466" y1="89049" x2="27892" y2="89015"/>
                        <a14:foregroundMark x1="18825" y1="86167" x2="23416" y2="86167"/>
                        <a14:foregroundMark x1="23416" y1="86167" x2="29660" y2="82133"/>
                        <a14:foregroundMark x1="29660" y1="82133" x2="32231" y2="82133"/>
                        <a14:foregroundMark x1="36680" y1="85418" x2="39748" y2="87683"/>
                        <a14:foregroundMark x1="32231" y1="82133" x2="36666" y2="85408"/>
                        <a14:foregroundMark x1="41670" y1="87896" x2="43067" y2="87896"/>
                        <a14:foregroundMark x1="40591" y1="87896" x2="41003" y2="87896"/>
                        <a14:foregroundMark x1="40254" y1="87896" x2="40498" y2="87896"/>
                        <a14:foregroundMark x1="43710" y1="87896" x2="42792" y2="88184"/>
                        <a14:foregroundMark x1="27017" y1="86741" x2="26354" y2="87608"/>
                        <a14:foregroundMark x1="28558" y1="84726" x2="27213" y2="86485"/>
                        <a14:foregroundMark x1="26354" y1="87608" x2="25528" y2="87608"/>
                        <a14:foregroundMark x1="10560" y1="80692" x2="21488" y2="80692"/>
                        <a14:foregroundMark x1="21488" y1="80692" x2="31956" y2="76657"/>
                        <a14:foregroundMark x1="31956" y1="76657" x2="34894" y2="78386"/>
                        <a14:foregroundMark x1="34894" y1="78386" x2="35354" y2="79539"/>
                        <a14:foregroundMark x1="2296" y1="87608" x2="1194" y2="87608"/>
                        <a14:foregroundMark x1="43251" y1="88473" x2="44077" y2="87320"/>
                        <a14:foregroundMark x1="43618" y1="87320" x2="44261" y2="87320"/>
                        <a14:foregroundMark x1="31129" y1="81844" x2="29385" y2="79539"/>
                        <a14:foregroundMark x1="43343" y1="87608" x2="44444" y2="86167"/>
                        <a14:backgroundMark x1="459" y1="77522" x2="459" y2="79251"/>
                        <a14:backgroundMark x1="459" y1="78963" x2="1194" y2="78963"/>
                        <a14:backgroundMark x1="735" y1="78674" x2="735" y2="78674"/>
                        <a14:backgroundMark x1="35170" y1="93372" x2="39210" y2="93372"/>
                        <a14:backgroundMark x1="39210" y1="93372" x2="40037" y2="89625"/>
                        <a14:backgroundMark x1="40863" y1="91931" x2="40220" y2="90778"/>
                        <a14:backgroundMark x1="40863" y1="90778" x2="41414" y2="89625"/>
                        <a14:backgroundMark x1="40496" y1="91643" x2="40955" y2="90202"/>
                        <a14:backgroundMark x1="28375" y1="92507" x2="27456" y2="89914"/>
                        <a14:backgroundMark x1="35813" y1="91931" x2="36180" y2="89625"/>
                        <a14:backgroundMark x1="40220" y1="91354" x2="40312" y2="89625"/>
                        <a14:backgroundMark x1="40955" y1="91643" x2="41139" y2="89337"/>
                      </a14:backgroundRemoval>
                    </a14:imgEffect>
                  </a14:imgLayer>
                </a14:imgProps>
              </a:ext>
            </a:extLst>
          </a:blip>
          <a:srcRect r="53899"/>
          <a:stretch/>
        </p:blipFill>
        <p:spPr>
          <a:xfrm>
            <a:off x="302852" y="1895591"/>
            <a:ext cx="4385636" cy="3031248"/>
          </a:xfrm>
          <a:prstGeom prst="rect">
            <a:avLst/>
          </a:prstGeom>
        </p:spPr>
      </p:pic>
      <p:pic>
        <p:nvPicPr>
          <p:cNvPr id="3" name="Picture 2">
            <a:extLst>
              <a:ext uri="{FF2B5EF4-FFF2-40B4-BE49-F238E27FC236}">
                <a16:creationId xmlns:a16="http://schemas.microsoft.com/office/drawing/2014/main" id="{C156B3B4-9E95-A22A-6145-7A9D031D7F3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52841" r="94760">
                        <a14:foregroundMark x1="60331" y1="53890" x2="62167" y2="46686"/>
                      </a14:backgroundRemoval>
                    </a14:imgEffect>
                  </a14:imgLayer>
                </a14:imgProps>
              </a:ext>
            </a:extLst>
          </a:blip>
          <a:srcRect l="47601"/>
          <a:stretch/>
        </p:blipFill>
        <p:spPr>
          <a:xfrm>
            <a:off x="77581" y="1895591"/>
            <a:ext cx="5074590" cy="3085858"/>
          </a:xfrm>
          <a:prstGeom prst="rect">
            <a:avLst/>
          </a:prstGeom>
        </p:spPr>
      </p:pic>
      <p:pic>
        <p:nvPicPr>
          <p:cNvPr id="4" name="Picture 3">
            <a:extLst>
              <a:ext uri="{FF2B5EF4-FFF2-40B4-BE49-F238E27FC236}">
                <a16:creationId xmlns:a16="http://schemas.microsoft.com/office/drawing/2014/main" id="{2A6930CA-8473-2EF4-EABB-31207C7B57D5}"/>
              </a:ext>
            </a:extLst>
          </p:cNvPr>
          <p:cNvPicPr>
            <a:picLocks noChangeAspect="1"/>
          </p:cNvPicPr>
          <p:nvPr/>
        </p:nvPicPr>
        <p:blipFill rotWithShape="1">
          <a:blip r:embed="rId6"/>
          <a:srcRect r="53991"/>
          <a:stretch/>
        </p:blipFill>
        <p:spPr>
          <a:xfrm>
            <a:off x="445243" y="2098478"/>
            <a:ext cx="3696269" cy="2593252"/>
          </a:xfrm>
          <a:prstGeom prst="rect">
            <a:avLst/>
          </a:prstGeom>
        </p:spPr>
      </p:pic>
      <p:pic>
        <p:nvPicPr>
          <p:cNvPr id="5" name="Picture 4">
            <a:extLst>
              <a:ext uri="{FF2B5EF4-FFF2-40B4-BE49-F238E27FC236}">
                <a16:creationId xmlns:a16="http://schemas.microsoft.com/office/drawing/2014/main" id="{DC3F9C70-0DB7-5E17-74AA-A419153C6FFB}"/>
              </a:ext>
            </a:extLst>
          </p:cNvPr>
          <p:cNvPicPr>
            <a:picLocks noChangeAspect="1"/>
          </p:cNvPicPr>
          <p:nvPr/>
        </p:nvPicPr>
        <p:blipFill rotWithShape="1">
          <a:blip r:embed="rId6"/>
          <a:srcRect l="47501"/>
          <a:stretch/>
        </p:blipFill>
        <p:spPr>
          <a:xfrm>
            <a:off x="465500" y="2127928"/>
            <a:ext cx="3999075" cy="2458831"/>
          </a:xfrm>
          <a:prstGeom prst="rect">
            <a:avLst/>
          </a:prstGeom>
        </p:spPr>
      </p:pic>
      <p:pic>
        <p:nvPicPr>
          <p:cNvPr id="6" name="Picture 5">
            <a:extLst>
              <a:ext uri="{FF2B5EF4-FFF2-40B4-BE49-F238E27FC236}">
                <a16:creationId xmlns:a16="http://schemas.microsoft.com/office/drawing/2014/main" id="{07E22496-0BF5-ACE7-85CC-D6E21BF105F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260" b="89973" l="4732" r="40000">
                        <a14:foregroundMark x1="12232" y1="24390" x2="13393" y2="30081"/>
                        <a14:foregroundMark x1="14107" y1="29539" x2="14107" y2="29539"/>
                        <a14:foregroundMark x1="13571" y1="17344" x2="13571" y2="17344"/>
                        <a14:foregroundMark x1="12589" y1="79133" x2="21518" y2="72358"/>
                        <a14:foregroundMark x1="15714" y1="82385" x2="27232" y2="86179"/>
                        <a14:foregroundMark x1="27232" y1="86179" x2="30625" y2="85095"/>
                        <a14:foregroundMark x1="33661" y1="83469" x2="35714" y2="83469"/>
                        <a14:foregroundMark x1="36071" y1="83469" x2="36607" y2="61518"/>
                        <a14:foregroundMark x1="36786" y1="78049" x2="38214" y2="85637"/>
                        <a14:foregroundMark x1="5707" y1="89655" x2="6964" y2="89973"/>
                        <a14:foregroundMark x1="35179" y1="31165" x2="36964" y2="31165"/>
                        <a14:foregroundMark x1="36786" y1="32249" x2="36964" y2="40921"/>
                        <a14:foregroundMark x1="36786" y1="33333" x2="37143" y2="18970"/>
                        <a14:foregroundMark x1="25000" y1="17886" x2="26786" y2="16802"/>
                        <a14:foregroundMark x1="38393" y1="86179" x2="40000" y2="86721"/>
                        <a14:backgroundMark x1="38393" y1="20596" x2="39107" y2="26287"/>
                        <a14:backgroundMark x1="3750" y1="89973" x2="5179" y2="91599"/>
                        <a14:backgroundMark x1="5179" y1="91057" x2="5179" y2="91057"/>
                      </a14:backgroundRemoval>
                    </a14:imgEffect>
                  </a14:imgLayer>
                </a14:imgProps>
              </a:ext>
            </a:extLst>
          </a:blip>
          <a:srcRect l="4016" t="11517" r="58663" b="6098"/>
          <a:stretch/>
        </p:blipFill>
        <p:spPr>
          <a:xfrm>
            <a:off x="567090" y="2002028"/>
            <a:ext cx="3950353" cy="2872985"/>
          </a:xfrm>
          <a:prstGeom prst="rect">
            <a:avLst/>
          </a:prstGeom>
        </p:spPr>
      </p:pic>
      <p:pic>
        <p:nvPicPr>
          <p:cNvPr id="7" name="Picture 6">
            <a:extLst>
              <a:ext uri="{FF2B5EF4-FFF2-40B4-BE49-F238E27FC236}">
                <a16:creationId xmlns:a16="http://schemas.microsoft.com/office/drawing/2014/main" id="{4D8B7121-DBAF-A15F-4D1A-12FACF4293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699" b="89702" l="54911" r="85625">
                        <a14:foregroundMark x1="82768" y1="36043" x2="84821" y2="36585"/>
                        <a14:foregroundMark x1="55982" y1="36043" x2="54911" y2="37127"/>
                        <a14:foregroundMark x1="67946" y1="44986" x2="71429" y2="44444"/>
                        <a14:foregroundMark x1="68125" y1="65312" x2="68125" y2="65312"/>
                        <a14:foregroundMark x1="70714" y1="64228" x2="70714" y2="64228"/>
                        <a14:foregroundMark x1="84643" y1="37127" x2="84643" y2="37127"/>
                        <a14:foregroundMark x1="69911" y1="89702" x2="70179" y2="86179"/>
                        <a14:foregroundMark x1="84286" y1="38211" x2="85625" y2="37669"/>
                      </a14:backgroundRemoval>
                    </a14:imgEffect>
                  </a14:imgLayer>
                </a14:imgProps>
              </a:ext>
            </a:extLst>
          </a:blip>
          <a:srcRect l="53659" t="11517" r="12681" b="6098"/>
          <a:stretch/>
        </p:blipFill>
        <p:spPr>
          <a:xfrm>
            <a:off x="977581" y="2203450"/>
            <a:ext cx="3235406" cy="2608922"/>
          </a:xfrm>
          <a:prstGeom prst="rect">
            <a:avLst/>
          </a:prstGeom>
        </p:spPr>
      </p:pic>
      <p:sp>
        <p:nvSpPr>
          <p:cNvPr id="9" name="Google Shape;5155;p75">
            <a:extLst>
              <a:ext uri="{FF2B5EF4-FFF2-40B4-BE49-F238E27FC236}">
                <a16:creationId xmlns:a16="http://schemas.microsoft.com/office/drawing/2014/main" id="{E74573EE-25AC-02D4-8142-4F34440DA958}"/>
              </a:ext>
            </a:extLst>
          </p:cNvPr>
          <p:cNvSpPr/>
          <p:nvPr/>
        </p:nvSpPr>
        <p:spPr>
          <a:xfrm>
            <a:off x="5070412" y="1276206"/>
            <a:ext cx="1941530" cy="72912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lt1"/>
                </a:solidFill>
                <a:latin typeface="Balsamiq Sans"/>
                <a:ea typeface="Balsamiq Sans"/>
                <a:cs typeface="Balsamiq Sans"/>
                <a:sym typeface="Balsamiq Sans"/>
              </a:rPr>
              <a:t>Internet connection</a:t>
            </a:r>
            <a:endParaRPr sz="1800" b="1" dirty="0">
              <a:solidFill>
                <a:schemeClr val="lt1"/>
              </a:solidFill>
              <a:latin typeface="Balsamiq Sans"/>
              <a:ea typeface="Balsamiq Sans"/>
              <a:cs typeface="Balsamiq Sans"/>
              <a:sym typeface="Balsamiq Sans"/>
            </a:endParaRPr>
          </a:p>
        </p:txBody>
      </p:sp>
      <p:sp>
        <p:nvSpPr>
          <p:cNvPr id="10" name="Google Shape;5159;p75">
            <a:extLst>
              <a:ext uri="{FF2B5EF4-FFF2-40B4-BE49-F238E27FC236}">
                <a16:creationId xmlns:a16="http://schemas.microsoft.com/office/drawing/2014/main" id="{279E5F56-1C8E-2F33-C7AB-2C03DBDBE5F9}"/>
              </a:ext>
            </a:extLst>
          </p:cNvPr>
          <p:cNvSpPr/>
          <p:nvPr/>
        </p:nvSpPr>
        <p:spPr>
          <a:xfrm>
            <a:off x="2025697" y="1276206"/>
            <a:ext cx="1941530" cy="72912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lt1"/>
                </a:solidFill>
                <a:latin typeface="Balsamiq Sans"/>
                <a:ea typeface="Balsamiq Sans"/>
                <a:cs typeface="Balsamiq Sans"/>
                <a:sym typeface="Balsamiq Sans"/>
              </a:rPr>
              <a:t>Breakout rooms</a:t>
            </a:r>
            <a:endParaRPr sz="1800" b="1" dirty="0">
              <a:solidFill>
                <a:schemeClr val="lt1"/>
              </a:solidFill>
              <a:latin typeface="Balsamiq Sans"/>
              <a:ea typeface="Balsamiq Sans"/>
              <a:cs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778E-7 2.83951E-6 L 0.06528 0.31852 " pathEditMode="relative" rAng="0" ptsTypes="AA">
                                      <p:cBhvr>
                                        <p:cTn id="10" dur="2000" fill="hold"/>
                                        <p:tgtEl>
                                          <p:spTgt spid="9"/>
                                        </p:tgtEl>
                                        <p:attrNameLst>
                                          <p:attrName>ppt_x</p:attrName>
                                          <p:attrName>ppt_y</p:attrName>
                                        </p:attrNameLst>
                                      </p:cBhvr>
                                      <p:rCtr x="3264" y="15926"/>
                                    </p:animMotion>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401 -0.01081 L 0.39184 0.29815 " pathEditMode="relative" rAng="0" ptsTypes="AA">
                                      <p:cBhvr>
                                        <p:cTn id="26" dur="2000" fill="hold"/>
                                        <p:tgtEl>
                                          <p:spTgt spid="10"/>
                                        </p:tgtEl>
                                        <p:attrNameLst>
                                          <p:attrName>ppt_x</p:attrName>
                                          <p:attrName>ppt_y</p:attrName>
                                        </p:attrNameLst>
                                      </p:cBhvr>
                                      <p:rCtr x="21597" y="15432"/>
                                    </p:animMotion>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2517 0.0605 L 0.32153 0.45803 " pathEditMode="relative" rAng="0" ptsTypes="AA">
                                      <p:cBhvr>
                                        <p:cTn id="42" dur="2000" fill="hold"/>
                                        <p:tgtEl>
                                          <p:spTgt spid="5161"/>
                                        </p:tgtEl>
                                        <p:attrNameLst>
                                          <p:attrName>ppt_x</p:attrName>
                                          <p:attrName>ppt_y</p:attrName>
                                        </p:attrNameLst>
                                      </p:cBhvr>
                                      <p:rCtr x="17326" y="19877"/>
                                    </p:animMotion>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5161"/>
                                        </p:tgtEl>
                                      </p:cBhvr>
                                    </p:animEffect>
                                    <p:set>
                                      <p:cBhvr>
                                        <p:cTn id="47" dur="1" fill="hold">
                                          <p:stCondLst>
                                            <p:cond delay="499"/>
                                          </p:stCondLst>
                                        </p:cTn>
                                        <p:tgtEl>
                                          <p:spTgt spid="516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2.5E-6 -1.97531E-6 L 0.56909 0.45155 " pathEditMode="relative" rAng="0" ptsTypes="AA">
                                      <p:cBhvr>
                                        <p:cTn id="58" dur="2000" fill="hold"/>
                                        <p:tgtEl>
                                          <p:spTgt spid="5157"/>
                                        </p:tgtEl>
                                        <p:attrNameLst>
                                          <p:attrName>ppt_x</p:attrName>
                                          <p:attrName>ppt_y</p:attrName>
                                        </p:attrNameLst>
                                      </p:cBhvr>
                                      <p:rCtr x="28455" y="22562"/>
                                    </p:animMotion>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5157"/>
                                        </p:tgtEl>
                                      </p:cBhvr>
                                    </p:animEffect>
                                    <p:set>
                                      <p:cBhvr>
                                        <p:cTn id="63" dur="1" fill="hold">
                                          <p:stCondLst>
                                            <p:cond delay="499"/>
                                          </p:stCondLst>
                                        </p:cTn>
                                        <p:tgtEl>
                                          <p:spTgt spid="515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nodeType="clickEffect">
                                  <p:stCondLst>
                                    <p:cond delay="0"/>
                                  </p:stCondLst>
                                  <p:childTnLst>
                                    <p:animEffect transition="out" filter="blinds(horizontal)">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0.05225 0.05308 L 0.09983 0.45062 " pathEditMode="relative" rAng="0" ptsTypes="AA">
                                      <p:cBhvr>
                                        <p:cTn id="74" dur="2000" fill="hold"/>
                                        <p:tgtEl>
                                          <p:spTgt spid="5159"/>
                                        </p:tgtEl>
                                        <p:attrNameLst>
                                          <p:attrName>ppt_x</p:attrName>
                                          <p:attrName>ppt_y</p:attrName>
                                        </p:attrNameLst>
                                      </p:cBhvr>
                                      <p:rCtr x="7604" y="19877"/>
                                    </p:animMotion>
                                  </p:childTnLst>
                                </p:cTn>
                              </p:par>
                            </p:childTnLst>
                          </p:cTn>
                        </p:par>
                      </p:childTnLst>
                    </p:cTn>
                  </p:par>
                  <p:par>
                    <p:cTn id="75" fill="hold">
                      <p:stCondLst>
                        <p:cond delay="indefinite"/>
                      </p:stCondLst>
                      <p:childTnLst>
                        <p:par>
                          <p:cTn id="76" fill="hold">
                            <p:stCondLst>
                              <p:cond delay="0"/>
                            </p:stCondLst>
                            <p:childTnLst>
                              <p:par>
                                <p:cTn id="77" presetID="3" presetClass="exit" presetSubtype="10" fill="hold" grpId="1" nodeType="clickEffect">
                                  <p:stCondLst>
                                    <p:cond delay="0"/>
                                  </p:stCondLst>
                                  <p:childTnLst>
                                    <p:animEffect transition="out" filter="blinds(horizontal)">
                                      <p:cBhvr>
                                        <p:cTn id="78" dur="500"/>
                                        <p:tgtEl>
                                          <p:spTgt spid="5159"/>
                                        </p:tgtEl>
                                      </p:cBhvr>
                                    </p:animEffect>
                                    <p:set>
                                      <p:cBhvr>
                                        <p:cTn id="79" dur="1" fill="hold">
                                          <p:stCondLst>
                                            <p:cond delay="499"/>
                                          </p:stCondLst>
                                        </p:cTn>
                                        <p:tgtEl>
                                          <p:spTgt spid="515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nodeType="clickEffect">
                                  <p:stCondLst>
                                    <p:cond delay="0"/>
                                  </p:stCondLst>
                                  <p:childTnLst>
                                    <p:animEffect transition="out" filter="blinds(horizontal)">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0" nodeType="clickEffect">
                                  <p:stCondLst>
                                    <p:cond delay="0"/>
                                  </p:stCondLst>
                                  <p:childTnLst>
                                    <p:animMotion origin="layout" path="M -0.07934 0.02901 L -0.12969 0.46945 " pathEditMode="relative" rAng="0" ptsTypes="AA">
                                      <p:cBhvr>
                                        <p:cTn id="90" dur="2000" fill="hold"/>
                                        <p:tgtEl>
                                          <p:spTgt spid="5155"/>
                                        </p:tgtEl>
                                        <p:attrNameLst>
                                          <p:attrName>ppt_x</p:attrName>
                                          <p:attrName>ppt_y</p:attrName>
                                        </p:attrNameLst>
                                      </p:cBhvr>
                                      <p:rCtr x="-2517" y="22006"/>
                                    </p:animMotion>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grpId="1" nodeType="clickEffect">
                                  <p:stCondLst>
                                    <p:cond delay="0"/>
                                  </p:stCondLst>
                                  <p:childTnLst>
                                    <p:animEffect transition="out" filter="blinds(horizontal)">
                                      <p:cBhvr>
                                        <p:cTn id="94" dur="500"/>
                                        <p:tgtEl>
                                          <p:spTgt spid="5155"/>
                                        </p:tgtEl>
                                      </p:cBhvr>
                                    </p:animEffect>
                                    <p:set>
                                      <p:cBhvr>
                                        <p:cTn id="95" dur="1" fill="hold">
                                          <p:stCondLst>
                                            <p:cond delay="499"/>
                                          </p:stCondLst>
                                        </p:cTn>
                                        <p:tgtEl>
                                          <p:spTgt spid="5155"/>
                                        </p:tgtEl>
                                        <p:attrNameLst>
                                          <p:attrName>style.visibility</p:attrName>
                                        </p:attrNameLst>
                                      </p:cBhvr>
                                      <p:to>
                                        <p:strVal val="hidden"/>
                                      </p:to>
                                    </p:set>
                                  </p:childTnLst>
                                </p:cTn>
                              </p:par>
                              <p:par>
                                <p:cTn id="96" presetID="3" presetClass="exit" presetSubtype="10" fill="hold" nodeType="withEffect">
                                  <p:stCondLst>
                                    <p:cond delay="0"/>
                                  </p:stCondLst>
                                  <p:childTnLst>
                                    <p:animEffect transition="out" filter="blinds(horizontal)">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5" grpId="0" animBg="1"/>
      <p:bldP spid="5155" grpId="1" animBg="1"/>
      <p:bldP spid="5157" grpId="0" animBg="1"/>
      <p:bldP spid="5157" grpId="1" animBg="1"/>
      <p:bldP spid="5159" grpId="0" animBg="1"/>
      <p:bldP spid="5159" grpId="1" animBg="1"/>
      <p:bldP spid="5161" grpId="0" animBg="1"/>
      <p:bldP spid="5161"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43"/>
        <p:cNvGrpSpPr/>
        <p:nvPr/>
      </p:nvGrpSpPr>
      <p:grpSpPr>
        <a:xfrm>
          <a:off x="0" y="0"/>
          <a:ext cx="0" cy="0"/>
          <a:chOff x="0" y="0"/>
          <a:chExt cx="0" cy="0"/>
        </a:xfrm>
      </p:grpSpPr>
      <p:sp>
        <p:nvSpPr>
          <p:cNvPr id="5944" name="Google Shape;5944;p83"/>
          <p:cNvSpPr/>
          <p:nvPr/>
        </p:nvSpPr>
        <p:spPr>
          <a:xfrm>
            <a:off x="502121" y="777951"/>
            <a:ext cx="7020000"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20000"/>
                  <a:lumOff val="80000"/>
                </a:schemeClr>
              </a:solidFill>
            </a:endParaRPr>
          </a:p>
        </p:txBody>
      </p:sp>
      <p:sp>
        <p:nvSpPr>
          <p:cNvPr id="5945" name="Google Shape;5945;p83"/>
          <p:cNvSpPr/>
          <p:nvPr/>
        </p:nvSpPr>
        <p:spPr>
          <a:xfrm>
            <a:off x="59932" y="2274264"/>
            <a:ext cx="2601376"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lumMod val="20000"/>
                  <a:lumOff val="80000"/>
                </a:schemeClr>
              </a:solidFill>
            </a:endParaRPr>
          </a:p>
        </p:txBody>
      </p:sp>
      <p:sp>
        <p:nvSpPr>
          <p:cNvPr id="5946" name="Google Shape;5946;p83"/>
          <p:cNvSpPr/>
          <p:nvPr/>
        </p:nvSpPr>
        <p:spPr>
          <a:xfrm>
            <a:off x="3744688" y="2758707"/>
            <a:ext cx="2193000"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20000"/>
                  <a:lumOff val="80000"/>
                </a:schemeClr>
              </a:solidFill>
            </a:endParaRPr>
          </a:p>
        </p:txBody>
      </p:sp>
      <p:sp>
        <p:nvSpPr>
          <p:cNvPr id="5947" name="Google Shape;5947;p83"/>
          <p:cNvSpPr/>
          <p:nvPr/>
        </p:nvSpPr>
        <p:spPr>
          <a:xfrm>
            <a:off x="893312" y="3264067"/>
            <a:ext cx="599311"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20000"/>
                  <a:lumOff val="80000"/>
                </a:schemeClr>
              </a:solidFill>
            </a:endParaRPr>
          </a:p>
        </p:txBody>
      </p:sp>
      <p:sp>
        <p:nvSpPr>
          <p:cNvPr id="5948" name="Google Shape;5948;p83"/>
          <p:cNvSpPr/>
          <p:nvPr/>
        </p:nvSpPr>
        <p:spPr>
          <a:xfrm>
            <a:off x="1120629" y="3758588"/>
            <a:ext cx="842289"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20000"/>
                  <a:lumOff val="80000"/>
                </a:schemeClr>
              </a:solidFill>
            </a:endParaRPr>
          </a:p>
        </p:txBody>
      </p:sp>
      <p:sp>
        <p:nvSpPr>
          <p:cNvPr id="5949" name="Google Shape;5949;p83"/>
          <p:cNvSpPr/>
          <p:nvPr/>
        </p:nvSpPr>
        <p:spPr>
          <a:xfrm>
            <a:off x="5337854" y="3269020"/>
            <a:ext cx="3241369" cy="409500"/>
          </a:xfrm>
          <a:prstGeom prst="roundRect">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20000"/>
                  <a:lumOff val="80000"/>
                </a:schemeClr>
              </a:solidFill>
            </a:endParaRPr>
          </a:p>
        </p:txBody>
      </p:sp>
      <p:sp>
        <p:nvSpPr>
          <p:cNvPr id="5950" name="Google Shape;5950;p83"/>
          <p:cNvSpPr txBox="1">
            <a:spLocks noGrp="1"/>
          </p:cNvSpPr>
          <p:nvPr>
            <p:ph type="subTitle" idx="6"/>
          </p:nvPr>
        </p:nvSpPr>
        <p:spPr>
          <a:xfrm>
            <a:off x="59932" y="657946"/>
            <a:ext cx="9084068" cy="3545057"/>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200" dirty="0">
                <a:solidFill>
                  <a:schemeClr val="accent6"/>
                </a:solidFill>
              </a:rPr>
              <a:t>1. I can’t see the documents on the computer very clearly. I need a larger ______________.</a:t>
            </a:r>
          </a:p>
          <a:p>
            <a:pPr marL="0" lvl="0" indent="0" algn="l" rtl="0">
              <a:lnSpc>
                <a:spcPct val="150000"/>
              </a:lnSpc>
              <a:spcBef>
                <a:spcPts val="0"/>
              </a:spcBef>
              <a:spcAft>
                <a:spcPts val="0"/>
              </a:spcAft>
              <a:buNone/>
            </a:pPr>
            <a:r>
              <a:rPr lang="en-US" sz="2200" dirty="0">
                <a:solidFill>
                  <a:schemeClr val="accent6"/>
                </a:solidFill>
              </a:rPr>
              <a:t>2. During our lessons, our teacher puts us into ______________ for group discussions.</a:t>
            </a:r>
          </a:p>
          <a:p>
            <a:pPr marL="0" lvl="0" indent="0" algn="l" rtl="0">
              <a:lnSpc>
                <a:spcPct val="150000"/>
              </a:lnSpc>
              <a:spcBef>
                <a:spcPts val="0"/>
              </a:spcBef>
              <a:spcAft>
                <a:spcPts val="0"/>
              </a:spcAft>
              <a:buNone/>
            </a:pPr>
            <a:r>
              <a:rPr lang="en-US" sz="2200" dirty="0">
                <a:solidFill>
                  <a:schemeClr val="accent6"/>
                </a:solidFill>
              </a:rPr>
              <a:t>3. A ____________ in Korea teaches English to primary students.</a:t>
            </a:r>
          </a:p>
          <a:p>
            <a:pPr marL="0" lvl="0" indent="0" algn="l" rtl="0">
              <a:lnSpc>
                <a:spcPct val="150000"/>
              </a:lnSpc>
              <a:spcBef>
                <a:spcPts val="0"/>
              </a:spcBef>
              <a:spcAft>
                <a:spcPts val="0"/>
              </a:spcAft>
              <a:buNone/>
            </a:pPr>
            <a:r>
              <a:rPr lang="en-US" sz="2200" dirty="0">
                <a:solidFill>
                  <a:schemeClr val="accent6"/>
                </a:solidFill>
              </a:rPr>
              <a:t>4. We had a(n) ____________ yesterday with a teacher in the US.</a:t>
            </a:r>
          </a:p>
          <a:p>
            <a:pPr marL="0" lvl="0" indent="0" algn="l" rtl="0">
              <a:lnSpc>
                <a:spcPct val="150000"/>
              </a:lnSpc>
              <a:spcBef>
                <a:spcPts val="0"/>
              </a:spcBef>
              <a:spcAft>
                <a:spcPts val="0"/>
              </a:spcAft>
              <a:buNone/>
            </a:pPr>
            <a:r>
              <a:rPr lang="en-US" sz="2200" dirty="0">
                <a:solidFill>
                  <a:schemeClr val="accent6"/>
                </a:solidFill>
              </a:rPr>
              <a:t>5. Can I wear ________________ and watch a movie too?</a:t>
            </a:r>
          </a:p>
        </p:txBody>
      </p:sp>
      <p:sp>
        <p:nvSpPr>
          <p:cNvPr id="5960" name="Google Shape;5960;p83"/>
          <p:cNvSpPr txBox="1">
            <a:spLocks noGrp="1"/>
          </p:cNvSpPr>
          <p:nvPr>
            <p:ph type="subTitle" idx="14"/>
          </p:nvPr>
        </p:nvSpPr>
        <p:spPr>
          <a:xfrm>
            <a:off x="796508" y="1244622"/>
            <a:ext cx="2601376" cy="32529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rgbClr val="FF0000"/>
                </a:solidFill>
              </a:rPr>
              <a:t>c</a:t>
            </a:r>
            <a:r>
              <a:rPr lang="en" sz="2200" dirty="0" err="1">
                <a:solidFill>
                  <a:srgbClr val="FF0000"/>
                </a:solidFill>
              </a:rPr>
              <a:t>omputer</a:t>
            </a:r>
            <a:r>
              <a:rPr lang="en" sz="2200" dirty="0">
                <a:solidFill>
                  <a:srgbClr val="FF0000"/>
                </a:solidFill>
              </a:rPr>
              <a:t> screen</a:t>
            </a:r>
            <a:endParaRPr sz="2200" dirty="0">
              <a:solidFill>
                <a:srgbClr val="FF0000"/>
              </a:solidFill>
            </a:endParaRPr>
          </a:p>
        </p:txBody>
      </p:sp>
      <p:sp>
        <p:nvSpPr>
          <p:cNvPr id="5961" name="Google Shape;5961;p83">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83">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83">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83">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83"/>
          <p:cNvSpPr txBox="1">
            <a:spLocks noGrp="1"/>
          </p:cNvSpPr>
          <p:nvPr>
            <p:ph type="title"/>
          </p:nvPr>
        </p:nvSpPr>
        <p:spPr>
          <a:xfrm>
            <a:off x="0" y="282435"/>
            <a:ext cx="7704000" cy="409500"/>
          </a:xfrm>
          <a:prstGeom prst="rect">
            <a:avLst/>
          </a:prstGeom>
        </p:spPr>
        <p:txBody>
          <a:bodyPr spcFirstLastPara="1" wrap="square" lIns="91425" tIns="91425" rIns="91425" bIns="91425" anchor="ctr" anchorCtr="0">
            <a:noAutofit/>
          </a:bodyPr>
          <a:lstStyle/>
          <a:p>
            <a:pPr algn="l"/>
            <a:r>
              <a:rPr lang="en-US" sz="2000" dirty="0">
                <a:effectLst>
                  <a:glow rad="88900">
                    <a:schemeClr val="bg1"/>
                  </a:glow>
                </a:effectLst>
                <a:cs typeface="Arial" panose="020B0604020202020204" pitchFamily="34" charset="0"/>
              </a:rPr>
              <a:t>Ex 4. </a:t>
            </a:r>
            <a:r>
              <a:rPr lang="en-US" sz="2000" b="1" dirty="0">
                <a:effectLst>
                  <a:glow rad="88900">
                    <a:schemeClr val="bg1"/>
                  </a:glow>
                </a:effectLst>
                <a:cs typeface="Arial" panose="020B0604020202020204" pitchFamily="34" charset="0"/>
              </a:rPr>
              <a:t>Complete the sentences, using the phrases in </a:t>
            </a:r>
            <a:r>
              <a:rPr lang="en-US" sz="2000" b="1" dirty="0">
                <a:solidFill>
                  <a:srgbClr val="FFC000"/>
                </a:solidFill>
                <a:effectLst>
                  <a:glow rad="88900">
                    <a:schemeClr val="bg1"/>
                  </a:glow>
                </a:effectLst>
                <a:cs typeface="Arial" panose="020B0604020202020204" pitchFamily="34" charset="0"/>
              </a:rPr>
              <a:t>3.</a:t>
            </a:r>
            <a:endParaRPr sz="2000" dirty="0"/>
          </a:p>
        </p:txBody>
      </p:sp>
      <p:sp>
        <p:nvSpPr>
          <p:cNvPr id="14" name="TextBox 13">
            <a:extLst>
              <a:ext uri="{FF2B5EF4-FFF2-40B4-BE49-F238E27FC236}">
                <a16:creationId xmlns:a16="http://schemas.microsoft.com/office/drawing/2014/main" id="{35977F1E-E8CB-6DF0-294F-92869A1B2F10}"/>
              </a:ext>
            </a:extLst>
          </p:cNvPr>
          <p:cNvSpPr txBox="1"/>
          <p:nvPr/>
        </p:nvSpPr>
        <p:spPr>
          <a:xfrm>
            <a:off x="9636369" y="-281354"/>
            <a:ext cx="184731" cy="307777"/>
          </a:xfrm>
          <a:prstGeom prst="rect">
            <a:avLst/>
          </a:prstGeom>
          <a:noFill/>
        </p:spPr>
        <p:txBody>
          <a:bodyPr wrap="none" rtlCol="0">
            <a:spAutoFit/>
          </a:bodyPr>
          <a:lstStyle/>
          <a:p>
            <a:endParaRPr lang="en-VN" dirty="0"/>
          </a:p>
        </p:txBody>
      </p:sp>
      <p:sp>
        <p:nvSpPr>
          <p:cNvPr id="2" name="TextBox 1">
            <a:extLst>
              <a:ext uri="{FF2B5EF4-FFF2-40B4-BE49-F238E27FC236}">
                <a16:creationId xmlns:a16="http://schemas.microsoft.com/office/drawing/2014/main" id="{3717B1CB-4FA8-4968-E269-D3A257DF203F}"/>
              </a:ext>
            </a:extLst>
          </p:cNvPr>
          <p:cNvSpPr txBox="1"/>
          <p:nvPr/>
        </p:nvSpPr>
        <p:spPr>
          <a:xfrm>
            <a:off x="6128349" y="1703555"/>
            <a:ext cx="2652988" cy="430887"/>
          </a:xfrm>
          <a:prstGeom prst="rect">
            <a:avLst/>
          </a:prstGeom>
          <a:noFill/>
        </p:spPr>
        <p:txBody>
          <a:bodyPr wrap="square" rtlCol="0">
            <a:spAutoFit/>
          </a:bodyPr>
          <a:lstStyle/>
          <a:p>
            <a:r>
              <a:rPr lang="en-GB" sz="2200" b="1" dirty="0">
                <a:solidFill>
                  <a:srgbClr val="FF0000"/>
                </a:solidFill>
                <a:latin typeface="Balsamiq Sans"/>
                <a:ea typeface="Balsamiq Sans"/>
                <a:cs typeface="Balsamiq Sans"/>
                <a:sym typeface="Balsamiq Sans"/>
              </a:rPr>
              <a:t>breakout rooms</a:t>
            </a:r>
          </a:p>
        </p:txBody>
      </p:sp>
      <p:sp>
        <p:nvSpPr>
          <p:cNvPr id="3" name="TextBox 2">
            <a:extLst>
              <a:ext uri="{FF2B5EF4-FFF2-40B4-BE49-F238E27FC236}">
                <a16:creationId xmlns:a16="http://schemas.microsoft.com/office/drawing/2014/main" id="{6555CC67-EE39-B562-B84F-1C048CFF44DF}"/>
              </a:ext>
            </a:extLst>
          </p:cNvPr>
          <p:cNvSpPr txBox="1"/>
          <p:nvPr/>
        </p:nvSpPr>
        <p:spPr>
          <a:xfrm>
            <a:off x="690263" y="2714014"/>
            <a:ext cx="2318322" cy="430887"/>
          </a:xfrm>
          <a:prstGeom prst="rect">
            <a:avLst/>
          </a:prstGeom>
          <a:noFill/>
        </p:spPr>
        <p:txBody>
          <a:bodyPr wrap="square" rtlCol="0">
            <a:spAutoFit/>
          </a:bodyPr>
          <a:lstStyle/>
          <a:p>
            <a:r>
              <a:rPr lang="en-GB" sz="2200" b="1" dirty="0">
                <a:solidFill>
                  <a:srgbClr val="FF0000"/>
                </a:solidFill>
                <a:latin typeface="Balsamiq Sans"/>
                <a:ea typeface="Balsamiq Sans"/>
                <a:cs typeface="Balsamiq Sans"/>
              </a:rPr>
              <a:t>robot teacher</a:t>
            </a:r>
          </a:p>
        </p:txBody>
      </p:sp>
      <p:sp>
        <p:nvSpPr>
          <p:cNvPr id="4" name="TextBox 3">
            <a:extLst>
              <a:ext uri="{FF2B5EF4-FFF2-40B4-BE49-F238E27FC236}">
                <a16:creationId xmlns:a16="http://schemas.microsoft.com/office/drawing/2014/main" id="{DF89A173-1206-FBD3-80C3-6B45FE9D2EF2}"/>
              </a:ext>
            </a:extLst>
          </p:cNvPr>
          <p:cNvSpPr txBox="1"/>
          <p:nvPr/>
        </p:nvSpPr>
        <p:spPr>
          <a:xfrm>
            <a:off x="2203682" y="3201568"/>
            <a:ext cx="2019785" cy="430887"/>
          </a:xfrm>
          <a:prstGeom prst="rect">
            <a:avLst/>
          </a:prstGeom>
          <a:noFill/>
        </p:spPr>
        <p:txBody>
          <a:bodyPr wrap="square" rtlCol="0">
            <a:spAutoFit/>
          </a:bodyPr>
          <a:lstStyle/>
          <a:p>
            <a:r>
              <a:rPr lang="en-GB" sz="2200" b="1" dirty="0">
                <a:solidFill>
                  <a:srgbClr val="FF0000"/>
                </a:solidFill>
                <a:latin typeface="Balsamiq Sans"/>
                <a:ea typeface="Balsamiq Sans"/>
                <a:cs typeface="Balsamiq Sans"/>
              </a:rPr>
              <a:t>online class</a:t>
            </a:r>
          </a:p>
        </p:txBody>
      </p:sp>
      <p:sp>
        <p:nvSpPr>
          <p:cNvPr id="5" name="TextBox 4">
            <a:extLst>
              <a:ext uri="{FF2B5EF4-FFF2-40B4-BE49-F238E27FC236}">
                <a16:creationId xmlns:a16="http://schemas.microsoft.com/office/drawing/2014/main" id="{BE09914C-03CB-D206-D8D8-04B68E00D8C8}"/>
              </a:ext>
            </a:extLst>
          </p:cNvPr>
          <p:cNvSpPr txBox="1"/>
          <p:nvPr/>
        </p:nvSpPr>
        <p:spPr>
          <a:xfrm>
            <a:off x="1949471" y="3702285"/>
            <a:ext cx="2972442" cy="430887"/>
          </a:xfrm>
          <a:prstGeom prst="rect">
            <a:avLst/>
          </a:prstGeom>
          <a:noFill/>
        </p:spPr>
        <p:txBody>
          <a:bodyPr wrap="square" rtlCol="0">
            <a:spAutoFit/>
          </a:bodyPr>
          <a:lstStyle/>
          <a:p>
            <a:r>
              <a:rPr lang="en-GB" sz="2200" b="1" dirty="0">
                <a:solidFill>
                  <a:srgbClr val="FF0000"/>
                </a:solidFill>
                <a:latin typeface="Balsamiq Sans"/>
                <a:ea typeface="Balsamiq Sans"/>
                <a:cs typeface="Balsamiq Sans"/>
              </a:rPr>
              <a:t>3D contact lenses</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6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9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9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 grpId="0" animBg="1"/>
      <p:bldP spid="5945" grpId="0" animBg="1"/>
      <p:bldP spid="5946" grpId="0" animBg="1"/>
      <p:bldP spid="5947" grpId="0" animBg="1"/>
      <p:bldP spid="5948" grpId="0" animBg="1"/>
      <p:bldP spid="5949" grpId="0" animBg="1"/>
      <p:bldP spid="5960" grpId="0" build="p"/>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16" y="210546"/>
            <a:ext cx="5510496" cy="1741788"/>
          </a:xfrm>
          <a:prstGeom prst="rect">
            <a:avLst/>
          </a:prstGeom>
          <a:effectLst>
            <a:outerShdw blurRad="292100" dist="38100" dir="2700000" algn="tl" rotWithShape="0">
              <a:prstClr val="black">
                <a:alpha val="76000"/>
              </a:prstClr>
            </a:outerShdw>
          </a:effectLst>
        </p:spPr>
      </p:pic>
      <p:sp>
        <p:nvSpPr>
          <p:cNvPr id="10" name="9 CuadroTexto"/>
          <p:cNvSpPr txBox="1"/>
          <p:nvPr/>
        </p:nvSpPr>
        <p:spPr>
          <a:xfrm>
            <a:off x="1844879" y="2220359"/>
            <a:ext cx="5814708" cy="954107"/>
          </a:xfrm>
          <a:prstGeom prst="rect">
            <a:avLst/>
          </a:prstGeom>
          <a:noFill/>
        </p:spPr>
        <p:txBody>
          <a:bodyPr wrap="square" rtlCol="0">
            <a:spAutoFit/>
          </a:bodyPr>
          <a:lstStyle/>
          <a:p>
            <a:pPr algn="ctr" defTabSz="685800">
              <a:buClrTx/>
            </a:pPr>
            <a:r>
              <a:rPr lang="es-ES_tradnl" sz="2800" b="1" dirty="0">
                <a:solidFill>
                  <a:schemeClr val="tx1"/>
                </a:solidFill>
                <a:latin typeface="Balsamiq Sans"/>
                <a:ea typeface="Balsamiq Sans"/>
                <a:sym typeface="Balsamiq Sans"/>
              </a:rPr>
              <a:t>QUIZ. Do </a:t>
            </a:r>
            <a:r>
              <a:rPr lang="es-ES_tradnl" sz="2800" b="1" dirty="0" err="1">
                <a:solidFill>
                  <a:schemeClr val="tx1"/>
                </a:solidFill>
                <a:latin typeface="Balsamiq Sans"/>
                <a:ea typeface="Balsamiq Sans"/>
                <a:sym typeface="Balsamiq Sans"/>
              </a:rPr>
              <a:t>you</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know</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what</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things</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were</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invented</a:t>
            </a:r>
            <a:r>
              <a:rPr lang="es-ES_tradnl" sz="2800" b="1" dirty="0">
                <a:solidFill>
                  <a:schemeClr val="tx1"/>
                </a:solidFill>
                <a:latin typeface="Balsamiq Sans"/>
                <a:ea typeface="Balsamiq Sans"/>
                <a:sym typeface="Balsamiq Sans"/>
              </a:rPr>
              <a:t> in </a:t>
            </a:r>
            <a:r>
              <a:rPr lang="es-ES_tradnl" sz="2800" b="1" dirty="0" err="1">
                <a:solidFill>
                  <a:schemeClr val="tx1"/>
                </a:solidFill>
                <a:latin typeface="Balsamiq Sans"/>
                <a:ea typeface="Balsamiq Sans"/>
                <a:sym typeface="Balsamiq Sans"/>
              </a:rPr>
              <a:t>these</a:t>
            </a:r>
            <a:r>
              <a:rPr lang="es-ES_tradnl" sz="2800" b="1" dirty="0">
                <a:solidFill>
                  <a:schemeClr val="tx1"/>
                </a:solidFill>
                <a:latin typeface="Balsamiq Sans"/>
                <a:ea typeface="Balsamiq Sans"/>
                <a:sym typeface="Balsamiq Sans"/>
              </a:rPr>
              <a:t> </a:t>
            </a:r>
            <a:r>
              <a:rPr lang="es-ES_tradnl" sz="2800" b="1" dirty="0" err="1">
                <a:solidFill>
                  <a:schemeClr val="tx1"/>
                </a:solidFill>
                <a:latin typeface="Balsamiq Sans"/>
                <a:ea typeface="Balsamiq Sans"/>
                <a:sym typeface="Balsamiq Sans"/>
              </a:rPr>
              <a:t>years</a:t>
            </a:r>
            <a:r>
              <a:rPr lang="es-ES_tradnl" sz="2800" b="1" dirty="0">
                <a:solidFill>
                  <a:schemeClr val="tx1"/>
                </a:solidFill>
                <a:latin typeface="Balsamiq Sans"/>
                <a:ea typeface="Balsamiq Sans"/>
                <a:sym typeface="Balsamiq Sans"/>
              </a:rPr>
              <a:t>? </a:t>
            </a:r>
          </a:p>
        </p:txBody>
      </p:sp>
      <p:pic>
        <p:nvPicPr>
          <p:cNvPr id="1026" name="Picture 2" descr="A Journey Through Time: History of Inventions and Their Impact on Society -  WIIPA">
            <a:extLst>
              <a:ext uri="{FF2B5EF4-FFF2-40B4-BE49-F238E27FC236}">
                <a16:creationId xmlns:a16="http://schemas.microsoft.com/office/drawing/2014/main" id="{A699334E-7FCE-28AC-7ED2-B5CE959E2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294" y="3312562"/>
            <a:ext cx="1830939" cy="1830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ce Upon An Invention">
            <a:extLst>
              <a:ext uri="{FF2B5EF4-FFF2-40B4-BE49-F238E27FC236}">
                <a16:creationId xmlns:a16="http://schemas.microsoft.com/office/drawing/2014/main" id="{B5E7308C-E348-821C-CEB1-363719412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233" y="3312562"/>
            <a:ext cx="1830939" cy="1830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Ý TƯỞNG HAY - Creativity and Invention">
            <a:extLst>
              <a:ext uri="{FF2B5EF4-FFF2-40B4-BE49-F238E27FC236}">
                <a16:creationId xmlns:a16="http://schemas.microsoft.com/office/drawing/2014/main" id="{6FF52DE7-5BCE-4216-CEE5-B82C93A4D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172" y="3318170"/>
            <a:ext cx="1830938" cy="1830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thers of invention | Science">
            <a:extLst>
              <a:ext uri="{FF2B5EF4-FFF2-40B4-BE49-F238E27FC236}">
                <a16:creationId xmlns:a16="http://schemas.microsoft.com/office/drawing/2014/main" id="{D68F887A-DC35-DEC0-97CA-2893315083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1110" y="3312561"/>
            <a:ext cx="1955404" cy="1830939"/>
          </a:xfrm>
          <a:prstGeom prst="rect">
            <a:avLst/>
          </a:prstGeom>
          <a:noFill/>
          <a:extLst>
            <a:ext uri="{909E8E84-426E-40DD-AFC4-6F175D3DCCD1}">
              <a14:hiddenFill xmlns:a14="http://schemas.microsoft.com/office/drawing/2010/main">
                <a:solidFill>
                  <a:srgbClr val="FFFFFF"/>
                </a:solidFill>
              </a14:hiddenFill>
            </a:ext>
          </a:extLst>
        </p:spPr>
      </p:pic>
      <p:sp>
        <p:nvSpPr>
          <p:cNvPr id="2" name="1 Marco"/>
          <p:cNvSpPr/>
          <p:nvPr/>
        </p:nvSpPr>
        <p:spPr>
          <a:xfrm>
            <a:off x="797486" y="0"/>
            <a:ext cx="7701054" cy="5160915"/>
          </a:xfrm>
          <a:prstGeom prst="frame">
            <a:avLst>
              <a:gd name="adj1" fmla="val 3005"/>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4" name="3 Imagen">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6937" y="106348"/>
            <a:ext cx="1005173" cy="50176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99555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 name="25 Rectángulo"/>
          <p:cNvSpPr/>
          <p:nvPr/>
        </p:nvSpPr>
        <p:spPr>
          <a:xfrm>
            <a:off x="1143000" y="0"/>
            <a:ext cx="6858000" cy="657929"/>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4" name="3 Imagen"/>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538" b="80000" l="5049" r="86602">
                        <a14:backgroundMark x1="25437" y1="25000" x2="25146" y2="26538"/>
                        <a14:backgroundMark x1="38641" y1="27154" x2="38641" y2="29769"/>
                        <a14:backgroundMark x1="28544" y1="24538" x2="26990" y2="27462"/>
                        <a14:backgroundMark x1="32427" y1="25692" x2="32816" y2="27462"/>
                        <a14:backgroundMark x1="23301" y1="35462" x2="24175" y2="37462"/>
                        <a14:backgroundMark x1="16311" y1="29000" x2="14369" y2="29077"/>
                        <a14:backgroundMark x1="11942" y1="35154" x2="11845" y2="38077"/>
                        <a14:backgroundMark x1="16117" y1="35000" x2="18058" y2="32615"/>
                        <a14:backgroundMark x1="53883" y1="29923" x2="59223" y2="30615"/>
                        <a14:backgroundMark x1="47282" y1="35462" x2="51359" y2="34308"/>
                        <a14:backgroundMark x1="70583" y1="32538" x2="71553" y2="31846"/>
                        <a14:backgroundMark x1="70583" y1="36462" x2="79223" y2="35385"/>
                        <a14:backgroundMark x1="65340" y1="35231" x2="69903" y2="36692"/>
                        <a14:backgroundMark x1="57864" y1="42000" x2="59223" y2="41308"/>
                        <a14:backgroundMark x1="52233" y1="39538" x2="56117" y2="37615"/>
                        <a14:backgroundMark x1="31748" y1="48846" x2="35922" y2="49385"/>
                        <a14:backgroundMark x1="53981" y1="48846" x2="59029" y2="47923"/>
                        <a14:backgroundMark x1="73398" y1="51769" x2="76990" y2="53692"/>
                        <a14:backgroundMark x1="13010" y1="46462" x2="17961" y2="48846"/>
                        <a14:backgroundMark x1="14757" y1="41385" x2="16117" y2="41846"/>
                        <a14:backgroundMark x1="28252" y1="42692" x2="32718" y2="40462"/>
                        <a14:backgroundMark x1="38641" y1="45385" x2="48932" y2="45385"/>
                        <a14:backgroundMark x1="38641" y1="41308" x2="44951" y2="40923"/>
                        <a14:backgroundMark x1="42233" y1="37231" x2="43301" y2="37846"/>
                        <a14:backgroundMark x1="25049" y1="48000" x2="26602" y2="47154"/>
                        <a14:backgroundMark x1="15825" y1="58154" x2="24951" y2="56538"/>
                        <a14:backgroundMark x1="26117" y1="56538" x2="29417" y2="58846"/>
                        <a14:backgroundMark x1="28835" y1="65462" x2="27573" y2="67615"/>
                        <a14:backgroundMark x1="21068" y1="63462" x2="20291" y2="64154"/>
                        <a14:backgroundMark x1="23592" y1="52615" x2="33010" y2="53000"/>
                        <a14:backgroundMark x1="72816" y1="42000" x2="78544" y2="43538"/>
                        <a14:backgroundMark x1="81262" y1="46846" x2="81165" y2="47385"/>
                        <a14:backgroundMark x1="64563" y1="45615" x2="67282" y2="46462"/>
                        <a14:backgroundMark x1="67670" y1="42077" x2="66990" y2="42077"/>
                        <a14:backgroundMark x1="72330" y1="46692" x2="73495" y2="47077"/>
                        <a14:backgroundMark x1="63689" y1="40308" x2="63398" y2="40692"/>
                        <a14:backgroundMark x1="81748" y1="56769" x2="80194" y2="58154"/>
                        <a14:backgroundMark x1="69223" y1="54385" x2="69223" y2="55692"/>
                        <a14:backgroundMark x1="63883" y1="53308" x2="60874" y2="52615"/>
                        <a14:backgroundMark x1="60000" y1="56615" x2="61748" y2="58077"/>
                        <a14:backgroundMark x1="41165" y1="54538" x2="45340" y2="54000"/>
                        <a14:backgroundMark x1="39709" y1="60385" x2="41748" y2="64077"/>
                        <a14:backgroundMark x1="47767" y1="61385" x2="48738" y2="63846"/>
                        <a14:backgroundMark x1="44757" y1="57923" x2="46699" y2="61000"/>
                        <a14:backgroundMark x1="49417" y1="58077" x2="50971" y2="59077"/>
                        <a14:backgroundMark x1="52039" y1="55769" x2="54175" y2="56769"/>
                        <a14:backgroundMark x1="19223" y1="70000" x2="18641" y2="70000"/>
                        <a14:backgroundMark x1="33301" y1="62923" x2="34951" y2="65154"/>
                        <a14:backgroundMark x1="35922" y1="72538" x2="34369" y2="72769"/>
                        <a14:backgroundMark x1="41165" y1="71000" x2="43398" y2="72538"/>
                        <a14:backgroundMark x1="44466" y1="68538" x2="44466" y2="68538"/>
                        <a14:backgroundMark x1="48350" y1="68308" x2="50097" y2="67846"/>
                        <a14:backgroundMark x1="57767" y1="62615" x2="58447" y2="62615"/>
                        <a14:backgroundMark x1="64854" y1="62077" x2="67961" y2="61846"/>
                        <a14:backgroundMark x1="66990" y1="59000" x2="66214" y2="59077"/>
                        <a14:backgroundMark x1="66505" y1="65462" x2="65437" y2="66077"/>
                        <a14:backgroundMark x1="60971" y1="69154" x2="57864" y2="72000"/>
                        <a14:backgroundMark x1="37864" y1="37154" x2="38252" y2="37000"/>
                        <a14:backgroundMark x1="49515" y1="71769" x2="50971" y2="71308"/>
                        <a14:backgroundMark x1="57282" y1="66000" x2="56699" y2="66923"/>
                        <a14:backgroundMark x1="53592" y1="69923" x2="52621" y2="70462"/>
                      </a14:backgroundRemoval>
                    </a14:imgEffect>
                  </a14:imgLayer>
                </a14:imgProps>
              </a:ext>
              <a:ext uri="{28A0092B-C50C-407E-A947-70E740481C1C}">
                <a14:useLocalDpi xmlns:a14="http://schemas.microsoft.com/office/drawing/2010/main" val="0"/>
              </a:ext>
            </a:extLst>
          </a:blip>
          <a:srcRect l="5884" t="18794" r="14445" b="20658"/>
          <a:stretch/>
        </p:blipFill>
        <p:spPr>
          <a:xfrm rot="16200000">
            <a:off x="2242076" y="323531"/>
            <a:ext cx="3888432" cy="4806534"/>
          </a:xfrm>
          <a:prstGeom prst="rect">
            <a:avLst/>
          </a:prstGeom>
          <a:effectLst>
            <a:outerShdw blurRad="50800" dist="38100" dir="2700000" algn="tl" rotWithShape="0">
              <a:prstClr val="black">
                <a:alpha val="40000"/>
              </a:prstClr>
            </a:outerShdw>
          </a:effectLst>
        </p:spPr>
      </p:pic>
      <p:pic>
        <p:nvPicPr>
          <p:cNvPr id="8" name="Picture 2" descr="http://features.cgsociety.org/newgallerycrits/g62/54062/54062_1275693406_large.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foregroundMark x1="21732" y1="36111" x2="16993" y2="39957"/>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5505" t="29151" r="71921" b="7721"/>
          <a:stretch/>
        </p:blipFill>
        <p:spPr bwMode="auto">
          <a:xfrm>
            <a:off x="1242965" y="3747829"/>
            <a:ext cx="432048" cy="9231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a:blip r:embed="rId9">
            <a:extLst>
              <a:ext uri="{837473B0-CC2E-450A-ABE3-18F120FF3D39}">
                <a1611:picAttrSrcUrl xmlns:a1611="http://schemas.microsoft.com/office/drawing/2016/11/main" r:id="rId10"/>
              </a:ext>
            </a:extLst>
          </a:blip>
          <a:srcRect/>
          <a:stretch/>
        </p:blipFill>
        <p:spPr>
          <a:xfrm>
            <a:off x="6423909" y="577819"/>
            <a:ext cx="1525052" cy="1058506"/>
          </a:xfrm>
          <a:prstGeom prst="rect">
            <a:avLst/>
          </a:prstGeom>
          <a:effectLst>
            <a:outerShdw blurRad="76200" dir="18900000" sy="23000" kx="-1200000" algn="bl" rotWithShape="0">
              <a:prstClr val="black">
                <a:alpha val="20000"/>
              </a:prstClr>
            </a:outerShdw>
          </a:effectLst>
        </p:spPr>
      </p:pic>
      <p:pic>
        <p:nvPicPr>
          <p:cNvPr id="14" name="13 Imagen"/>
          <p:cNvPicPr>
            <a:picLocks noChangeAspect="1"/>
          </p:cNvPicPr>
          <p:nvPr/>
        </p:nvPicPr>
        <p:blipFill>
          <a:blip r:embed="rId11">
            <a:extLst>
              <a:ext uri="{837473B0-CC2E-450A-ABE3-18F120FF3D39}">
                <a1611:picAttrSrcUrl xmlns:a1611="http://schemas.microsoft.com/office/drawing/2016/11/main" r:id="rId12"/>
              </a:ext>
            </a:extLst>
          </a:blip>
          <a:srcRect/>
          <a:stretch/>
        </p:blipFill>
        <p:spPr>
          <a:xfrm>
            <a:off x="6122094" y="1599641"/>
            <a:ext cx="1630863" cy="1205689"/>
          </a:xfrm>
          <a:prstGeom prst="rect">
            <a:avLst/>
          </a:prstGeom>
          <a:effectLst>
            <a:outerShdw blurRad="76200" dir="18900000" sy="23000" kx="-1200000" algn="bl" rotWithShape="0">
              <a:prstClr val="black">
                <a:alpha val="20000"/>
              </a:prstClr>
            </a:outerShdw>
          </a:effectLst>
        </p:spPr>
      </p:pic>
      <p:pic>
        <p:nvPicPr>
          <p:cNvPr id="16" name="15 Imagen"/>
          <p:cNvPicPr>
            <a:picLocks noChangeAspect="1"/>
          </p:cNvPicPr>
          <p:nvPr/>
        </p:nvPicPr>
        <p:blipFill>
          <a:blip r:embed="rId13">
            <a:extLst>
              <a:ext uri="{837473B0-CC2E-450A-ABE3-18F120FF3D39}">
                <a1611:picAttrSrcUrl xmlns:a1611="http://schemas.microsoft.com/office/drawing/2016/11/main" r:id="rId14"/>
              </a:ext>
            </a:extLst>
          </a:blip>
          <a:srcRect/>
          <a:stretch/>
        </p:blipFill>
        <p:spPr>
          <a:xfrm>
            <a:off x="6578878" y="3940115"/>
            <a:ext cx="1451479" cy="1149572"/>
          </a:xfrm>
          <a:prstGeom prst="rect">
            <a:avLst/>
          </a:prstGeom>
          <a:effectLst>
            <a:outerShdw blurRad="76200" dir="18900000" sy="23000" kx="-1200000" algn="bl" rotWithShape="0">
              <a:prstClr val="black">
                <a:alpha val="20000"/>
              </a:prstClr>
            </a:outerShdw>
          </a:effectLst>
        </p:spPr>
      </p:pic>
      <p:sp>
        <p:nvSpPr>
          <p:cNvPr id="25" name="24 CuadroTexto"/>
          <p:cNvSpPr txBox="1"/>
          <p:nvPr/>
        </p:nvSpPr>
        <p:spPr>
          <a:xfrm>
            <a:off x="1335633" y="-31148"/>
            <a:ext cx="5800428" cy="738664"/>
          </a:xfrm>
          <a:prstGeom prst="rect">
            <a:avLst/>
          </a:prstGeom>
          <a:noFill/>
        </p:spPr>
        <p:txBody>
          <a:bodyPr wrap="square" rtlCol="0">
            <a:spAutoFit/>
          </a:bodyPr>
          <a:lstStyle/>
          <a:p>
            <a:pPr algn="ctr" defTabSz="685800">
              <a:buClrTx/>
            </a:pP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1822: Charles Babbage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invented</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Students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use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to</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type</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essays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and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to</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learn</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online.</a:t>
            </a:r>
          </a:p>
        </p:txBody>
      </p:sp>
      <p:pic>
        <p:nvPicPr>
          <p:cNvPr id="15" name="14 Imagen"/>
          <p:cNvPicPr>
            <a:picLocks noChangeAspect="1"/>
          </p:cNvPicPr>
          <p:nvPr/>
        </p:nvPicPr>
        <p:blipFill>
          <a:blip r:embed="rId15">
            <a:extLst>
              <a:ext uri="{837473B0-CC2E-450A-ABE3-18F120FF3D39}">
                <a1611:picAttrSrcUrl xmlns:a1611="http://schemas.microsoft.com/office/drawing/2016/11/main" r:id="rId16"/>
              </a:ext>
            </a:extLst>
          </a:blip>
          <a:srcRect/>
          <a:stretch/>
        </p:blipFill>
        <p:spPr>
          <a:xfrm>
            <a:off x="6046753" y="2794028"/>
            <a:ext cx="1734372" cy="1068496"/>
          </a:xfrm>
          <a:prstGeom prst="rect">
            <a:avLst/>
          </a:prstGeom>
          <a:effectLst>
            <a:outerShdw blurRad="76200" dir="18900000" sy="23000" kx="-1200000" algn="bl" rotWithShape="0">
              <a:prstClr val="black">
                <a:alpha val="20000"/>
              </a:prstClr>
            </a:outerShdw>
          </a:effectLst>
        </p:spPr>
      </p:pic>
      <p:pic>
        <p:nvPicPr>
          <p:cNvPr id="6" name="Picture 22" descr="http://www.graphicmania.net/wp-content/uploads/13012011/cg00.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6911" b="95935" l="36552" r="58448">
                        <a14:backgroundMark x1="50172" y1="46748" x2="51207" y2="43089"/>
                        <a14:backgroundMark x1="48621" y1="46748" x2="48621" y2="46748"/>
                        <a14:backgroundMark x1="48103" y1="56911" x2="48621" y2="56911"/>
                        <a14:backgroundMark x1="46552" y1="83740" x2="47586" y2="87398"/>
                      </a14:backgroundRemoval>
                    </a14:imgEffect>
                    <a14:imgEffect>
                      <a14:brightnessContrast contrast="40000"/>
                    </a14:imgEffect>
                  </a14:imgLayer>
                </a14:imgProps>
              </a:ext>
              <a:ext uri="{28A0092B-C50C-407E-A947-70E740481C1C}">
                <a14:useLocalDpi xmlns:a14="http://schemas.microsoft.com/office/drawing/2010/main" val="0"/>
              </a:ext>
            </a:extLst>
          </a:blip>
          <a:srcRect l="36911" t="8263" r="42278" b="5883"/>
          <a:stretch/>
        </p:blipFill>
        <p:spPr bwMode="auto">
          <a:xfrm>
            <a:off x="1331641" y="1738049"/>
            <a:ext cx="432047" cy="75595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080058" y="4674189"/>
            <a:ext cx="4212468" cy="415498"/>
          </a:xfrm>
          <a:prstGeom prst="rect">
            <a:avLst/>
          </a:prstGeom>
          <a:noFill/>
        </p:spPr>
        <p:txBody>
          <a:bodyPr wrap="square" rtlCol="0">
            <a:spAutoFit/>
          </a:bodyPr>
          <a:lstStyle/>
          <a:p>
            <a:pPr algn="ctr" defTabSz="685800">
              <a:buClrTx/>
            </a:pP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Click</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on</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right</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kid</a:t>
            </a:r>
            <a:endParaRPr lang="es-ES" sz="210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pic>
        <p:nvPicPr>
          <p:cNvPr id="7" name="Picture 14" descr="http://www.sawgrassshack.com/files/sgs/imagecache/slideshow/kid-project-slideshows/ss_image1_andy'sairplanes_character.jpg"/>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737" b="95782" l="29470" r="70530">
                        <a14:foregroundMark x1="50000" y1="19851" x2="48841" y2="24318"/>
                        <a14:foregroundMark x1="62252" y1="31762" x2="59437" y2="35732"/>
                        <a14:foregroundMark x1="39238" y1="84119" x2="37914" y2="88586"/>
                        <a14:foregroundMark x1="42053" y1="84864" x2="42053" y2="84864"/>
                        <a14:foregroundMark x1="51490" y1="87841" x2="54139" y2="90074"/>
                        <a14:foregroundMark x1="57285" y1="91811" x2="54636" y2="92556"/>
                        <a14:foregroundMark x1="45695" y1="84864" x2="41556" y2="87841"/>
                        <a14:backgroundMark x1="46854" y1="86104" x2="48344" y2="92060"/>
                      </a14:backgroundRemoval>
                    </a14:imgEffect>
                  </a14:imgLayer>
                </a14:imgProps>
              </a:ext>
              <a:ext uri="{28A0092B-C50C-407E-A947-70E740481C1C}">
                <a14:useLocalDpi xmlns:a14="http://schemas.microsoft.com/office/drawing/2010/main" val="0"/>
              </a:ext>
            </a:extLst>
          </a:blip>
          <a:srcRect l="30010" r="29929" b="5298"/>
          <a:stretch/>
        </p:blipFill>
        <p:spPr bwMode="auto">
          <a:xfrm flipH="1">
            <a:off x="1250321" y="657929"/>
            <a:ext cx="513367" cy="80859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7" name="16 Forma libre"/>
          <p:cNvSpPr/>
          <p:nvPr/>
        </p:nvSpPr>
        <p:spPr>
          <a:xfrm>
            <a:off x="1774372" y="3363686"/>
            <a:ext cx="214797" cy="57065"/>
          </a:xfrm>
          <a:custGeom>
            <a:avLst/>
            <a:gdLst>
              <a:gd name="connsiteX0" fmla="*/ 0 w 286396"/>
              <a:gd name="connsiteY0" fmla="*/ 0 h 76087"/>
              <a:gd name="connsiteX1" fmla="*/ 261257 w 286396"/>
              <a:gd name="connsiteY1" fmla="*/ 72572 h 76087"/>
              <a:gd name="connsiteX2" fmla="*/ 261257 w 286396"/>
              <a:gd name="connsiteY2" fmla="*/ 58057 h 76087"/>
            </a:gdLst>
            <a:ahLst/>
            <a:cxnLst>
              <a:cxn ang="0">
                <a:pos x="connsiteX0" y="connsiteY0"/>
              </a:cxn>
              <a:cxn ang="0">
                <a:pos x="connsiteX1" y="connsiteY1"/>
              </a:cxn>
              <a:cxn ang="0">
                <a:pos x="connsiteX2" y="connsiteY2"/>
              </a:cxn>
            </a:cxnLst>
            <a:rect l="l" t="t" r="r" b="b"/>
            <a:pathLst>
              <a:path w="286396" h="76087">
                <a:moveTo>
                  <a:pt x="0" y="0"/>
                </a:moveTo>
                <a:cubicBezTo>
                  <a:pt x="87086" y="24191"/>
                  <a:pt x="217714" y="62896"/>
                  <a:pt x="261257" y="72572"/>
                </a:cubicBezTo>
                <a:cubicBezTo>
                  <a:pt x="304800" y="82248"/>
                  <a:pt x="283028" y="70152"/>
                  <a:pt x="261257" y="5805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8" name="17 Forma libre"/>
          <p:cNvSpPr/>
          <p:nvPr/>
        </p:nvSpPr>
        <p:spPr>
          <a:xfrm>
            <a:off x="2188028" y="3145972"/>
            <a:ext cx="1143000" cy="301376"/>
          </a:xfrm>
          <a:custGeom>
            <a:avLst/>
            <a:gdLst>
              <a:gd name="connsiteX0" fmla="*/ 0 w 1524000"/>
              <a:gd name="connsiteY0" fmla="*/ 377371 h 401834"/>
              <a:gd name="connsiteX1" fmla="*/ 754743 w 1524000"/>
              <a:gd name="connsiteY1" fmla="*/ 391885 h 401834"/>
              <a:gd name="connsiteX2" fmla="*/ 1262743 w 1524000"/>
              <a:gd name="connsiteY2" fmla="*/ 246742 h 401834"/>
              <a:gd name="connsiteX3" fmla="*/ 1524000 w 1524000"/>
              <a:gd name="connsiteY3" fmla="*/ 0 h 401834"/>
            </a:gdLst>
            <a:ahLst/>
            <a:cxnLst>
              <a:cxn ang="0">
                <a:pos x="connsiteX0" y="connsiteY0"/>
              </a:cxn>
              <a:cxn ang="0">
                <a:pos x="connsiteX1" y="connsiteY1"/>
              </a:cxn>
              <a:cxn ang="0">
                <a:pos x="connsiteX2" y="connsiteY2"/>
              </a:cxn>
              <a:cxn ang="0">
                <a:pos x="connsiteX3" y="connsiteY3"/>
              </a:cxn>
            </a:cxnLst>
            <a:rect l="l" t="t" r="r" b="b"/>
            <a:pathLst>
              <a:path w="1524000" h="401834">
                <a:moveTo>
                  <a:pt x="0" y="377371"/>
                </a:moveTo>
                <a:cubicBezTo>
                  <a:pt x="272143" y="395514"/>
                  <a:pt x="544286" y="413657"/>
                  <a:pt x="754743" y="391885"/>
                </a:cubicBezTo>
                <a:cubicBezTo>
                  <a:pt x="965200" y="370113"/>
                  <a:pt x="1134533" y="312056"/>
                  <a:pt x="1262743" y="246742"/>
                </a:cubicBezTo>
                <a:cubicBezTo>
                  <a:pt x="1390953" y="181428"/>
                  <a:pt x="1457476" y="90714"/>
                  <a:pt x="152400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9" name="18 Forma libre"/>
          <p:cNvSpPr/>
          <p:nvPr/>
        </p:nvSpPr>
        <p:spPr>
          <a:xfrm>
            <a:off x="3396343" y="2764972"/>
            <a:ext cx="32843" cy="250371"/>
          </a:xfrm>
          <a:custGeom>
            <a:avLst/>
            <a:gdLst>
              <a:gd name="connsiteX0" fmla="*/ 0 w 43790"/>
              <a:gd name="connsiteY0" fmla="*/ 333828 h 333828"/>
              <a:gd name="connsiteX1" fmla="*/ 43543 w 43790"/>
              <a:gd name="connsiteY1" fmla="*/ 174171 h 333828"/>
              <a:gd name="connsiteX2" fmla="*/ 14514 w 43790"/>
              <a:gd name="connsiteY2" fmla="*/ 0 h 333828"/>
            </a:gdLst>
            <a:ahLst/>
            <a:cxnLst>
              <a:cxn ang="0">
                <a:pos x="connsiteX0" y="connsiteY0"/>
              </a:cxn>
              <a:cxn ang="0">
                <a:pos x="connsiteX1" y="connsiteY1"/>
              </a:cxn>
              <a:cxn ang="0">
                <a:pos x="connsiteX2" y="connsiteY2"/>
              </a:cxn>
            </a:cxnLst>
            <a:rect l="l" t="t" r="r" b="b"/>
            <a:pathLst>
              <a:path w="43790" h="333828">
                <a:moveTo>
                  <a:pt x="0" y="333828"/>
                </a:moveTo>
                <a:cubicBezTo>
                  <a:pt x="20562" y="281818"/>
                  <a:pt x="41124" y="229809"/>
                  <a:pt x="43543" y="174171"/>
                </a:cubicBezTo>
                <a:cubicBezTo>
                  <a:pt x="45962" y="118533"/>
                  <a:pt x="30238" y="59266"/>
                  <a:pt x="1451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0" name="19 Forma libre"/>
          <p:cNvSpPr/>
          <p:nvPr/>
        </p:nvSpPr>
        <p:spPr>
          <a:xfrm>
            <a:off x="3037114" y="2144486"/>
            <a:ext cx="315686" cy="478972"/>
          </a:xfrm>
          <a:custGeom>
            <a:avLst/>
            <a:gdLst>
              <a:gd name="connsiteX0" fmla="*/ 420914 w 420914"/>
              <a:gd name="connsiteY0" fmla="*/ 638629 h 638629"/>
              <a:gd name="connsiteX1" fmla="*/ 0 w 420914"/>
              <a:gd name="connsiteY1" fmla="*/ 0 h 638629"/>
            </a:gdLst>
            <a:ahLst/>
            <a:cxnLst>
              <a:cxn ang="0">
                <a:pos x="connsiteX0" y="connsiteY0"/>
              </a:cxn>
              <a:cxn ang="0">
                <a:pos x="connsiteX1" y="connsiteY1"/>
              </a:cxn>
            </a:cxnLst>
            <a:rect l="l" t="t" r="r" b="b"/>
            <a:pathLst>
              <a:path w="420914" h="638629">
                <a:moveTo>
                  <a:pt x="420914" y="638629"/>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1" name="20 Forma libre"/>
          <p:cNvSpPr/>
          <p:nvPr/>
        </p:nvSpPr>
        <p:spPr>
          <a:xfrm>
            <a:off x="2634343" y="1349828"/>
            <a:ext cx="315686" cy="664029"/>
          </a:xfrm>
          <a:custGeom>
            <a:avLst/>
            <a:gdLst>
              <a:gd name="connsiteX0" fmla="*/ 420914 w 420914"/>
              <a:gd name="connsiteY0" fmla="*/ 885372 h 885372"/>
              <a:gd name="connsiteX1" fmla="*/ 174172 w 420914"/>
              <a:gd name="connsiteY1" fmla="*/ 522515 h 885372"/>
              <a:gd name="connsiteX2" fmla="*/ 43543 w 420914"/>
              <a:gd name="connsiteY2" fmla="*/ 246743 h 885372"/>
              <a:gd name="connsiteX3" fmla="*/ 0 w 420914"/>
              <a:gd name="connsiteY3" fmla="*/ 0 h 885372"/>
            </a:gdLst>
            <a:ahLst/>
            <a:cxnLst>
              <a:cxn ang="0">
                <a:pos x="connsiteX0" y="connsiteY0"/>
              </a:cxn>
              <a:cxn ang="0">
                <a:pos x="connsiteX1" y="connsiteY1"/>
              </a:cxn>
              <a:cxn ang="0">
                <a:pos x="connsiteX2" y="connsiteY2"/>
              </a:cxn>
              <a:cxn ang="0">
                <a:pos x="connsiteX3" y="connsiteY3"/>
              </a:cxn>
            </a:cxnLst>
            <a:rect l="l" t="t" r="r" b="b"/>
            <a:pathLst>
              <a:path w="420914" h="885372">
                <a:moveTo>
                  <a:pt x="420914" y="885372"/>
                </a:moveTo>
                <a:cubicBezTo>
                  <a:pt x="328990" y="757162"/>
                  <a:pt x="237067" y="628953"/>
                  <a:pt x="174172" y="522515"/>
                </a:cubicBezTo>
                <a:cubicBezTo>
                  <a:pt x="111277" y="416077"/>
                  <a:pt x="72572" y="333829"/>
                  <a:pt x="43543" y="246743"/>
                </a:cubicBezTo>
                <a:cubicBezTo>
                  <a:pt x="14514" y="159657"/>
                  <a:pt x="7257" y="79828"/>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2" name="21 Forma libre"/>
          <p:cNvSpPr/>
          <p:nvPr/>
        </p:nvSpPr>
        <p:spPr>
          <a:xfrm>
            <a:off x="2656115" y="910965"/>
            <a:ext cx="957943" cy="308235"/>
          </a:xfrm>
          <a:custGeom>
            <a:avLst/>
            <a:gdLst>
              <a:gd name="connsiteX0" fmla="*/ 0 w 1277257"/>
              <a:gd name="connsiteY0" fmla="*/ 410980 h 410980"/>
              <a:gd name="connsiteX1" fmla="*/ 203200 w 1277257"/>
              <a:gd name="connsiteY1" fmla="*/ 193266 h 410980"/>
              <a:gd name="connsiteX2" fmla="*/ 551543 w 1277257"/>
              <a:gd name="connsiteY2" fmla="*/ 33609 h 410980"/>
              <a:gd name="connsiteX3" fmla="*/ 899885 w 1277257"/>
              <a:gd name="connsiteY3" fmla="*/ 4580 h 410980"/>
              <a:gd name="connsiteX4" fmla="*/ 1161143 w 1277257"/>
              <a:gd name="connsiteY4" fmla="*/ 4580 h 410980"/>
              <a:gd name="connsiteX5" fmla="*/ 1277257 w 1277257"/>
              <a:gd name="connsiteY5" fmla="*/ 48123 h 41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257" h="410980">
                <a:moveTo>
                  <a:pt x="0" y="410980"/>
                </a:moveTo>
                <a:cubicBezTo>
                  <a:pt x="55638" y="333570"/>
                  <a:pt x="111276" y="256161"/>
                  <a:pt x="203200" y="193266"/>
                </a:cubicBezTo>
                <a:cubicBezTo>
                  <a:pt x="295124" y="130371"/>
                  <a:pt x="435429" y="65057"/>
                  <a:pt x="551543" y="33609"/>
                </a:cubicBezTo>
                <a:cubicBezTo>
                  <a:pt x="667657" y="2161"/>
                  <a:pt x="798285" y="9418"/>
                  <a:pt x="899885" y="4580"/>
                </a:cubicBezTo>
                <a:cubicBezTo>
                  <a:pt x="1001485" y="-258"/>
                  <a:pt x="1098248" y="-2677"/>
                  <a:pt x="1161143" y="4580"/>
                </a:cubicBezTo>
                <a:cubicBezTo>
                  <a:pt x="1224038" y="11837"/>
                  <a:pt x="1250647" y="29980"/>
                  <a:pt x="1277257" y="4812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3" name="22 Forma libre"/>
          <p:cNvSpPr/>
          <p:nvPr/>
        </p:nvSpPr>
        <p:spPr>
          <a:xfrm>
            <a:off x="3820886" y="990601"/>
            <a:ext cx="163286" cy="108857"/>
          </a:xfrm>
          <a:custGeom>
            <a:avLst/>
            <a:gdLst>
              <a:gd name="connsiteX0" fmla="*/ 0 w 217715"/>
              <a:gd name="connsiteY0" fmla="*/ 0 h 145143"/>
              <a:gd name="connsiteX1" fmla="*/ 217715 w 217715"/>
              <a:gd name="connsiteY1" fmla="*/ 145143 h 145143"/>
            </a:gdLst>
            <a:ahLst/>
            <a:cxnLst>
              <a:cxn ang="0">
                <a:pos x="connsiteX0" y="connsiteY0"/>
              </a:cxn>
              <a:cxn ang="0">
                <a:pos x="connsiteX1" y="connsiteY1"/>
              </a:cxn>
            </a:cxnLst>
            <a:rect l="l" t="t" r="r" b="b"/>
            <a:pathLst>
              <a:path w="217715" h="145143">
                <a:moveTo>
                  <a:pt x="0" y="0"/>
                </a:moveTo>
                <a:lnTo>
                  <a:pt x="217715" y="145143"/>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6" name="35 Forma libre"/>
          <p:cNvSpPr/>
          <p:nvPr/>
        </p:nvSpPr>
        <p:spPr>
          <a:xfrm>
            <a:off x="4082143" y="1175658"/>
            <a:ext cx="100028" cy="337457"/>
          </a:xfrm>
          <a:custGeom>
            <a:avLst/>
            <a:gdLst>
              <a:gd name="connsiteX0" fmla="*/ 0 w 133371"/>
              <a:gd name="connsiteY0" fmla="*/ 0 h 449943"/>
              <a:gd name="connsiteX1" fmla="*/ 116114 w 133371"/>
              <a:gd name="connsiteY1" fmla="*/ 174171 h 449943"/>
              <a:gd name="connsiteX2" fmla="*/ 130629 w 133371"/>
              <a:gd name="connsiteY2" fmla="*/ 449943 h 449943"/>
            </a:gdLst>
            <a:ahLst/>
            <a:cxnLst>
              <a:cxn ang="0">
                <a:pos x="connsiteX0" y="connsiteY0"/>
              </a:cxn>
              <a:cxn ang="0">
                <a:pos x="connsiteX1" y="connsiteY1"/>
              </a:cxn>
              <a:cxn ang="0">
                <a:pos x="connsiteX2" y="connsiteY2"/>
              </a:cxn>
            </a:cxnLst>
            <a:rect l="l" t="t" r="r" b="b"/>
            <a:pathLst>
              <a:path w="133371" h="449943">
                <a:moveTo>
                  <a:pt x="0" y="0"/>
                </a:moveTo>
                <a:cubicBezTo>
                  <a:pt x="47171" y="49590"/>
                  <a:pt x="94343" y="99181"/>
                  <a:pt x="116114" y="174171"/>
                </a:cubicBezTo>
                <a:cubicBezTo>
                  <a:pt x="137885" y="249161"/>
                  <a:pt x="134257" y="349552"/>
                  <a:pt x="130629" y="4499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7" name="36 Forma libre"/>
          <p:cNvSpPr/>
          <p:nvPr/>
        </p:nvSpPr>
        <p:spPr>
          <a:xfrm>
            <a:off x="3810000" y="1643743"/>
            <a:ext cx="349134" cy="337457"/>
          </a:xfrm>
          <a:custGeom>
            <a:avLst/>
            <a:gdLst>
              <a:gd name="connsiteX0" fmla="*/ 464457 w 465512"/>
              <a:gd name="connsiteY0" fmla="*/ 0 h 449943"/>
              <a:gd name="connsiteX1" fmla="*/ 420914 w 465512"/>
              <a:gd name="connsiteY1" fmla="*/ 188686 h 449943"/>
              <a:gd name="connsiteX2" fmla="*/ 174171 w 465512"/>
              <a:gd name="connsiteY2" fmla="*/ 391886 h 449943"/>
              <a:gd name="connsiteX3" fmla="*/ 0 w 465512"/>
              <a:gd name="connsiteY3" fmla="*/ 449943 h 449943"/>
            </a:gdLst>
            <a:ahLst/>
            <a:cxnLst>
              <a:cxn ang="0">
                <a:pos x="connsiteX0" y="connsiteY0"/>
              </a:cxn>
              <a:cxn ang="0">
                <a:pos x="connsiteX1" y="connsiteY1"/>
              </a:cxn>
              <a:cxn ang="0">
                <a:pos x="connsiteX2" y="connsiteY2"/>
              </a:cxn>
              <a:cxn ang="0">
                <a:pos x="connsiteX3" y="connsiteY3"/>
              </a:cxn>
            </a:cxnLst>
            <a:rect l="l" t="t" r="r" b="b"/>
            <a:pathLst>
              <a:path w="465512" h="449943">
                <a:moveTo>
                  <a:pt x="464457" y="0"/>
                </a:moveTo>
                <a:cubicBezTo>
                  <a:pt x="466876" y="61686"/>
                  <a:pt x="469295" y="123372"/>
                  <a:pt x="420914" y="188686"/>
                </a:cubicBezTo>
                <a:cubicBezTo>
                  <a:pt x="372533" y="254000"/>
                  <a:pt x="244323" y="348343"/>
                  <a:pt x="174171" y="391886"/>
                </a:cubicBezTo>
                <a:cubicBezTo>
                  <a:pt x="104019" y="435429"/>
                  <a:pt x="52009" y="442686"/>
                  <a:pt x="0" y="4499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8" name="37 Forma libre"/>
          <p:cNvSpPr/>
          <p:nvPr/>
        </p:nvSpPr>
        <p:spPr>
          <a:xfrm>
            <a:off x="3379709" y="1687286"/>
            <a:ext cx="267006" cy="315686"/>
          </a:xfrm>
          <a:custGeom>
            <a:avLst/>
            <a:gdLst>
              <a:gd name="connsiteX0" fmla="*/ 356008 w 356008"/>
              <a:gd name="connsiteY0" fmla="*/ 420915 h 420915"/>
              <a:gd name="connsiteX1" fmla="*/ 94751 w 356008"/>
              <a:gd name="connsiteY1" fmla="*/ 319315 h 420915"/>
              <a:gd name="connsiteX2" fmla="*/ 7665 w 356008"/>
              <a:gd name="connsiteY2" fmla="*/ 145143 h 420915"/>
              <a:gd name="connsiteX3" fmla="*/ 7665 w 356008"/>
              <a:gd name="connsiteY3" fmla="*/ 58057 h 420915"/>
              <a:gd name="connsiteX4" fmla="*/ 36693 w 356008"/>
              <a:gd name="connsiteY4" fmla="*/ 0 h 4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08" h="420915">
                <a:moveTo>
                  <a:pt x="356008" y="420915"/>
                </a:moveTo>
                <a:cubicBezTo>
                  <a:pt x="254408" y="393096"/>
                  <a:pt x="152808" y="365277"/>
                  <a:pt x="94751" y="319315"/>
                </a:cubicBezTo>
                <a:cubicBezTo>
                  <a:pt x="36694" y="273353"/>
                  <a:pt x="22179" y="188686"/>
                  <a:pt x="7665" y="145143"/>
                </a:cubicBezTo>
                <a:cubicBezTo>
                  <a:pt x="-6849" y="101600"/>
                  <a:pt x="2827" y="82248"/>
                  <a:pt x="7665" y="58057"/>
                </a:cubicBezTo>
                <a:cubicBezTo>
                  <a:pt x="12503" y="33866"/>
                  <a:pt x="24598" y="16933"/>
                  <a:pt x="3669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9" name="38 Forma libre"/>
          <p:cNvSpPr/>
          <p:nvPr/>
        </p:nvSpPr>
        <p:spPr>
          <a:xfrm>
            <a:off x="3516086" y="1513115"/>
            <a:ext cx="195943" cy="65314"/>
          </a:xfrm>
          <a:custGeom>
            <a:avLst/>
            <a:gdLst>
              <a:gd name="connsiteX0" fmla="*/ 0 w 261257"/>
              <a:gd name="connsiteY0" fmla="*/ 87085 h 87085"/>
              <a:gd name="connsiteX1" fmla="*/ 101600 w 261257"/>
              <a:gd name="connsiteY1" fmla="*/ 29028 h 87085"/>
              <a:gd name="connsiteX2" fmla="*/ 261257 w 261257"/>
              <a:gd name="connsiteY2" fmla="*/ 0 h 87085"/>
            </a:gdLst>
            <a:ahLst/>
            <a:cxnLst>
              <a:cxn ang="0">
                <a:pos x="connsiteX0" y="connsiteY0"/>
              </a:cxn>
              <a:cxn ang="0">
                <a:pos x="connsiteX1" y="connsiteY1"/>
              </a:cxn>
              <a:cxn ang="0">
                <a:pos x="connsiteX2" y="connsiteY2"/>
              </a:cxn>
            </a:cxnLst>
            <a:rect l="l" t="t" r="r" b="b"/>
            <a:pathLst>
              <a:path w="261257" h="87085">
                <a:moveTo>
                  <a:pt x="0" y="87085"/>
                </a:moveTo>
                <a:cubicBezTo>
                  <a:pt x="29028" y="65313"/>
                  <a:pt x="58057" y="43542"/>
                  <a:pt x="101600" y="29028"/>
                </a:cubicBezTo>
                <a:cubicBezTo>
                  <a:pt x="145143" y="14514"/>
                  <a:pt x="203200" y="7257"/>
                  <a:pt x="261257"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0" name="39 Forma libre"/>
          <p:cNvSpPr/>
          <p:nvPr/>
        </p:nvSpPr>
        <p:spPr>
          <a:xfrm>
            <a:off x="3842657" y="1502228"/>
            <a:ext cx="1382486" cy="424544"/>
          </a:xfrm>
          <a:custGeom>
            <a:avLst/>
            <a:gdLst>
              <a:gd name="connsiteX0" fmla="*/ 0 w 1843314"/>
              <a:gd name="connsiteY0" fmla="*/ 0 h 566058"/>
              <a:gd name="connsiteX1" fmla="*/ 740228 w 1843314"/>
              <a:gd name="connsiteY1" fmla="*/ 174172 h 566058"/>
              <a:gd name="connsiteX2" fmla="*/ 1582057 w 1843314"/>
              <a:gd name="connsiteY2" fmla="*/ 449943 h 566058"/>
              <a:gd name="connsiteX3" fmla="*/ 1843314 w 1843314"/>
              <a:gd name="connsiteY3" fmla="*/ 566058 h 566058"/>
            </a:gdLst>
            <a:ahLst/>
            <a:cxnLst>
              <a:cxn ang="0">
                <a:pos x="connsiteX0" y="connsiteY0"/>
              </a:cxn>
              <a:cxn ang="0">
                <a:pos x="connsiteX1" y="connsiteY1"/>
              </a:cxn>
              <a:cxn ang="0">
                <a:pos x="connsiteX2" y="connsiteY2"/>
              </a:cxn>
              <a:cxn ang="0">
                <a:pos x="connsiteX3" y="connsiteY3"/>
              </a:cxn>
            </a:cxnLst>
            <a:rect l="l" t="t" r="r" b="b"/>
            <a:pathLst>
              <a:path w="1843314" h="566058">
                <a:moveTo>
                  <a:pt x="0" y="0"/>
                </a:moveTo>
                <a:cubicBezTo>
                  <a:pt x="238276" y="49590"/>
                  <a:pt x="476552" y="99181"/>
                  <a:pt x="740228" y="174172"/>
                </a:cubicBezTo>
                <a:cubicBezTo>
                  <a:pt x="1003904" y="249163"/>
                  <a:pt x="1398209" y="384629"/>
                  <a:pt x="1582057" y="449943"/>
                </a:cubicBezTo>
                <a:cubicBezTo>
                  <a:pt x="1765905" y="515257"/>
                  <a:pt x="1804609" y="540657"/>
                  <a:pt x="1843314" y="56605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1" name="40 Forma libre"/>
          <p:cNvSpPr/>
          <p:nvPr/>
        </p:nvSpPr>
        <p:spPr>
          <a:xfrm>
            <a:off x="5410200" y="2002972"/>
            <a:ext cx="873999" cy="1012371"/>
          </a:xfrm>
          <a:custGeom>
            <a:avLst/>
            <a:gdLst>
              <a:gd name="connsiteX0" fmla="*/ 0 w 1165332"/>
              <a:gd name="connsiteY0" fmla="*/ 0 h 1349828"/>
              <a:gd name="connsiteX1" fmla="*/ 362857 w 1165332"/>
              <a:gd name="connsiteY1" fmla="*/ 159657 h 1349828"/>
              <a:gd name="connsiteX2" fmla="*/ 682171 w 1165332"/>
              <a:gd name="connsiteY2" fmla="*/ 362857 h 1349828"/>
              <a:gd name="connsiteX3" fmla="*/ 957943 w 1165332"/>
              <a:gd name="connsiteY3" fmla="*/ 667657 h 1349828"/>
              <a:gd name="connsiteX4" fmla="*/ 1117600 w 1165332"/>
              <a:gd name="connsiteY4" fmla="*/ 1045028 h 1349828"/>
              <a:gd name="connsiteX5" fmla="*/ 1161143 w 1165332"/>
              <a:gd name="connsiteY5" fmla="*/ 1262742 h 1349828"/>
              <a:gd name="connsiteX6" fmla="*/ 1161143 w 1165332"/>
              <a:gd name="connsiteY6" fmla="*/ 1349828 h 134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332" h="1349828">
                <a:moveTo>
                  <a:pt x="0" y="0"/>
                </a:moveTo>
                <a:cubicBezTo>
                  <a:pt x="124581" y="49590"/>
                  <a:pt x="249162" y="99181"/>
                  <a:pt x="362857" y="159657"/>
                </a:cubicBezTo>
                <a:cubicBezTo>
                  <a:pt x="476552" y="220133"/>
                  <a:pt x="582990" y="278190"/>
                  <a:pt x="682171" y="362857"/>
                </a:cubicBezTo>
                <a:cubicBezTo>
                  <a:pt x="781352" y="447524"/>
                  <a:pt x="885372" y="553962"/>
                  <a:pt x="957943" y="667657"/>
                </a:cubicBezTo>
                <a:cubicBezTo>
                  <a:pt x="1030514" y="781352"/>
                  <a:pt x="1083733" y="945847"/>
                  <a:pt x="1117600" y="1045028"/>
                </a:cubicBezTo>
                <a:cubicBezTo>
                  <a:pt x="1151467" y="1144209"/>
                  <a:pt x="1153886" y="1211942"/>
                  <a:pt x="1161143" y="1262742"/>
                </a:cubicBezTo>
                <a:cubicBezTo>
                  <a:pt x="1168400" y="1313542"/>
                  <a:pt x="1164771" y="1331685"/>
                  <a:pt x="1161143" y="134982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2" name="41 Forma libre"/>
          <p:cNvSpPr/>
          <p:nvPr/>
        </p:nvSpPr>
        <p:spPr>
          <a:xfrm>
            <a:off x="6041572" y="3135086"/>
            <a:ext cx="228600" cy="555172"/>
          </a:xfrm>
          <a:custGeom>
            <a:avLst/>
            <a:gdLst>
              <a:gd name="connsiteX0" fmla="*/ 304800 w 304800"/>
              <a:gd name="connsiteY0" fmla="*/ 0 h 740229"/>
              <a:gd name="connsiteX1" fmla="*/ 232228 w 304800"/>
              <a:gd name="connsiteY1" fmla="*/ 333829 h 740229"/>
              <a:gd name="connsiteX2" fmla="*/ 145142 w 304800"/>
              <a:gd name="connsiteY2" fmla="*/ 537029 h 740229"/>
              <a:gd name="connsiteX3" fmla="*/ 0 w 304800"/>
              <a:gd name="connsiteY3" fmla="*/ 740229 h 740229"/>
            </a:gdLst>
            <a:ahLst/>
            <a:cxnLst>
              <a:cxn ang="0">
                <a:pos x="connsiteX0" y="connsiteY0"/>
              </a:cxn>
              <a:cxn ang="0">
                <a:pos x="connsiteX1" y="connsiteY1"/>
              </a:cxn>
              <a:cxn ang="0">
                <a:pos x="connsiteX2" y="connsiteY2"/>
              </a:cxn>
              <a:cxn ang="0">
                <a:pos x="connsiteX3" y="connsiteY3"/>
              </a:cxn>
            </a:cxnLst>
            <a:rect l="l" t="t" r="r" b="b"/>
            <a:pathLst>
              <a:path w="304800" h="740229">
                <a:moveTo>
                  <a:pt x="304800" y="0"/>
                </a:moveTo>
                <a:cubicBezTo>
                  <a:pt x="281819" y="122162"/>
                  <a:pt x="258838" y="244324"/>
                  <a:pt x="232228" y="333829"/>
                </a:cubicBezTo>
                <a:cubicBezTo>
                  <a:pt x="205618" y="423334"/>
                  <a:pt x="183847" y="469296"/>
                  <a:pt x="145142" y="537029"/>
                </a:cubicBezTo>
                <a:cubicBezTo>
                  <a:pt x="106437" y="604762"/>
                  <a:pt x="53218" y="672495"/>
                  <a:pt x="0" y="74022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3" name="42 Forma libre"/>
          <p:cNvSpPr/>
          <p:nvPr/>
        </p:nvSpPr>
        <p:spPr>
          <a:xfrm>
            <a:off x="4993339" y="3668486"/>
            <a:ext cx="884947" cy="497283"/>
          </a:xfrm>
          <a:custGeom>
            <a:avLst/>
            <a:gdLst>
              <a:gd name="connsiteX0" fmla="*/ 1179929 w 1179929"/>
              <a:gd name="connsiteY0" fmla="*/ 232229 h 663044"/>
              <a:gd name="connsiteX1" fmla="*/ 933186 w 1179929"/>
              <a:gd name="connsiteY1" fmla="*/ 478972 h 663044"/>
              <a:gd name="connsiteX2" fmla="*/ 526786 w 1179929"/>
              <a:gd name="connsiteY2" fmla="*/ 653143 h 663044"/>
              <a:gd name="connsiteX3" fmla="*/ 236501 w 1179929"/>
              <a:gd name="connsiteY3" fmla="*/ 624115 h 663044"/>
              <a:gd name="connsiteX4" fmla="*/ 62329 w 1179929"/>
              <a:gd name="connsiteY4" fmla="*/ 478972 h 663044"/>
              <a:gd name="connsiteX5" fmla="*/ 4272 w 1179929"/>
              <a:gd name="connsiteY5" fmla="*/ 217715 h 663044"/>
              <a:gd name="connsiteX6" fmla="*/ 163929 w 1179929"/>
              <a:gd name="connsiteY6" fmla="*/ 72572 h 663044"/>
              <a:gd name="connsiteX7" fmla="*/ 468729 w 1179929"/>
              <a:gd name="connsiteY7" fmla="*/ 0 h 663044"/>
              <a:gd name="connsiteX8" fmla="*/ 686444 w 1179929"/>
              <a:gd name="connsiteY8" fmla="*/ 72572 h 663044"/>
              <a:gd name="connsiteX9" fmla="*/ 875129 w 1179929"/>
              <a:gd name="connsiteY9" fmla="*/ 391886 h 66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9929" h="663044">
                <a:moveTo>
                  <a:pt x="1179929" y="232229"/>
                </a:moveTo>
                <a:cubicBezTo>
                  <a:pt x="1110986" y="320524"/>
                  <a:pt x="1042043" y="408820"/>
                  <a:pt x="933186" y="478972"/>
                </a:cubicBezTo>
                <a:cubicBezTo>
                  <a:pt x="824329" y="549124"/>
                  <a:pt x="642900" y="628953"/>
                  <a:pt x="526786" y="653143"/>
                </a:cubicBezTo>
                <a:cubicBezTo>
                  <a:pt x="410672" y="677333"/>
                  <a:pt x="313910" y="653143"/>
                  <a:pt x="236501" y="624115"/>
                </a:cubicBezTo>
                <a:cubicBezTo>
                  <a:pt x="159092" y="595087"/>
                  <a:pt x="101034" y="546705"/>
                  <a:pt x="62329" y="478972"/>
                </a:cubicBezTo>
                <a:cubicBezTo>
                  <a:pt x="23624" y="411239"/>
                  <a:pt x="-12661" y="285448"/>
                  <a:pt x="4272" y="217715"/>
                </a:cubicBezTo>
                <a:cubicBezTo>
                  <a:pt x="21205" y="149982"/>
                  <a:pt x="86520" y="108858"/>
                  <a:pt x="163929" y="72572"/>
                </a:cubicBezTo>
                <a:cubicBezTo>
                  <a:pt x="241338" y="36286"/>
                  <a:pt x="381643" y="0"/>
                  <a:pt x="468729" y="0"/>
                </a:cubicBezTo>
                <a:cubicBezTo>
                  <a:pt x="555815" y="0"/>
                  <a:pt x="618711" y="7258"/>
                  <a:pt x="686444" y="72572"/>
                </a:cubicBezTo>
                <a:cubicBezTo>
                  <a:pt x="754177" y="137886"/>
                  <a:pt x="814653" y="264886"/>
                  <a:pt x="875129" y="39188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4" name="43 Forma libre"/>
          <p:cNvSpPr/>
          <p:nvPr/>
        </p:nvSpPr>
        <p:spPr>
          <a:xfrm>
            <a:off x="5715001" y="4071257"/>
            <a:ext cx="794657" cy="329208"/>
          </a:xfrm>
          <a:custGeom>
            <a:avLst/>
            <a:gdLst>
              <a:gd name="connsiteX0" fmla="*/ 0 w 1059543"/>
              <a:gd name="connsiteY0" fmla="*/ 0 h 438944"/>
              <a:gd name="connsiteX1" fmla="*/ 174171 w 1059543"/>
              <a:gd name="connsiteY1" fmla="*/ 217714 h 438944"/>
              <a:gd name="connsiteX2" fmla="*/ 493486 w 1059543"/>
              <a:gd name="connsiteY2" fmla="*/ 362857 h 438944"/>
              <a:gd name="connsiteX3" fmla="*/ 841829 w 1059543"/>
              <a:gd name="connsiteY3" fmla="*/ 435428 h 438944"/>
              <a:gd name="connsiteX4" fmla="*/ 1059543 w 1059543"/>
              <a:gd name="connsiteY4" fmla="*/ 420914 h 43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43" h="438944">
                <a:moveTo>
                  <a:pt x="0" y="0"/>
                </a:moveTo>
                <a:cubicBezTo>
                  <a:pt x="45961" y="78619"/>
                  <a:pt x="91923" y="157238"/>
                  <a:pt x="174171" y="217714"/>
                </a:cubicBezTo>
                <a:cubicBezTo>
                  <a:pt x="256419" y="278190"/>
                  <a:pt x="382210" y="326571"/>
                  <a:pt x="493486" y="362857"/>
                </a:cubicBezTo>
                <a:cubicBezTo>
                  <a:pt x="604762" y="399143"/>
                  <a:pt x="747486" y="425752"/>
                  <a:pt x="841829" y="435428"/>
                </a:cubicBezTo>
                <a:cubicBezTo>
                  <a:pt x="936172" y="445104"/>
                  <a:pt x="997857" y="433009"/>
                  <a:pt x="1059543" y="4209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5" name="Picture 2" descr="http://features.cgsociety.org/newgallerycrits/g62/54062/54062_1275693406_large.jp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66389" t="42488" r="6330" b="10256"/>
          <a:stretch/>
        </p:blipFill>
        <p:spPr bwMode="auto">
          <a:xfrm flipH="1">
            <a:off x="1242965" y="2818169"/>
            <a:ext cx="509212" cy="75608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6" name="45 Pentágono">
            <a:hlinkClick r:id="" action="ppaction://hlinkshowjump?jump=nextslide"/>
          </p:cNvPr>
          <p:cNvSpPr/>
          <p:nvPr/>
        </p:nvSpPr>
        <p:spPr>
          <a:xfrm>
            <a:off x="5652120" y="4745440"/>
            <a:ext cx="817048" cy="242902"/>
          </a:xfrm>
          <a:prstGeom prst="homePlate">
            <a:avLst/>
          </a:prstGeom>
          <a:solidFill>
            <a:srgbClr val="0070C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s-ES_tradnl" sz="1350" b="1" kern="1200" dirty="0">
                <a:solidFill>
                  <a:prstClr val="white"/>
                </a:solidFill>
                <a:latin typeface=""/>
              </a:rPr>
              <a:t>NEXT</a:t>
            </a:r>
            <a:endParaRPr lang="es-ES" sz="1350" b="1" kern="1200" dirty="0">
              <a:solidFill>
                <a:prstClr val="white"/>
              </a:solidFill>
              <a:latin typeface=""/>
            </a:endParaRPr>
          </a:p>
        </p:txBody>
      </p:sp>
      <p:pic>
        <p:nvPicPr>
          <p:cNvPr id="45" name="Picture 12" descr="http://previewcf.turbosquid.com/Preview/2014/07/08__15_04_13/Bush03.jpg067daa6f-ebc5-4d0f-864a-158b204eeb50Large.jp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23618" t="17850" r="14146" b="43004"/>
          <a:stretch/>
        </p:blipFill>
        <p:spPr bwMode="auto">
          <a:xfrm>
            <a:off x="1143001" y="374889"/>
            <a:ext cx="738770" cy="28304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348092" y="33468"/>
            <a:ext cx="572281" cy="300082"/>
          </a:xfrm>
          <a:prstGeom prst="rect">
            <a:avLst/>
          </a:prstGeom>
          <a:noFill/>
        </p:spPr>
        <p:txBody>
          <a:bodyPr wrap="square" rtlCol="0">
            <a:spAutoFit/>
          </a:bodyPr>
          <a:lstStyle/>
          <a:p>
            <a:pPr algn="r" defTabSz="685800">
              <a:buClrTx/>
            </a:pPr>
            <a:r>
              <a:rPr lang="es-ES_tradnl" sz="1350" b="1" kern="1200" dirty="0">
                <a:solidFill>
                  <a:prstClr val="white"/>
                </a:solidFill>
                <a:effectLst>
                  <a:outerShdw blurRad="38100" dist="38100" dir="2700000" algn="tl">
                    <a:srgbClr val="000000">
                      <a:alpha val="43137"/>
                    </a:srgbClr>
                  </a:outerShdw>
                </a:effectLst>
                <a:latin typeface="Calibri"/>
                <a:ea typeface="+mn-ea"/>
                <a:cs typeface="+mn-cs"/>
              </a:rPr>
              <a:t>1/5</a:t>
            </a:r>
            <a:endParaRPr lang="es-ES" sz="1350" b="1" kern="1200" dirty="0">
              <a:solidFill>
                <a:prstClr val="white"/>
              </a:solidFill>
              <a:effectLst>
                <a:outerShdw blurRad="38100" dist="38100" dir="2700000" algn="tl">
                  <a:srgbClr val="000000">
                    <a:alpha val="43137"/>
                  </a:srgbClr>
                </a:outerShdw>
              </a:effectLst>
              <a:latin typeface="Calibri"/>
              <a:ea typeface="+mn-ea"/>
              <a:cs typeface="+mn-cs"/>
            </a:endParaRPr>
          </a:p>
        </p:txBody>
      </p:sp>
      <p:sp>
        <p:nvSpPr>
          <p:cNvPr id="31" name="9 CuadroTexto">
            <a:extLst>
              <a:ext uri="{FF2B5EF4-FFF2-40B4-BE49-F238E27FC236}">
                <a16:creationId xmlns:a16="http://schemas.microsoft.com/office/drawing/2014/main" id="{C765ECE3-7D11-8B13-1002-848064415890}"/>
              </a:ext>
            </a:extLst>
          </p:cNvPr>
          <p:cNvSpPr txBox="1"/>
          <p:nvPr/>
        </p:nvSpPr>
        <p:spPr>
          <a:xfrm>
            <a:off x="1222672" y="1331827"/>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TOM</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2" name="10 CuadroTexto">
            <a:extLst>
              <a:ext uri="{FF2B5EF4-FFF2-40B4-BE49-F238E27FC236}">
                <a16:creationId xmlns:a16="http://schemas.microsoft.com/office/drawing/2014/main" id="{4497DA92-CA4A-1361-9B11-8F0CC8F3405F}"/>
              </a:ext>
            </a:extLst>
          </p:cNvPr>
          <p:cNvSpPr txBox="1"/>
          <p:nvPr/>
        </p:nvSpPr>
        <p:spPr>
          <a:xfrm>
            <a:off x="1185778" y="4617009"/>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BOB</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3" name="11 CuadroTexto">
            <a:extLst>
              <a:ext uri="{FF2B5EF4-FFF2-40B4-BE49-F238E27FC236}">
                <a16:creationId xmlns:a16="http://schemas.microsoft.com/office/drawing/2014/main" id="{9EED69BB-4294-9506-4537-D58EA3C9FC12}"/>
              </a:ext>
            </a:extLst>
          </p:cNvPr>
          <p:cNvSpPr txBox="1"/>
          <p:nvPr/>
        </p:nvSpPr>
        <p:spPr>
          <a:xfrm>
            <a:off x="1188003" y="2479588"/>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LIZ</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4" name="12 CuadroTexto">
            <a:extLst>
              <a:ext uri="{FF2B5EF4-FFF2-40B4-BE49-F238E27FC236}">
                <a16:creationId xmlns:a16="http://schemas.microsoft.com/office/drawing/2014/main" id="{0EC1C396-8714-DAEF-96E1-C53F26DE537F}"/>
              </a:ext>
            </a:extLst>
          </p:cNvPr>
          <p:cNvSpPr txBox="1"/>
          <p:nvPr/>
        </p:nvSpPr>
        <p:spPr>
          <a:xfrm>
            <a:off x="1199729" y="3574252"/>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ANN</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5" name="23 CuadroTexto">
            <a:extLst>
              <a:ext uri="{FF2B5EF4-FFF2-40B4-BE49-F238E27FC236}">
                <a16:creationId xmlns:a16="http://schemas.microsoft.com/office/drawing/2014/main" id="{4EB90AAF-D309-3CD8-BCD0-52DDB1BFBF80}"/>
              </a:ext>
            </a:extLst>
          </p:cNvPr>
          <p:cNvSpPr txBox="1"/>
          <p:nvPr/>
        </p:nvSpPr>
        <p:spPr>
          <a:xfrm>
            <a:off x="7446494" y="1993613"/>
            <a:ext cx="1523000" cy="707886"/>
          </a:xfrm>
          <a:prstGeom prst="rect">
            <a:avLst/>
          </a:prstGeom>
          <a:noFill/>
        </p:spPr>
        <p:txBody>
          <a:bodyPr wrap="square" rtlCol="0">
            <a:spAutoFit/>
          </a:bodyPr>
          <a:lstStyle/>
          <a:p>
            <a:pPr algn="ctr" defTabSz="685800">
              <a:buClrTx/>
            </a:pPr>
            <a:r>
              <a:rPr lang="es-ES_tradnl" sz="2000" b="1" dirty="0">
                <a:solidFill>
                  <a:srgbClr val="FF0000"/>
                </a:solidFill>
                <a:latin typeface=""/>
                <a:cs typeface="Calibri" panose="020F0502020204030204" pitchFamily="34" charset="0"/>
              </a:rPr>
              <a:t>Smart </a:t>
            </a:r>
            <a:r>
              <a:rPr lang="es-ES_tradnl" sz="2000" b="1" dirty="0" err="1">
                <a:solidFill>
                  <a:srgbClr val="FF0000"/>
                </a:solidFill>
                <a:latin typeface=""/>
                <a:cs typeface="Calibri" panose="020F0502020204030204" pitchFamily="34" charset="0"/>
              </a:rPr>
              <a:t>phone</a:t>
            </a:r>
            <a:endParaRPr lang="es-ES" sz="2000" b="1" dirty="0">
              <a:solidFill>
                <a:srgbClr val="FF0000"/>
              </a:solidFill>
              <a:latin typeface=""/>
              <a:cs typeface="Calibri" panose="020F0502020204030204" pitchFamily="34" charset="0"/>
            </a:endParaRPr>
          </a:p>
        </p:txBody>
      </p:sp>
      <p:sp>
        <p:nvSpPr>
          <p:cNvPr id="47" name="TextBox 46">
            <a:extLst>
              <a:ext uri="{FF2B5EF4-FFF2-40B4-BE49-F238E27FC236}">
                <a16:creationId xmlns:a16="http://schemas.microsoft.com/office/drawing/2014/main" id="{53B809E0-6FFD-C96C-A991-71AE4E47CC2A}"/>
              </a:ext>
            </a:extLst>
          </p:cNvPr>
          <p:cNvSpPr txBox="1"/>
          <p:nvPr/>
        </p:nvSpPr>
        <p:spPr>
          <a:xfrm>
            <a:off x="7336945" y="4458171"/>
            <a:ext cx="4572000"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Computer</a:t>
            </a:r>
          </a:p>
        </p:txBody>
      </p:sp>
      <p:sp>
        <p:nvSpPr>
          <p:cNvPr id="48" name="TextBox 47">
            <a:extLst>
              <a:ext uri="{FF2B5EF4-FFF2-40B4-BE49-F238E27FC236}">
                <a16:creationId xmlns:a16="http://schemas.microsoft.com/office/drawing/2014/main" id="{04277ECD-3668-E24C-5EEE-FBBE4DF357A6}"/>
              </a:ext>
            </a:extLst>
          </p:cNvPr>
          <p:cNvSpPr txBox="1"/>
          <p:nvPr/>
        </p:nvSpPr>
        <p:spPr>
          <a:xfrm>
            <a:off x="7647108" y="3199072"/>
            <a:ext cx="6074228"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Laptop</a:t>
            </a:r>
          </a:p>
        </p:txBody>
      </p:sp>
      <p:sp>
        <p:nvSpPr>
          <p:cNvPr id="49" name="TextBox 48">
            <a:extLst>
              <a:ext uri="{FF2B5EF4-FFF2-40B4-BE49-F238E27FC236}">
                <a16:creationId xmlns:a16="http://schemas.microsoft.com/office/drawing/2014/main" id="{375BC128-FD74-06B5-A106-7CBB2977CA1B}"/>
              </a:ext>
            </a:extLst>
          </p:cNvPr>
          <p:cNvSpPr txBox="1"/>
          <p:nvPr/>
        </p:nvSpPr>
        <p:spPr>
          <a:xfrm>
            <a:off x="7610250" y="1162456"/>
            <a:ext cx="4572000" cy="400110"/>
          </a:xfrm>
          <a:prstGeom prst="rect">
            <a:avLst/>
          </a:prstGeom>
          <a:noFill/>
        </p:spPr>
        <p:txBody>
          <a:bodyPr wrap="square">
            <a:spAutoFit/>
          </a:bodyPr>
          <a:lstStyle/>
          <a:p>
            <a:pPr algn="just"/>
            <a:r>
              <a:rPr lang="en-US" sz="2000" b="1" dirty="0">
                <a:solidFill>
                  <a:srgbClr val="FF0000"/>
                </a:solidFill>
                <a:latin typeface=""/>
                <a:cs typeface="Calibri" panose="020F0502020204030204" pitchFamily="34" charset="0"/>
              </a:rPr>
              <a:t>Telephone</a:t>
            </a:r>
            <a:endParaRPr lang="en-US" sz="2000" b="1" i="0" u="none" strike="noStrike" dirty="0">
              <a:solidFill>
                <a:srgbClr val="FF0000"/>
              </a:solidFill>
              <a:effectLst/>
              <a:latin typeface=""/>
              <a:cs typeface="Calibri" panose="020F0502020204030204" pitchFamily="34" charset="0"/>
            </a:endParaRPr>
          </a:p>
        </p:txBody>
      </p:sp>
    </p:spTree>
    <p:extLst>
      <p:ext uri="{BB962C8B-B14F-4D97-AF65-F5344CB8AC3E}">
        <p14:creationId xmlns:p14="http://schemas.microsoft.com/office/powerpoint/2010/main" val="17241226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50"/>
                                        <p:tgtEl>
                                          <p:spTgt spid="17"/>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250"/>
                                        <p:tgtEl>
                                          <p:spTgt spid="19"/>
                                        </p:tgtEl>
                                      </p:cBhvr>
                                    </p:animEffect>
                                  </p:childTnLst>
                                </p:cTn>
                              </p:par>
                            </p:childTnLst>
                          </p:cTn>
                        </p:par>
                        <p:par>
                          <p:cTn id="25" fill="hold">
                            <p:stCondLst>
                              <p:cond delay="750"/>
                            </p:stCondLst>
                            <p:childTnLst>
                              <p:par>
                                <p:cTn id="26" presetID="2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250"/>
                                        <p:tgtEl>
                                          <p:spTgt spid="21"/>
                                        </p:tgtEl>
                                      </p:cBhvr>
                                    </p:animEffect>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250"/>
                                        <p:tgtEl>
                                          <p:spTgt spid="23"/>
                                        </p:tgtEl>
                                      </p:cBhvr>
                                    </p:animEffect>
                                  </p:childTnLst>
                                </p:cTn>
                              </p:par>
                            </p:childTnLst>
                          </p:cTn>
                        </p:par>
                        <p:par>
                          <p:cTn id="41" fill="hold">
                            <p:stCondLst>
                              <p:cond delay="1750"/>
                            </p:stCondLst>
                            <p:childTnLst>
                              <p:par>
                                <p:cTn id="42" presetID="22" presetClass="entr" presetSubtype="1"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250"/>
                                        <p:tgtEl>
                                          <p:spTgt spid="36"/>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250"/>
                                        <p:tgtEl>
                                          <p:spTgt spid="37"/>
                                        </p:tgtEl>
                                      </p:cBhvr>
                                    </p:animEffect>
                                  </p:childTnLst>
                                </p:cTn>
                              </p:par>
                            </p:childTnLst>
                          </p:cTn>
                        </p:par>
                        <p:par>
                          <p:cTn id="49" fill="hold">
                            <p:stCondLst>
                              <p:cond delay="2250"/>
                            </p:stCondLst>
                            <p:childTnLst>
                              <p:par>
                                <p:cTn id="50" presetID="22" presetClass="entr" presetSubtype="4"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250"/>
                                        <p:tgtEl>
                                          <p:spTgt spid="38"/>
                                        </p:tgtEl>
                                      </p:cBhvr>
                                    </p:animEffect>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250"/>
                                        <p:tgtEl>
                                          <p:spTgt spid="39"/>
                                        </p:tgtEl>
                                      </p:cBhvr>
                                    </p:animEffect>
                                  </p:childTnLst>
                                </p:cTn>
                              </p:par>
                            </p:childTnLst>
                          </p:cTn>
                        </p:par>
                        <p:par>
                          <p:cTn id="57" fill="hold">
                            <p:stCondLst>
                              <p:cond delay="2750"/>
                            </p:stCondLst>
                            <p:childTnLst>
                              <p:par>
                                <p:cTn id="58" presetID="2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250"/>
                                        <p:tgtEl>
                                          <p:spTgt spid="40"/>
                                        </p:tgtEl>
                                      </p:cBhvr>
                                    </p:animEffect>
                                  </p:childTnLst>
                                </p:cTn>
                              </p:par>
                            </p:childTnLst>
                          </p:cTn>
                        </p:par>
                        <p:par>
                          <p:cTn id="61" fill="hold">
                            <p:stCondLst>
                              <p:cond delay="3000"/>
                            </p:stCondLst>
                            <p:childTnLst>
                              <p:par>
                                <p:cTn id="62" presetID="22" presetClass="entr" presetSubtype="1"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up)">
                                      <p:cBhvr>
                                        <p:cTn id="64" dur="250"/>
                                        <p:tgtEl>
                                          <p:spTgt spid="41"/>
                                        </p:tgtEl>
                                      </p:cBhvr>
                                    </p:animEffect>
                                  </p:childTnLst>
                                </p:cTn>
                              </p:par>
                            </p:childTnLst>
                          </p:cTn>
                        </p:par>
                        <p:par>
                          <p:cTn id="65" fill="hold">
                            <p:stCondLst>
                              <p:cond delay="3250"/>
                            </p:stCondLst>
                            <p:childTnLst>
                              <p:par>
                                <p:cTn id="66" presetID="22" presetClass="entr" presetSubtype="1" fill="hold" grpId="0"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up)">
                                      <p:cBhvr>
                                        <p:cTn id="68" dur="250"/>
                                        <p:tgtEl>
                                          <p:spTgt spid="42"/>
                                        </p:tgtEl>
                                      </p:cBhvr>
                                    </p:animEffect>
                                  </p:childTnLst>
                                </p:cTn>
                              </p:par>
                            </p:childTnLst>
                          </p:cTn>
                        </p:par>
                        <p:par>
                          <p:cTn id="69" fill="hold">
                            <p:stCondLst>
                              <p:cond delay="3500"/>
                            </p:stCondLst>
                            <p:childTnLst>
                              <p:par>
                                <p:cTn id="70" presetID="22" presetClass="entr" presetSubtype="4" fill="hold" grpId="0" nodeType="after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250"/>
                                        <p:tgtEl>
                                          <p:spTgt spid="43"/>
                                        </p:tgtEl>
                                      </p:cBhvr>
                                    </p:animEffect>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250"/>
                                        <p:tgtEl>
                                          <p:spTgt spid="44"/>
                                        </p:tgtEl>
                                      </p:cBhvr>
                                    </p:animEffect>
                                  </p:childTnLst>
                                </p:cTn>
                              </p:par>
                            </p:childTnLst>
                          </p:cTn>
                        </p:par>
                        <p:par>
                          <p:cTn id="77" fill="hold">
                            <p:stCondLst>
                              <p:cond delay="4000"/>
                            </p:stCondLst>
                            <p:childTnLst>
                              <p:par>
                                <p:cTn id="78" presetID="0" presetClass="path" presetSubtype="0" accel="50000" decel="50000" fill="hold" nodeType="afterEffect">
                                  <p:stCondLst>
                                    <p:cond delay="0"/>
                                  </p:stCondLst>
                                  <p:childTnLst>
                                    <p:animMotion origin="layout" path="M 0.0467 0.03607 L 0.10972 0.0467 L 0.19635 0.0467 L 0.24357 0.01526 L 0.275 -0.02682 L 0.28281 -0.05827 L 0.275 -0.07931 L 0.275 -0.11075 L 0.21996 -0.21549 L 0.17257 -0.30983 L 0.16475 -0.35191 L 0.16475 -0.37295 L 0.18055 -0.4148 L 0.23559 -0.44624 L 0.29079 -0.44624 L 0.34583 -0.4252 L 0.38524 -0.38335 L 0.39305 -0.35191 L 0.38524 -0.29942 L 0.36944 -0.25757 L 0.3302 -0.23653 L 0.30659 -0.23653 L 0.28281 -0.24694 L 0.275 -0.27838 L 0.28281 -0.30983 L 0.30659 -0.33087 L 0.33802 -0.33087 L 0.37743 -0.32046 L 0.47968 -0.27838 L 0.5585 -0.23653 L 0.60573 -0.21549 L 0.64514 -0.17364 L 0.68454 -0.11075 L 0.69236 -0.06867 L 0.70034 -0.03723 L 0.69236 -0.01619 L 0.69236 0.01526 L 0.67656 0.05711 L 0.66093 0.08855 L 0.62934 0.14104 L 0.60573 0.16208 L 0.56632 0.19352 L 0.53489 0.18289 L 0.51128 0.16208 L 0.51128 0.12 L 0.52708 0.09919 L 0.5585 0.08855 L 0.5743 0.09919 L 0.58993 0.12 L 0.61371 0.15144 L 0.62934 0.19352 L 0.65295 0.21456 L 0.67656 0.22497 L 0.70816 0.23537 L 0.73958 0.23537 L 0.77118 0.3089 " pathEditMode="relative" ptsTypes="AAAAAAAAAAAAAAAAAAAAAAAAAAAAAAAAAAAAAAAAAAAAAAAAAAAAAAAA">
                                      <p:cBhvr>
                                        <p:cTn id="79" dur="4250" fill="hold"/>
                                        <p:tgtEl>
                                          <p:spTgt spid="5"/>
                                        </p:tgtEl>
                                        <p:attrNameLst>
                                          <p:attrName>ppt_x</p:attrName>
                                          <p:attrName>ppt_y</p:attrName>
                                        </p:attrNameLst>
                                      </p:cBhvr>
                                    </p:animMotion>
                                  </p:childTnLst>
                                  <p:subTnLst>
                                    <p:audio>
                                      <p:cMediaNode>
                                        <p:cTn display="0" masterRel="sameClick">
                                          <p:stCondLst>
                                            <p:cond evt="begin" delay="0">
                                              <p:tn val="78"/>
                                            </p:cond>
                                          </p:stCondLst>
                                          <p:endCondLst>
                                            <p:cond evt="onStopAudio" delay="0">
                                              <p:tgtEl>
                                                <p:sldTgt/>
                                              </p:tgtEl>
                                            </p:cond>
                                          </p:endCondLst>
                                        </p:cTn>
                                        <p:tgtEl>
                                          <p:sndTgt r:embed="rId4" name="descenso.wav"/>
                                        </p:tgtEl>
                                      </p:cMediaNode>
                                    </p:audio>
                                  </p:subTnLst>
                                </p:cTn>
                              </p:par>
                            </p:childTnLst>
                          </p:cTn>
                        </p:par>
                        <p:par>
                          <p:cTn id="80" fill="hold">
                            <p:stCondLst>
                              <p:cond delay="8250"/>
                            </p:stCondLst>
                            <p:childTnLst>
                              <p:par>
                                <p:cTn id="81" presetID="53" presetClass="entr" presetSubtype="16"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childTnLst>
                          </p:cTn>
                        </p:par>
                      </p:childTnLst>
                    </p:cTn>
                  </p:par>
                </p:childTnLst>
              </p:cTn>
              <p:nextCondLst>
                <p:cond evt="onClick" delay="0">
                  <p:tgtEl>
                    <p:spTgt spid="5"/>
                  </p:tgtEl>
                </p:cond>
              </p:nextCondLst>
            </p:seq>
            <p:seq concurrent="1" nextAc="seek">
              <p:cTn id="86" restart="whenNotActive" fill="hold" evtFilter="cancelBubble" nodeType="interactiveSeq">
                <p:stCondLst>
                  <p:cond evt="onClick" delay="0">
                    <p:tgtEl>
                      <p:spTgt spid="8"/>
                    </p:tgtEl>
                  </p:cond>
                </p:stCondLst>
                <p:endSync evt="end" delay="0">
                  <p:rtn val="all"/>
                </p:endSync>
                <p:childTnLst>
                  <p:par>
                    <p:cTn id="87" fill="hold">
                      <p:stCondLst>
                        <p:cond delay="0"/>
                      </p:stCondLst>
                      <p:childTnLst>
                        <p:par>
                          <p:cTn id="88" fill="hold">
                            <p:stCondLst>
                              <p:cond delay="0"/>
                            </p:stCondLst>
                            <p:childTnLst>
                              <p:par>
                                <p:cTn id="89" presetID="32" presetClass="emph" presetSubtype="0" fill="hold" nodeType="clickEffect">
                                  <p:stCondLst>
                                    <p:cond delay="0"/>
                                  </p:stCondLst>
                                  <p:childTnLst>
                                    <p:animRot by="120000">
                                      <p:cBhvr>
                                        <p:cTn id="90" dur="100" fill="hold">
                                          <p:stCondLst>
                                            <p:cond delay="0"/>
                                          </p:stCondLst>
                                        </p:cTn>
                                        <p:tgtEl>
                                          <p:spTgt spid="8"/>
                                        </p:tgtEl>
                                        <p:attrNameLst>
                                          <p:attrName>r</p:attrName>
                                        </p:attrNameLst>
                                      </p:cBhvr>
                                    </p:animRot>
                                    <p:animRot by="-240000">
                                      <p:cBhvr>
                                        <p:cTn id="91" dur="200" fill="hold">
                                          <p:stCondLst>
                                            <p:cond delay="200"/>
                                          </p:stCondLst>
                                        </p:cTn>
                                        <p:tgtEl>
                                          <p:spTgt spid="8"/>
                                        </p:tgtEl>
                                        <p:attrNameLst>
                                          <p:attrName>r</p:attrName>
                                        </p:attrNameLst>
                                      </p:cBhvr>
                                    </p:animRot>
                                    <p:animRot by="240000">
                                      <p:cBhvr>
                                        <p:cTn id="92" dur="200" fill="hold">
                                          <p:stCondLst>
                                            <p:cond delay="400"/>
                                          </p:stCondLst>
                                        </p:cTn>
                                        <p:tgtEl>
                                          <p:spTgt spid="8"/>
                                        </p:tgtEl>
                                        <p:attrNameLst>
                                          <p:attrName>r</p:attrName>
                                        </p:attrNameLst>
                                      </p:cBhvr>
                                    </p:animRot>
                                    <p:animRot by="-240000">
                                      <p:cBhvr>
                                        <p:cTn id="93" dur="200" fill="hold">
                                          <p:stCondLst>
                                            <p:cond delay="600"/>
                                          </p:stCondLst>
                                        </p:cTn>
                                        <p:tgtEl>
                                          <p:spTgt spid="8"/>
                                        </p:tgtEl>
                                        <p:attrNameLst>
                                          <p:attrName>r</p:attrName>
                                        </p:attrNameLst>
                                      </p:cBhvr>
                                    </p:animRot>
                                    <p:animRot by="120000">
                                      <p:cBhvr>
                                        <p:cTn id="94" dur="200" fill="hold">
                                          <p:stCondLst>
                                            <p:cond delay="800"/>
                                          </p:stCondLst>
                                        </p:cTn>
                                        <p:tgtEl>
                                          <p:spTgt spid="8"/>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8"/>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32" presetClass="emph" presetSubtype="0" fill="hold" nodeType="clickEffect">
                                  <p:stCondLst>
                                    <p:cond delay="0"/>
                                  </p:stCondLst>
                                  <p:childTnLst>
                                    <p:animRot by="120000">
                                      <p:cBhvr>
                                        <p:cTn id="99" dur="100" fill="hold">
                                          <p:stCondLst>
                                            <p:cond delay="0"/>
                                          </p:stCondLst>
                                        </p:cTn>
                                        <p:tgtEl>
                                          <p:spTgt spid="7"/>
                                        </p:tgtEl>
                                        <p:attrNameLst>
                                          <p:attrName>r</p:attrName>
                                        </p:attrNameLst>
                                      </p:cBhvr>
                                    </p:animRot>
                                    <p:animRot by="-240000">
                                      <p:cBhvr>
                                        <p:cTn id="100" dur="200" fill="hold">
                                          <p:stCondLst>
                                            <p:cond delay="200"/>
                                          </p:stCondLst>
                                        </p:cTn>
                                        <p:tgtEl>
                                          <p:spTgt spid="7"/>
                                        </p:tgtEl>
                                        <p:attrNameLst>
                                          <p:attrName>r</p:attrName>
                                        </p:attrNameLst>
                                      </p:cBhvr>
                                    </p:animRot>
                                    <p:animRot by="240000">
                                      <p:cBhvr>
                                        <p:cTn id="101" dur="200" fill="hold">
                                          <p:stCondLst>
                                            <p:cond delay="400"/>
                                          </p:stCondLst>
                                        </p:cTn>
                                        <p:tgtEl>
                                          <p:spTgt spid="7"/>
                                        </p:tgtEl>
                                        <p:attrNameLst>
                                          <p:attrName>r</p:attrName>
                                        </p:attrNameLst>
                                      </p:cBhvr>
                                    </p:animRot>
                                    <p:animRot by="-240000">
                                      <p:cBhvr>
                                        <p:cTn id="102" dur="200" fill="hold">
                                          <p:stCondLst>
                                            <p:cond delay="600"/>
                                          </p:stCondLst>
                                        </p:cTn>
                                        <p:tgtEl>
                                          <p:spTgt spid="7"/>
                                        </p:tgtEl>
                                        <p:attrNameLst>
                                          <p:attrName>r</p:attrName>
                                        </p:attrNameLst>
                                      </p:cBhvr>
                                    </p:animRot>
                                    <p:animRot by="120000">
                                      <p:cBhvr>
                                        <p:cTn id="103" dur="200" fill="hold">
                                          <p:stCondLst>
                                            <p:cond delay="800"/>
                                          </p:stCondLst>
                                        </p:cTn>
                                        <p:tgtEl>
                                          <p:spTgt spid="7"/>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7"/>
                  </p:tgtEl>
                </p:cond>
              </p:nextCondLst>
            </p:seq>
          </p:childTnLst>
        </p:cTn>
      </p:par>
    </p:tnLst>
    <p:bldLst>
      <p:bldP spid="17" grpId="0" animBg="1"/>
      <p:bldP spid="18" grpId="0" animBg="1"/>
      <p:bldP spid="19" grpId="0" animBg="1"/>
      <p:bldP spid="20" grpId="0" animBg="1"/>
      <p:bldP spid="21" grpId="0" animBg="1"/>
      <p:bldP spid="22" grpId="0" animBg="1"/>
      <p:bldP spid="23"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 name="25 Rectángulo"/>
          <p:cNvSpPr/>
          <p:nvPr/>
        </p:nvSpPr>
        <p:spPr>
          <a:xfrm>
            <a:off x="1143000" y="0"/>
            <a:ext cx="6858000" cy="657929"/>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538" b="80000" l="5049" r="86602">
                        <a14:backgroundMark x1="25437" y1="25000" x2="25146" y2="26538"/>
                        <a14:backgroundMark x1="38641" y1="27154" x2="38641" y2="29769"/>
                        <a14:backgroundMark x1="28544" y1="24538" x2="26990" y2="27462"/>
                        <a14:backgroundMark x1="32427" y1="25692" x2="32816" y2="27462"/>
                        <a14:backgroundMark x1="23301" y1="35462" x2="24175" y2="37462"/>
                        <a14:backgroundMark x1="16311" y1="29000" x2="14369" y2="29077"/>
                        <a14:backgroundMark x1="11942" y1="35154" x2="11845" y2="38077"/>
                        <a14:backgroundMark x1="16117" y1="35000" x2="18058" y2="32615"/>
                        <a14:backgroundMark x1="53883" y1="29923" x2="59223" y2="30615"/>
                        <a14:backgroundMark x1="47282" y1="35462" x2="51359" y2="34308"/>
                        <a14:backgroundMark x1="70583" y1="32538" x2="71553" y2="31846"/>
                        <a14:backgroundMark x1="70583" y1="36462" x2="79223" y2="35385"/>
                        <a14:backgroundMark x1="65340" y1="35231" x2="69903" y2="36692"/>
                        <a14:backgroundMark x1="57864" y1="42000" x2="59223" y2="41308"/>
                        <a14:backgroundMark x1="52233" y1="39538" x2="56117" y2="37615"/>
                        <a14:backgroundMark x1="31748" y1="48846" x2="35922" y2="49385"/>
                        <a14:backgroundMark x1="53981" y1="48846" x2="59029" y2="47923"/>
                        <a14:backgroundMark x1="73398" y1="51769" x2="76990" y2="53692"/>
                        <a14:backgroundMark x1="13010" y1="46462" x2="17961" y2="48846"/>
                        <a14:backgroundMark x1="14757" y1="41385" x2="16117" y2="41846"/>
                        <a14:backgroundMark x1="28252" y1="42692" x2="32718" y2="40462"/>
                        <a14:backgroundMark x1="38641" y1="45385" x2="48932" y2="45385"/>
                        <a14:backgroundMark x1="38641" y1="41308" x2="44951" y2="40923"/>
                        <a14:backgroundMark x1="42233" y1="37231" x2="43301" y2="37846"/>
                        <a14:backgroundMark x1="25049" y1="48000" x2="26602" y2="47154"/>
                        <a14:backgroundMark x1="15825" y1="58154" x2="24951" y2="56538"/>
                        <a14:backgroundMark x1="26117" y1="56538" x2="29417" y2="58846"/>
                        <a14:backgroundMark x1="28835" y1="65462" x2="27573" y2="67615"/>
                        <a14:backgroundMark x1="21068" y1="63462" x2="20291" y2="64154"/>
                        <a14:backgroundMark x1="23592" y1="52615" x2="33010" y2="53000"/>
                        <a14:backgroundMark x1="72816" y1="42000" x2="78544" y2="43538"/>
                        <a14:backgroundMark x1="81262" y1="46846" x2="81165" y2="47385"/>
                        <a14:backgroundMark x1="64563" y1="45615" x2="67282" y2="46462"/>
                        <a14:backgroundMark x1="67670" y1="42077" x2="66990" y2="42077"/>
                        <a14:backgroundMark x1="72330" y1="46692" x2="73495" y2="47077"/>
                        <a14:backgroundMark x1="63689" y1="40308" x2="63398" y2="40692"/>
                        <a14:backgroundMark x1="81748" y1="56769" x2="80194" y2="58154"/>
                        <a14:backgroundMark x1="69223" y1="54385" x2="69223" y2="55692"/>
                        <a14:backgroundMark x1="63883" y1="53308" x2="60874" y2="52615"/>
                        <a14:backgroundMark x1="60000" y1="56615" x2="61748" y2="58077"/>
                        <a14:backgroundMark x1="41165" y1="54538" x2="45340" y2="54000"/>
                        <a14:backgroundMark x1="39709" y1="60385" x2="41748" y2="64077"/>
                        <a14:backgroundMark x1="47767" y1="61385" x2="48738" y2="63846"/>
                        <a14:backgroundMark x1="44757" y1="57923" x2="46699" y2="61000"/>
                        <a14:backgroundMark x1="49417" y1="58077" x2="50971" y2="59077"/>
                        <a14:backgroundMark x1="52039" y1="55769" x2="54175" y2="56769"/>
                        <a14:backgroundMark x1="19223" y1="70000" x2="18641" y2="70000"/>
                        <a14:backgroundMark x1="33301" y1="62923" x2="34951" y2="65154"/>
                        <a14:backgroundMark x1="35922" y1="72538" x2="34369" y2="72769"/>
                        <a14:backgroundMark x1="41165" y1="71000" x2="43398" y2="72538"/>
                        <a14:backgroundMark x1="44466" y1="68538" x2="44466" y2="68538"/>
                        <a14:backgroundMark x1="48350" y1="68308" x2="50097" y2="67846"/>
                        <a14:backgroundMark x1="57767" y1="62615" x2="58447" y2="62615"/>
                        <a14:backgroundMark x1="64854" y1="62077" x2="67961" y2="61846"/>
                        <a14:backgroundMark x1="66990" y1="59000" x2="66214" y2="59077"/>
                        <a14:backgroundMark x1="66505" y1="65462" x2="65437" y2="66077"/>
                        <a14:backgroundMark x1="60971" y1="69154" x2="57864" y2="72000"/>
                        <a14:backgroundMark x1="37864" y1="37154" x2="38252" y2="37000"/>
                        <a14:backgroundMark x1="49515" y1="71769" x2="50971" y2="71308"/>
                        <a14:backgroundMark x1="57282" y1="66000" x2="56699" y2="66923"/>
                        <a14:backgroundMark x1="53592" y1="69923" x2="52621" y2="70462"/>
                      </a14:backgroundRemoval>
                    </a14:imgEffect>
                  </a14:imgLayer>
                </a14:imgProps>
              </a:ext>
              <a:ext uri="{28A0092B-C50C-407E-A947-70E740481C1C}">
                <a14:useLocalDpi xmlns:a14="http://schemas.microsoft.com/office/drawing/2010/main" val="0"/>
              </a:ext>
            </a:extLst>
          </a:blip>
          <a:srcRect l="5884" t="18794" r="14445" b="20658"/>
          <a:stretch/>
        </p:blipFill>
        <p:spPr>
          <a:xfrm rot="16200000">
            <a:off x="2242076" y="323531"/>
            <a:ext cx="3888432" cy="4806534"/>
          </a:xfrm>
          <a:prstGeom prst="rect">
            <a:avLst/>
          </a:prstGeom>
          <a:effectLst>
            <a:outerShdw blurRad="50800" dist="38100" dir="2700000" algn="tl" rotWithShape="0">
              <a:prstClr val="black">
                <a:alpha val="40000"/>
              </a:prstClr>
            </a:outerShdw>
          </a:effectLst>
        </p:spPr>
      </p:pic>
      <p:pic>
        <p:nvPicPr>
          <p:cNvPr id="5" name="Picture 2" descr="http://features.cgsociety.org/newgallerycrits/g62/54062/54062_1275693406_larg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66389" t="42488" r="6330" b="10256"/>
          <a:stretch/>
        </p:blipFill>
        <p:spPr bwMode="auto">
          <a:xfrm flipH="1">
            <a:off x="1242965" y="2818169"/>
            <a:ext cx="509212" cy="75608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 name="Picture 14" descr="http://www.sawgrassshack.com/files/sgs/imagecache/slideshow/kid-project-slideshows/ss_image1_andy'sairplanes_character.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37" b="95782" l="29470" r="70530">
                        <a14:foregroundMark x1="50000" y1="19851" x2="48841" y2="24318"/>
                        <a14:foregroundMark x1="62252" y1="31762" x2="59437" y2="35732"/>
                        <a14:foregroundMark x1="39238" y1="84119" x2="37914" y2="88586"/>
                        <a14:foregroundMark x1="42053" y1="84864" x2="42053" y2="84864"/>
                        <a14:foregroundMark x1="51490" y1="87841" x2="54139" y2="90074"/>
                        <a14:foregroundMark x1="57285" y1="91811" x2="54636" y2="92556"/>
                        <a14:foregroundMark x1="45695" y1="84864" x2="41556" y2="87841"/>
                        <a14:backgroundMark x1="46854" y1="86104" x2="48344" y2="92060"/>
                      </a14:backgroundRemoval>
                    </a14:imgEffect>
                  </a14:imgLayer>
                </a14:imgProps>
              </a:ext>
              <a:ext uri="{28A0092B-C50C-407E-A947-70E740481C1C}">
                <a14:useLocalDpi xmlns:a14="http://schemas.microsoft.com/office/drawing/2010/main" val="0"/>
              </a:ext>
            </a:extLst>
          </a:blip>
          <a:srcRect l="30010" r="29929" b="5298"/>
          <a:stretch/>
        </p:blipFill>
        <p:spPr bwMode="auto">
          <a:xfrm flipH="1">
            <a:off x="1250321" y="657929"/>
            <a:ext cx="513367" cy="80859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http://features.cgsociety.org/newgallerycrits/g62/54062/54062_1275693406_large.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foregroundMark x1="21732" y1="36111" x2="16993" y2="39957"/>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5505" t="29151" r="71921" b="7721"/>
          <a:stretch/>
        </p:blipFill>
        <p:spPr bwMode="auto">
          <a:xfrm>
            <a:off x="1242965" y="3747829"/>
            <a:ext cx="432048" cy="9231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rotWithShape="1">
          <a:blip r:embed="rId12">
            <a:extLst>
              <a:ext uri="{837473B0-CC2E-450A-ABE3-18F120FF3D39}">
                <a1611:picAttrSrcUrl xmlns:a1611="http://schemas.microsoft.com/office/drawing/2016/11/main" r:id="rId13"/>
              </a:ext>
            </a:extLst>
          </a:blip>
          <a:srcRect t="23980" b="21284"/>
          <a:stretch/>
        </p:blipFill>
        <p:spPr>
          <a:xfrm>
            <a:off x="6586962" y="588087"/>
            <a:ext cx="1575615" cy="1293661"/>
          </a:xfrm>
          <a:prstGeom prst="rect">
            <a:avLst/>
          </a:prstGeom>
          <a:effectLst>
            <a:outerShdw blurRad="76200" dir="18900000" sy="23000" kx="-1200000" algn="bl" rotWithShape="0">
              <a:prstClr val="black">
                <a:alpha val="20000"/>
              </a:prstClr>
            </a:outerShdw>
          </a:effectLst>
        </p:spPr>
      </p:pic>
      <p:pic>
        <p:nvPicPr>
          <p:cNvPr id="14" name="13 Imagen"/>
          <p:cNvPicPr>
            <a:picLocks noChangeAspect="1"/>
          </p:cNvPicPr>
          <p:nvPr/>
        </p:nvPicPr>
        <p:blipFill>
          <a:blip r:embed="rId14">
            <a:extLst>
              <a:ext uri="{837473B0-CC2E-450A-ABE3-18F120FF3D39}">
                <a1611:picAttrSrcUrl xmlns:a1611="http://schemas.microsoft.com/office/drawing/2016/11/main" r:id="rId15"/>
              </a:ext>
            </a:extLst>
          </a:blip>
          <a:srcRect/>
          <a:stretch/>
        </p:blipFill>
        <p:spPr>
          <a:xfrm>
            <a:off x="6592566" y="1974384"/>
            <a:ext cx="1553681" cy="898984"/>
          </a:xfrm>
          <a:prstGeom prst="rect">
            <a:avLst/>
          </a:prstGeom>
          <a:effectLst>
            <a:outerShdw blurRad="76200" dir="18900000" sy="23000" kx="-1200000" algn="bl" rotWithShape="0">
              <a:prstClr val="black">
                <a:alpha val="20000"/>
              </a:prstClr>
            </a:outerShdw>
          </a:effectLst>
        </p:spPr>
      </p:pic>
      <p:pic>
        <p:nvPicPr>
          <p:cNvPr id="16" name="15 Imagen"/>
          <p:cNvPicPr>
            <a:picLocks noChangeAspect="1"/>
          </p:cNvPicPr>
          <p:nvPr/>
        </p:nvPicPr>
        <p:blipFill>
          <a:blip r:embed="rId16">
            <a:extLst>
              <a:ext uri="{BEBA8EAE-BF5A-486C-A8C5-ECC9F3942E4B}">
                <a14:imgProps xmlns:a14="http://schemas.microsoft.com/office/drawing/2010/main">
                  <a14:imgLayer r:embed="rId17">
                    <a14:imgEffect>
                      <a14:backgroundRemoval t="9991" b="97591" l="9973" r="89997">
                        <a14:foregroundMark x1="68982" y1="27208" x2="70852" y2="24710"/>
                        <a14:foregroundMark x1="69813" y1="28457" x2="71475" y2="23461"/>
                        <a14:foregroundMark x1="77085" y1="32560" x2="79163" y2="32248"/>
                        <a14:foregroundMark x1="54225" y1="97115" x2="54200" y2="97591"/>
                        <a14:foregroundMark x1="54616" y1="89786" x2="54290" y2="95899"/>
                        <a14:backgroundMark x1="41496" y1="98216" x2="69605" y2="99822"/>
                        <a14:backgroundMark x1="51262" y1="98216" x2="68774" y2="99822"/>
                        <a14:backgroundMark x1="67082" y1="99822" x2="62719" y2="97591"/>
                        <a14:backgroundMark x1="53369" y1="98885" x2="53785" y2="96655"/>
                        <a14:backgroundMark x1="52093" y1="96967" x2="55031" y2="96343"/>
                      </a14:backgroundRemoval>
                    </a14:imgEffect>
                  </a14:imgLayer>
                </a14:imgProps>
              </a:ext>
              <a:ext uri="{837473B0-CC2E-450A-ABE3-18F120FF3D39}">
                <a1611:picAttrSrcUrl xmlns:a1611="http://schemas.microsoft.com/office/drawing/2016/11/main" r:id="rId18"/>
              </a:ext>
            </a:extLst>
          </a:blip>
          <a:srcRect/>
          <a:stretch/>
        </p:blipFill>
        <p:spPr>
          <a:xfrm>
            <a:off x="5648910" y="3498857"/>
            <a:ext cx="2590799" cy="1724124"/>
          </a:xfrm>
          <a:prstGeom prst="rect">
            <a:avLst/>
          </a:prstGeom>
          <a:effectLst>
            <a:outerShdw blurRad="76200" dir="18900000" sy="23000" kx="-1200000" algn="bl" rotWithShape="0">
              <a:prstClr val="black">
                <a:alpha val="20000"/>
              </a:prstClr>
            </a:outerShdw>
          </a:effectLst>
        </p:spPr>
      </p:pic>
      <p:sp>
        <p:nvSpPr>
          <p:cNvPr id="17" name="16 Forma libre"/>
          <p:cNvSpPr/>
          <p:nvPr/>
        </p:nvSpPr>
        <p:spPr>
          <a:xfrm>
            <a:off x="1780130" y="2424407"/>
            <a:ext cx="1125855" cy="450417"/>
          </a:xfrm>
          <a:custGeom>
            <a:avLst/>
            <a:gdLst>
              <a:gd name="connsiteX0" fmla="*/ 0 w 1501140"/>
              <a:gd name="connsiteY0" fmla="*/ 0 h 600556"/>
              <a:gd name="connsiteX1" fmla="*/ 160020 w 1501140"/>
              <a:gd name="connsiteY1" fmla="*/ 99060 h 600556"/>
              <a:gd name="connsiteX2" fmla="*/ 281940 w 1501140"/>
              <a:gd name="connsiteY2" fmla="*/ 304800 h 600556"/>
              <a:gd name="connsiteX3" fmla="*/ 457200 w 1501140"/>
              <a:gd name="connsiteY3" fmla="*/ 472440 h 600556"/>
              <a:gd name="connsiteX4" fmla="*/ 822960 w 1501140"/>
              <a:gd name="connsiteY4" fmla="*/ 586740 h 600556"/>
              <a:gd name="connsiteX5" fmla="*/ 1234440 w 1501140"/>
              <a:gd name="connsiteY5" fmla="*/ 594360 h 600556"/>
              <a:gd name="connsiteX6" fmla="*/ 1501140 w 1501140"/>
              <a:gd name="connsiteY6" fmla="*/ 548640 h 60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140" h="600556">
                <a:moveTo>
                  <a:pt x="0" y="0"/>
                </a:moveTo>
                <a:cubicBezTo>
                  <a:pt x="56515" y="24130"/>
                  <a:pt x="113030" y="48260"/>
                  <a:pt x="160020" y="99060"/>
                </a:cubicBezTo>
                <a:cubicBezTo>
                  <a:pt x="207010" y="149860"/>
                  <a:pt x="232410" y="242570"/>
                  <a:pt x="281940" y="304800"/>
                </a:cubicBezTo>
                <a:cubicBezTo>
                  <a:pt x="331470" y="367030"/>
                  <a:pt x="367030" y="425450"/>
                  <a:pt x="457200" y="472440"/>
                </a:cubicBezTo>
                <a:cubicBezTo>
                  <a:pt x="547370" y="519430"/>
                  <a:pt x="693420" y="566420"/>
                  <a:pt x="822960" y="586740"/>
                </a:cubicBezTo>
                <a:cubicBezTo>
                  <a:pt x="952500" y="607060"/>
                  <a:pt x="1121410" y="600710"/>
                  <a:pt x="1234440" y="594360"/>
                </a:cubicBezTo>
                <a:cubicBezTo>
                  <a:pt x="1347470" y="588010"/>
                  <a:pt x="1424305" y="568325"/>
                  <a:pt x="1501140" y="54864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8" name="17 Forma libre"/>
          <p:cNvSpPr/>
          <p:nvPr/>
        </p:nvSpPr>
        <p:spPr>
          <a:xfrm>
            <a:off x="3077435" y="2578712"/>
            <a:ext cx="485775" cy="222885"/>
          </a:xfrm>
          <a:custGeom>
            <a:avLst/>
            <a:gdLst>
              <a:gd name="connsiteX0" fmla="*/ 0 w 647700"/>
              <a:gd name="connsiteY0" fmla="*/ 297180 h 297180"/>
              <a:gd name="connsiteX1" fmla="*/ 350520 w 647700"/>
              <a:gd name="connsiteY1" fmla="*/ 190500 h 297180"/>
              <a:gd name="connsiteX2" fmla="*/ 647700 w 647700"/>
              <a:gd name="connsiteY2" fmla="*/ 0 h 297180"/>
            </a:gdLst>
            <a:ahLst/>
            <a:cxnLst>
              <a:cxn ang="0">
                <a:pos x="connsiteX0" y="connsiteY0"/>
              </a:cxn>
              <a:cxn ang="0">
                <a:pos x="connsiteX1" y="connsiteY1"/>
              </a:cxn>
              <a:cxn ang="0">
                <a:pos x="connsiteX2" y="connsiteY2"/>
              </a:cxn>
            </a:cxnLst>
            <a:rect l="l" t="t" r="r" b="b"/>
            <a:pathLst>
              <a:path w="647700" h="297180">
                <a:moveTo>
                  <a:pt x="0" y="297180"/>
                </a:moveTo>
                <a:cubicBezTo>
                  <a:pt x="121285" y="268605"/>
                  <a:pt x="242570" y="240030"/>
                  <a:pt x="350520" y="190500"/>
                </a:cubicBezTo>
                <a:cubicBezTo>
                  <a:pt x="458470" y="140970"/>
                  <a:pt x="553085" y="70485"/>
                  <a:pt x="64770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9" name="18 Forma libre"/>
          <p:cNvSpPr/>
          <p:nvPr/>
        </p:nvSpPr>
        <p:spPr>
          <a:xfrm>
            <a:off x="3694655" y="972797"/>
            <a:ext cx="565785" cy="1440180"/>
          </a:xfrm>
          <a:custGeom>
            <a:avLst/>
            <a:gdLst>
              <a:gd name="connsiteX0" fmla="*/ 0 w 754380"/>
              <a:gd name="connsiteY0" fmla="*/ 1920240 h 1920240"/>
              <a:gd name="connsiteX1" fmla="*/ 53340 w 754380"/>
              <a:gd name="connsiteY1" fmla="*/ 1684020 h 1920240"/>
              <a:gd name="connsiteX2" fmla="*/ 53340 w 754380"/>
              <a:gd name="connsiteY2" fmla="*/ 1394460 h 1920240"/>
              <a:gd name="connsiteX3" fmla="*/ 45720 w 754380"/>
              <a:gd name="connsiteY3" fmla="*/ 1036320 h 1920240"/>
              <a:gd name="connsiteX4" fmla="*/ 106680 w 754380"/>
              <a:gd name="connsiteY4" fmla="*/ 716280 h 1920240"/>
              <a:gd name="connsiteX5" fmla="*/ 289560 w 754380"/>
              <a:gd name="connsiteY5" fmla="*/ 373380 h 1920240"/>
              <a:gd name="connsiteX6" fmla="*/ 548640 w 754380"/>
              <a:gd name="connsiteY6" fmla="*/ 129540 h 1920240"/>
              <a:gd name="connsiteX7" fmla="*/ 754380 w 754380"/>
              <a:gd name="connsiteY7" fmla="*/ 0 h 1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 h="1920240">
                <a:moveTo>
                  <a:pt x="0" y="1920240"/>
                </a:moveTo>
                <a:cubicBezTo>
                  <a:pt x="22225" y="1845945"/>
                  <a:pt x="44450" y="1771650"/>
                  <a:pt x="53340" y="1684020"/>
                </a:cubicBezTo>
                <a:cubicBezTo>
                  <a:pt x="62230" y="1596390"/>
                  <a:pt x="54610" y="1502410"/>
                  <a:pt x="53340" y="1394460"/>
                </a:cubicBezTo>
                <a:cubicBezTo>
                  <a:pt x="52070" y="1286510"/>
                  <a:pt x="36830" y="1149350"/>
                  <a:pt x="45720" y="1036320"/>
                </a:cubicBezTo>
                <a:cubicBezTo>
                  <a:pt x="54610" y="923290"/>
                  <a:pt x="66040" y="826770"/>
                  <a:pt x="106680" y="716280"/>
                </a:cubicBezTo>
                <a:cubicBezTo>
                  <a:pt x="147320" y="605790"/>
                  <a:pt x="215900" y="471170"/>
                  <a:pt x="289560" y="373380"/>
                </a:cubicBezTo>
                <a:cubicBezTo>
                  <a:pt x="363220" y="275590"/>
                  <a:pt x="471170" y="191770"/>
                  <a:pt x="548640" y="129540"/>
                </a:cubicBezTo>
                <a:cubicBezTo>
                  <a:pt x="626110" y="67310"/>
                  <a:pt x="690245" y="33655"/>
                  <a:pt x="75438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0" name="19 Forma libre"/>
          <p:cNvSpPr/>
          <p:nvPr/>
        </p:nvSpPr>
        <p:spPr>
          <a:xfrm>
            <a:off x="4529045" y="862769"/>
            <a:ext cx="553307" cy="824403"/>
          </a:xfrm>
          <a:custGeom>
            <a:avLst/>
            <a:gdLst>
              <a:gd name="connsiteX0" fmla="*/ 0 w 737743"/>
              <a:gd name="connsiteY0" fmla="*/ 40024 h 1099204"/>
              <a:gd name="connsiteX1" fmla="*/ 266700 w 737743"/>
              <a:gd name="connsiteY1" fmla="*/ 1924 h 1099204"/>
              <a:gd name="connsiteX2" fmla="*/ 563880 w 737743"/>
              <a:gd name="connsiteY2" fmla="*/ 93364 h 1099204"/>
              <a:gd name="connsiteX3" fmla="*/ 723900 w 737743"/>
              <a:gd name="connsiteY3" fmla="*/ 253384 h 1099204"/>
              <a:gd name="connsiteX4" fmla="*/ 708660 w 737743"/>
              <a:gd name="connsiteY4" fmla="*/ 474364 h 1099204"/>
              <a:gd name="connsiteX5" fmla="*/ 541020 w 737743"/>
              <a:gd name="connsiteY5" fmla="*/ 840124 h 1099204"/>
              <a:gd name="connsiteX6" fmla="*/ 396240 w 737743"/>
              <a:gd name="connsiteY6" fmla="*/ 1099204 h 109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743" h="1099204">
                <a:moveTo>
                  <a:pt x="0" y="40024"/>
                </a:moveTo>
                <a:cubicBezTo>
                  <a:pt x="86360" y="16529"/>
                  <a:pt x="172720" y="-6966"/>
                  <a:pt x="266700" y="1924"/>
                </a:cubicBezTo>
                <a:cubicBezTo>
                  <a:pt x="360680" y="10814"/>
                  <a:pt x="487680" y="51454"/>
                  <a:pt x="563880" y="93364"/>
                </a:cubicBezTo>
                <a:cubicBezTo>
                  <a:pt x="640080" y="135274"/>
                  <a:pt x="699770" y="189884"/>
                  <a:pt x="723900" y="253384"/>
                </a:cubicBezTo>
                <a:cubicBezTo>
                  <a:pt x="748030" y="316884"/>
                  <a:pt x="739140" y="376574"/>
                  <a:pt x="708660" y="474364"/>
                </a:cubicBezTo>
                <a:cubicBezTo>
                  <a:pt x="678180" y="572154"/>
                  <a:pt x="593090" y="735984"/>
                  <a:pt x="541020" y="840124"/>
                </a:cubicBezTo>
                <a:cubicBezTo>
                  <a:pt x="488950" y="944264"/>
                  <a:pt x="442595" y="1021734"/>
                  <a:pt x="396240" y="1099204"/>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1" name="20 Forma libre"/>
          <p:cNvSpPr/>
          <p:nvPr/>
        </p:nvSpPr>
        <p:spPr>
          <a:xfrm>
            <a:off x="4391866" y="1830047"/>
            <a:ext cx="1469309" cy="1424759"/>
          </a:xfrm>
          <a:custGeom>
            <a:avLst/>
            <a:gdLst>
              <a:gd name="connsiteX0" fmla="*/ 457225 w 1959079"/>
              <a:gd name="connsiteY0" fmla="*/ 0 h 1899679"/>
              <a:gd name="connsiteX1" fmla="*/ 281965 w 1959079"/>
              <a:gd name="connsiteY1" fmla="*/ 365760 h 1899679"/>
              <a:gd name="connsiteX2" fmla="*/ 91465 w 1959079"/>
              <a:gd name="connsiteY2" fmla="*/ 815340 h 1899679"/>
              <a:gd name="connsiteX3" fmla="*/ 25 w 1959079"/>
              <a:gd name="connsiteY3" fmla="*/ 1272540 h 1899679"/>
              <a:gd name="connsiteX4" fmla="*/ 99085 w 1959079"/>
              <a:gd name="connsiteY4" fmla="*/ 1577340 h 1899679"/>
              <a:gd name="connsiteX5" fmla="*/ 426745 w 1959079"/>
              <a:gd name="connsiteY5" fmla="*/ 1805940 h 1899679"/>
              <a:gd name="connsiteX6" fmla="*/ 952525 w 1959079"/>
              <a:gd name="connsiteY6" fmla="*/ 1897380 h 1899679"/>
              <a:gd name="connsiteX7" fmla="*/ 1524025 w 1959079"/>
              <a:gd name="connsiteY7" fmla="*/ 1722120 h 1899679"/>
              <a:gd name="connsiteX8" fmla="*/ 1844065 w 1959079"/>
              <a:gd name="connsiteY8" fmla="*/ 1432560 h 1899679"/>
              <a:gd name="connsiteX9" fmla="*/ 1958365 w 1959079"/>
              <a:gd name="connsiteY9" fmla="*/ 1112520 h 1899679"/>
              <a:gd name="connsiteX10" fmla="*/ 1882165 w 1959079"/>
              <a:gd name="connsiteY10" fmla="*/ 800100 h 1899679"/>
              <a:gd name="connsiteX11" fmla="*/ 1684045 w 1959079"/>
              <a:gd name="connsiteY11" fmla="*/ 624840 h 1899679"/>
              <a:gd name="connsiteX12" fmla="*/ 1371625 w 1959079"/>
              <a:gd name="connsiteY12" fmla="*/ 533400 h 1899679"/>
              <a:gd name="connsiteX13" fmla="*/ 1051585 w 1959079"/>
              <a:gd name="connsiteY13" fmla="*/ 548640 h 1899679"/>
              <a:gd name="connsiteX14" fmla="*/ 777265 w 1959079"/>
              <a:gd name="connsiteY14" fmla="*/ 632460 h 1899679"/>
              <a:gd name="connsiteX15" fmla="*/ 602005 w 1959079"/>
              <a:gd name="connsiteY15" fmla="*/ 769620 h 1899679"/>
              <a:gd name="connsiteX16" fmla="*/ 510565 w 1959079"/>
              <a:gd name="connsiteY16" fmla="*/ 952500 h 1899679"/>
              <a:gd name="connsiteX17" fmla="*/ 472465 w 1959079"/>
              <a:gd name="connsiteY17" fmla="*/ 1196340 h 1899679"/>
              <a:gd name="connsiteX18" fmla="*/ 472465 w 1959079"/>
              <a:gd name="connsiteY18" fmla="*/ 1424940 h 1899679"/>
              <a:gd name="connsiteX19" fmla="*/ 495325 w 1959079"/>
              <a:gd name="connsiteY19" fmla="*/ 1447800 h 18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9079" h="1899679">
                <a:moveTo>
                  <a:pt x="457225" y="0"/>
                </a:moveTo>
                <a:cubicBezTo>
                  <a:pt x="400075" y="114935"/>
                  <a:pt x="342925" y="229870"/>
                  <a:pt x="281965" y="365760"/>
                </a:cubicBezTo>
                <a:cubicBezTo>
                  <a:pt x="221005" y="501650"/>
                  <a:pt x="138455" y="664210"/>
                  <a:pt x="91465" y="815340"/>
                </a:cubicBezTo>
                <a:cubicBezTo>
                  <a:pt x="44475" y="966470"/>
                  <a:pt x="-1245" y="1145540"/>
                  <a:pt x="25" y="1272540"/>
                </a:cubicBezTo>
                <a:cubicBezTo>
                  <a:pt x="1295" y="1399540"/>
                  <a:pt x="27965" y="1488440"/>
                  <a:pt x="99085" y="1577340"/>
                </a:cubicBezTo>
                <a:cubicBezTo>
                  <a:pt x="170205" y="1666240"/>
                  <a:pt x="284505" y="1752600"/>
                  <a:pt x="426745" y="1805940"/>
                </a:cubicBezTo>
                <a:cubicBezTo>
                  <a:pt x="568985" y="1859280"/>
                  <a:pt x="769645" y="1911350"/>
                  <a:pt x="952525" y="1897380"/>
                </a:cubicBezTo>
                <a:cubicBezTo>
                  <a:pt x="1135405" y="1883410"/>
                  <a:pt x="1375435" y="1799590"/>
                  <a:pt x="1524025" y="1722120"/>
                </a:cubicBezTo>
                <a:cubicBezTo>
                  <a:pt x="1672615" y="1644650"/>
                  <a:pt x="1771675" y="1534160"/>
                  <a:pt x="1844065" y="1432560"/>
                </a:cubicBezTo>
                <a:cubicBezTo>
                  <a:pt x="1916455" y="1330960"/>
                  <a:pt x="1952015" y="1217930"/>
                  <a:pt x="1958365" y="1112520"/>
                </a:cubicBezTo>
                <a:cubicBezTo>
                  <a:pt x="1964715" y="1007110"/>
                  <a:pt x="1927885" y="881380"/>
                  <a:pt x="1882165" y="800100"/>
                </a:cubicBezTo>
                <a:cubicBezTo>
                  <a:pt x="1836445" y="718820"/>
                  <a:pt x="1769135" y="669290"/>
                  <a:pt x="1684045" y="624840"/>
                </a:cubicBezTo>
                <a:cubicBezTo>
                  <a:pt x="1598955" y="580390"/>
                  <a:pt x="1477035" y="546100"/>
                  <a:pt x="1371625" y="533400"/>
                </a:cubicBezTo>
                <a:cubicBezTo>
                  <a:pt x="1266215" y="520700"/>
                  <a:pt x="1150645" y="532130"/>
                  <a:pt x="1051585" y="548640"/>
                </a:cubicBezTo>
                <a:cubicBezTo>
                  <a:pt x="952525" y="565150"/>
                  <a:pt x="852195" y="595630"/>
                  <a:pt x="777265" y="632460"/>
                </a:cubicBezTo>
                <a:cubicBezTo>
                  <a:pt x="702335" y="669290"/>
                  <a:pt x="646455" y="716280"/>
                  <a:pt x="602005" y="769620"/>
                </a:cubicBezTo>
                <a:cubicBezTo>
                  <a:pt x="557555" y="822960"/>
                  <a:pt x="532155" y="881380"/>
                  <a:pt x="510565" y="952500"/>
                </a:cubicBezTo>
                <a:cubicBezTo>
                  <a:pt x="488975" y="1023620"/>
                  <a:pt x="478815" y="1117600"/>
                  <a:pt x="472465" y="1196340"/>
                </a:cubicBezTo>
                <a:cubicBezTo>
                  <a:pt x="466115" y="1275080"/>
                  <a:pt x="468655" y="1383030"/>
                  <a:pt x="472465" y="1424940"/>
                </a:cubicBezTo>
                <a:cubicBezTo>
                  <a:pt x="476275" y="1466850"/>
                  <a:pt x="485800" y="1457325"/>
                  <a:pt x="495325" y="14478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2" name="21 Forma libre"/>
          <p:cNvSpPr/>
          <p:nvPr/>
        </p:nvSpPr>
        <p:spPr>
          <a:xfrm>
            <a:off x="4814795" y="3070202"/>
            <a:ext cx="62865" cy="80010"/>
          </a:xfrm>
          <a:custGeom>
            <a:avLst/>
            <a:gdLst>
              <a:gd name="connsiteX0" fmla="*/ 0 w 83820"/>
              <a:gd name="connsiteY0" fmla="*/ 0 h 106680"/>
              <a:gd name="connsiteX1" fmla="*/ 83820 w 83820"/>
              <a:gd name="connsiteY1" fmla="*/ 106680 h 106680"/>
            </a:gdLst>
            <a:ahLst/>
            <a:cxnLst>
              <a:cxn ang="0">
                <a:pos x="connsiteX0" y="connsiteY0"/>
              </a:cxn>
              <a:cxn ang="0">
                <a:pos x="connsiteX1" y="connsiteY1"/>
              </a:cxn>
            </a:cxnLst>
            <a:rect l="l" t="t" r="r" b="b"/>
            <a:pathLst>
              <a:path w="83820" h="106680">
                <a:moveTo>
                  <a:pt x="0" y="0"/>
                </a:moveTo>
                <a:lnTo>
                  <a:pt x="83820" y="10668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3" name="22 Forma libre"/>
          <p:cNvSpPr/>
          <p:nvPr/>
        </p:nvSpPr>
        <p:spPr>
          <a:xfrm>
            <a:off x="4980530" y="3035569"/>
            <a:ext cx="1577340" cy="396005"/>
          </a:xfrm>
          <a:custGeom>
            <a:avLst/>
            <a:gdLst>
              <a:gd name="connsiteX0" fmla="*/ 0 w 2103120"/>
              <a:gd name="connsiteY0" fmla="*/ 396698 h 528007"/>
              <a:gd name="connsiteX1" fmla="*/ 175260 w 2103120"/>
              <a:gd name="connsiteY1" fmla="*/ 503378 h 528007"/>
              <a:gd name="connsiteX2" fmla="*/ 335280 w 2103120"/>
              <a:gd name="connsiteY2" fmla="*/ 526238 h 528007"/>
              <a:gd name="connsiteX3" fmla="*/ 525780 w 2103120"/>
              <a:gd name="connsiteY3" fmla="*/ 510998 h 528007"/>
              <a:gd name="connsiteX4" fmla="*/ 769620 w 2103120"/>
              <a:gd name="connsiteY4" fmla="*/ 389078 h 528007"/>
              <a:gd name="connsiteX5" fmla="*/ 1082040 w 2103120"/>
              <a:gd name="connsiteY5" fmla="*/ 175718 h 528007"/>
              <a:gd name="connsiteX6" fmla="*/ 1303020 w 2103120"/>
              <a:gd name="connsiteY6" fmla="*/ 46178 h 528007"/>
              <a:gd name="connsiteX7" fmla="*/ 1516380 w 2103120"/>
              <a:gd name="connsiteY7" fmla="*/ 458 h 528007"/>
              <a:gd name="connsiteX8" fmla="*/ 1775460 w 2103120"/>
              <a:gd name="connsiteY8" fmla="*/ 69038 h 528007"/>
              <a:gd name="connsiteX9" fmla="*/ 2103120 w 2103120"/>
              <a:gd name="connsiteY9" fmla="*/ 229058 h 52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120" h="528007">
                <a:moveTo>
                  <a:pt x="0" y="396698"/>
                </a:moveTo>
                <a:cubicBezTo>
                  <a:pt x="59690" y="439243"/>
                  <a:pt x="119380" y="481788"/>
                  <a:pt x="175260" y="503378"/>
                </a:cubicBezTo>
                <a:cubicBezTo>
                  <a:pt x="231140" y="524968"/>
                  <a:pt x="276860" y="524968"/>
                  <a:pt x="335280" y="526238"/>
                </a:cubicBezTo>
                <a:cubicBezTo>
                  <a:pt x="393700" y="527508"/>
                  <a:pt x="453390" y="533858"/>
                  <a:pt x="525780" y="510998"/>
                </a:cubicBezTo>
                <a:cubicBezTo>
                  <a:pt x="598170" y="488138"/>
                  <a:pt x="676910" y="444958"/>
                  <a:pt x="769620" y="389078"/>
                </a:cubicBezTo>
                <a:cubicBezTo>
                  <a:pt x="862330" y="333198"/>
                  <a:pt x="993140" y="232868"/>
                  <a:pt x="1082040" y="175718"/>
                </a:cubicBezTo>
                <a:cubicBezTo>
                  <a:pt x="1170940" y="118568"/>
                  <a:pt x="1230630" y="75388"/>
                  <a:pt x="1303020" y="46178"/>
                </a:cubicBezTo>
                <a:cubicBezTo>
                  <a:pt x="1375410" y="16968"/>
                  <a:pt x="1437640" y="-3352"/>
                  <a:pt x="1516380" y="458"/>
                </a:cubicBezTo>
                <a:cubicBezTo>
                  <a:pt x="1595120" y="4268"/>
                  <a:pt x="1677670" y="30938"/>
                  <a:pt x="1775460" y="69038"/>
                </a:cubicBezTo>
                <a:cubicBezTo>
                  <a:pt x="1873250" y="107138"/>
                  <a:pt x="1988185" y="168098"/>
                  <a:pt x="2103120" y="229058"/>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5" name="24 CuadroTexto"/>
          <p:cNvSpPr txBox="1"/>
          <p:nvPr/>
        </p:nvSpPr>
        <p:spPr>
          <a:xfrm>
            <a:off x="1137975" y="-62173"/>
            <a:ext cx="6426201" cy="738664"/>
          </a:xfrm>
          <a:prstGeom prst="rect">
            <a:avLst/>
          </a:prstGeom>
          <a:noFill/>
        </p:spPr>
        <p:txBody>
          <a:bodyPr wrap="square" rtlCol="0">
            <a:spAutoFit/>
          </a:bodyPr>
          <a:lstStyle/>
          <a:p>
            <a:pPr algn="ctr" defTabSz="685800">
              <a:buClrTx/>
            </a:pP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1876: Alexander Graham Bell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invented</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We</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use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to</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communicate</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with</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our</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friends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and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families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a:t>
            </a:r>
          </a:p>
        </p:txBody>
      </p:sp>
      <p:pic>
        <p:nvPicPr>
          <p:cNvPr id="15" name="14 Imagen"/>
          <p:cNvPicPr>
            <a:picLocks noChangeAspect="1"/>
          </p:cNvPicPr>
          <p:nvPr/>
        </p:nvPicPr>
        <p:blipFill>
          <a:blip r:embed="rId19">
            <a:extLst>
              <a:ext uri="{837473B0-CC2E-450A-ABE3-18F120FF3D39}">
                <a1611:picAttrSrcUrl xmlns:a1611="http://schemas.microsoft.com/office/drawing/2016/11/main" r:id="rId20"/>
              </a:ext>
            </a:extLst>
          </a:blip>
          <a:srcRect/>
          <a:stretch/>
        </p:blipFill>
        <p:spPr>
          <a:xfrm>
            <a:off x="6553203" y="2915142"/>
            <a:ext cx="1403527" cy="974158"/>
          </a:xfrm>
          <a:prstGeom prst="rect">
            <a:avLst/>
          </a:prstGeom>
          <a:effectLst>
            <a:outerShdw blurRad="76200" dir="18900000" sy="23000" kx="-1200000" algn="bl" rotWithShape="0">
              <a:prstClr val="black">
                <a:alpha val="20000"/>
              </a:prstClr>
            </a:outerShdw>
          </a:effectLst>
        </p:spPr>
      </p:pic>
      <p:pic>
        <p:nvPicPr>
          <p:cNvPr id="6" name="Picture 22" descr="http://www.graphicmania.net/wp-content/uploads/13012011/cg00.jp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6911" b="95935" l="36552" r="58448">
                        <a14:backgroundMark x1="50172" y1="46748" x2="51207" y2="43089"/>
                        <a14:backgroundMark x1="48621" y1="46748" x2="48621" y2="46748"/>
                        <a14:backgroundMark x1="48103" y1="56911" x2="48621" y2="56911"/>
                        <a14:backgroundMark x1="46552" y1="83740" x2="47586" y2="87398"/>
                      </a14:backgroundRemoval>
                    </a14:imgEffect>
                    <a14:imgEffect>
                      <a14:brightnessContrast contrast="40000"/>
                    </a14:imgEffect>
                  </a14:imgLayer>
                </a14:imgProps>
              </a:ext>
              <a:ext uri="{28A0092B-C50C-407E-A947-70E740481C1C}">
                <a14:useLocalDpi xmlns:a14="http://schemas.microsoft.com/office/drawing/2010/main" val="0"/>
              </a:ext>
            </a:extLst>
          </a:blip>
          <a:srcRect l="36911" t="8263" r="42278" b="5883"/>
          <a:stretch/>
        </p:blipFill>
        <p:spPr bwMode="auto">
          <a:xfrm>
            <a:off x="1331641" y="1738049"/>
            <a:ext cx="432047" cy="75595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080058" y="4674189"/>
            <a:ext cx="4212468" cy="415498"/>
          </a:xfrm>
          <a:prstGeom prst="rect">
            <a:avLst/>
          </a:prstGeom>
          <a:noFill/>
        </p:spPr>
        <p:txBody>
          <a:bodyPr wrap="square" rtlCol="0">
            <a:spAutoFit/>
          </a:bodyPr>
          <a:lstStyle/>
          <a:p>
            <a:pPr algn="ctr" defTabSz="685800">
              <a:buClrTx/>
            </a:pP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Click</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on</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right</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kid</a:t>
            </a:r>
            <a:endParaRPr lang="es-ES" sz="210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2" name="1 Pentágono">
            <a:hlinkClick r:id="" action="ppaction://hlinkshowjump?jump=nextslide"/>
          </p:cNvPr>
          <p:cNvSpPr/>
          <p:nvPr/>
        </p:nvSpPr>
        <p:spPr>
          <a:xfrm>
            <a:off x="5592745" y="4745440"/>
            <a:ext cx="817048" cy="242902"/>
          </a:xfrm>
          <a:prstGeom prst="homePlate">
            <a:avLst/>
          </a:prstGeom>
          <a:solidFill>
            <a:srgbClr val="0070C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s-ES_tradnl" sz="1350" b="1" kern="1200" dirty="0">
                <a:solidFill>
                  <a:prstClr val="white"/>
                </a:solidFill>
                <a:latin typeface=""/>
              </a:rPr>
              <a:t>NEXT</a:t>
            </a:r>
            <a:endParaRPr lang="es-ES" sz="1350" b="1" kern="1200" dirty="0">
              <a:solidFill>
                <a:prstClr val="white"/>
              </a:solidFill>
              <a:latin typeface=""/>
            </a:endParaRPr>
          </a:p>
        </p:txBody>
      </p:sp>
      <p:pic>
        <p:nvPicPr>
          <p:cNvPr id="28" name="Picture 12" descr="http://previewcf.turbosquid.com/Preview/2014/07/08__15_04_13/Bush03.jpg067daa6f-ebc5-4d0f-864a-158b204eeb50Large.jp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23618" t="17850" r="14146" b="43004"/>
          <a:stretch/>
        </p:blipFill>
        <p:spPr bwMode="auto">
          <a:xfrm>
            <a:off x="1143001" y="374889"/>
            <a:ext cx="738770" cy="28304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9" name="28 CuadroTexto"/>
          <p:cNvSpPr txBox="1"/>
          <p:nvPr/>
        </p:nvSpPr>
        <p:spPr>
          <a:xfrm>
            <a:off x="7348092" y="33468"/>
            <a:ext cx="572281" cy="300082"/>
          </a:xfrm>
          <a:prstGeom prst="rect">
            <a:avLst/>
          </a:prstGeom>
          <a:noFill/>
        </p:spPr>
        <p:txBody>
          <a:bodyPr wrap="square" rtlCol="0">
            <a:spAutoFit/>
          </a:bodyPr>
          <a:lstStyle/>
          <a:p>
            <a:pPr algn="r" defTabSz="685800">
              <a:buClrTx/>
            </a:pPr>
            <a:r>
              <a:rPr lang="es-ES_tradnl" sz="1350" b="1" kern="1200" dirty="0">
                <a:solidFill>
                  <a:prstClr val="white"/>
                </a:solidFill>
                <a:effectLst>
                  <a:outerShdw blurRad="38100" dist="38100" dir="2700000" algn="tl">
                    <a:srgbClr val="000000">
                      <a:alpha val="43137"/>
                    </a:srgbClr>
                  </a:outerShdw>
                </a:effectLst>
                <a:latin typeface="Calibri"/>
                <a:ea typeface="+mn-ea"/>
                <a:cs typeface="+mn-cs"/>
              </a:rPr>
              <a:t>2/5</a:t>
            </a:r>
            <a:endParaRPr lang="es-ES" sz="1350" b="1" kern="1200" dirty="0">
              <a:solidFill>
                <a:prstClr val="white"/>
              </a:solidFill>
              <a:effectLst>
                <a:outerShdw blurRad="38100" dist="38100" dir="2700000" algn="tl">
                  <a:srgbClr val="000000">
                    <a:alpha val="43137"/>
                  </a:srgbClr>
                </a:outerShdw>
              </a:effectLst>
              <a:latin typeface="Calibri"/>
              <a:ea typeface="+mn-ea"/>
              <a:cs typeface="+mn-cs"/>
            </a:endParaRPr>
          </a:p>
        </p:txBody>
      </p:sp>
      <p:sp>
        <p:nvSpPr>
          <p:cNvPr id="33" name="9 CuadroTexto">
            <a:extLst>
              <a:ext uri="{FF2B5EF4-FFF2-40B4-BE49-F238E27FC236}">
                <a16:creationId xmlns:a16="http://schemas.microsoft.com/office/drawing/2014/main" id="{174D14A1-BA9D-AF73-CA41-50029E938AE1}"/>
              </a:ext>
            </a:extLst>
          </p:cNvPr>
          <p:cNvSpPr txBox="1"/>
          <p:nvPr/>
        </p:nvSpPr>
        <p:spPr>
          <a:xfrm>
            <a:off x="1222672" y="1331827"/>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TOM</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4" name="10 CuadroTexto">
            <a:extLst>
              <a:ext uri="{FF2B5EF4-FFF2-40B4-BE49-F238E27FC236}">
                <a16:creationId xmlns:a16="http://schemas.microsoft.com/office/drawing/2014/main" id="{711987C4-63F3-FF10-9709-1E10A52BA50B}"/>
              </a:ext>
            </a:extLst>
          </p:cNvPr>
          <p:cNvSpPr txBox="1"/>
          <p:nvPr/>
        </p:nvSpPr>
        <p:spPr>
          <a:xfrm>
            <a:off x="1185778" y="4617009"/>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BOB</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5" name="11 CuadroTexto">
            <a:extLst>
              <a:ext uri="{FF2B5EF4-FFF2-40B4-BE49-F238E27FC236}">
                <a16:creationId xmlns:a16="http://schemas.microsoft.com/office/drawing/2014/main" id="{937C5EC1-4D92-79E7-A817-6B004BDE637A}"/>
              </a:ext>
            </a:extLst>
          </p:cNvPr>
          <p:cNvSpPr txBox="1"/>
          <p:nvPr/>
        </p:nvSpPr>
        <p:spPr>
          <a:xfrm>
            <a:off x="1188003" y="2479588"/>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LIZ</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6" name="12 CuadroTexto">
            <a:extLst>
              <a:ext uri="{FF2B5EF4-FFF2-40B4-BE49-F238E27FC236}">
                <a16:creationId xmlns:a16="http://schemas.microsoft.com/office/drawing/2014/main" id="{F3A1FDAE-42E9-87B7-F878-109845A6D3E3}"/>
              </a:ext>
            </a:extLst>
          </p:cNvPr>
          <p:cNvSpPr txBox="1"/>
          <p:nvPr/>
        </p:nvSpPr>
        <p:spPr>
          <a:xfrm>
            <a:off x="1199729" y="3574252"/>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ANN</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7" name="23 CuadroTexto">
            <a:extLst>
              <a:ext uri="{FF2B5EF4-FFF2-40B4-BE49-F238E27FC236}">
                <a16:creationId xmlns:a16="http://schemas.microsoft.com/office/drawing/2014/main" id="{25DF3E8E-E1ED-2B6D-7A6C-6BF164F79DA4}"/>
              </a:ext>
            </a:extLst>
          </p:cNvPr>
          <p:cNvSpPr txBox="1"/>
          <p:nvPr/>
        </p:nvSpPr>
        <p:spPr>
          <a:xfrm>
            <a:off x="7812359" y="2236705"/>
            <a:ext cx="1523000" cy="400110"/>
          </a:xfrm>
          <a:prstGeom prst="rect">
            <a:avLst/>
          </a:prstGeom>
          <a:noFill/>
        </p:spPr>
        <p:txBody>
          <a:bodyPr wrap="square" rtlCol="0">
            <a:spAutoFit/>
          </a:bodyPr>
          <a:lstStyle/>
          <a:p>
            <a:pPr algn="ctr" defTabSz="685800">
              <a:buClrTx/>
            </a:pPr>
            <a:r>
              <a:rPr lang="es-ES_tradnl" sz="2000" b="1" dirty="0" err="1">
                <a:solidFill>
                  <a:srgbClr val="FF0000"/>
                </a:solidFill>
                <a:latin typeface=""/>
                <a:cs typeface="Calibri" panose="020F0502020204030204" pitchFamily="34" charset="0"/>
              </a:rPr>
              <a:t>Letter</a:t>
            </a:r>
            <a:endParaRPr lang="es-ES" sz="2000" b="1" dirty="0">
              <a:solidFill>
                <a:srgbClr val="FF0000"/>
              </a:solidFill>
              <a:latin typeface=""/>
              <a:cs typeface="Calibri" panose="020F0502020204030204" pitchFamily="34" charset="0"/>
            </a:endParaRPr>
          </a:p>
        </p:txBody>
      </p:sp>
      <p:sp>
        <p:nvSpPr>
          <p:cNvPr id="38" name="TextBox 37">
            <a:extLst>
              <a:ext uri="{FF2B5EF4-FFF2-40B4-BE49-F238E27FC236}">
                <a16:creationId xmlns:a16="http://schemas.microsoft.com/office/drawing/2014/main" id="{96B64061-6FD1-091E-234E-596BD8652D76}"/>
              </a:ext>
            </a:extLst>
          </p:cNvPr>
          <p:cNvSpPr txBox="1"/>
          <p:nvPr/>
        </p:nvSpPr>
        <p:spPr>
          <a:xfrm>
            <a:off x="7647519" y="4539508"/>
            <a:ext cx="4572000"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Dove</a:t>
            </a:r>
          </a:p>
        </p:txBody>
      </p:sp>
      <p:sp>
        <p:nvSpPr>
          <p:cNvPr id="39" name="TextBox 38">
            <a:extLst>
              <a:ext uri="{FF2B5EF4-FFF2-40B4-BE49-F238E27FC236}">
                <a16:creationId xmlns:a16="http://schemas.microsoft.com/office/drawing/2014/main" id="{6604EC7D-3C24-DC97-3CCF-60B79F0661DC}"/>
              </a:ext>
            </a:extLst>
          </p:cNvPr>
          <p:cNvSpPr txBox="1"/>
          <p:nvPr/>
        </p:nvSpPr>
        <p:spPr>
          <a:xfrm>
            <a:off x="7629161" y="3452280"/>
            <a:ext cx="6074228"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Telephone</a:t>
            </a:r>
          </a:p>
        </p:txBody>
      </p:sp>
      <p:sp>
        <p:nvSpPr>
          <p:cNvPr id="40" name="TextBox 39">
            <a:extLst>
              <a:ext uri="{FF2B5EF4-FFF2-40B4-BE49-F238E27FC236}">
                <a16:creationId xmlns:a16="http://schemas.microsoft.com/office/drawing/2014/main" id="{30974B0F-3553-8737-B2B4-A17F30FA90D4}"/>
              </a:ext>
            </a:extLst>
          </p:cNvPr>
          <p:cNvSpPr txBox="1"/>
          <p:nvPr/>
        </p:nvSpPr>
        <p:spPr>
          <a:xfrm>
            <a:off x="7828373" y="516409"/>
            <a:ext cx="1383667" cy="1015663"/>
          </a:xfrm>
          <a:prstGeom prst="rect">
            <a:avLst/>
          </a:prstGeom>
          <a:noFill/>
        </p:spPr>
        <p:txBody>
          <a:bodyPr wrap="square">
            <a:spAutoFit/>
          </a:bodyPr>
          <a:lstStyle/>
          <a:p>
            <a:r>
              <a:rPr lang="en-US" sz="2000" b="1" dirty="0">
                <a:solidFill>
                  <a:srgbClr val="FF0000"/>
                </a:solidFill>
                <a:latin typeface=""/>
                <a:cs typeface="Calibri" panose="020F0502020204030204" pitchFamily="34" charset="0"/>
              </a:rPr>
              <a:t>Tin can telephone</a:t>
            </a:r>
          </a:p>
          <a:p>
            <a:endParaRPr lang="en-US" sz="2000" b="1" dirty="0">
              <a:solidFill>
                <a:srgbClr val="FF0000"/>
              </a:solidFill>
              <a:latin typeface=""/>
              <a:cs typeface="Calibri" panose="020F0502020204030204" pitchFamily="34" charset="0"/>
            </a:endParaRPr>
          </a:p>
        </p:txBody>
      </p:sp>
    </p:spTree>
    <p:extLst>
      <p:ext uri="{BB962C8B-B14F-4D97-AF65-F5344CB8AC3E}">
        <p14:creationId xmlns:p14="http://schemas.microsoft.com/office/powerpoint/2010/main" val="403868142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50"/>
                                        <p:tgtEl>
                                          <p:spTgt spid="18"/>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250"/>
                                        <p:tgtEl>
                                          <p:spTgt spid="1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250"/>
                                        <p:tgtEl>
                                          <p:spTgt spid="20"/>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50"/>
                                        <p:tgtEl>
                                          <p:spTgt spid="21"/>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250"/>
                                        <p:tgtEl>
                                          <p:spTgt spid="2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250"/>
                                        <p:tgtEl>
                                          <p:spTgt spid="23"/>
                                        </p:tgtEl>
                                      </p:cBhvr>
                                    </p:animEffect>
                                  </p:childTnLst>
                                </p:cTn>
                              </p:par>
                            </p:childTnLst>
                          </p:cTn>
                        </p:par>
                        <p:par>
                          <p:cTn id="32" fill="hold">
                            <p:stCondLst>
                              <p:cond delay="1750"/>
                            </p:stCondLst>
                            <p:childTnLst>
                              <p:par>
                                <p:cTn id="33" presetID="0" presetClass="path" presetSubtype="0" accel="50000" decel="50000" fill="hold" nodeType="afterEffect">
                                  <p:stCondLst>
                                    <p:cond delay="0"/>
                                  </p:stCondLst>
                                  <p:childTnLst>
                                    <p:animMotion origin="layout" path="M 2.5E-6 -1.11111E-6 L 0.04722 0.02107 L 0.07083 0.06297 L 0.11823 0.09445 L 0.19688 0.09445 L 0.2599 0.07361 L 0.29931 0.02107 L 0.30712 -0.04189 L 0.3151 -0.1574 L 0.35434 -0.24143 L 0.41736 -0.28333 L 0.45677 -0.28333 L 0.50399 -0.2625 L 0.51198 -0.24143 L 0.50399 -0.17847 L 0.48038 -0.11551 L 0.44896 -0.02106 L 0.42535 0.05255 L 0.41736 0.11551 L 0.44097 0.16806 L 0.48837 0.18912 L 0.5592 0.16806 L 0.60642 0.13658 L 0.62222 0.08403 L 0.62222 0.03149 L 0.60642 -1.11111E-6 L 0.5592 -0.02106 L 0.49618 -0.01041 L 0.46458 0.03149 L 0.46458 0.09445 L 0.47257 0.15764 L 0.49618 0.19954 L 0.53559 0.23102 L 0.58281 0.19954 L 0.62222 0.15764 L 0.65365 0.14699 L 0.68524 0.15764 L 0.71667 0.16806 L 0.73247 0.19954 L 0.75608 0.2625 " pathEditMode="relative" ptsTypes="AAAAAAAAAAAAAAAAAAAAAAAAAAAAAAAAAAAAAAAA">
                                      <p:cBhvr>
                                        <p:cTn id="34" dur="4250" fill="hold"/>
                                        <p:tgtEl>
                                          <p:spTgt spid="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2" name="descenso.wav"/>
                                        </p:tgtEl>
                                      </p:cMediaNode>
                                    </p:audio>
                                  </p:subTnLst>
                                </p:cTn>
                              </p:par>
                            </p:childTnLst>
                          </p:cTn>
                        </p:par>
                        <p:par>
                          <p:cTn id="35" fill="hold">
                            <p:stCondLst>
                              <p:cond delay="6000"/>
                            </p:stCondLst>
                            <p:childTnLst>
                              <p:par>
                                <p:cTn id="36" presetID="53" presetClass="entr" presetSubtype="16"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7"/>
                                        </p:tgtEl>
                                        <p:attrNameLst>
                                          <p:attrName>r</p:attrName>
                                        </p:attrNameLst>
                                      </p:cBhvr>
                                    </p:animRot>
                                    <p:animRot by="-240000">
                                      <p:cBhvr>
                                        <p:cTn id="46" dur="200" fill="hold">
                                          <p:stCondLst>
                                            <p:cond delay="200"/>
                                          </p:stCondLst>
                                        </p:cTn>
                                        <p:tgtEl>
                                          <p:spTgt spid="7"/>
                                        </p:tgtEl>
                                        <p:attrNameLst>
                                          <p:attrName>r</p:attrName>
                                        </p:attrNameLst>
                                      </p:cBhvr>
                                    </p:animRot>
                                    <p:animRot by="240000">
                                      <p:cBhvr>
                                        <p:cTn id="47" dur="200" fill="hold">
                                          <p:stCondLst>
                                            <p:cond delay="400"/>
                                          </p:stCondLst>
                                        </p:cTn>
                                        <p:tgtEl>
                                          <p:spTgt spid="7"/>
                                        </p:tgtEl>
                                        <p:attrNameLst>
                                          <p:attrName>r</p:attrName>
                                        </p:attrNameLst>
                                      </p:cBhvr>
                                    </p:animRot>
                                    <p:animRot by="-240000">
                                      <p:cBhvr>
                                        <p:cTn id="48" dur="200" fill="hold">
                                          <p:stCondLst>
                                            <p:cond delay="600"/>
                                          </p:stCondLst>
                                        </p:cTn>
                                        <p:tgtEl>
                                          <p:spTgt spid="7"/>
                                        </p:tgtEl>
                                        <p:attrNameLst>
                                          <p:attrName>r</p:attrName>
                                        </p:attrNameLst>
                                      </p:cBhvr>
                                    </p:animRot>
                                    <p:animRot by="120000">
                                      <p:cBhvr>
                                        <p:cTn id="49" dur="200" fill="hold">
                                          <p:stCondLst>
                                            <p:cond delay="800"/>
                                          </p:stCondLst>
                                        </p:cTn>
                                        <p:tgtEl>
                                          <p:spTgt spid="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5"/>
                                        </p:tgtEl>
                                        <p:attrNameLst>
                                          <p:attrName>r</p:attrName>
                                        </p:attrNameLst>
                                      </p:cBhvr>
                                    </p:animRot>
                                    <p:animRot by="-240000">
                                      <p:cBhvr>
                                        <p:cTn id="55" dur="200" fill="hold">
                                          <p:stCondLst>
                                            <p:cond delay="200"/>
                                          </p:stCondLst>
                                        </p:cTn>
                                        <p:tgtEl>
                                          <p:spTgt spid="5"/>
                                        </p:tgtEl>
                                        <p:attrNameLst>
                                          <p:attrName>r</p:attrName>
                                        </p:attrNameLst>
                                      </p:cBhvr>
                                    </p:animRot>
                                    <p:animRot by="240000">
                                      <p:cBhvr>
                                        <p:cTn id="56" dur="200" fill="hold">
                                          <p:stCondLst>
                                            <p:cond delay="400"/>
                                          </p:stCondLst>
                                        </p:cTn>
                                        <p:tgtEl>
                                          <p:spTgt spid="5"/>
                                        </p:tgtEl>
                                        <p:attrNameLst>
                                          <p:attrName>r</p:attrName>
                                        </p:attrNameLst>
                                      </p:cBhvr>
                                    </p:animRot>
                                    <p:animRot by="-240000">
                                      <p:cBhvr>
                                        <p:cTn id="57" dur="200" fill="hold">
                                          <p:stCondLst>
                                            <p:cond delay="600"/>
                                          </p:stCondLst>
                                        </p:cTn>
                                        <p:tgtEl>
                                          <p:spTgt spid="5"/>
                                        </p:tgtEl>
                                        <p:attrNameLst>
                                          <p:attrName>r</p:attrName>
                                        </p:attrNameLst>
                                      </p:cBhvr>
                                    </p:animRot>
                                    <p:animRot by="120000">
                                      <p:cBhvr>
                                        <p:cTn id="58" dur="200" fill="hold">
                                          <p:stCondLst>
                                            <p:cond delay="800"/>
                                          </p:stCondLst>
                                        </p:cTn>
                                        <p:tgtEl>
                                          <p:spTgt spid="5"/>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8"/>
                                        </p:tgtEl>
                                        <p:attrNameLst>
                                          <p:attrName>r</p:attrName>
                                        </p:attrNameLst>
                                      </p:cBhvr>
                                    </p:animRot>
                                    <p:animRot by="-240000">
                                      <p:cBhvr>
                                        <p:cTn id="64" dur="200" fill="hold">
                                          <p:stCondLst>
                                            <p:cond delay="200"/>
                                          </p:stCondLst>
                                        </p:cTn>
                                        <p:tgtEl>
                                          <p:spTgt spid="8"/>
                                        </p:tgtEl>
                                        <p:attrNameLst>
                                          <p:attrName>r</p:attrName>
                                        </p:attrNameLst>
                                      </p:cBhvr>
                                    </p:animRot>
                                    <p:animRot by="240000">
                                      <p:cBhvr>
                                        <p:cTn id="65" dur="200" fill="hold">
                                          <p:stCondLst>
                                            <p:cond delay="400"/>
                                          </p:stCondLst>
                                        </p:cTn>
                                        <p:tgtEl>
                                          <p:spTgt spid="8"/>
                                        </p:tgtEl>
                                        <p:attrNameLst>
                                          <p:attrName>r</p:attrName>
                                        </p:attrNameLst>
                                      </p:cBhvr>
                                    </p:animRot>
                                    <p:animRot by="-240000">
                                      <p:cBhvr>
                                        <p:cTn id="66" dur="200" fill="hold">
                                          <p:stCondLst>
                                            <p:cond delay="600"/>
                                          </p:stCondLst>
                                        </p:cTn>
                                        <p:tgtEl>
                                          <p:spTgt spid="8"/>
                                        </p:tgtEl>
                                        <p:attrNameLst>
                                          <p:attrName>r</p:attrName>
                                        </p:attrNameLst>
                                      </p:cBhvr>
                                    </p:animRot>
                                    <p:animRot by="120000">
                                      <p:cBhvr>
                                        <p:cTn id="67" dur="200" fill="hold">
                                          <p:stCondLst>
                                            <p:cond delay="800"/>
                                          </p:stCondLst>
                                        </p:cTn>
                                        <p:tgtEl>
                                          <p:spTgt spid="8"/>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8"/>
                  </p:tgtEl>
                </p:cond>
              </p:nextCondLst>
            </p:seq>
          </p:childTnLst>
        </p:cTn>
      </p:par>
    </p:tnLst>
    <p:bldLst>
      <p:bldP spid="17" grpId="0" animBg="1"/>
      <p:bldP spid="18" grpId="0" animBg="1"/>
      <p:bldP spid="19" grpId="0" animBg="1"/>
      <p:bldP spid="20" grpId="0" animBg="1"/>
      <p:bldP spid="21" grpId="0" animBg="1"/>
      <p:bldP spid="22" grpId="0" animBg="1"/>
      <p:bldP spid="2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 name="25 Rectángulo"/>
          <p:cNvSpPr/>
          <p:nvPr/>
        </p:nvSpPr>
        <p:spPr>
          <a:xfrm>
            <a:off x="1143000" y="0"/>
            <a:ext cx="6858000" cy="657929"/>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538" b="80000" l="5049" r="86602">
                        <a14:backgroundMark x1="25437" y1="25000" x2="25146" y2="26538"/>
                        <a14:backgroundMark x1="38641" y1="27154" x2="38641" y2="29769"/>
                        <a14:backgroundMark x1="28544" y1="24538" x2="26990" y2="27462"/>
                        <a14:backgroundMark x1="32427" y1="25692" x2="32816" y2="27462"/>
                        <a14:backgroundMark x1="23301" y1="35462" x2="24175" y2="37462"/>
                        <a14:backgroundMark x1="16311" y1="29000" x2="14369" y2="29077"/>
                        <a14:backgroundMark x1="11942" y1="35154" x2="11845" y2="38077"/>
                        <a14:backgroundMark x1="16117" y1="35000" x2="18058" y2="32615"/>
                        <a14:backgroundMark x1="53883" y1="29923" x2="59223" y2="30615"/>
                        <a14:backgroundMark x1="47282" y1="35462" x2="51359" y2="34308"/>
                        <a14:backgroundMark x1="70583" y1="32538" x2="71553" y2="31846"/>
                        <a14:backgroundMark x1="70583" y1="36462" x2="79223" y2="35385"/>
                        <a14:backgroundMark x1="65340" y1="35231" x2="69903" y2="36692"/>
                        <a14:backgroundMark x1="57864" y1="42000" x2="59223" y2="41308"/>
                        <a14:backgroundMark x1="52233" y1="39538" x2="56117" y2="37615"/>
                        <a14:backgroundMark x1="31748" y1="48846" x2="35922" y2="49385"/>
                        <a14:backgroundMark x1="53981" y1="48846" x2="59029" y2="47923"/>
                        <a14:backgroundMark x1="73398" y1="51769" x2="76990" y2="53692"/>
                        <a14:backgroundMark x1="13010" y1="46462" x2="17961" y2="48846"/>
                        <a14:backgroundMark x1="14757" y1="41385" x2="16117" y2="41846"/>
                        <a14:backgroundMark x1="28252" y1="42692" x2="32718" y2="40462"/>
                        <a14:backgroundMark x1="38641" y1="45385" x2="48932" y2="45385"/>
                        <a14:backgroundMark x1="38641" y1="41308" x2="44951" y2="40923"/>
                        <a14:backgroundMark x1="42233" y1="37231" x2="43301" y2="37846"/>
                        <a14:backgroundMark x1="25049" y1="48000" x2="26602" y2="47154"/>
                        <a14:backgroundMark x1="15825" y1="58154" x2="24951" y2="56538"/>
                        <a14:backgroundMark x1="26117" y1="56538" x2="29417" y2="58846"/>
                        <a14:backgroundMark x1="28835" y1="65462" x2="27573" y2="67615"/>
                        <a14:backgroundMark x1="21068" y1="63462" x2="20291" y2="64154"/>
                        <a14:backgroundMark x1="23592" y1="52615" x2="33010" y2="53000"/>
                        <a14:backgroundMark x1="72816" y1="42000" x2="78544" y2="43538"/>
                        <a14:backgroundMark x1="81262" y1="46846" x2="81165" y2="47385"/>
                        <a14:backgroundMark x1="64563" y1="45615" x2="67282" y2="46462"/>
                        <a14:backgroundMark x1="67670" y1="42077" x2="66990" y2="42077"/>
                        <a14:backgroundMark x1="72330" y1="46692" x2="73495" y2="47077"/>
                        <a14:backgroundMark x1="63689" y1="40308" x2="63398" y2="40692"/>
                        <a14:backgroundMark x1="81748" y1="56769" x2="80194" y2="58154"/>
                        <a14:backgroundMark x1="69223" y1="54385" x2="69223" y2="55692"/>
                        <a14:backgroundMark x1="63883" y1="53308" x2="60874" y2="52615"/>
                        <a14:backgroundMark x1="60000" y1="56615" x2="61748" y2="58077"/>
                        <a14:backgroundMark x1="41165" y1="54538" x2="45340" y2="54000"/>
                        <a14:backgroundMark x1="39709" y1="60385" x2="41748" y2="64077"/>
                        <a14:backgroundMark x1="47767" y1="61385" x2="48738" y2="63846"/>
                        <a14:backgroundMark x1="44757" y1="57923" x2="46699" y2="61000"/>
                        <a14:backgroundMark x1="49417" y1="58077" x2="50971" y2="59077"/>
                        <a14:backgroundMark x1="52039" y1="55769" x2="54175" y2="56769"/>
                        <a14:backgroundMark x1="19223" y1="70000" x2="18641" y2="70000"/>
                        <a14:backgroundMark x1="33301" y1="62923" x2="34951" y2="65154"/>
                        <a14:backgroundMark x1="35922" y1="72538" x2="34369" y2="72769"/>
                        <a14:backgroundMark x1="41165" y1="71000" x2="43398" y2="72538"/>
                        <a14:backgroundMark x1="44466" y1="68538" x2="44466" y2="68538"/>
                        <a14:backgroundMark x1="48350" y1="68308" x2="50097" y2="67846"/>
                        <a14:backgroundMark x1="57767" y1="62615" x2="58447" y2="62615"/>
                        <a14:backgroundMark x1="64854" y1="62077" x2="67961" y2="61846"/>
                        <a14:backgroundMark x1="66990" y1="59000" x2="66214" y2="59077"/>
                        <a14:backgroundMark x1="66505" y1="65462" x2="65437" y2="66077"/>
                        <a14:backgroundMark x1="60971" y1="69154" x2="57864" y2="72000"/>
                        <a14:backgroundMark x1="37864" y1="37154" x2="38252" y2="37000"/>
                        <a14:backgroundMark x1="49515" y1="71769" x2="50971" y2="71308"/>
                        <a14:backgroundMark x1="57282" y1="66000" x2="56699" y2="66923"/>
                        <a14:backgroundMark x1="53592" y1="69923" x2="52621" y2="70462"/>
                      </a14:backgroundRemoval>
                    </a14:imgEffect>
                  </a14:imgLayer>
                </a14:imgProps>
              </a:ext>
              <a:ext uri="{28A0092B-C50C-407E-A947-70E740481C1C}">
                <a14:useLocalDpi xmlns:a14="http://schemas.microsoft.com/office/drawing/2010/main" val="0"/>
              </a:ext>
            </a:extLst>
          </a:blip>
          <a:srcRect l="5884" t="18794" r="14445" b="20658"/>
          <a:stretch/>
        </p:blipFill>
        <p:spPr>
          <a:xfrm rot="16200000">
            <a:off x="2242076" y="323531"/>
            <a:ext cx="3888432" cy="4806534"/>
          </a:xfrm>
          <a:prstGeom prst="rect">
            <a:avLst/>
          </a:prstGeom>
          <a:effectLst>
            <a:outerShdw blurRad="50800" dist="38100" dir="2700000" algn="tl" rotWithShape="0">
              <a:prstClr val="black">
                <a:alpha val="40000"/>
              </a:prstClr>
            </a:outerShdw>
          </a:effectLst>
        </p:spPr>
      </p:pic>
      <p:pic>
        <p:nvPicPr>
          <p:cNvPr id="5" name="Picture 2" descr="http://features.cgsociety.org/newgallerycrits/g62/54062/54062_1275693406_larg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66389" t="42488" r="6330" b="10256"/>
          <a:stretch/>
        </p:blipFill>
        <p:spPr bwMode="auto">
          <a:xfrm flipH="1">
            <a:off x="1242965" y="2818169"/>
            <a:ext cx="509212" cy="75608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http://features.cgsociety.org/newgallerycrits/g62/54062/54062_1275693406_large.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foregroundMark x1="21732" y1="36111" x2="16993" y2="39957"/>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5505" t="29151" r="71921" b="7721"/>
          <a:stretch/>
        </p:blipFill>
        <p:spPr bwMode="auto">
          <a:xfrm>
            <a:off x="1242965" y="3747829"/>
            <a:ext cx="432048" cy="9231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a:blip r:embed="rId10">
            <a:extLst>
              <a:ext uri="{837473B0-CC2E-450A-ABE3-18F120FF3D39}">
                <a1611:picAttrSrcUrl xmlns:a1611="http://schemas.microsoft.com/office/drawing/2016/11/main" r:id="rId11"/>
              </a:ext>
            </a:extLst>
          </a:blip>
          <a:srcRect/>
          <a:stretch/>
        </p:blipFill>
        <p:spPr>
          <a:xfrm>
            <a:off x="6572194" y="461275"/>
            <a:ext cx="854145" cy="1110389"/>
          </a:xfrm>
          <a:prstGeom prst="rect">
            <a:avLst/>
          </a:prstGeom>
          <a:effectLst>
            <a:outerShdw blurRad="76200" dir="18900000" sy="23000" kx="-1200000" algn="bl" rotWithShape="0">
              <a:prstClr val="black">
                <a:alpha val="20000"/>
              </a:prstClr>
            </a:outerShdw>
          </a:effectLst>
        </p:spPr>
      </p:pic>
      <p:pic>
        <p:nvPicPr>
          <p:cNvPr id="14" name="13 Imagen"/>
          <p:cNvPicPr>
            <a:picLocks noChangeAspect="1"/>
          </p:cNvPicPr>
          <p:nvPr/>
        </p:nvPicPr>
        <p:blipFill>
          <a:blip r:embed="rId12">
            <a:extLst>
              <a:ext uri="{837473B0-CC2E-450A-ABE3-18F120FF3D39}">
                <a1611:picAttrSrcUrl xmlns:a1611="http://schemas.microsoft.com/office/drawing/2016/11/main" r:id="rId13"/>
              </a:ext>
            </a:extLst>
          </a:blip>
          <a:srcRect/>
          <a:stretch/>
        </p:blipFill>
        <p:spPr>
          <a:xfrm>
            <a:off x="6543675" y="1599642"/>
            <a:ext cx="1081748" cy="1081748"/>
          </a:xfrm>
          <a:prstGeom prst="rect">
            <a:avLst/>
          </a:prstGeom>
          <a:effectLst>
            <a:outerShdw blurRad="76200" dir="18900000" sy="23000" kx="-1200000" algn="bl" rotWithShape="0">
              <a:prstClr val="black">
                <a:alpha val="20000"/>
              </a:prstClr>
            </a:outerShdw>
          </a:effectLst>
        </p:spPr>
      </p:pic>
      <p:pic>
        <p:nvPicPr>
          <p:cNvPr id="16" name="15 Imagen"/>
          <p:cNvPicPr>
            <a:picLocks noChangeAspect="1"/>
          </p:cNvPicPr>
          <p:nvPr/>
        </p:nvPicPr>
        <p:blipFill>
          <a:blip r:embed="rId14">
            <a:extLst>
              <a:ext uri="{837473B0-CC2E-450A-ABE3-18F120FF3D39}">
                <a1611:picAttrSrcUrl xmlns:a1611="http://schemas.microsoft.com/office/drawing/2016/11/main" r:id="rId15"/>
              </a:ext>
            </a:extLst>
          </a:blip>
          <a:srcRect/>
          <a:stretch/>
        </p:blipFill>
        <p:spPr>
          <a:xfrm>
            <a:off x="6330993" y="3993833"/>
            <a:ext cx="1029983" cy="1158958"/>
          </a:xfrm>
          <a:prstGeom prst="rect">
            <a:avLst/>
          </a:prstGeom>
          <a:effectLst>
            <a:outerShdw blurRad="76200" dir="18900000" sy="23000" kx="-1200000" algn="bl" rotWithShape="0">
              <a:prstClr val="black">
                <a:alpha val="20000"/>
              </a:prstClr>
            </a:outerShdw>
          </a:effectLst>
        </p:spPr>
      </p:pic>
      <p:sp>
        <p:nvSpPr>
          <p:cNvPr id="25" name="24 CuadroTexto"/>
          <p:cNvSpPr txBox="1"/>
          <p:nvPr/>
        </p:nvSpPr>
        <p:spPr>
          <a:xfrm>
            <a:off x="1499608" y="-26701"/>
            <a:ext cx="5189414" cy="738664"/>
          </a:xfrm>
          <a:prstGeom prst="rect">
            <a:avLst/>
          </a:prstGeom>
          <a:noFill/>
        </p:spPr>
        <p:txBody>
          <a:bodyPr wrap="square" rtlCol="0">
            <a:spAutoFit/>
          </a:bodyPr>
          <a:lstStyle/>
          <a:p>
            <a:pPr algn="ctr" defTabSz="685800">
              <a:buClrTx/>
            </a:pP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1928: Sir Alexander Fleming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discovered</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was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world’s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first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antibiotic</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a:t>
            </a:r>
          </a:p>
        </p:txBody>
      </p:sp>
      <p:pic>
        <p:nvPicPr>
          <p:cNvPr id="15" name="14 Imagen"/>
          <p:cNvPicPr>
            <a:picLocks noChangeAspect="1"/>
          </p:cNvPicPr>
          <p:nvPr/>
        </p:nvPicPr>
        <p:blipFill>
          <a:blip r:embed="rId16">
            <a:extLst>
              <a:ext uri="{837473B0-CC2E-450A-ABE3-18F120FF3D39}">
                <a1611:picAttrSrcUrl xmlns:a1611="http://schemas.microsoft.com/office/drawing/2016/11/main" r:id="rId17"/>
              </a:ext>
            </a:extLst>
          </a:blip>
          <a:srcRect/>
          <a:stretch/>
        </p:blipFill>
        <p:spPr>
          <a:xfrm>
            <a:off x="6129677" y="2459343"/>
            <a:ext cx="1613957" cy="1613957"/>
          </a:xfrm>
          <a:prstGeom prst="rect">
            <a:avLst/>
          </a:prstGeom>
          <a:effectLst>
            <a:outerShdw blurRad="76200" dir="18900000" sy="23000" kx="-1200000" algn="bl" rotWithShape="0">
              <a:prstClr val="black">
                <a:alpha val="20000"/>
              </a:prstClr>
            </a:outerShdw>
          </a:effectLst>
        </p:spPr>
      </p:pic>
      <p:pic>
        <p:nvPicPr>
          <p:cNvPr id="6" name="Picture 22" descr="http://www.graphicmania.net/wp-content/uploads/13012011/cg00.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911" b="95935" l="36552" r="58448">
                        <a14:backgroundMark x1="50172" y1="46748" x2="51207" y2="43089"/>
                        <a14:backgroundMark x1="48621" y1="46748" x2="48621" y2="46748"/>
                        <a14:backgroundMark x1="48103" y1="56911" x2="48621" y2="56911"/>
                        <a14:backgroundMark x1="46552" y1="83740" x2="47586" y2="87398"/>
                      </a14:backgroundRemoval>
                    </a14:imgEffect>
                    <a14:imgEffect>
                      <a14:brightnessContrast contrast="40000"/>
                    </a14:imgEffect>
                  </a14:imgLayer>
                </a14:imgProps>
              </a:ext>
              <a:ext uri="{28A0092B-C50C-407E-A947-70E740481C1C}">
                <a14:useLocalDpi xmlns:a14="http://schemas.microsoft.com/office/drawing/2010/main" val="0"/>
              </a:ext>
            </a:extLst>
          </a:blip>
          <a:srcRect l="36911" t="8263" r="42278" b="5883"/>
          <a:stretch/>
        </p:blipFill>
        <p:spPr bwMode="auto">
          <a:xfrm>
            <a:off x="1331641" y="1738049"/>
            <a:ext cx="432047" cy="75595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080058" y="4674189"/>
            <a:ext cx="4212468" cy="415498"/>
          </a:xfrm>
          <a:prstGeom prst="rect">
            <a:avLst/>
          </a:prstGeom>
          <a:noFill/>
        </p:spPr>
        <p:txBody>
          <a:bodyPr wrap="square" rtlCol="0">
            <a:spAutoFit/>
          </a:bodyPr>
          <a:lstStyle/>
          <a:p>
            <a:pPr algn="ctr" defTabSz="685800">
              <a:buClrTx/>
            </a:pP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Click</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on</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right</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kid</a:t>
            </a:r>
            <a:endParaRPr lang="es-ES" sz="210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2" name="1 Forma libre"/>
          <p:cNvSpPr/>
          <p:nvPr/>
        </p:nvSpPr>
        <p:spPr>
          <a:xfrm>
            <a:off x="1800226" y="1265832"/>
            <a:ext cx="1210733" cy="429619"/>
          </a:xfrm>
          <a:custGeom>
            <a:avLst/>
            <a:gdLst>
              <a:gd name="connsiteX0" fmla="*/ 0 w 1614311"/>
              <a:gd name="connsiteY0" fmla="*/ 64825 h 572825"/>
              <a:gd name="connsiteX1" fmla="*/ 609600 w 1614311"/>
              <a:gd name="connsiteY1" fmla="*/ 14025 h 572825"/>
              <a:gd name="connsiteX2" fmla="*/ 1003300 w 1614311"/>
              <a:gd name="connsiteY2" fmla="*/ 1325 h 572825"/>
              <a:gd name="connsiteX3" fmla="*/ 1397000 w 1614311"/>
              <a:gd name="connsiteY3" fmla="*/ 39425 h 572825"/>
              <a:gd name="connsiteX4" fmla="*/ 1574800 w 1614311"/>
              <a:gd name="connsiteY4" fmla="*/ 128325 h 572825"/>
              <a:gd name="connsiteX5" fmla="*/ 1600200 w 1614311"/>
              <a:gd name="connsiteY5" fmla="*/ 344225 h 572825"/>
              <a:gd name="connsiteX6" fmla="*/ 1397000 w 1614311"/>
              <a:gd name="connsiteY6" fmla="*/ 572825 h 572825"/>
              <a:gd name="connsiteX7" fmla="*/ 1397000 w 1614311"/>
              <a:gd name="connsiteY7" fmla="*/ 572825 h 572825"/>
              <a:gd name="connsiteX8" fmla="*/ 1397000 w 1614311"/>
              <a:gd name="connsiteY8" fmla="*/ 572825 h 5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311" h="572825">
                <a:moveTo>
                  <a:pt x="0" y="64825"/>
                </a:moveTo>
                <a:lnTo>
                  <a:pt x="609600" y="14025"/>
                </a:lnTo>
                <a:cubicBezTo>
                  <a:pt x="776817" y="3442"/>
                  <a:pt x="872067" y="-2908"/>
                  <a:pt x="1003300" y="1325"/>
                </a:cubicBezTo>
                <a:cubicBezTo>
                  <a:pt x="1134533" y="5558"/>
                  <a:pt x="1301750" y="18258"/>
                  <a:pt x="1397000" y="39425"/>
                </a:cubicBezTo>
                <a:cubicBezTo>
                  <a:pt x="1492250" y="60592"/>
                  <a:pt x="1540933" y="77525"/>
                  <a:pt x="1574800" y="128325"/>
                </a:cubicBezTo>
                <a:cubicBezTo>
                  <a:pt x="1608667" y="179125"/>
                  <a:pt x="1629833" y="270142"/>
                  <a:pt x="1600200" y="344225"/>
                </a:cubicBezTo>
                <a:cubicBezTo>
                  <a:pt x="1570567" y="418308"/>
                  <a:pt x="1397000" y="572825"/>
                  <a:pt x="1397000" y="572825"/>
                </a:cubicBezTo>
                <a:lnTo>
                  <a:pt x="1397000" y="572825"/>
                </a:lnTo>
                <a:lnTo>
                  <a:pt x="1397000" y="572825"/>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 name="2 Forma libre"/>
          <p:cNvSpPr/>
          <p:nvPr/>
        </p:nvSpPr>
        <p:spPr>
          <a:xfrm>
            <a:off x="2468341" y="1819275"/>
            <a:ext cx="1389284" cy="1590675"/>
          </a:xfrm>
          <a:custGeom>
            <a:avLst/>
            <a:gdLst>
              <a:gd name="connsiteX0" fmla="*/ 302978 w 1852378"/>
              <a:gd name="connsiteY0" fmla="*/ 0 h 2120900"/>
              <a:gd name="connsiteX1" fmla="*/ 137878 w 1852378"/>
              <a:gd name="connsiteY1" fmla="*/ 190500 h 2120900"/>
              <a:gd name="connsiteX2" fmla="*/ 23578 w 1852378"/>
              <a:gd name="connsiteY2" fmla="*/ 457200 h 2120900"/>
              <a:gd name="connsiteX3" fmla="*/ 10878 w 1852378"/>
              <a:gd name="connsiteY3" fmla="*/ 660400 h 2120900"/>
              <a:gd name="connsiteX4" fmla="*/ 150578 w 1852378"/>
              <a:gd name="connsiteY4" fmla="*/ 901700 h 2120900"/>
              <a:gd name="connsiteX5" fmla="*/ 429978 w 1852378"/>
              <a:gd name="connsiteY5" fmla="*/ 1143000 h 2120900"/>
              <a:gd name="connsiteX6" fmla="*/ 1852378 w 1852378"/>
              <a:gd name="connsiteY6" fmla="*/ 21209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2378" h="2120900">
                <a:moveTo>
                  <a:pt x="302978" y="0"/>
                </a:moveTo>
                <a:cubicBezTo>
                  <a:pt x="243711" y="57150"/>
                  <a:pt x="184445" y="114300"/>
                  <a:pt x="137878" y="190500"/>
                </a:cubicBezTo>
                <a:cubicBezTo>
                  <a:pt x="91311" y="266700"/>
                  <a:pt x="44745" y="378883"/>
                  <a:pt x="23578" y="457200"/>
                </a:cubicBezTo>
                <a:cubicBezTo>
                  <a:pt x="2411" y="535517"/>
                  <a:pt x="-10289" y="586317"/>
                  <a:pt x="10878" y="660400"/>
                </a:cubicBezTo>
                <a:cubicBezTo>
                  <a:pt x="32045" y="734483"/>
                  <a:pt x="80728" y="821267"/>
                  <a:pt x="150578" y="901700"/>
                </a:cubicBezTo>
                <a:cubicBezTo>
                  <a:pt x="220428" y="982133"/>
                  <a:pt x="146345" y="939800"/>
                  <a:pt x="429978" y="1143000"/>
                </a:cubicBezTo>
                <a:cubicBezTo>
                  <a:pt x="713611" y="1346200"/>
                  <a:pt x="1282994" y="1733550"/>
                  <a:pt x="1852378" y="21209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8" name="27 Forma libre"/>
          <p:cNvSpPr/>
          <p:nvPr/>
        </p:nvSpPr>
        <p:spPr>
          <a:xfrm>
            <a:off x="3714750" y="3514725"/>
            <a:ext cx="759130" cy="991346"/>
          </a:xfrm>
          <a:custGeom>
            <a:avLst/>
            <a:gdLst>
              <a:gd name="connsiteX0" fmla="*/ 393700 w 1012173"/>
              <a:gd name="connsiteY0" fmla="*/ 0 h 1321794"/>
              <a:gd name="connsiteX1" fmla="*/ 800100 w 1012173"/>
              <a:gd name="connsiteY1" fmla="*/ 381000 h 1321794"/>
              <a:gd name="connsiteX2" fmla="*/ 990600 w 1012173"/>
              <a:gd name="connsiteY2" fmla="*/ 749300 h 1321794"/>
              <a:gd name="connsiteX3" fmla="*/ 977900 w 1012173"/>
              <a:gd name="connsiteY3" fmla="*/ 939800 h 1321794"/>
              <a:gd name="connsiteX4" fmla="*/ 723900 w 1012173"/>
              <a:gd name="connsiteY4" fmla="*/ 1206500 h 1321794"/>
              <a:gd name="connsiteX5" fmla="*/ 495300 w 1012173"/>
              <a:gd name="connsiteY5" fmla="*/ 1282700 h 1321794"/>
              <a:gd name="connsiteX6" fmla="*/ 292100 w 1012173"/>
              <a:gd name="connsiteY6" fmla="*/ 1320800 h 1321794"/>
              <a:gd name="connsiteX7" fmla="*/ 0 w 1012173"/>
              <a:gd name="connsiteY7" fmla="*/ 1244600 h 132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173" h="1321794">
                <a:moveTo>
                  <a:pt x="393700" y="0"/>
                </a:moveTo>
                <a:cubicBezTo>
                  <a:pt x="547158" y="128058"/>
                  <a:pt x="700617" y="256117"/>
                  <a:pt x="800100" y="381000"/>
                </a:cubicBezTo>
                <a:cubicBezTo>
                  <a:pt x="899583" y="505883"/>
                  <a:pt x="960967" y="656167"/>
                  <a:pt x="990600" y="749300"/>
                </a:cubicBezTo>
                <a:cubicBezTo>
                  <a:pt x="1020233" y="842433"/>
                  <a:pt x="1022350" y="863600"/>
                  <a:pt x="977900" y="939800"/>
                </a:cubicBezTo>
                <a:cubicBezTo>
                  <a:pt x="933450" y="1016000"/>
                  <a:pt x="804333" y="1149350"/>
                  <a:pt x="723900" y="1206500"/>
                </a:cubicBezTo>
                <a:cubicBezTo>
                  <a:pt x="643467" y="1263650"/>
                  <a:pt x="567267" y="1263650"/>
                  <a:pt x="495300" y="1282700"/>
                </a:cubicBezTo>
                <a:cubicBezTo>
                  <a:pt x="423333" y="1301750"/>
                  <a:pt x="374650" y="1327150"/>
                  <a:pt x="292100" y="1320800"/>
                </a:cubicBezTo>
                <a:cubicBezTo>
                  <a:pt x="209550" y="1314450"/>
                  <a:pt x="104775" y="1279525"/>
                  <a:pt x="0" y="12446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9" name="28 Forma libre"/>
          <p:cNvSpPr/>
          <p:nvPr/>
        </p:nvSpPr>
        <p:spPr>
          <a:xfrm>
            <a:off x="3409950" y="4248150"/>
            <a:ext cx="85725" cy="85725"/>
          </a:xfrm>
          <a:custGeom>
            <a:avLst/>
            <a:gdLst>
              <a:gd name="connsiteX0" fmla="*/ 114300 w 114300"/>
              <a:gd name="connsiteY0" fmla="*/ 114300 h 114300"/>
              <a:gd name="connsiteX1" fmla="*/ 0 w 114300"/>
              <a:gd name="connsiteY1" fmla="*/ 0 h 114300"/>
            </a:gdLst>
            <a:ahLst/>
            <a:cxnLst>
              <a:cxn ang="0">
                <a:pos x="connsiteX0" y="connsiteY0"/>
              </a:cxn>
              <a:cxn ang="0">
                <a:pos x="connsiteX1" y="connsiteY1"/>
              </a:cxn>
            </a:cxnLst>
            <a:rect l="l" t="t" r="r" b="b"/>
            <a:pathLst>
              <a:path w="114300" h="114300">
                <a:moveTo>
                  <a:pt x="114300" y="114300"/>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0" name="29 Forma libre"/>
          <p:cNvSpPr/>
          <p:nvPr/>
        </p:nvSpPr>
        <p:spPr>
          <a:xfrm>
            <a:off x="2690284" y="2057400"/>
            <a:ext cx="1442972" cy="2232128"/>
          </a:xfrm>
          <a:custGeom>
            <a:avLst/>
            <a:gdLst>
              <a:gd name="connsiteX0" fmla="*/ 756355 w 1923962"/>
              <a:gd name="connsiteY0" fmla="*/ 2755900 h 2976170"/>
              <a:gd name="connsiteX1" fmla="*/ 502355 w 1923962"/>
              <a:gd name="connsiteY1" fmla="*/ 2565400 h 2976170"/>
              <a:gd name="connsiteX2" fmla="*/ 311855 w 1923962"/>
              <a:gd name="connsiteY2" fmla="*/ 2463800 h 2976170"/>
              <a:gd name="connsiteX3" fmla="*/ 146755 w 1923962"/>
              <a:gd name="connsiteY3" fmla="*/ 2476500 h 2976170"/>
              <a:gd name="connsiteX4" fmla="*/ 7055 w 1923962"/>
              <a:gd name="connsiteY4" fmla="*/ 2578100 h 2976170"/>
              <a:gd name="connsiteX5" fmla="*/ 32455 w 1923962"/>
              <a:gd name="connsiteY5" fmla="*/ 2755900 h 2976170"/>
              <a:gd name="connsiteX6" fmla="*/ 134055 w 1923962"/>
              <a:gd name="connsiteY6" fmla="*/ 2870200 h 2976170"/>
              <a:gd name="connsiteX7" fmla="*/ 337255 w 1923962"/>
              <a:gd name="connsiteY7" fmla="*/ 2971800 h 2976170"/>
              <a:gd name="connsiteX8" fmla="*/ 743655 w 1923962"/>
              <a:gd name="connsiteY8" fmla="*/ 2921000 h 2976170"/>
              <a:gd name="connsiteX9" fmla="*/ 1150055 w 1923962"/>
              <a:gd name="connsiteY9" fmla="*/ 2603500 h 2976170"/>
              <a:gd name="connsiteX10" fmla="*/ 1581855 w 1923962"/>
              <a:gd name="connsiteY10" fmla="*/ 2057400 h 2976170"/>
              <a:gd name="connsiteX11" fmla="*/ 1785055 w 1923962"/>
              <a:gd name="connsiteY11" fmla="*/ 1549400 h 2976170"/>
              <a:gd name="connsiteX12" fmla="*/ 1912055 w 1923962"/>
              <a:gd name="connsiteY12" fmla="*/ 1041400 h 2976170"/>
              <a:gd name="connsiteX13" fmla="*/ 1873955 w 1923962"/>
              <a:gd name="connsiteY13" fmla="*/ 571500 h 2976170"/>
              <a:gd name="connsiteX14" fmla="*/ 1518355 w 1923962"/>
              <a:gd name="connsiteY14" fmla="*/ 0 h 297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3962" h="2976170">
                <a:moveTo>
                  <a:pt x="756355" y="2755900"/>
                </a:moveTo>
                <a:cubicBezTo>
                  <a:pt x="666396" y="2684991"/>
                  <a:pt x="576438" y="2614083"/>
                  <a:pt x="502355" y="2565400"/>
                </a:cubicBezTo>
                <a:cubicBezTo>
                  <a:pt x="428272" y="2516717"/>
                  <a:pt x="371122" y="2478617"/>
                  <a:pt x="311855" y="2463800"/>
                </a:cubicBezTo>
                <a:cubicBezTo>
                  <a:pt x="252588" y="2448983"/>
                  <a:pt x="197555" y="2457450"/>
                  <a:pt x="146755" y="2476500"/>
                </a:cubicBezTo>
                <a:cubicBezTo>
                  <a:pt x="95955" y="2495550"/>
                  <a:pt x="26105" y="2531533"/>
                  <a:pt x="7055" y="2578100"/>
                </a:cubicBezTo>
                <a:cubicBezTo>
                  <a:pt x="-11995" y="2624667"/>
                  <a:pt x="11288" y="2707217"/>
                  <a:pt x="32455" y="2755900"/>
                </a:cubicBezTo>
                <a:cubicBezTo>
                  <a:pt x="53622" y="2804583"/>
                  <a:pt x="83255" y="2834217"/>
                  <a:pt x="134055" y="2870200"/>
                </a:cubicBezTo>
                <a:cubicBezTo>
                  <a:pt x="184855" y="2906183"/>
                  <a:pt x="235655" y="2963333"/>
                  <a:pt x="337255" y="2971800"/>
                </a:cubicBezTo>
                <a:cubicBezTo>
                  <a:pt x="438855" y="2980267"/>
                  <a:pt x="608188" y="2982383"/>
                  <a:pt x="743655" y="2921000"/>
                </a:cubicBezTo>
                <a:cubicBezTo>
                  <a:pt x="879122" y="2859617"/>
                  <a:pt x="1010355" y="2747433"/>
                  <a:pt x="1150055" y="2603500"/>
                </a:cubicBezTo>
                <a:cubicBezTo>
                  <a:pt x="1289755" y="2459567"/>
                  <a:pt x="1476022" y="2233083"/>
                  <a:pt x="1581855" y="2057400"/>
                </a:cubicBezTo>
                <a:cubicBezTo>
                  <a:pt x="1687688" y="1881717"/>
                  <a:pt x="1730022" y="1718733"/>
                  <a:pt x="1785055" y="1549400"/>
                </a:cubicBezTo>
                <a:cubicBezTo>
                  <a:pt x="1840088" y="1380067"/>
                  <a:pt x="1897238" y="1204383"/>
                  <a:pt x="1912055" y="1041400"/>
                </a:cubicBezTo>
                <a:cubicBezTo>
                  <a:pt x="1926872" y="878417"/>
                  <a:pt x="1939572" y="745067"/>
                  <a:pt x="1873955" y="571500"/>
                </a:cubicBezTo>
                <a:cubicBezTo>
                  <a:pt x="1808338" y="397933"/>
                  <a:pt x="1663346" y="198966"/>
                  <a:pt x="1518355"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1" name="30 Forma libre"/>
          <p:cNvSpPr/>
          <p:nvPr/>
        </p:nvSpPr>
        <p:spPr>
          <a:xfrm>
            <a:off x="3356146" y="896499"/>
            <a:ext cx="1587329" cy="951351"/>
          </a:xfrm>
          <a:custGeom>
            <a:avLst/>
            <a:gdLst>
              <a:gd name="connsiteX0" fmla="*/ 376539 w 2116439"/>
              <a:gd name="connsiteY0" fmla="*/ 1268468 h 1268468"/>
              <a:gd name="connsiteX1" fmla="*/ 109839 w 2116439"/>
              <a:gd name="connsiteY1" fmla="*/ 925568 h 1268468"/>
              <a:gd name="connsiteX2" fmla="*/ 8239 w 2116439"/>
              <a:gd name="connsiteY2" fmla="*/ 646168 h 1268468"/>
              <a:gd name="connsiteX3" fmla="*/ 46339 w 2116439"/>
              <a:gd name="connsiteY3" fmla="*/ 366768 h 1268468"/>
              <a:gd name="connsiteX4" fmla="*/ 363839 w 2116439"/>
              <a:gd name="connsiteY4" fmla="*/ 112768 h 1268468"/>
              <a:gd name="connsiteX5" fmla="*/ 821039 w 2116439"/>
              <a:gd name="connsiteY5" fmla="*/ 11168 h 1268468"/>
              <a:gd name="connsiteX6" fmla="*/ 1252839 w 2116439"/>
              <a:gd name="connsiteY6" fmla="*/ 11168 h 1268468"/>
              <a:gd name="connsiteX7" fmla="*/ 1646539 w 2116439"/>
              <a:gd name="connsiteY7" fmla="*/ 87368 h 1268468"/>
              <a:gd name="connsiteX8" fmla="*/ 1925939 w 2116439"/>
              <a:gd name="connsiteY8" fmla="*/ 227068 h 1268468"/>
              <a:gd name="connsiteX9" fmla="*/ 2116439 w 2116439"/>
              <a:gd name="connsiteY9" fmla="*/ 506468 h 12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6439" h="1268468">
                <a:moveTo>
                  <a:pt x="376539" y="1268468"/>
                </a:moveTo>
                <a:cubicBezTo>
                  <a:pt x="273880" y="1148876"/>
                  <a:pt x="171222" y="1029285"/>
                  <a:pt x="109839" y="925568"/>
                </a:cubicBezTo>
                <a:cubicBezTo>
                  <a:pt x="48456" y="821851"/>
                  <a:pt x="18822" y="739301"/>
                  <a:pt x="8239" y="646168"/>
                </a:cubicBezTo>
                <a:cubicBezTo>
                  <a:pt x="-2344" y="553035"/>
                  <a:pt x="-12928" y="455668"/>
                  <a:pt x="46339" y="366768"/>
                </a:cubicBezTo>
                <a:cubicBezTo>
                  <a:pt x="105606" y="277868"/>
                  <a:pt x="234722" y="172035"/>
                  <a:pt x="363839" y="112768"/>
                </a:cubicBezTo>
                <a:cubicBezTo>
                  <a:pt x="492956" y="53501"/>
                  <a:pt x="672872" y="28101"/>
                  <a:pt x="821039" y="11168"/>
                </a:cubicBezTo>
                <a:cubicBezTo>
                  <a:pt x="969206" y="-5765"/>
                  <a:pt x="1115256" y="-1532"/>
                  <a:pt x="1252839" y="11168"/>
                </a:cubicBezTo>
                <a:cubicBezTo>
                  <a:pt x="1390422" y="23868"/>
                  <a:pt x="1534356" y="51385"/>
                  <a:pt x="1646539" y="87368"/>
                </a:cubicBezTo>
                <a:cubicBezTo>
                  <a:pt x="1758722" y="123351"/>
                  <a:pt x="1847622" y="157218"/>
                  <a:pt x="1925939" y="227068"/>
                </a:cubicBezTo>
                <a:cubicBezTo>
                  <a:pt x="2004256" y="296918"/>
                  <a:pt x="2060347" y="401693"/>
                  <a:pt x="2116439" y="50646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2" name="31 Forma libre"/>
          <p:cNvSpPr/>
          <p:nvPr/>
        </p:nvSpPr>
        <p:spPr>
          <a:xfrm>
            <a:off x="5019675" y="1485900"/>
            <a:ext cx="95250" cy="295275"/>
          </a:xfrm>
          <a:custGeom>
            <a:avLst/>
            <a:gdLst>
              <a:gd name="connsiteX0" fmla="*/ 0 w 127000"/>
              <a:gd name="connsiteY0" fmla="*/ 0 h 393700"/>
              <a:gd name="connsiteX1" fmla="*/ 127000 w 127000"/>
              <a:gd name="connsiteY1" fmla="*/ 393700 h 393700"/>
            </a:gdLst>
            <a:ahLst/>
            <a:cxnLst>
              <a:cxn ang="0">
                <a:pos x="connsiteX0" y="connsiteY0"/>
              </a:cxn>
              <a:cxn ang="0">
                <a:pos x="connsiteX1" y="connsiteY1"/>
              </a:cxn>
            </a:cxnLst>
            <a:rect l="l" t="t" r="r" b="b"/>
            <a:pathLst>
              <a:path w="127000" h="393700">
                <a:moveTo>
                  <a:pt x="0" y="0"/>
                </a:moveTo>
                <a:lnTo>
                  <a:pt x="127000" y="3937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3" name="32 Forma libre"/>
          <p:cNvSpPr/>
          <p:nvPr/>
        </p:nvSpPr>
        <p:spPr>
          <a:xfrm>
            <a:off x="5143500" y="2105025"/>
            <a:ext cx="9525" cy="76200"/>
          </a:xfrm>
          <a:custGeom>
            <a:avLst/>
            <a:gdLst>
              <a:gd name="connsiteX0" fmla="*/ 0 w 12700"/>
              <a:gd name="connsiteY0" fmla="*/ 0 h 101600"/>
              <a:gd name="connsiteX1" fmla="*/ 12700 w 12700"/>
              <a:gd name="connsiteY1" fmla="*/ 101600 h 101600"/>
            </a:gdLst>
            <a:ahLst/>
            <a:cxnLst>
              <a:cxn ang="0">
                <a:pos x="connsiteX0" y="connsiteY0"/>
              </a:cxn>
              <a:cxn ang="0">
                <a:pos x="connsiteX1" y="connsiteY1"/>
              </a:cxn>
            </a:cxnLst>
            <a:rect l="l" t="t" r="r" b="b"/>
            <a:pathLst>
              <a:path w="12700" h="101600">
                <a:moveTo>
                  <a:pt x="0" y="0"/>
                </a:moveTo>
                <a:lnTo>
                  <a:pt x="12700" y="1016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4" name="33 Forma libre"/>
          <p:cNvSpPr/>
          <p:nvPr/>
        </p:nvSpPr>
        <p:spPr>
          <a:xfrm>
            <a:off x="4829175" y="2333625"/>
            <a:ext cx="314325" cy="323850"/>
          </a:xfrm>
          <a:custGeom>
            <a:avLst/>
            <a:gdLst>
              <a:gd name="connsiteX0" fmla="*/ 419100 w 419100"/>
              <a:gd name="connsiteY0" fmla="*/ 0 h 431800"/>
              <a:gd name="connsiteX1" fmla="*/ 368300 w 419100"/>
              <a:gd name="connsiteY1" fmla="*/ 241300 h 431800"/>
              <a:gd name="connsiteX2" fmla="*/ 254000 w 419100"/>
              <a:gd name="connsiteY2" fmla="*/ 368300 h 431800"/>
              <a:gd name="connsiteX3" fmla="*/ 0 w 4191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419100" h="431800">
                <a:moveTo>
                  <a:pt x="419100" y="0"/>
                </a:moveTo>
                <a:cubicBezTo>
                  <a:pt x="407458" y="89958"/>
                  <a:pt x="395817" y="179917"/>
                  <a:pt x="368300" y="241300"/>
                </a:cubicBezTo>
                <a:cubicBezTo>
                  <a:pt x="340783" y="302683"/>
                  <a:pt x="315383" y="336550"/>
                  <a:pt x="254000" y="368300"/>
                </a:cubicBezTo>
                <a:cubicBezTo>
                  <a:pt x="192617" y="400050"/>
                  <a:pt x="96308" y="415925"/>
                  <a:pt x="0" y="4318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5" name="34 Forma libre"/>
          <p:cNvSpPr/>
          <p:nvPr/>
        </p:nvSpPr>
        <p:spPr>
          <a:xfrm>
            <a:off x="4551816" y="1802578"/>
            <a:ext cx="1915659" cy="826322"/>
          </a:xfrm>
          <a:custGeom>
            <a:avLst/>
            <a:gdLst>
              <a:gd name="connsiteX0" fmla="*/ 153912 w 2554212"/>
              <a:gd name="connsiteY0" fmla="*/ 1101763 h 1101763"/>
              <a:gd name="connsiteX1" fmla="*/ 1512 w 2554212"/>
              <a:gd name="connsiteY1" fmla="*/ 974763 h 1101763"/>
              <a:gd name="connsiteX2" fmla="*/ 90412 w 2554212"/>
              <a:gd name="connsiteY2" fmla="*/ 682663 h 1101763"/>
              <a:gd name="connsiteX3" fmla="*/ 319012 w 2554212"/>
              <a:gd name="connsiteY3" fmla="*/ 517563 h 1101763"/>
              <a:gd name="connsiteX4" fmla="*/ 1106412 w 2554212"/>
              <a:gd name="connsiteY4" fmla="*/ 187363 h 1101763"/>
              <a:gd name="connsiteX5" fmla="*/ 1703312 w 2554212"/>
              <a:gd name="connsiteY5" fmla="*/ 60363 h 1101763"/>
              <a:gd name="connsiteX6" fmla="*/ 2122412 w 2554212"/>
              <a:gd name="connsiteY6" fmla="*/ 9563 h 1101763"/>
              <a:gd name="connsiteX7" fmla="*/ 2376412 w 2554212"/>
              <a:gd name="connsiteY7" fmla="*/ 22263 h 1101763"/>
              <a:gd name="connsiteX8" fmla="*/ 2554212 w 2554212"/>
              <a:gd name="connsiteY8" fmla="*/ 225463 h 11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4212" h="1101763">
                <a:moveTo>
                  <a:pt x="153912" y="1101763"/>
                </a:moveTo>
                <a:cubicBezTo>
                  <a:pt x="83003" y="1073188"/>
                  <a:pt x="12095" y="1044613"/>
                  <a:pt x="1512" y="974763"/>
                </a:cubicBezTo>
                <a:cubicBezTo>
                  <a:pt x="-9071" y="904913"/>
                  <a:pt x="37495" y="758863"/>
                  <a:pt x="90412" y="682663"/>
                </a:cubicBezTo>
                <a:cubicBezTo>
                  <a:pt x="143329" y="606463"/>
                  <a:pt x="149679" y="600113"/>
                  <a:pt x="319012" y="517563"/>
                </a:cubicBezTo>
                <a:cubicBezTo>
                  <a:pt x="488345" y="435013"/>
                  <a:pt x="875695" y="263563"/>
                  <a:pt x="1106412" y="187363"/>
                </a:cubicBezTo>
                <a:cubicBezTo>
                  <a:pt x="1337129" y="111163"/>
                  <a:pt x="1533979" y="89996"/>
                  <a:pt x="1703312" y="60363"/>
                </a:cubicBezTo>
                <a:cubicBezTo>
                  <a:pt x="1872645" y="30730"/>
                  <a:pt x="2010229" y="15913"/>
                  <a:pt x="2122412" y="9563"/>
                </a:cubicBezTo>
                <a:cubicBezTo>
                  <a:pt x="2234595" y="3213"/>
                  <a:pt x="2304445" y="-13720"/>
                  <a:pt x="2376412" y="22263"/>
                </a:cubicBezTo>
                <a:cubicBezTo>
                  <a:pt x="2448379" y="58246"/>
                  <a:pt x="2501295" y="141854"/>
                  <a:pt x="2554212" y="22546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7" name="Picture 14" descr="http://www.sawgrassshack.com/files/sgs/imagecache/slideshow/kid-project-slideshows/ss_image1_andy'sairplanes_character.jp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737" b="95782" l="29470" r="70530">
                        <a14:foregroundMark x1="50000" y1="19851" x2="48841" y2="24318"/>
                        <a14:foregroundMark x1="62252" y1="31762" x2="59437" y2="35732"/>
                        <a14:foregroundMark x1="39238" y1="84119" x2="37914" y2="88586"/>
                        <a14:foregroundMark x1="42053" y1="84864" x2="42053" y2="84864"/>
                        <a14:foregroundMark x1="51490" y1="87841" x2="54139" y2="90074"/>
                        <a14:foregroundMark x1="57285" y1="91811" x2="54636" y2="92556"/>
                        <a14:foregroundMark x1="45695" y1="84864" x2="41556" y2="87841"/>
                        <a14:backgroundMark x1="46854" y1="86104" x2="48344" y2="92060"/>
                      </a14:backgroundRemoval>
                    </a14:imgEffect>
                  </a14:imgLayer>
                </a14:imgProps>
              </a:ext>
              <a:ext uri="{28A0092B-C50C-407E-A947-70E740481C1C}">
                <a14:useLocalDpi xmlns:a14="http://schemas.microsoft.com/office/drawing/2010/main" val="0"/>
              </a:ext>
            </a:extLst>
          </a:blip>
          <a:srcRect l="30010" r="29929" b="5298"/>
          <a:stretch/>
        </p:blipFill>
        <p:spPr bwMode="auto">
          <a:xfrm flipH="1">
            <a:off x="1250321" y="657929"/>
            <a:ext cx="513367" cy="80859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6" name="35 Pentágono">
            <a:hlinkClick r:id="" action="ppaction://hlinkshowjump?jump=nextslide"/>
          </p:cNvPr>
          <p:cNvSpPr/>
          <p:nvPr/>
        </p:nvSpPr>
        <p:spPr>
          <a:xfrm>
            <a:off x="5616495" y="4745440"/>
            <a:ext cx="799265" cy="258812"/>
          </a:xfrm>
          <a:prstGeom prst="homePlate">
            <a:avLst/>
          </a:prstGeom>
          <a:solidFill>
            <a:srgbClr val="0070C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s-ES_tradnl" sz="1350" b="1" kern="1200" dirty="0">
                <a:solidFill>
                  <a:prstClr val="white"/>
                </a:solidFill>
                <a:latin typeface=""/>
              </a:rPr>
              <a:t>NEXT</a:t>
            </a:r>
            <a:endParaRPr lang="es-ES" sz="1350" b="1" kern="1200" dirty="0">
              <a:solidFill>
                <a:prstClr val="white"/>
              </a:solidFill>
              <a:latin typeface=""/>
            </a:endParaRPr>
          </a:p>
        </p:txBody>
      </p:sp>
      <p:pic>
        <p:nvPicPr>
          <p:cNvPr id="37" name="Picture 12" descr="http://previewcf.turbosquid.com/Preview/2014/07/08__15_04_13/Bush03.jpg067daa6f-ebc5-4d0f-864a-158b204eeb50Large.jpg"/>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23618" t="17850" r="14146" b="43004"/>
          <a:stretch/>
        </p:blipFill>
        <p:spPr bwMode="auto">
          <a:xfrm>
            <a:off x="1143001" y="374889"/>
            <a:ext cx="738770" cy="28304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8" name="37 CuadroTexto"/>
          <p:cNvSpPr txBox="1"/>
          <p:nvPr/>
        </p:nvSpPr>
        <p:spPr>
          <a:xfrm>
            <a:off x="7348092" y="33468"/>
            <a:ext cx="572281" cy="300082"/>
          </a:xfrm>
          <a:prstGeom prst="rect">
            <a:avLst/>
          </a:prstGeom>
          <a:noFill/>
        </p:spPr>
        <p:txBody>
          <a:bodyPr wrap="square" rtlCol="0">
            <a:spAutoFit/>
          </a:bodyPr>
          <a:lstStyle/>
          <a:p>
            <a:pPr algn="r" defTabSz="685800">
              <a:buClrTx/>
            </a:pPr>
            <a:r>
              <a:rPr lang="es-ES_tradnl" sz="1350" b="1" kern="1200" dirty="0">
                <a:solidFill>
                  <a:prstClr val="white"/>
                </a:solidFill>
                <a:effectLst>
                  <a:outerShdw blurRad="38100" dist="38100" dir="2700000" algn="tl">
                    <a:srgbClr val="000000">
                      <a:alpha val="43137"/>
                    </a:srgbClr>
                  </a:outerShdw>
                </a:effectLst>
                <a:latin typeface="Calibri"/>
                <a:ea typeface="+mn-ea"/>
                <a:cs typeface="+mn-cs"/>
              </a:rPr>
              <a:t>3/5</a:t>
            </a:r>
            <a:endParaRPr lang="es-ES" sz="1350" b="1" kern="1200" dirty="0">
              <a:solidFill>
                <a:prstClr val="white"/>
              </a:solidFill>
              <a:effectLst>
                <a:outerShdw blurRad="38100" dist="38100" dir="2700000" algn="tl">
                  <a:srgbClr val="000000">
                    <a:alpha val="43137"/>
                  </a:srgbClr>
                </a:outerShdw>
              </a:effectLst>
              <a:latin typeface="Calibri"/>
              <a:ea typeface="+mn-ea"/>
              <a:cs typeface="+mn-cs"/>
            </a:endParaRPr>
          </a:p>
        </p:txBody>
      </p:sp>
      <p:sp>
        <p:nvSpPr>
          <p:cNvPr id="40" name="9 CuadroTexto">
            <a:extLst>
              <a:ext uri="{FF2B5EF4-FFF2-40B4-BE49-F238E27FC236}">
                <a16:creationId xmlns:a16="http://schemas.microsoft.com/office/drawing/2014/main" id="{F0362866-B0B2-6CB0-1C18-B4CB7B39FB0F}"/>
              </a:ext>
            </a:extLst>
          </p:cNvPr>
          <p:cNvSpPr txBox="1"/>
          <p:nvPr/>
        </p:nvSpPr>
        <p:spPr>
          <a:xfrm>
            <a:off x="1222672" y="1331827"/>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TOM</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41" name="10 CuadroTexto">
            <a:extLst>
              <a:ext uri="{FF2B5EF4-FFF2-40B4-BE49-F238E27FC236}">
                <a16:creationId xmlns:a16="http://schemas.microsoft.com/office/drawing/2014/main" id="{BAE8660E-D881-B827-907B-478D9AB8C69E}"/>
              </a:ext>
            </a:extLst>
          </p:cNvPr>
          <p:cNvSpPr txBox="1"/>
          <p:nvPr/>
        </p:nvSpPr>
        <p:spPr>
          <a:xfrm>
            <a:off x="1185778" y="4617009"/>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BOB</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42" name="11 CuadroTexto">
            <a:extLst>
              <a:ext uri="{FF2B5EF4-FFF2-40B4-BE49-F238E27FC236}">
                <a16:creationId xmlns:a16="http://schemas.microsoft.com/office/drawing/2014/main" id="{68D356F4-514D-DFAA-40A9-E6EC9900C971}"/>
              </a:ext>
            </a:extLst>
          </p:cNvPr>
          <p:cNvSpPr txBox="1"/>
          <p:nvPr/>
        </p:nvSpPr>
        <p:spPr>
          <a:xfrm>
            <a:off x="1188003" y="2479588"/>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LIZ</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43" name="12 CuadroTexto">
            <a:extLst>
              <a:ext uri="{FF2B5EF4-FFF2-40B4-BE49-F238E27FC236}">
                <a16:creationId xmlns:a16="http://schemas.microsoft.com/office/drawing/2014/main" id="{08780EA2-4F49-13D4-2A61-471E3500528E}"/>
              </a:ext>
            </a:extLst>
          </p:cNvPr>
          <p:cNvSpPr txBox="1"/>
          <p:nvPr/>
        </p:nvSpPr>
        <p:spPr>
          <a:xfrm>
            <a:off x="1199729" y="3574252"/>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ANN</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44" name="23 CuadroTexto">
            <a:extLst>
              <a:ext uri="{FF2B5EF4-FFF2-40B4-BE49-F238E27FC236}">
                <a16:creationId xmlns:a16="http://schemas.microsoft.com/office/drawing/2014/main" id="{0197A0C5-7009-BEFC-1E7B-BAAF456894C9}"/>
              </a:ext>
            </a:extLst>
          </p:cNvPr>
          <p:cNvSpPr txBox="1"/>
          <p:nvPr/>
        </p:nvSpPr>
        <p:spPr>
          <a:xfrm>
            <a:off x="7621000" y="1845946"/>
            <a:ext cx="1523000" cy="400110"/>
          </a:xfrm>
          <a:prstGeom prst="rect">
            <a:avLst/>
          </a:prstGeom>
          <a:noFill/>
        </p:spPr>
        <p:txBody>
          <a:bodyPr wrap="square" rtlCol="0">
            <a:spAutoFit/>
          </a:bodyPr>
          <a:lstStyle/>
          <a:p>
            <a:pPr algn="ctr" defTabSz="685800">
              <a:buClrTx/>
            </a:pPr>
            <a:r>
              <a:rPr lang="es-ES_tradnl" sz="2000" b="1" dirty="0" err="1">
                <a:solidFill>
                  <a:srgbClr val="FF0000"/>
                </a:solidFill>
                <a:latin typeface=""/>
                <a:cs typeface="Calibri" panose="020F0502020204030204" pitchFamily="34" charset="0"/>
              </a:rPr>
              <a:t>Penicillin</a:t>
            </a:r>
            <a:r>
              <a:rPr lang="es-ES_tradnl" sz="2000" b="1" dirty="0">
                <a:solidFill>
                  <a:srgbClr val="FF0000"/>
                </a:solidFill>
                <a:latin typeface=""/>
                <a:cs typeface="Calibri" panose="020F0502020204030204" pitchFamily="34" charset="0"/>
              </a:rPr>
              <a:t> </a:t>
            </a:r>
            <a:endParaRPr lang="es-ES" sz="2000" b="1" dirty="0">
              <a:solidFill>
                <a:srgbClr val="FF0000"/>
              </a:solidFill>
              <a:latin typeface=""/>
              <a:cs typeface="Calibri" panose="020F0502020204030204" pitchFamily="34" charset="0"/>
            </a:endParaRPr>
          </a:p>
        </p:txBody>
      </p:sp>
      <p:sp>
        <p:nvSpPr>
          <p:cNvPr id="45" name="TextBox 44">
            <a:extLst>
              <a:ext uri="{FF2B5EF4-FFF2-40B4-BE49-F238E27FC236}">
                <a16:creationId xmlns:a16="http://schemas.microsoft.com/office/drawing/2014/main" id="{1B85ED0E-E174-6D4A-121F-1EEDDB23A34A}"/>
              </a:ext>
            </a:extLst>
          </p:cNvPr>
          <p:cNvSpPr txBox="1"/>
          <p:nvPr/>
        </p:nvSpPr>
        <p:spPr>
          <a:xfrm>
            <a:off x="7336945" y="4458171"/>
            <a:ext cx="4572000"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Shampoo</a:t>
            </a:r>
          </a:p>
        </p:txBody>
      </p:sp>
      <p:sp>
        <p:nvSpPr>
          <p:cNvPr id="46" name="TextBox 45">
            <a:extLst>
              <a:ext uri="{FF2B5EF4-FFF2-40B4-BE49-F238E27FC236}">
                <a16:creationId xmlns:a16="http://schemas.microsoft.com/office/drawing/2014/main" id="{C262C0DC-C3EE-CAF9-01D2-80F3AB7B82EA}"/>
              </a:ext>
            </a:extLst>
          </p:cNvPr>
          <p:cNvSpPr txBox="1"/>
          <p:nvPr/>
        </p:nvSpPr>
        <p:spPr>
          <a:xfrm>
            <a:off x="7647108" y="3199072"/>
            <a:ext cx="6074228"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Perfume </a:t>
            </a:r>
          </a:p>
        </p:txBody>
      </p:sp>
      <p:sp>
        <p:nvSpPr>
          <p:cNvPr id="47" name="TextBox 46">
            <a:extLst>
              <a:ext uri="{FF2B5EF4-FFF2-40B4-BE49-F238E27FC236}">
                <a16:creationId xmlns:a16="http://schemas.microsoft.com/office/drawing/2014/main" id="{D5098CED-F6A7-CCE4-BBEA-9E3F5E74C966}"/>
              </a:ext>
            </a:extLst>
          </p:cNvPr>
          <p:cNvSpPr txBox="1"/>
          <p:nvPr/>
        </p:nvSpPr>
        <p:spPr>
          <a:xfrm>
            <a:off x="7544762" y="862171"/>
            <a:ext cx="4572000" cy="400110"/>
          </a:xfrm>
          <a:prstGeom prst="rect">
            <a:avLst/>
          </a:prstGeom>
          <a:noFill/>
        </p:spPr>
        <p:txBody>
          <a:bodyPr wrap="square">
            <a:spAutoFit/>
          </a:bodyPr>
          <a:lstStyle/>
          <a:p>
            <a:pPr algn="just"/>
            <a:r>
              <a:rPr lang="en-US" sz="2000" b="1" dirty="0">
                <a:solidFill>
                  <a:srgbClr val="FF0000"/>
                </a:solidFill>
                <a:latin typeface=""/>
                <a:cs typeface="Calibri" panose="020F0502020204030204" pitchFamily="34" charset="0"/>
              </a:rPr>
              <a:t>Poison </a:t>
            </a:r>
            <a:endParaRPr lang="en-US" sz="2000" b="1" i="0" u="none" strike="noStrike" dirty="0">
              <a:solidFill>
                <a:srgbClr val="FF0000"/>
              </a:solidFill>
              <a:effectLst/>
              <a:latin typeface=""/>
              <a:cs typeface="Calibri" panose="020F0502020204030204" pitchFamily="34" charset="0"/>
            </a:endParaRPr>
          </a:p>
        </p:txBody>
      </p:sp>
    </p:spTree>
    <p:extLst>
      <p:ext uri="{BB962C8B-B14F-4D97-AF65-F5344CB8AC3E}">
        <p14:creationId xmlns:p14="http://schemas.microsoft.com/office/powerpoint/2010/main" val="648142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250"/>
                                        <p:tgtEl>
                                          <p:spTgt spid="2"/>
                                        </p:tgtEl>
                                      </p:cBhvr>
                                    </p:animEffect>
                                  </p:childTnLst>
                                </p:cTn>
                              </p:par>
                            </p:childTnLst>
                          </p:cTn>
                        </p:par>
                        <p:par>
                          <p:cTn id="17" fill="hold">
                            <p:stCondLst>
                              <p:cond delay="25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25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250"/>
                                        <p:tgtEl>
                                          <p:spTgt spid="28"/>
                                        </p:tgtEl>
                                      </p:cBhvr>
                                    </p:animEffect>
                                  </p:childTnLst>
                                </p:cTn>
                              </p:par>
                            </p:childTnLst>
                          </p:cTn>
                        </p:par>
                        <p:par>
                          <p:cTn id="25" fill="hold">
                            <p:stCondLst>
                              <p:cond delay="750"/>
                            </p:stCondLst>
                            <p:childTnLst>
                              <p:par>
                                <p:cTn id="26" presetID="22" presetClass="entr" presetSubtype="4"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250"/>
                                        <p:tgtEl>
                                          <p:spTgt spid="29"/>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250"/>
                                        <p:tgtEl>
                                          <p:spTgt spid="30"/>
                                        </p:tgtEl>
                                      </p:cBhvr>
                                    </p:animEffect>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250"/>
                                        <p:tgtEl>
                                          <p:spTgt spid="31"/>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250"/>
                                        <p:tgtEl>
                                          <p:spTgt spid="32"/>
                                        </p:tgtEl>
                                      </p:cBhvr>
                                    </p:animEffect>
                                  </p:childTnLst>
                                </p:cTn>
                              </p:par>
                            </p:childTnLst>
                          </p:cTn>
                        </p:par>
                        <p:par>
                          <p:cTn id="41" fill="hold">
                            <p:stCondLst>
                              <p:cond delay="1750"/>
                            </p:stCondLst>
                            <p:childTnLst>
                              <p:par>
                                <p:cTn id="42" presetID="22" presetClass="entr" presetSubtype="1"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250"/>
                                        <p:tgtEl>
                                          <p:spTgt spid="33"/>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250"/>
                                        <p:tgtEl>
                                          <p:spTgt spid="34"/>
                                        </p:tgtEl>
                                      </p:cBhvr>
                                    </p:animEffect>
                                  </p:childTnLst>
                                </p:cTn>
                              </p:par>
                            </p:childTnLst>
                          </p:cTn>
                        </p:par>
                        <p:par>
                          <p:cTn id="49" fill="hold">
                            <p:stCondLst>
                              <p:cond delay="2250"/>
                            </p:stCondLst>
                            <p:childTnLst>
                              <p:par>
                                <p:cTn id="50" presetID="2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250"/>
                                        <p:tgtEl>
                                          <p:spTgt spid="35"/>
                                        </p:tgtEl>
                                      </p:cBhvr>
                                    </p:animEffect>
                                  </p:childTnLst>
                                </p:cTn>
                              </p:par>
                            </p:childTnLst>
                          </p:cTn>
                        </p:par>
                        <p:par>
                          <p:cTn id="53" fill="hold">
                            <p:stCondLst>
                              <p:cond delay="2500"/>
                            </p:stCondLst>
                            <p:childTnLst>
                              <p:par>
                                <p:cTn id="54" presetID="0" presetClass="path" presetSubtype="0" accel="50000" decel="50000" fill="hold" nodeType="afterEffect">
                                  <p:stCondLst>
                                    <p:cond delay="0"/>
                                  </p:stCondLst>
                                  <p:childTnLst>
                                    <p:animMotion origin="layout" path="M 6.93889E-18 -3.33333E-6 L 0.09462 -0.01064 L 0.16545 -3.33333E-6 L 0.18125 0.01042 L 0.17327 0.0419 L 0.15764 0.07338 L 0.11823 0.12593 L 0.11024 0.16783 L 0.11024 0.19954 L 0.13386 0.25186 L 0.22049 0.32547 L 0.29931 0.38843 L 0.36233 0.47246 L 0.38594 0.50394 L 0.39375 0.54584 L 0.39375 0.55649 L 0.37014 0.59838 L 0.35434 0.60903 L 0.29931 0.60903 L 0.2599 0.58797 L 0.22049 0.54584 L 0.18906 0.50394 L 0.14184 0.49352 L 0.13386 0.51436 L 0.14184 0.54584 L 0.18125 0.57755 L 0.22847 0.55649 L 0.2757 0.50394 L 0.31511 0.41991 L 0.33872 0.33588 L 0.34653 0.2625 L 0.33073 0.20996 L 0.30712 0.147 L 0.2599 0.07338 L 0.22847 0.02084 L 0.23629 -0.02106 L 0.2599 -0.06296 L 0.31511 -0.08402 L 0.39375 -0.07361 L 0.44896 -0.05254 L 0.46476 -0.01064 L 0.48038 0.07338 L 0.48837 0.147 L 0.48837 0.20996 L 0.47257 0.25186 L 0.44097 0.25186 L 0.41736 0.25186 L 0.40955 0.22038 L 0.41736 0.18889 L 0.45677 0.16783 L 0.52761 0.12593 L 0.59861 0.10487 L 0.64583 0.09445 L 0.67726 0.11551 L 0.70087 0.15741 L 0.74028 0.24144 " pathEditMode="relative" ptsTypes="AAAAAAAAAAAAAAAAAAAAAAAAAAAAAAAAAAAAAAAAAAAAAAAAAAAAAAAA">
                                      <p:cBhvr>
                                        <p:cTn id="55" dur="4250" fill="hold"/>
                                        <p:tgtEl>
                                          <p:spTgt spid="7"/>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descenso.wav"/>
                                        </p:tgtEl>
                                      </p:cMediaNode>
                                    </p:audio>
                                  </p:subTnLst>
                                </p:cTn>
                              </p:par>
                            </p:childTnLst>
                          </p:cTn>
                        </p:par>
                        <p:par>
                          <p:cTn id="56" fill="hold">
                            <p:stCondLst>
                              <p:cond delay="6750"/>
                            </p:stCondLst>
                            <p:childTnLst>
                              <p:par>
                                <p:cTn id="57" presetID="53"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5"/>
                                        </p:tgtEl>
                                        <p:attrNameLst>
                                          <p:attrName>r</p:attrName>
                                        </p:attrNameLst>
                                      </p:cBhvr>
                                    </p:animRot>
                                    <p:animRot by="-240000">
                                      <p:cBhvr>
                                        <p:cTn id="67" dur="200" fill="hold">
                                          <p:stCondLst>
                                            <p:cond delay="200"/>
                                          </p:stCondLst>
                                        </p:cTn>
                                        <p:tgtEl>
                                          <p:spTgt spid="5"/>
                                        </p:tgtEl>
                                        <p:attrNameLst>
                                          <p:attrName>r</p:attrName>
                                        </p:attrNameLst>
                                      </p:cBhvr>
                                    </p:animRot>
                                    <p:animRot by="240000">
                                      <p:cBhvr>
                                        <p:cTn id="68" dur="200" fill="hold">
                                          <p:stCondLst>
                                            <p:cond delay="400"/>
                                          </p:stCondLst>
                                        </p:cTn>
                                        <p:tgtEl>
                                          <p:spTgt spid="5"/>
                                        </p:tgtEl>
                                        <p:attrNameLst>
                                          <p:attrName>r</p:attrName>
                                        </p:attrNameLst>
                                      </p:cBhvr>
                                    </p:animRot>
                                    <p:animRot by="-240000">
                                      <p:cBhvr>
                                        <p:cTn id="69" dur="200" fill="hold">
                                          <p:stCondLst>
                                            <p:cond delay="600"/>
                                          </p:stCondLst>
                                        </p:cTn>
                                        <p:tgtEl>
                                          <p:spTgt spid="5"/>
                                        </p:tgtEl>
                                        <p:attrNameLst>
                                          <p:attrName>r</p:attrName>
                                        </p:attrNameLst>
                                      </p:cBhvr>
                                    </p:animRot>
                                    <p:animRot by="120000">
                                      <p:cBhvr>
                                        <p:cTn id="70" dur="200" fill="hold">
                                          <p:stCondLst>
                                            <p:cond delay="800"/>
                                          </p:stCondLst>
                                        </p:cTn>
                                        <p:tgtEl>
                                          <p:spTgt spid="5"/>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5"/>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nodeType="click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8"/>
                  </p:tgtEl>
                </p:cond>
              </p:nextCondLst>
            </p:seq>
          </p:childTnLst>
        </p:cTn>
      </p:par>
    </p:tnLst>
    <p:bldLst>
      <p:bldP spid="2" grpId="0" animBg="1"/>
      <p:bldP spid="3"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 name="25 Rectángulo"/>
          <p:cNvSpPr/>
          <p:nvPr/>
        </p:nvSpPr>
        <p:spPr>
          <a:xfrm>
            <a:off x="1143000" y="0"/>
            <a:ext cx="6858000" cy="657929"/>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4" name="3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538" b="80000" l="5049" r="86602">
                        <a14:backgroundMark x1="25437" y1="25000" x2="25146" y2="26538"/>
                        <a14:backgroundMark x1="38641" y1="27154" x2="38641" y2="29769"/>
                        <a14:backgroundMark x1="28544" y1="24538" x2="26990" y2="27462"/>
                        <a14:backgroundMark x1="32427" y1="25692" x2="32816" y2="27462"/>
                        <a14:backgroundMark x1="23301" y1="35462" x2="24175" y2="37462"/>
                        <a14:backgroundMark x1="16311" y1="29000" x2="14369" y2="29077"/>
                        <a14:backgroundMark x1="11942" y1="35154" x2="11845" y2="38077"/>
                        <a14:backgroundMark x1="16117" y1="35000" x2="18058" y2="32615"/>
                        <a14:backgroundMark x1="53883" y1="29923" x2="59223" y2="30615"/>
                        <a14:backgroundMark x1="47282" y1="35462" x2="51359" y2="34308"/>
                        <a14:backgroundMark x1="70583" y1="32538" x2="71553" y2="31846"/>
                        <a14:backgroundMark x1="70583" y1="36462" x2="79223" y2="35385"/>
                        <a14:backgroundMark x1="65340" y1="35231" x2="69903" y2="36692"/>
                        <a14:backgroundMark x1="57864" y1="42000" x2="59223" y2="41308"/>
                        <a14:backgroundMark x1="52233" y1="39538" x2="56117" y2="37615"/>
                        <a14:backgroundMark x1="31748" y1="48846" x2="35922" y2="49385"/>
                        <a14:backgroundMark x1="53981" y1="48846" x2="59029" y2="47923"/>
                        <a14:backgroundMark x1="73398" y1="51769" x2="76990" y2="53692"/>
                        <a14:backgroundMark x1="13010" y1="46462" x2="17961" y2="48846"/>
                        <a14:backgroundMark x1="14757" y1="41385" x2="16117" y2="41846"/>
                        <a14:backgroundMark x1="28252" y1="42692" x2="32718" y2="40462"/>
                        <a14:backgroundMark x1="38641" y1="45385" x2="48932" y2="45385"/>
                        <a14:backgroundMark x1="38641" y1="41308" x2="44951" y2="40923"/>
                        <a14:backgroundMark x1="42233" y1="37231" x2="43301" y2="37846"/>
                        <a14:backgroundMark x1="25049" y1="48000" x2="26602" y2="47154"/>
                        <a14:backgroundMark x1="15825" y1="58154" x2="24951" y2="56538"/>
                        <a14:backgroundMark x1="26117" y1="56538" x2="29417" y2="58846"/>
                        <a14:backgroundMark x1="28835" y1="65462" x2="27573" y2="67615"/>
                        <a14:backgroundMark x1="21068" y1="63462" x2="20291" y2="64154"/>
                        <a14:backgroundMark x1="23592" y1="52615" x2="33010" y2="53000"/>
                        <a14:backgroundMark x1="72816" y1="42000" x2="78544" y2="43538"/>
                        <a14:backgroundMark x1="81262" y1="46846" x2="81165" y2="47385"/>
                        <a14:backgroundMark x1="64563" y1="45615" x2="67282" y2="46462"/>
                        <a14:backgroundMark x1="67670" y1="42077" x2="66990" y2="42077"/>
                        <a14:backgroundMark x1="72330" y1="46692" x2="73495" y2="47077"/>
                        <a14:backgroundMark x1="63689" y1="40308" x2="63398" y2="40692"/>
                        <a14:backgroundMark x1="81748" y1="56769" x2="80194" y2="58154"/>
                        <a14:backgroundMark x1="69223" y1="54385" x2="69223" y2="55692"/>
                        <a14:backgroundMark x1="63883" y1="53308" x2="60874" y2="52615"/>
                        <a14:backgroundMark x1="60000" y1="56615" x2="61748" y2="58077"/>
                        <a14:backgroundMark x1="41165" y1="54538" x2="45340" y2="54000"/>
                        <a14:backgroundMark x1="39709" y1="60385" x2="41748" y2="64077"/>
                        <a14:backgroundMark x1="47767" y1="61385" x2="48738" y2="63846"/>
                        <a14:backgroundMark x1="44757" y1="57923" x2="46699" y2="61000"/>
                        <a14:backgroundMark x1="49417" y1="58077" x2="50971" y2="59077"/>
                        <a14:backgroundMark x1="52039" y1="55769" x2="54175" y2="56769"/>
                        <a14:backgroundMark x1="19223" y1="70000" x2="18641" y2="70000"/>
                        <a14:backgroundMark x1="33301" y1="62923" x2="34951" y2="65154"/>
                        <a14:backgroundMark x1="35922" y1="72538" x2="34369" y2="72769"/>
                        <a14:backgroundMark x1="41165" y1="71000" x2="43398" y2="72538"/>
                        <a14:backgroundMark x1="44466" y1="68538" x2="44466" y2="68538"/>
                        <a14:backgroundMark x1="48350" y1="68308" x2="50097" y2="67846"/>
                        <a14:backgroundMark x1="57767" y1="62615" x2="58447" y2="62615"/>
                        <a14:backgroundMark x1="64854" y1="62077" x2="67961" y2="61846"/>
                        <a14:backgroundMark x1="66990" y1="59000" x2="66214" y2="59077"/>
                        <a14:backgroundMark x1="66505" y1="65462" x2="65437" y2="66077"/>
                        <a14:backgroundMark x1="60971" y1="69154" x2="57864" y2="72000"/>
                        <a14:backgroundMark x1="37864" y1="37154" x2="38252" y2="37000"/>
                        <a14:backgroundMark x1="49515" y1="71769" x2="50971" y2="71308"/>
                        <a14:backgroundMark x1="57282" y1="66000" x2="56699" y2="66923"/>
                        <a14:backgroundMark x1="53592" y1="69923" x2="52621" y2="70462"/>
                      </a14:backgroundRemoval>
                    </a14:imgEffect>
                  </a14:imgLayer>
                </a14:imgProps>
              </a:ext>
              <a:ext uri="{28A0092B-C50C-407E-A947-70E740481C1C}">
                <a14:useLocalDpi xmlns:a14="http://schemas.microsoft.com/office/drawing/2010/main" val="0"/>
              </a:ext>
            </a:extLst>
          </a:blip>
          <a:srcRect l="5884" t="18794" r="14445" b="20658"/>
          <a:stretch/>
        </p:blipFill>
        <p:spPr>
          <a:xfrm rot="16200000">
            <a:off x="2242076" y="323531"/>
            <a:ext cx="3888432" cy="4806534"/>
          </a:xfrm>
          <a:prstGeom prst="rect">
            <a:avLst/>
          </a:prstGeom>
          <a:effectLst>
            <a:outerShdw blurRad="50800" dist="38100" dir="2700000" algn="tl" rotWithShape="0">
              <a:prstClr val="black">
                <a:alpha val="40000"/>
              </a:prstClr>
            </a:outerShdw>
          </a:effectLst>
        </p:spPr>
      </p:pic>
      <p:pic>
        <p:nvPicPr>
          <p:cNvPr id="9" name="8 Imagen"/>
          <p:cNvPicPr>
            <a:picLocks noChangeAspect="1"/>
          </p:cNvPicPr>
          <p:nvPr/>
        </p:nvPicPr>
        <p:blipFill>
          <a:blip r:embed="rId6">
            <a:extLst>
              <a:ext uri="{837473B0-CC2E-450A-ABE3-18F120FF3D39}">
                <a1611:picAttrSrcUrl xmlns:a1611="http://schemas.microsoft.com/office/drawing/2016/11/main" r:id="rId7"/>
              </a:ext>
            </a:extLst>
          </a:blip>
          <a:srcRect/>
          <a:stretch/>
        </p:blipFill>
        <p:spPr>
          <a:xfrm>
            <a:off x="6359191" y="477405"/>
            <a:ext cx="1294969" cy="1312470"/>
          </a:xfrm>
          <a:prstGeom prst="rect">
            <a:avLst/>
          </a:prstGeom>
          <a:effectLst>
            <a:outerShdw blurRad="76200" dir="18900000" sy="23000" kx="-1200000" algn="bl" rotWithShape="0">
              <a:prstClr val="black">
                <a:alpha val="20000"/>
              </a:prstClr>
            </a:outerShdw>
          </a:effectLst>
        </p:spPr>
      </p:pic>
      <p:pic>
        <p:nvPicPr>
          <p:cNvPr id="16" name="15 Imagen"/>
          <p:cNvPicPr>
            <a:picLocks noChangeAspect="1"/>
          </p:cNvPicPr>
          <p:nvPr/>
        </p:nvPicPr>
        <p:blipFill>
          <a:blip r:embed="rId8">
            <a:extLst>
              <a:ext uri="{837473B0-CC2E-450A-ABE3-18F120FF3D39}">
                <a1611:picAttrSrcUrl xmlns:a1611="http://schemas.microsoft.com/office/drawing/2016/11/main" r:id="rId9"/>
              </a:ext>
            </a:extLst>
          </a:blip>
          <a:srcRect/>
          <a:stretch/>
        </p:blipFill>
        <p:spPr>
          <a:xfrm>
            <a:off x="6637446" y="3905146"/>
            <a:ext cx="1284933" cy="1238354"/>
          </a:xfrm>
          <a:prstGeom prst="rect">
            <a:avLst/>
          </a:prstGeom>
          <a:effectLst>
            <a:outerShdw blurRad="76200" dir="18900000" sy="23000" kx="-1200000" algn="bl" rotWithShape="0">
              <a:prstClr val="black">
                <a:alpha val="20000"/>
              </a:prstClr>
            </a:outerShdw>
          </a:effectLst>
        </p:spPr>
      </p:pic>
      <p:sp>
        <p:nvSpPr>
          <p:cNvPr id="25" name="24 CuadroTexto"/>
          <p:cNvSpPr txBox="1"/>
          <p:nvPr/>
        </p:nvSpPr>
        <p:spPr>
          <a:xfrm>
            <a:off x="1018558" y="-7363"/>
            <a:ext cx="5825358" cy="738664"/>
          </a:xfrm>
          <a:prstGeom prst="rect">
            <a:avLst/>
          </a:prstGeom>
          <a:noFill/>
        </p:spPr>
        <p:txBody>
          <a:bodyPr wrap="square" rtlCol="0">
            <a:spAutoFit/>
          </a:bodyPr>
          <a:lstStyle/>
          <a:p>
            <a:pPr algn="ctr" defTabSz="685800">
              <a:buClrTx/>
            </a:pP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1989: Tim Berners-Lee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invented</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links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information</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sources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so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everyone</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can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access</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Calibri"/>
                <a:ea typeface="+mn-ea"/>
                <a:cs typeface="+mn-cs"/>
              </a:rPr>
              <a:t>them</a:t>
            </a:r>
            <a:r>
              <a:rPr lang="es-ES_tradnl" sz="2100" b="1" kern="1200" dirty="0">
                <a:solidFill>
                  <a:schemeClr val="tx2">
                    <a:lumMod val="50000"/>
                  </a:schemeClr>
                </a:solidFill>
                <a:effectLst>
                  <a:outerShdw blurRad="38100" dist="38100" dir="2700000" algn="tl">
                    <a:srgbClr val="000000">
                      <a:alpha val="43137"/>
                    </a:srgbClr>
                  </a:outerShdw>
                </a:effectLst>
                <a:latin typeface="Calibri"/>
                <a:ea typeface="+mn-ea"/>
                <a:cs typeface="+mn-cs"/>
              </a:rPr>
              <a:t>.</a:t>
            </a:r>
          </a:p>
        </p:txBody>
      </p:sp>
      <p:pic>
        <p:nvPicPr>
          <p:cNvPr id="15" name="14 Imagen"/>
          <p:cNvPicPr>
            <a:picLocks noChangeAspect="1"/>
          </p:cNvPicPr>
          <p:nvPr/>
        </p:nvPicPr>
        <p:blipFill>
          <a:blip r:embed="rId10">
            <a:extLst>
              <a:ext uri="{96DAC541-7B7A-43D3-8B79-37D633B846F1}">
                <asvg:svgBlip xmlns:asvg="http://schemas.microsoft.com/office/drawing/2016/SVG/main" r:embed="rId11"/>
              </a:ext>
              <a:ext uri="{837473B0-CC2E-450A-ABE3-18F120FF3D39}">
                <a1611:picAttrSrcUrl xmlns:a1611="http://schemas.microsoft.com/office/drawing/2016/11/main" r:id="rId12"/>
              </a:ext>
            </a:extLst>
          </a:blip>
          <a:srcRect/>
          <a:stretch/>
        </p:blipFill>
        <p:spPr>
          <a:xfrm>
            <a:off x="6480727" y="2893951"/>
            <a:ext cx="819925" cy="1121266"/>
          </a:xfrm>
          <a:prstGeom prst="rect">
            <a:avLst/>
          </a:prstGeom>
          <a:effectLst>
            <a:outerShdw blurRad="76200" dir="18900000" sy="23000" kx="-1200000" algn="bl" rotWithShape="0">
              <a:prstClr val="black">
                <a:alpha val="20000"/>
              </a:prstClr>
            </a:outerShdw>
          </a:effectLst>
        </p:spPr>
      </p:pic>
      <p:pic>
        <p:nvPicPr>
          <p:cNvPr id="6" name="Picture 22" descr="http://www.graphicmania.net/wp-content/uploads/13012011/cg00.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911" b="95935" l="36552" r="58448">
                        <a14:backgroundMark x1="50172" y1="46748" x2="51207" y2="43089"/>
                        <a14:backgroundMark x1="48621" y1="46748" x2="48621" y2="46748"/>
                        <a14:backgroundMark x1="48103" y1="56911" x2="48621" y2="56911"/>
                        <a14:backgroundMark x1="46552" y1="83740" x2="47586" y2="87398"/>
                      </a14:backgroundRemoval>
                    </a14:imgEffect>
                    <a14:imgEffect>
                      <a14:brightnessContrast contrast="40000"/>
                    </a14:imgEffect>
                  </a14:imgLayer>
                </a14:imgProps>
              </a:ext>
              <a:ext uri="{28A0092B-C50C-407E-A947-70E740481C1C}">
                <a14:useLocalDpi xmlns:a14="http://schemas.microsoft.com/office/drawing/2010/main" val="0"/>
              </a:ext>
            </a:extLst>
          </a:blip>
          <a:srcRect l="36911" t="8263" r="42278" b="5883"/>
          <a:stretch/>
        </p:blipFill>
        <p:spPr bwMode="auto">
          <a:xfrm>
            <a:off x="1331641" y="1738049"/>
            <a:ext cx="432047" cy="75595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080058" y="4674189"/>
            <a:ext cx="4212468" cy="415498"/>
          </a:xfrm>
          <a:prstGeom prst="rect">
            <a:avLst/>
          </a:prstGeom>
          <a:noFill/>
        </p:spPr>
        <p:txBody>
          <a:bodyPr wrap="square" rtlCol="0">
            <a:spAutoFit/>
          </a:bodyPr>
          <a:lstStyle/>
          <a:p>
            <a:pPr algn="ctr" defTabSz="685800">
              <a:buClrTx/>
            </a:pP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Click</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on</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right</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kid</a:t>
            </a:r>
            <a:endParaRPr lang="es-ES" sz="210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pic>
        <p:nvPicPr>
          <p:cNvPr id="7" name="Picture 14" descr="http://www.sawgrassshack.com/files/sgs/imagecache/slideshow/kid-project-slideshows/ss_image1_andy'sairplanes_character.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37" b="95782" l="29470" r="70530">
                        <a14:foregroundMark x1="50000" y1="19851" x2="48841" y2="24318"/>
                        <a14:foregroundMark x1="62252" y1="31762" x2="59437" y2="35732"/>
                        <a14:foregroundMark x1="39238" y1="84119" x2="37914" y2="88586"/>
                        <a14:foregroundMark x1="42053" y1="84864" x2="42053" y2="84864"/>
                        <a14:foregroundMark x1="51490" y1="87841" x2="54139" y2="90074"/>
                        <a14:foregroundMark x1="57285" y1="91811" x2="54636" y2="92556"/>
                        <a14:foregroundMark x1="45695" y1="84864" x2="41556" y2="87841"/>
                        <a14:backgroundMark x1="46854" y1="86104" x2="48344" y2="92060"/>
                      </a14:backgroundRemoval>
                    </a14:imgEffect>
                  </a14:imgLayer>
                </a14:imgProps>
              </a:ext>
              <a:ext uri="{28A0092B-C50C-407E-A947-70E740481C1C}">
                <a14:useLocalDpi xmlns:a14="http://schemas.microsoft.com/office/drawing/2010/main" val="0"/>
              </a:ext>
            </a:extLst>
          </a:blip>
          <a:srcRect l="30010" r="29929" b="5298"/>
          <a:stretch/>
        </p:blipFill>
        <p:spPr bwMode="auto">
          <a:xfrm flipH="1">
            <a:off x="1250321" y="657929"/>
            <a:ext cx="513367" cy="80859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2" descr="http://features.cgsociety.org/newgallerycrits/g62/54062/54062_1275693406_larg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66389" t="42488" r="6330" b="10256"/>
          <a:stretch/>
        </p:blipFill>
        <p:spPr bwMode="auto">
          <a:xfrm flipH="1">
            <a:off x="1242965" y="2818169"/>
            <a:ext cx="509212" cy="75608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6" name="45 Pentágono">
            <a:hlinkClick r:id="" action="ppaction://hlinkshowjump?jump=nextslide"/>
          </p:cNvPr>
          <p:cNvSpPr/>
          <p:nvPr/>
        </p:nvSpPr>
        <p:spPr>
          <a:xfrm>
            <a:off x="5604620" y="4745440"/>
            <a:ext cx="811545" cy="242902"/>
          </a:xfrm>
          <a:prstGeom prst="homePlate">
            <a:avLst/>
          </a:prstGeom>
          <a:solidFill>
            <a:srgbClr val="0070C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s-ES_tradnl" sz="1350" b="1" kern="1200" dirty="0">
                <a:solidFill>
                  <a:prstClr val="white"/>
                </a:solidFill>
                <a:latin typeface=""/>
              </a:rPr>
              <a:t>NEXT</a:t>
            </a:r>
            <a:endParaRPr lang="es-ES" sz="1350" b="1" kern="1200" dirty="0">
              <a:solidFill>
                <a:prstClr val="white"/>
              </a:solidFill>
              <a:latin typeface=""/>
            </a:endParaRPr>
          </a:p>
        </p:txBody>
      </p:sp>
      <p:sp>
        <p:nvSpPr>
          <p:cNvPr id="2" name="1 Forma libre"/>
          <p:cNvSpPr/>
          <p:nvPr/>
        </p:nvSpPr>
        <p:spPr>
          <a:xfrm>
            <a:off x="1828801" y="3472543"/>
            <a:ext cx="947057" cy="827315"/>
          </a:xfrm>
          <a:custGeom>
            <a:avLst/>
            <a:gdLst>
              <a:gd name="connsiteX0" fmla="*/ 0 w 1262743"/>
              <a:gd name="connsiteY0" fmla="*/ 1103086 h 1103086"/>
              <a:gd name="connsiteX1" fmla="*/ 493486 w 1262743"/>
              <a:gd name="connsiteY1" fmla="*/ 899886 h 1103086"/>
              <a:gd name="connsiteX2" fmla="*/ 957943 w 1262743"/>
              <a:gd name="connsiteY2" fmla="*/ 580572 h 1103086"/>
              <a:gd name="connsiteX3" fmla="*/ 1146629 w 1262743"/>
              <a:gd name="connsiteY3" fmla="*/ 362857 h 1103086"/>
              <a:gd name="connsiteX4" fmla="*/ 1233714 w 1262743"/>
              <a:gd name="connsiteY4" fmla="*/ 188686 h 1103086"/>
              <a:gd name="connsiteX5" fmla="*/ 1262743 w 1262743"/>
              <a:gd name="connsiteY5"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743" h="1103086">
                <a:moveTo>
                  <a:pt x="0" y="1103086"/>
                </a:moveTo>
                <a:cubicBezTo>
                  <a:pt x="166914" y="1045029"/>
                  <a:pt x="333829" y="986972"/>
                  <a:pt x="493486" y="899886"/>
                </a:cubicBezTo>
                <a:cubicBezTo>
                  <a:pt x="653143" y="812800"/>
                  <a:pt x="849086" y="670077"/>
                  <a:pt x="957943" y="580572"/>
                </a:cubicBezTo>
                <a:cubicBezTo>
                  <a:pt x="1066800" y="491067"/>
                  <a:pt x="1100667" y="428171"/>
                  <a:pt x="1146629" y="362857"/>
                </a:cubicBezTo>
                <a:cubicBezTo>
                  <a:pt x="1192591" y="297543"/>
                  <a:pt x="1214362" y="249162"/>
                  <a:pt x="1233714" y="188686"/>
                </a:cubicBezTo>
                <a:cubicBezTo>
                  <a:pt x="1253066" y="128210"/>
                  <a:pt x="1257904" y="64105"/>
                  <a:pt x="126274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 name="2 Forma libre"/>
          <p:cNvSpPr/>
          <p:nvPr/>
        </p:nvSpPr>
        <p:spPr>
          <a:xfrm>
            <a:off x="2004286" y="3233057"/>
            <a:ext cx="717143" cy="838200"/>
          </a:xfrm>
          <a:custGeom>
            <a:avLst/>
            <a:gdLst>
              <a:gd name="connsiteX0" fmla="*/ 956191 w 956191"/>
              <a:gd name="connsiteY0" fmla="*/ 159657 h 1117600"/>
              <a:gd name="connsiteX1" fmla="*/ 825563 w 956191"/>
              <a:gd name="connsiteY1" fmla="*/ 58057 h 1117600"/>
              <a:gd name="connsiteX2" fmla="*/ 578820 w 956191"/>
              <a:gd name="connsiteY2" fmla="*/ 0 h 1117600"/>
              <a:gd name="connsiteX3" fmla="*/ 288534 w 956191"/>
              <a:gd name="connsiteY3" fmla="*/ 58057 h 1117600"/>
              <a:gd name="connsiteX4" fmla="*/ 128877 w 956191"/>
              <a:gd name="connsiteY4" fmla="*/ 159657 h 1117600"/>
              <a:gd name="connsiteX5" fmla="*/ 12763 w 956191"/>
              <a:gd name="connsiteY5" fmla="*/ 420914 h 1117600"/>
              <a:gd name="connsiteX6" fmla="*/ 12763 w 956191"/>
              <a:gd name="connsiteY6" fmla="*/ 624114 h 1117600"/>
              <a:gd name="connsiteX7" fmla="*/ 99849 w 956191"/>
              <a:gd name="connsiteY7" fmla="*/ 812800 h 1117600"/>
              <a:gd name="connsiteX8" fmla="*/ 259506 w 956191"/>
              <a:gd name="connsiteY8"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191" h="1117600">
                <a:moveTo>
                  <a:pt x="956191" y="159657"/>
                </a:moveTo>
                <a:cubicBezTo>
                  <a:pt x="922324" y="122161"/>
                  <a:pt x="888458" y="84666"/>
                  <a:pt x="825563" y="58057"/>
                </a:cubicBezTo>
                <a:cubicBezTo>
                  <a:pt x="762668" y="31448"/>
                  <a:pt x="668325" y="0"/>
                  <a:pt x="578820" y="0"/>
                </a:cubicBezTo>
                <a:cubicBezTo>
                  <a:pt x="489315" y="0"/>
                  <a:pt x="363524" y="31447"/>
                  <a:pt x="288534" y="58057"/>
                </a:cubicBezTo>
                <a:cubicBezTo>
                  <a:pt x="213543" y="84666"/>
                  <a:pt x="174839" y="99181"/>
                  <a:pt x="128877" y="159657"/>
                </a:cubicBezTo>
                <a:cubicBezTo>
                  <a:pt x="82915" y="220133"/>
                  <a:pt x="32115" y="343505"/>
                  <a:pt x="12763" y="420914"/>
                </a:cubicBezTo>
                <a:cubicBezTo>
                  <a:pt x="-6589" y="498323"/>
                  <a:pt x="-1751" y="558800"/>
                  <a:pt x="12763" y="624114"/>
                </a:cubicBezTo>
                <a:cubicBezTo>
                  <a:pt x="27277" y="689428"/>
                  <a:pt x="58725" y="730552"/>
                  <a:pt x="99849" y="812800"/>
                </a:cubicBezTo>
                <a:cubicBezTo>
                  <a:pt x="140973" y="895048"/>
                  <a:pt x="200239" y="1006324"/>
                  <a:pt x="259506" y="11176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8" name="27 Forma libre"/>
          <p:cNvSpPr/>
          <p:nvPr/>
        </p:nvSpPr>
        <p:spPr>
          <a:xfrm>
            <a:off x="2296886" y="3962400"/>
            <a:ext cx="1480808" cy="569891"/>
          </a:xfrm>
          <a:custGeom>
            <a:avLst/>
            <a:gdLst>
              <a:gd name="connsiteX0" fmla="*/ 0 w 1974411"/>
              <a:gd name="connsiteY0" fmla="*/ 275771 h 759854"/>
              <a:gd name="connsiteX1" fmla="*/ 362857 w 1974411"/>
              <a:gd name="connsiteY1" fmla="*/ 595086 h 759854"/>
              <a:gd name="connsiteX2" fmla="*/ 928915 w 1974411"/>
              <a:gd name="connsiteY2" fmla="*/ 754743 h 759854"/>
              <a:gd name="connsiteX3" fmla="*/ 1451429 w 1974411"/>
              <a:gd name="connsiteY3" fmla="*/ 696686 h 759854"/>
              <a:gd name="connsiteX4" fmla="*/ 1901372 w 1974411"/>
              <a:gd name="connsiteY4" fmla="*/ 464457 h 759854"/>
              <a:gd name="connsiteX5" fmla="*/ 1973943 w 1974411"/>
              <a:gd name="connsiteY5" fmla="*/ 290286 h 759854"/>
              <a:gd name="connsiteX6" fmla="*/ 1930400 w 1974411"/>
              <a:gd name="connsiteY6" fmla="*/ 101600 h 759854"/>
              <a:gd name="connsiteX7" fmla="*/ 1886857 w 1974411"/>
              <a:gd name="connsiteY7"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411" h="759854">
                <a:moveTo>
                  <a:pt x="0" y="275771"/>
                </a:moveTo>
                <a:cubicBezTo>
                  <a:pt x="104019" y="395514"/>
                  <a:pt x="208038" y="515257"/>
                  <a:pt x="362857" y="595086"/>
                </a:cubicBezTo>
                <a:cubicBezTo>
                  <a:pt x="517676" y="674915"/>
                  <a:pt x="747486" y="737810"/>
                  <a:pt x="928915" y="754743"/>
                </a:cubicBezTo>
                <a:cubicBezTo>
                  <a:pt x="1110344" y="771676"/>
                  <a:pt x="1289353" y="745067"/>
                  <a:pt x="1451429" y="696686"/>
                </a:cubicBezTo>
                <a:cubicBezTo>
                  <a:pt x="1613505" y="648305"/>
                  <a:pt x="1814286" y="532190"/>
                  <a:pt x="1901372" y="464457"/>
                </a:cubicBezTo>
                <a:cubicBezTo>
                  <a:pt x="1988458" y="396724"/>
                  <a:pt x="1969105" y="350762"/>
                  <a:pt x="1973943" y="290286"/>
                </a:cubicBezTo>
                <a:cubicBezTo>
                  <a:pt x="1978781" y="229810"/>
                  <a:pt x="1944914" y="149981"/>
                  <a:pt x="1930400" y="101600"/>
                </a:cubicBezTo>
                <a:cubicBezTo>
                  <a:pt x="1915886" y="53219"/>
                  <a:pt x="1901371" y="26609"/>
                  <a:pt x="1886857"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9" name="28 Forma libre"/>
          <p:cNvSpPr/>
          <p:nvPr/>
        </p:nvSpPr>
        <p:spPr>
          <a:xfrm>
            <a:off x="3276600" y="3309258"/>
            <a:ext cx="348343" cy="489857"/>
          </a:xfrm>
          <a:custGeom>
            <a:avLst/>
            <a:gdLst>
              <a:gd name="connsiteX0" fmla="*/ 464457 w 464457"/>
              <a:gd name="connsiteY0" fmla="*/ 653143 h 653143"/>
              <a:gd name="connsiteX1" fmla="*/ 0 w 464457"/>
              <a:gd name="connsiteY1" fmla="*/ 0 h 653143"/>
            </a:gdLst>
            <a:ahLst/>
            <a:cxnLst>
              <a:cxn ang="0">
                <a:pos x="connsiteX0" y="connsiteY0"/>
              </a:cxn>
              <a:cxn ang="0">
                <a:pos x="connsiteX1" y="connsiteY1"/>
              </a:cxn>
            </a:cxnLst>
            <a:rect l="l" t="t" r="r" b="b"/>
            <a:pathLst>
              <a:path w="464457" h="653143">
                <a:moveTo>
                  <a:pt x="464457" y="653143"/>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0" name="29 Forma libre"/>
          <p:cNvSpPr/>
          <p:nvPr/>
        </p:nvSpPr>
        <p:spPr>
          <a:xfrm>
            <a:off x="3015343" y="2928258"/>
            <a:ext cx="163286" cy="261257"/>
          </a:xfrm>
          <a:custGeom>
            <a:avLst/>
            <a:gdLst>
              <a:gd name="connsiteX0" fmla="*/ 217714 w 217714"/>
              <a:gd name="connsiteY0" fmla="*/ 348343 h 348343"/>
              <a:gd name="connsiteX1" fmla="*/ 0 w 217714"/>
              <a:gd name="connsiteY1" fmla="*/ 0 h 348343"/>
            </a:gdLst>
            <a:ahLst/>
            <a:cxnLst>
              <a:cxn ang="0">
                <a:pos x="connsiteX0" y="connsiteY0"/>
              </a:cxn>
              <a:cxn ang="0">
                <a:pos x="connsiteX1" y="connsiteY1"/>
              </a:cxn>
            </a:cxnLst>
            <a:rect l="l" t="t" r="r" b="b"/>
            <a:pathLst>
              <a:path w="217714" h="348343">
                <a:moveTo>
                  <a:pt x="217714" y="348343"/>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1" name="30 Forma libre"/>
          <p:cNvSpPr/>
          <p:nvPr/>
        </p:nvSpPr>
        <p:spPr>
          <a:xfrm>
            <a:off x="2819401" y="2043522"/>
            <a:ext cx="947057" cy="1233079"/>
          </a:xfrm>
          <a:custGeom>
            <a:avLst/>
            <a:gdLst>
              <a:gd name="connsiteX0" fmla="*/ 72571 w 1262743"/>
              <a:gd name="connsiteY0" fmla="*/ 816791 h 1644105"/>
              <a:gd name="connsiteX1" fmla="*/ 0 w 1262743"/>
              <a:gd name="connsiteY1" fmla="*/ 468448 h 1644105"/>
              <a:gd name="connsiteX2" fmla="*/ 72571 w 1262743"/>
              <a:gd name="connsiteY2" fmla="*/ 192676 h 1644105"/>
              <a:gd name="connsiteX3" fmla="*/ 217714 w 1262743"/>
              <a:gd name="connsiteY3" fmla="*/ 33019 h 1644105"/>
              <a:gd name="connsiteX4" fmla="*/ 566057 w 1262743"/>
              <a:gd name="connsiteY4" fmla="*/ 3991 h 1644105"/>
              <a:gd name="connsiteX5" fmla="*/ 841829 w 1262743"/>
              <a:gd name="connsiteY5" fmla="*/ 91076 h 1644105"/>
              <a:gd name="connsiteX6" fmla="*/ 986971 w 1262743"/>
              <a:gd name="connsiteY6" fmla="*/ 323305 h 1644105"/>
              <a:gd name="connsiteX7" fmla="*/ 1132114 w 1262743"/>
              <a:gd name="connsiteY7" fmla="*/ 758734 h 1644105"/>
              <a:gd name="connsiteX8" fmla="*/ 1262743 w 1262743"/>
              <a:gd name="connsiteY8" fmla="*/ 1644105 h 164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743" h="1644105">
                <a:moveTo>
                  <a:pt x="72571" y="816791"/>
                </a:moveTo>
                <a:cubicBezTo>
                  <a:pt x="36285" y="694629"/>
                  <a:pt x="0" y="572467"/>
                  <a:pt x="0" y="468448"/>
                </a:cubicBezTo>
                <a:cubicBezTo>
                  <a:pt x="0" y="364429"/>
                  <a:pt x="36285" y="265247"/>
                  <a:pt x="72571" y="192676"/>
                </a:cubicBezTo>
                <a:cubicBezTo>
                  <a:pt x="108857" y="120104"/>
                  <a:pt x="135466" y="64466"/>
                  <a:pt x="217714" y="33019"/>
                </a:cubicBezTo>
                <a:cubicBezTo>
                  <a:pt x="299962" y="1571"/>
                  <a:pt x="462038" y="-5685"/>
                  <a:pt x="566057" y="3991"/>
                </a:cubicBezTo>
                <a:cubicBezTo>
                  <a:pt x="670076" y="13667"/>
                  <a:pt x="771677" y="37857"/>
                  <a:pt x="841829" y="91076"/>
                </a:cubicBezTo>
                <a:cubicBezTo>
                  <a:pt x="911981" y="144295"/>
                  <a:pt x="938590" y="212029"/>
                  <a:pt x="986971" y="323305"/>
                </a:cubicBezTo>
                <a:cubicBezTo>
                  <a:pt x="1035352" y="434581"/>
                  <a:pt x="1086152" y="538601"/>
                  <a:pt x="1132114" y="758734"/>
                </a:cubicBezTo>
                <a:cubicBezTo>
                  <a:pt x="1178076" y="978867"/>
                  <a:pt x="1220409" y="1311486"/>
                  <a:pt x="1262743" y="164410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2" name="31 Forma libre"/>
          <p:cNvSpPr/>
          <p:nvPr/>
        </p:nvSpPr>
        <p:spPr>
          <a:xfrm>
            <a:off x="3918858" y="3668485"/>
            <a:ext cx="359228" cy="188306"/>
          </a:xfrm>
          <a:custGeom>
            <a:avLst/>
            <a:gdLst>
              <a:gd name="connsiteX0" fmla="*/ 0 w 478971"/>
              <a:gd name="connsiteY0" fmla="*/ 0 h 251074"/>
              <a:gd name="connsiteX1" fmla="*/ 130628 w 478971"/>
              <a:gd name="connsiteY1" fmla="*/ 217715 h 251074"/>
              <a:gd name="connsiteX2" fmla="*/ 478971 w 478971"/>
              <a:gd name="connsiteY2" fmla="*/ 246743 h 251074"/>
            </a:gdLst>
            <a:ahLst/>
            <a:cxnLst>
              <a:cxn ang="0">
                <a:pos x="connsiteX0" y="connsiteY0"/>
              </a:cxn>
              <a:cxn ang="0">
                <a:pos x="connsiteX1" y="connsiteY1"/>
              </a:cxn>
              <a:cxn ang="0">
                <a:pos x="connsiteX2" y="connsiteY2"/>
              </a:cxn>
            </a:cxnLst>
            <a:rect l="l" t="t" r="r" b="b"/>
            <a:pathLst>
              <a:path w="478971" h="251074">
                <a:moveTo>
                  <a:pt x="0" y="0"/>
                </a:moveTo>
                <a:cubicBezTo>
                  <a:pt x="25400" y="88295"/>
                  <a:pt x="50800" y="176591"/>
                  <a:pt x="130628" y="217715"/>
                </a:cubicBezTo>
                <a:cubicBezTo>
                  <a:pt x="210457" y="258839"/>
                  <a:pt x="344714" y="252791"/>
                  <a:pt x="478971" y="2467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3" name="32 Forma libre"/>
          <p:cNvSpPr/>
          <p:nvPr/>
        </p:nvSpPr>
        <p:spPr>
          <a:xfrm>
            <a:off x="4288972" y="1687286"/>
            <a:ext cx="88568" cy="2035629"/>
          </a:xfrm>
          <a:custGeom>
            <a:avLst/>
            <a:gdLst>
              <a:gd name="connsiteX0" fmla="*/ 58057 w 118091"/>
              <a:gd name="connsiteY0" fmla="*/ 2714172 h 2714172"/>
              <a:gd name="connsiteX1" fmla="*/ 116114 w 118091"/>
              <a:gd name="connsiteY1" fmla="*/ 2452915 h 2714172"/>
              <a:gd name="connsiteX2" fmla="*/ 101600 w 118091"/>
              <a:gd name="connsiteY2" fmla="*/ 2075543 h 2714172"/>
              <a:gd name="connsiteX3" fmla="*/ 72571 w 118091"/>
              <a:gd name="connsiteY3" fmla="*/ 1611086 h 2714172"/>
              <a:gd name="connsiteX4" fmla="*/ 14514 w 118091"/>
              <a:gd name="connsiteY4" fmla="*/ 972457 h 2714172"/>
              <a:gd name="connsiteX5" fmla="*/ 0 w 118091"/>
              <a:gd name="connsiteY5" fmla="*/ 478972 h 2714172"/>
              <a:gd name="connsiteX6" fmla="*/ 29028 w 118091"/>
              <a:gd name="connsiteY6" fmla="*/ 188686 h 2714172"/>
              <a:gd name="connsiteX7" fmla="*/ 87085 w 118091"/>
              <a:gd name="connsiteY7" fmla="*/ 0 h 271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091" h="2714172">
                <a:moveTo>
                  <a:pt x="58057" y="2714172"/>
                </a:moveTo>
                <a:cubicBezTo>
                  <a:pt x="83457" y="2636762"/>
                  <a:pt x="108857" y="2559353"/>
                  <a:pt x="116114" y="2452915"/>
                </a:cubicBezTo>
                <a:cubicBezTo>
                  <a:pt x="123371" y="2346477"/>
                  <a:pt x="108857" y="2215848"/>
                  <a:pt x="101600" y="2075543"/>
                </a:cubicBezTo>
                <a:cubicBezTo>
                  <a:pt x="94343" y="1935238"/>
                  <a:pt x="87085" y="1794934"/>
                  <a:pt x="72571" y="1611086"/>
                </a:cubicBezTo>
                <a:cubicBezTo>
                  <a:pt x="58057" y="1427238"/>
                  <a:pt x="26609" y="1161143"/>
                  <a:pt x="14514" y="972457"/>
                </a:cubicBezTo>
                <a:cubicBezTo>
                  <a:pt x="2419" y="783771"/>
                  <a:pt x="-2419" y="609600"/>
                  <a:pt x="0" y="478972"/>
                </a:cubicBezTo>
                <a:cubicBezTo>
                  <a:pt x="2419" y="348344"/>
                  <a:pt x="14514" y="268515"/>
                  <a:pt x="29028" y="188686"/>
                </a:cubicBezTo>
                <a:cubicBezTo>
                  <a:pt x="43542" y="108857"/>
                  <a:pt x="65313" y="54428"/>
                  <a:pt x="87085"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4" name="33 Forma libre"/>
          <p:cNvSpPr/>
          <p:nvPr/>
        </p:nvSpPr>
        <p:spPr>
          <a:xfrm>
            <a:off x="4452257" y="1436915"/>
            <a:ext cx="402771" cy="119743"/>
          </a:xfrm>
          <a:custGeom>
            <a:avLst/>
            <a:gdLst>
              <a:gd name="connsiteX0" fmla="*/ 0 w 537028"/>
              <a:gd name="connsiteY0" fmla="*/ 159657 h 159657"/>
              <a:gd name="connsiteX1" fmla="*/ 232228 w 537028"/>
              <a:gd name="connsiteY1" fmla="*/ 43543 h 159657"/>
              <a:gd name="connsiteX2" fmla="*/ 537028 w 537028"/>
              <a:gd name="connsiteY2" fmla="*/ 0 h 159657"/>
            </a:gdLst>
            <a:ahLst/>
            <a:cxnLst>
              <a:cxn ang="0">
                <a:pos x="connsiteX0" y="connsiteY0"/>
              </a:cxn>
              <a:cxn ang="0">
                <a:pos x="connsiteX1" y="connsiteY1"/>
              </a:cxn>
              <a:cxn ang="0">
                <a:pos x="connsiteX2" y="connsiteY2"/>
              </a:cxn>
            </a:cxnLst>
            <a:rect l="l" t="t" r="r" b="b"/>
            <a:pathLst>
              <a:path w="537028" h="159657">
                <a:moveTo>
                  <a:pt x="0" y="159657"/>
                </a:moveTo>
                <a:cubicBezTo>
                  <a:pt x="71362" y="114904"/>
                  <a:pt x="142724" y="70152"/>
                  <a:pt x="232228" y="43543"/>
                </a:cubicBezTo>
                <a:cubicBezTo>
                  <a:pt x="321732" y="16934"/>
                  <a:pt x="429380" y="8467"/>
                  <a:pt x="537028"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5" name="34 Forma libre"/>
          <p:cNvSpPr/>
          <p:nvPr/>
        </p:nvSpPr>
        <p:spPr>
          <a:xfrm>
            <a:off x="5116286" y="1480458"/>
            <a:ext cx="729343" cy="272143"/>
          </a:xfrm>
          <a:custGeom>
            <a:avLst/>
            <a:gdLst>
              <a:gd name="connsiteX0" fmla="*/ 0 w 972457"/>
              <a:gd name="connsiteY0" fmla="*/ 0 h 362857"/>
              <a:gd name="connsiteX1" fmla="*/ 464457 w 972457"/>
              <a:gd name="connsiteY1" fmla="*/ 87086 h 362857"/>
              <a:gd name="connsiteX2" fmla="*/ 972457 w 972457"/>
              <a:gd name="connsiteY2" fmla="*/ 362857 h 362857"/>
            </a:gdLst>
            <a:ahLst/>
            <a:cxnLst>
              <a:cxn ang="0">
                <a:pos x="connsiteX0" y="connsiteY0"/>
              </a:cxn>
              <a:cxn ang="0">
                <a:pos x="connsiteX1" y="connsiteY1"/>
              </a:cxn>
              <a:cxn ang="0">
                <a:pos x="connsiteX2" y="connsiteY2"/>
              </a:cxn>
            </a:cxnLst>
            <a:rect l="l" t="t" r="r" b="b"/>
            <a:pathLst>
              <a:path w="972457" h="362857">
                <a:moveTo>
                  <a:pt x="0" y="0"/>
                </a:moveTo>
                <a:cubicBezTo>
                  <a:pt x="151190" y="13305"/>
                  <a:pt x="302381" y="26610"/>
                  <a:pt x="464457" y="87086"/>
                </a:cubicBezTo>
                <a:cubicBezTo>
                  <a:pt x="626533" y="147562"/>
                  <a:pt x="799495" y="255209"/>
                  <a:pt x="972457" y="36285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5" name="44 Forma libre"/>
          <p:cNvSpPr/>
          <p:nvPr/>
        </p:nvSpPr>
        <p:spPr>
          <a:xfrm>
            <a:off x="5998029" y="1883229"/>
            <a:ext cx="262814" cy="620486"/>
          </a:xfrm>
          <a:custGeom>
            <a:avLst/>
            <a:gdLst>
              <a:gd name="connsiteX0" fmla="*/ 0 w 350419"/>
              <a:gd name="connsiteY0" fmla="*/ 0 h 827315"/>
              <a:gd name="connsiteX1" fmla="*/ 261258 w 350419"/>
              <a:gd name="connsiteY1" fmla="*/ 261258 h 827315"/>
              <a:gd name="connsiteX2" fmla="*/ 348343 w 350419"/>
              <a:gd name="connsiteY2" fmla="*/ 580572 h 827315"/>
              <a:gd name="connsiteX3" fmla="*/ 319315 w 350419"/>
              <a:gd name="connsiteY3" fmla="*/ 754743 h 827315"/>
              <a:gd name="connsiteX4" fmla="*/ 275772 w 350419"/>
              <a:gd name="connsiteY4" fmla="*/ 827315 h 82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19" h="827315">
                <a:moveTo>
                  <a:pt x="0" y="0"/>
                </a:moveTo>
                <a:cubicBezTo>
                  <a:pt x="101600" y="82248"/>
                  <a:pt x="203201" y="164496"/>
                  <a:pt x="261258" y="261258"/>
                </a:cubicBezTo>
                <a:cubicBezTo>
                  <a:pt x="319315" y="358020"/>
                  <a:pt x="338667" y="498325"/>
                  <a:pt x="348343" y="580572"/>
                </a:cubicBezTo>
                <a:cubicBezTo>
                  <a:pt x="358019" y="662819"/>
                  <a:pt x="331410" y="713619"/>
                  <a:pt x="319315" y="754743"/>
                </a:cubicBezTo>
                <a:cubicBezTo>
                  <a:pt x="307220" y="795867"/>
                  <a:pt x="291496" y="811591"/>
                  <a:pt x="275772" y="82731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7" name="46 Forma libre"/>
          <p:cNvSpPr/>
          <p:nvPr/>
        </p:nvSpPr>
        <p:spPr>
          <a:xfrm>
            <a:off x="5943600" y="2590801"/>
            <a:ext cx="141515" cy="54428"/>
          </a:xfrm>
          <a:custGeom>
            <a:avLst/>
            <a:gdLst>
              <a:gd name="connsiteX0" fmla="*/ 188686 w 188686"/>
              <a:gd name="connsiteY0" fmla="*/ 0 h 72571"/>
              <a:gd name="connsiteX1" fmla="*/ 0 w 188686"/>
              <a:gd name="connsiteY1" fmla="*/ 72571 h 72571"/>
            </a:gdLst>
            <a:ahLst/>
            <a:cxnLst>
              <a:cxn ang="0">
                <a:pos x="connsiteX0" y="connsiteY0"/>
              </a:cxn>
              <a:cxn ang="0">
                <a:pos x="connsiteX1" y="connsiteY1"/>
              </a:cxn>
            </a:cxnLst>
            <a:rect l="l" t="t" r="r" b="b"/>
            <a:pathLst>
              <a:path w="188686" h="72571">
                <a:moveTo>
                  <a:pt x="188686" y="0"/>
                </a:moveTo>
                <a:lnTo>
                  <a:pt x="0" y="72571"/>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8" name="47 Forma libre"/>
          <p:cNvSpPr/>
          <p:nvPr/>
        </p:nvSpPr>
        <p:spPr>
          <a:xfrm>
            <a:off x="4726305" y="2686050"/>
            <a:ext cx="1051560" cy="428625"/>
          </a:xfrm>
          <a:custGeom>
            <a:avLst/>
            <a:gdLst>
              <a:gd name="connsiteX0" fmla="*/ 1402080 w 1402080"/>
              <a:gd name="connsiteY0" fmla="*/ 0 h 571500"/>
              <a:gd name="connsiteX1" fmla="*/ 1074420 w 1402080"/>
              <a:gd name="connsiteY1" fmla="*/ 53340 h 571500"/>
              <a:gd name="connsiteX2" fmla="*/ 739140 w 1402080"/>
              <a:gd name="connsiteY2" fmla="*/ 91440 h 571500"/>
              <a:gd name="connsiteX3" fmla="*/ 441960 w 1402080"/>
              <a:gd name="connsiteY3" fmla="*/ 160020 h 571500"/>
              <a:gd name="connsiteX4" fmla="*/ 228600 w 1402080"/>
              <a:gd name="connsiteY4" fmla="*/ 251460 h 571500"/>
              <a:gd name="connsiteX5" fmla="*/ 83820 w 1402080"/>
              <a:gd name="connsiteY5" fmla="*/ 403860 h 571500"/>
              <a:gd name="connsiteX6" fmla="*/ 0 w 140208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0" h="571500">
                <a:moveTo>
                  <a:pt x="1402080" y="0"/>
                </a:moveTo>
                <a:cubicBezTo>
                  <a:pt x="1293495" y="19050"/>
                  <a:pt x="1184910" y="38100"/>
                  <a:pt x="1074420" y="53340"/>
                </a:cubicBezTo>
                <a:cubicBezTo>
                  <a:pt x="963930" y="68580"/>
                  <a:pt x="844550" y="73660"/>
                  <a:pt x="739140" y="91440"/>
                </a:cubicBezTo>
                <a:cubicBezTo>
                  <a:pt x="633730" y="109220"/>
                  <a:pt x="527050" y="133350"/>
                  <a:pt x="441960" y="160020"/>
                </a:cubicBezTo>
                <a:cubicBezTo>
                  <a:pt x="356870" y="186690"/>
                  <a:pt x="288290" y="210820"/>
                  <a:pt x="228600" y="251460"/>
                </a:cubicBezTo>
                <a:cubicBezTo>
                  <a:pt x="168910" y="292100"/>
                  <a:pt x="121920" y="350520"/>
                  <a:pt x="83820" y="403860"/>
                </a:cubicBezTo>
                <a:cubicBezTo>
                  <a:pt x="45720" y="457200"/>
                  <a:pt x="22860" y="514350"/>
                  <a:pt x="0" y="5715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49" name="48 Forma libre"/>
          <p:cNvSpPr/>
          <p:nvPr/>
        </p:nvSpPr>
        <p:spPr>
          <a:xfrm>
            <a:off x="4589145" y="3240406"/>
            <a:ext cx="1205865" cy="1329482"/>
          </a:xfrm>
          <a:custGeom>
            <a:avLst/>
            <a:gdLst>
              <a:gd name="connsiteX0" fmla="*/ 106680 w 1607820"/>
              <a:gd name="connsiteY0" fmla="*/ 0 h 1772643"/>
              <a:gd name="connsiteX1" fmla="*/ 45720 w 1607820"/>
              <a:gd name="connsiteY1" fmla="*/ 297180 h 1772643"/>
              <a:gd name="connsiteX2" fmla="*/ 0 w 1607820"/>
              <a:gd name="connsiteY2" fmla="*/ 655320 h 1772643"/>
              <a:gd name="connsiteX3" fmla="*/ 38100 w 1607820"/>
              <a:gd name="connsiteY3" fmla="*/ 1112520 h 1772643"/>
              <a:gd name="connsiteX4" fmla="*/ 160020 w 1607820"/>
              <a:gd name="connsiteY4" fmla="*/ 1485900 h 1772643"/>
              <a:gd name="connsiteX5" fmla="*/ 320040 w 1607820"/>
              <a:gd name="connsiteY5" fmla="*/ 1684020 h 1772643"/>
              <a:gd name="connsiteX6" fmla="*/ 601980 w 1607820"/>
              <a:gd name="connsiteY6" fmla="*/ 1767840 h 1772643"/>
              <a:gd name="connsiteX7" fmla="*/ 1089660 w 1607820"/>
              <a:gd name="connsiteY7" fmla="*/ 1722120 h 1772643"/>
              <a:gd name="connsiteX8" fmla="*/ 1607820 w 1607820"/>
              <a:gd name="connsiteY8" fmla="*/ 1394460 h 17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820" h="1772643">
                <a:moveTo>
                  <a:pt x="106680" y="0"/>
                </a:moveTo>
                <a:cubicBezTo>
                  <a:pt x="85090" y="93980"/>
                  <a:pt x="63500" y="187960"/>
                  <a:pt x="45720" y="297180"/>
                </a:cubicBezTo>
                <a:cubicBezTo>
                  <a:pt x="27940" y="406400"/>
                  <a:pt x="1270" y="519430"/>
                  <a:pt x="0" y="655320"/>
                </a:cubicBezTo>
                <a:cubicBezTo>
                  <a:pt x="-1270" y="791210"/>
                  <a:pt x="11430" y="974090"/>
                  <a:pt x="38100" y="1112520"/>
                </a:cubicBezTo>
                <a:cubicBezTo>
                  <a:pt x="64770" y="1250950"/>
                  <a:pt x="113030" y="1390650"/>
                  <a:pt x="160020" y="1485900"/>
                </a:cubicBezTo>
                <a:cubicBezTo>
                  <a:pt x="207010" y="1581150"/>
                  <a:pt x="246380" y="1637030"/>
                  <a:pt x="320040" y="1684020"/>
                </a:cubicBezTo>
                <a:cubicBezTo>
                  <a:pt x="393700" y="1731010"/>
                  <a:pt x="473710" y="1761490"/>
                  <a:pt x="601980" y="1767840"/>
                </a:cubicBezTo>
                <a:cubicBezTo>
                  <a:pt x="730250" y="1774190"/>
                  <a:pt x="922020" y="1784350"/>
                  <a:pt x="1089660" y="1722120"/>
                </a:cubicBezTo>
                <a:cubicBezTo>
                  <a:pt x="1257300" y="1659890"/>
                  <a:pt x="1432560" y="1527175"/>
                  <a:pt x="1607820" y="139446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0" name="49 Forma libre"/>
          <p:cNvSpPr/>
          <p:nvPr/>
        </p:nvSpPr>
        <p:spPr>
          <a:xfrm>
            <a:off x="5823586" y="3240405"/>
            <a:ext cx="160184" cy="925830"/>
          </a:xfrm>
          <a:custGeom>
            <a:avLst/>
            <a:gdLst>
              <a:gd name="connsiteX0" fmla="*/ 91440 w 213579"/>
              <a:gd name="connsiteY0" fmla="*/ 1234440 h 1234440"/>
              <a:gd name="connsiteX1" fmla="*/ 190500 w 213579"/>
              <a:gd name="connsiteY1" fmla="*/ 1059180 h 1234440"/>
              <a:gd name="connsiteX2" fmla="*/ 213360 w 213579"/>
              <a:gd name="connsiteY2" fmla="*/ 868680 h 1234440"/>
              <a:gd name="connsiteX3" fmla="*/ 182880 w 213579"/>
              <a:gd name="connsiteY3" fmla="*/ 640080 h 1234440"/>
              <a:gd name="connsiteX4" fmla="*/ 106680 w 213579"/>
              <a:gd name="connsiteY4" fmla="*/ 350520 h 1234440"/>
              <a:gd name="connsiteX5" fmla="*/ 0 w 213579"/>
              <a:gd name="connsiteY5" fmla="*/ 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79" h="1234440">
                <a:moveTo>
                  <a:pt x="91440" y="1234440"/>
                </a:moveTo>
                <a:cubicBezTo>
                  <a:pt x="130810" y="1177290"/>
                  <a:pt x="170180" y="1120140"/>
                  <a:pt x="190500" y="1059180"/>
                </a:cubicBezTo>
                <a:cubicBezTo>
                  <a:pt x="210820" y="998220"/>
                  <a:pt x="214630" y="938530"/>
                  <a:pt x="213360" y="868680"/>
                </a:cubicBezTo>
                <a:cubicBezTo>
                  <a:pt x="212090" y="798830"/>
                  <a:pt x="200660" y="726440"/>
                  <a:pt x="182880" y="640080"/>
                </a:cubicBezTo>
                <a:cubicBezTo>
                  <a:pt x="165100" y="553720"/>
                  <a:pt x="137160" y="457200"/>
                  <a:pt x="106680" y="350520"/>
                </a:cubicBezTo>
                <a:cubicBezTo>
                  <a:pt x="76200" y="243840"/>
                  <a:pt x="38100" y="121920"/>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1" name="50 Forma libre"/>
          <p:cNvSpPr/>
          <p:nvPr/>
        </p:nvSpPr>
        <p:spPr>
          <a:xfrm>
            <a:off x="5741376" y="3050256"/>
            <a:ext cx="25059" cy="58705"/>
          </a:xfrm>
          <a:custGeom>
            <a:avLst/>
            <a:gdLst>
              <a:gd name="connsiteX0" fmla="*/ 33412 w 33412"/>
              <a:gd name="connsiteY0" fmla="*/ 78273 h 78273"/>
              <a:gd name="connsiteX1" fmla="*/ 2932 w 33412"/>
              <a:gd name="connsiteY1" fmla="*/ 9693 h 78273"/>
              <a:gd name="connsiteX2" fmla="*/ 2932 w 33412"/>
              <a:gd name="connsiteY2" fmla="*/ 2073 h 78273"/>
            </a:gdLst>
            <a:ahLst/>
            <a:cxnLst>
              <a:cxn ang="0">
                <a:pos x="connsiteX0" y="connsiteY0"/>
              </a:cxn>
              <a:cxn ang="0">
                <a:pos x="connsiteX1" y="connsiteY1"/>
              </a:cxn>
              <a:cxn ang="0">
                <a:pos x="connsiteX2" y="connsiteY2"/>
              </a:cxn>
            </a:cxnLst>
            <a:rect l="l" t="t" r="r" b="b"/>
            <a:pathLst>
              <a:path w="33412" h="78273">
                <a:moveTo>
                  <a:pt x="33412" y="78273"/>
                </a:moveTo>
                <a:cubicBezTo>
                  <a:pt x="20712" y="49698"/>
                  <a:pt x="8012" y="22393"/>
                  <a:pt x="2932" y="9693"/>
                </a:cubicBezTo>
                <a:cubicBezTo>
                  <a:pt x="-2148" y="-3007"/>
                  <a:pt x="392" y="-467"/>
                  <a:pt x="2932" y="207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2" name="51 Forma libre"/>
          <p:cNvSpPr/>
          <p:nvPr/>
        </p:nvSpPr>
        <p:spPr>
          <a:xfrm>
            <a:off x="5646420" y="2783205"/>
            <a:ext cx="40005" cy="125730"/>
          </a:xfrm>
          <a:custGeom>
            <a:avLst/>
            <a:gdLst>
              <a:gd name="connsiteX0" fmla="*/ 53340 w 53340"/>
              <a:gd name="connsiteY0" fmla="*/ 167640 h 167640"/>
              <a:gd name="connsiteX1" fmla="*/ 0 w 53340"/>
              <a:gd name="connsiteY1" fmla="*/ 0 h 167640"/>
            </a:gdLst>
            <a:ahLst/>
            <a:cxnLst>
              <a:cxn ang="0">
                <a:pos x="connsiteX0" y="connsiteY0"/>
              </a:cxn>
              <a:cxn ang="0">
                <a:pos x="connsiteX1" y="connsiteY1"/>
              </a:cxn>
            </a:cxnLst>
            <a:rect l="l" t="t" r="r" b="b"/>
            <a:pathLst>
              <a:path w="53340" h="167640">
                <a:moveTo>
                  <a:pt x="53340" y="167640"/>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3" name="52 Forma libre"/>
          <p:cNvSpPr/>
          <p:nvPr/>
        </p:nvSpPr>
        <p:spPr>
          <a:xfrm>
            <a:off x="5457825" y="2297430"/>
            <a:ext cx="142875" cy="354330"/>
          </a:xfrm>
          <a:custGeom>
            <a:avLst/>
            <a:gdLst>
              <a:gd name="connsiteX0" fmla="*/ 190500 w 190500"/>
              <a:gd name="connsiteY0" fmla="*/ 472440 h 472440"/>
              <a:gd name="connsiteX1" fmla="*/ 0 w 190500"/>
              <a:gd name="connsiteY1" fmla="*/ 0 h 472440"/>
            </a:gdLst>
            <a:ahLst/>
            <a:cxnLst>
              <a:cxn ang="0">
                <a:pos x="connsiteX0" y="connsiteY0"/>
              </a:cxn>
              <a:cxn ang="0">
                <a:pos x="connsiteX1" y="connsiteY1"/>
              </a:cxn>
            </a:cxnLst>
            <a:rect l="l" t="t" r="r" b="b"/>
            <a:pathLst>
              <a:path w="190500" h="472440">
                <a:moveTo>
                  <a:pt x="190500" y="472440"/>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4" name="53 Forma libre"/>
          <p:cNvSpPr/>
          <p:nvPr/>
        </p:nvSpPr>
        <p:spPr>
          <a:xfrm>
            <a:off x="5389245" y="2057400"/>
            <a:ext cx="34290" cy="114300"/>
          </a:xfrm>
          <a:custGeom>
            <a:avLst/>
            <a:gdLst>
              <a:gd name="connsiteX0" fmla="*/ 45720 w 45720"/>
              <a:gd name="connsiteY0" fmla="*/ 152400 h 152400"/>
              <a:gd name="connsiteX1" fmla="*/ 0 w 45720"/>
              <a:gd name="connsiteY1" fmla="*/ 0 h 152400"/>
            </a:gdLst>
            <a:ahLst/>
            <a:cxnLst>
              <a:cxn ang="0">
                <a:pos x="connsiteX0" y="connsiteY0"/>
              </a:cxn>
              <a:cxn ang="0">
                <a:pos x="connsiteX1" y="connsiteY1"/>
              </a:cxn>
            </a:cxnLst>
            <a:rect l="l" t="t" r="r" b="b"/>
            <a:pathLst>
              <a:path w="45720" h="152400">
                <a:moveTo>
                  <a:pt x="45720" y="152400"/>
                </a:moveTo>
                <a:lnTo>
                  <a:pt x="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5" name="54 Forma libre"/>
          <p:cNvSpPr/>
          <p:nvPr/>
        </p:nvSpPr>
        <p:spPr>
          <a:xfrm>
            <a:off x="5308590" y="1583055"/>
            <a:ext cx="29220" cy="302895"/>
          </a:xfrm>
          <a:custGeom>
            <a:avLst/>
            <a:gdLst>
              <a:gd name="connsiteX0" fmla="*/ 38960 w 38960"/>
              <a:gd name="connsiteY0" fmla="*/ 403860 h 403860"/>
              <a:gd name="connsiteX1" fmla="*/ 860 w 38960"/>
              <a:gd name="connsiteY1" fmla="*/ 129540 h 403860"/>
              <a:gd name="connsiteX2" fmla="*/ 16100 w 38960"/>
              <a:gd name="connsiteY2" fmla="*/ 0 h 403860"/>
            </a:gdLst>
            <a:ahLst/>
            <a:cxnLst>
              <a:cxn ang="0">
                <a:pos x="connsiteX0" y="connsiteY0"/>
              </a:cxn>
              <a:cxn ang="0">
                <a:pos x="connsiteX1" y="connsiteY1"/>
              </a:cxn>
              <a:cxn ang="0">
                <a:pos x="connsiteX2" y="connsiteY2"/>
              </a:cxn>
            </a:cxnLst>
            <a:rect l="l" t="t" r="r" b="b"/>
            <a:pathLst>
              <a:path w="38960" h="403860">
                <a:moveTo>
                  <a:pt x="38960" y="403860"/>
                </a:moveTo>
                <a:cubicBezTo>
                  <a:pt x="21815" y="300355"/>
                  <a:pt x="4670" y="196850"/>
                  <a:pt x="860" y="129540"/>
                </a:cubicBezTo>
                <a:cubicBezTo>
                  <a:pt x="-2950" y="62230"/>
                  <a:pt x="6575" y="31115"/>
                  <a:pt x="1610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56" name="55 Forma libre"/>
          <p:cNvSpPr/>
          <p:nvPr/>
        </p:nvSpPr>
        <p:spPr>
          <a:xfrm>
            <a:off x="5337810" y="1187205"/>
            <a:ext cx="1125855" cy="275835"/>
          </a:xfrm>
          <a:custGeom>
            <a:avLst/>
            <a:gdLst>
              <a:gd name="connsiteX0" fmla="*/ 0 w 1501140"/>
              <a:gd name="connsiteY0" fmla="*/ 367780 h 367780"/>
              <a:gd name="connsiteX1" fmla="*/ 99060 w 1501140"/>
              <a:gd name="connsiteY1" fmla="*/ 184900 h 367780"/>
              <a:gd name="connsiteX2" fmla="*/ 304800 w 1501140"/>
              <a:gd name="connsiteY2" fmla="*/ 62980 h 367780"/>
              <a:gd name="connsiteX3" fmla="*/ 548640 w 1501140"/>
              <a:gd name="connsiteY3" fmla="*/ 2020 h 367780"/>
              <a:gd name="connsiteX4" fmla="*/ 853440 w 1501140"/>
              <a:gd name="connsiteY4" fmla="*/ 24880 h 367780"/>
              <a:gd name="connsiteX5" fmla="*/ 1303020 w 1501140"/>
              <a:gd name="connsiteY5" fmla="*/ 123940 h 367780"/>
              <a:gd name="connsiteX6" fmla="*/ 1501140 w 1501140"/>
              <a:gd name="connsiteY6" fmla="*/ 162040 h 367780"/>
              <a:gd name="connsiteX7" fmla="*/ 1501140 w 1501140"/>
              <a:gd name="connsiteY7" fmla="*/ 162040 h 36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140" h="367780">
                <a:moveTo>
                  <a:pt x="0" y="367780"/>
                </a:moveTo>
                <a:cubicBezTo>
                  <a:pt x="24130" y="301740"/>
                  <a:pt x="48260" y="235700"/>
                  <a:pt x="99060" y="184900"/>
                </a:cubicBezTo>
                <a:cubicBezTo>
                  <a:pt x="149860" y="134100"/>
                  <a:pt x="229870" y="93460"/>
                  <a:pt x="304800" y="62980"/>
                </a:cubicBezTo>
                <a:cubicBezTo>
                  <a:pt x="379730" y="32500"/>
                  <a:pt x="457200" y="8370"/>
                  <a:pt x="548640" y="2020"/>
                </a:cubicBezTo>
                <a:cubicBezTo>
                  <a:pt x="640080" y="-4330"/>
                  <a:pt x="727710" y="4560"/>
                  <a:pt x="853440" y="24880"/>
                </a:cubicBezTo>
                <a:cubicBezTo>
                  <a:pt x="979170" y="45200"/>
                  <a:pt x="1195070" y="101080"/>
                  <a:pt x="1303020" y="123940"/>
                </a:cubicBezTo>
                <a:cubicBezTo>
                  <a:pt x="1410970" y="146800"/>
                  <a:pt x="1501140" y="162040"/>
                  <a:pt x="1501140" y="162040"/>
                </a:cubicBezTo>
                <a:lnTo>
                  <a:pt x="1501140" y="16204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8" name="Picture 2" descr="http://features.cgsociety.org/newgallerycrits/g62/54062/54062_1275693406_large.jpg"/>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foregroundMark x1="21732" y1="36111" x2="16993" y2="39957"/>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5505" t="29151" r="71921" b="7721"/>
          <a:stretch/>
        </p:blipFill>
        <p:spPr bwMode="auto">
          <a:xfrm>
            <a:off x="1242965" y="3747829"/>
            <a:ext cx="432048" cy="9231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13 Imagen"/>
          <p:cNvPicPr>
            <a:picLocks noChangeAspect="1"/>
          </p:cNvPicPr>
          <p:nvPr/>
        </p:nvPicPr>
        <p:blipFill>
          <a:blip r:embed="rId21">
            <a:extLst>
              <a:ext uri="{96DAC541-7B7A-43D3-8B79-37D633B846F1}">
                <asvg:svgBlip xmlns:asvg="http://schemas.microsoft.com/office/drawing/2016/SVG/main" r:embed="rId22"/>
              </a:ext>
              <a:ext uri="{837473B0-CC2E-450A-ABE3-18F120FF3D39}">
                <a1611:picAttrSrcUrl xmlns:a1611="http://schemas.microsoft.com/office/drawing/2016/11/main" r:id="rId23"/>
              </a:ext>
            </a:extLst>
          </a:blip>
          <a:srcRect/>
          <a:stretch/>
        </p:blipFill>
        <p:spPr>
          <a:xfrm>
            <a:off x="6523997" y="1818944"/>
            <a:ext cx="1224004" cy="1064310"/>
          </a:xfrm>
          <a:prstGeom prst="rect">
            <a:avLst/>
          </a:prstGeom>
          <a:effectLst>
            <a:outerShdw blurRad="76200" dir="18900000" sy="23000" kx="-1200000" algn="bl" rotWithShape="0">
              <a:prstClr val="black">
                <a:alpha val="20000"/>
              </a:prstClr>
            </a:outerShdw>
          </a:effectLst>
        </p:spPr>
      </p:pic>
      <p:sp>
        <p:nvSpPr>
          <p:cNvPr id="42" name="41 CuadroTexto"/>
          <p:cNvSpPr txBox="1"/>
          <p:nvPr/>
        </p:nvSpPr>
        <p:spPr>
          <a:xfrm>
            <a:off x="7348092" y="33468"/>
            <a:ext cx="572281" cy="300082"/>
          </a:xfrm>
          <a:prstGeom prst="rect">
            <a:avLst/>
          </a:prstGeom>
          <a:noFill/>
        </p:spPr>
        <p:txBody>
          <a:bodyPr wrap="square" rtlCol="0">
            <a:spAutoFit/>
          </a:bodyPr>
          <a:lstStyle/>
          <a:p>
            <a:pPr algn="r" defTabSz="685800">
              <a:buClrTx/>
            </a:pPr>
            <a:r>
              <a:rPr lang="es-ES_tradnl" sz="1350" b="1" kern="1200" dirty="0">
                <a:solidFill>
                  <a:prstClr val="white"/>
                </a:solidFill>
                <a:effectLst>
                  <a:outerShdw blurRad="38100" dist="38100" dir="2700000" algn="tl">
                    <a:srgbClr val="000000">
                      <a:alpha val="43137"/>
                    </a:srgbClr>
                  </a:outerShdw>
                </a:effectLst>
                <a:latin typeface="Calibri"/>
                <a:ea typeface="+mn-ea"/>
                <a:cs typeface="+mn-cs"/>
              </a:rPr>
              <a:t>4/5</a:t>
            </a:r>
            <a:endParaRPr lang="es-ES" sz="1350" b="1" kern="1200" dirty="0">
              <a:solidFill>
                <a:prstClr val="white"/>
              </a:solidFill>
              <a:effectLst>
                <a:outerShdw blurRad="38100" dist="38100" dir="2700000" algn="tl">
                  <a:srgbClr val="000000">
                    <a:alpha val="43137"/>
                  </a:srgbClr>
                </a:outerShdw>
              </a:effectLst>
              <a:latin typeface="Calibri"/>
              <a:ea typeface="+mn-ea"/>
              <a:cs typeface="+mn-cs"/>
            </a:endParaRPr>
          </a:p>
        </p:txBody>
      </p:sp>
      <p:sp>
        <p:nvSpPr>
          <p:cNvPr id="21" name="9 CuadroTexto">
            <a:extLst>
              <a:ext uri="{FF2B5EF4-FFF2-40B4-BE49-F238E27FC236}">
                <a16:creationId xmlns:a16="http://schemas.microsoft.com/office/drawing/2014/main" id="{B6EC742B-991C-244D-7896-B514324656F0}"/>
              </a:ext>
            </a:extLst>
          </p:cNvPr>
          <p:cNvSpPr txBox="1"/>
          <p:nvPr/>
        </p:nvSpPr>
        <p:spPr>
          <a:xfrm>
            <a:off x="1222672" y="1331827"/>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TOM</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22" name="10 CuadroTexto">
            <a:extLst>
              <a:ext uri="{FF2B5EF4-FFF2-40B4-BE49-F238E27FC236}">
                <a16:creationId xmlns:a16="http://schemas.microsoft.com/office/drawing/2014/main" id="{CA1DAB90-B487-417C-87A8-AB7372E6633E}"/>
              </a:ext>
            </a:extLst>
          </p:cNvPr>
          <p:cNvSpPr txBox="1"/>
          <p:nvPr/>
        </p:nvSpPr>
        <p:spPr>
          <a:xfrm>
            <a:off x="1185778" y="4617009"/>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BOB</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23" name="11 CuadroTexto">
            <a:extLst>
              <a:ext uri="{FF2B5EF4-FFF2-40B4-BE49-F238E27FC236}">
                <a16:creationId xmlns:a16="http://schemas.microsoft.com/office/drawing/2014/main" id="{046BFDE6-9C23-778B-C595-C1D52B717004}"/>
              </a:ext>
            </a:extLst>
          </p:cNvPr>
          <p:cNvSpPr txBox="1"/>
          <p:nvPr/>
        </p:nvSpPr>
        <p:spPr>
          <a:xfrm>
            <a:off x="1188003" y="2479588"/>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LIZ</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24" name="12 CuadroTexto">
            <a:extLst>
              <a:ext uri="{FF2B5EF4-FFF2-40B4-BE49-F238E27FC236}">
                <a16:creationId xmlns:a16="http://schemas.microsoft.com/office/drawing/2014/main" id="{42ECD0BF-E086-74EE-34A7-A4D766BD2BCD}"/>
              </a:ext>
            </a:extLst>
          </p:cNvPr>
          <p:cNvSpPr txBox="1"/>
          <p:nvPr/>
        </p:nvSpPr>
        <p:spPr>
          <a:xfrm>
            <a:off x="1199729" y="3574252"/>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ANN</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36" name="23 CuadroTexto">
            <a:extLst>
              <a:ext uri="{FF2B5EF4-FFF2-40B4-BE49-F238E27FC236}">
                <a16:creationId xmlns:a16="http://schemas.microsoft.com/office/drawing/2014/main" id="{D4437BFD-78ED-9DF0-D4DE-C0D4CED46528}"/>
              </a:ext>
            </a:extLst>
          </p:cNvPr>
          <p:cNvSpPr txBox="1"/>
          <p:nvPr/>
        </p:nvSpPr>
        <p:spPr>
          <a:xfrm>
            <a:off x="7703972" y="2193472"/>
            <a:ext cx="1155866" cy="400110"/>
          </a:xfrm>
          <a:prstGeom prst="rect">
            <a:avLst/>
          </a:prstGeom>
          <a:noFill/>
        </p:spPr>
        <p:txBody>
          <a:bodyPr wrap="square" rtlCol="0">
            <a:spAutoFit/>
          </a:bodyPr>
          <a:lstStyle/>
          <a:p>
            <a:pPr algn="ctr" defTabSz="685800">
              <a:buClrTx/>
            </a:pPr>
            <a:r>
              <a:rPr lang="es-ES_tradnl" sz="2000" b="1" dirty="0">
                <a:solidFill>
                  <a:srgbClr val="FF0000"/>
                </a:solidFill>
                <a:latin typeface=""/>
                <a:cs typeface="Calibri" panose="020F0502020204030204" pitchFamily="34" charset="0"/>
              </a:rPr>
              <a:t>Wifi</a:t>
            </a:r>
            <a:endParaRPr lang="es-ES" sz="2000" b="1" dirty="0">
              <a:solidFill>
                <a:srgbClr val="FF0000"/>
              </a:solidFill>
              <a:latin typeface=""/>
              <a:cs typeface="Calibri" panose="020F0502020204030204" pitchFamily="34" charset="0"/>
            </a:endParaRPr>
          </a:p>
        </p:txBody>
      </p:sp>
      <p:sp>
        <p:nvSpPr>
          <p:cNvPr id="37" name="TextBox 36">
            <a:extLst>
              <a:ext uri="{FF2B5EF4-FFF2-40B4-BE49-F238E27FC236}">
                <a16:creationId xmlns:a16="http://schemas.microsoft.com/office/drawing/2014/main" id="{9ED6988D-BCFB-E50B-09BA-550F5240F43E}"/>
              </a:ext>
            </a:extLst>
          </p:cNvPr>
          <p:cNvSpPr txBox="1"/>
          <p:nvPr/>
        </p:nvSpPr>
        <p:spPr>
          <a:xfrm>
            <a:off x="8001000" y="4473290"/>
            <a:ext cx="4572000" cy="400110"/>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Network</a:t>
            </a:r>
          </a:p>
        </p:txBody>
      </p:sp>
      <p:sp>
        <p:nvSpPr>
          <p:cNvPr id="38" name="TextBox 37">
            <a:extLst>
              <a:ext uri="{FF2B5EF4-FFF2-40B4-BE49-F238E27FC236}">
                <a16:creationId xmlns:a16="http://schemas.microsoft.com/office/drawing/2014/main" id="{DA2C9D48-CC85-807C-F84E-176143342133}"/>
              </a:ext>
            </a:extLst>
          </p:cNvPr>
          <p:cNvSpPr txBox="1"/>
          <p:nvPr/>
        </p:nvSpPr>
        <p:spPr>
          <a:xfrm>
            <a:off x="7327074" y="2945871"/>
            <a:ext cx="1892152" cy="1015663"/>
          </a:xfrm>
          <a:prstGeom prst="rect">
            <a:avLst/>
          </a:prstGeom>
          <a:noFill/>
        </p:spPr>
        <p:txBody>
          <a:bodyPr wrap="square">
            <a:spAutoFit/>
          </a:bodyPr>
          <a:lstStyle/>
          <a:p>
            <a:pPr algn="just"/>
            <a:r>
              <a:rPr lang="en-US" sz="2000" b="1" i="0" u="none" strike="noStrike" dirty="0">
                <a:solidFill>
                  <a:srgbClr val="FF0000"/>
                </a:solidFill>
                <a:effectLst/>
                <a:latin typeface=""/>
                <a:cs typeface="Calibri" panose="020F0502020204030204" pitchFamily="34" charset="0"/>
              </a:rPr>
              <a:t>Base Transceiver Station</a:t>
            </a:r>
          </a:p>
        </p:txBody>
      </p:sp>
      <p:sp>
        <p:nvSpPr>
          <p:cNvPr id="40" name="23 CuadroTexto">
            <a:extLst>
              <a:ext uri="{FF2B5EF4-FFF2-40B4-BE49-F238E27FC236}">
                <a16:creationId xmlns:a16="http://schemas.microsoft.com/office/drawing/2014/main" id="{7875BA53-865F-F974-813E-0DF0A0A20414}"/>
              </a:ext>
            </a:extLst>
          </p:cNvPr>
          <p:cNvSpPr txBox="1"/>
          <p:nvPr/>
        </p:nvSpPr>
        <p:spPr>
          <a:xfrm>
            <a:off x="7893679" y="1036805"/>
            <a:ext cx="1155866" cy="400110"/>
          </a:xfrm>
          <a:prstGeom prst="rect">
            <a:avLst/>
          </a:prstGeom>
          <a:noFill/>
        </p:spPr>
        <p:txBody>
          <a:bodyPr wrap="square" rtlCol="0">
            <a:spAutoFit/>
          </a:bodyPr>
          <a:lstStyle/>
          <a:p>
            <a:pPr algn="ctr" defTabSz="685800">
              <a:buClrTx/>
            </a:pPr>
            <a:r>
              <a:rPr lang="es-ES_tradnl" sz="2000" b="1" dirty="0">
                <a:solidFill>
                  <a:srgbClr val="FF0000"/>
                </a:solidFill>
                <a:latin typeface=""/>
                <a:cs typeface="Calibri" panose="020F0502020204030204" pitchFamily="34" charset="0"/>
              </a:rPr>
              <a:t>WWW</a:t>
            </a:r>
            <a:endParaRPr lang="es-ES" sz="2000" b="1" dirty="0">
              <a:solidFill>
                <a:srgbClr val="FF0000"/>
              </a:solidFill>
              <a:latin typeface=""/>
              <a:cs typeface="Calibri" panose="020F0502020204030204" pitchFamily="34" charset="0"/>
            </a:endParaRPr>
          </a:p>
        </p:txBody>
      </p:sp>
    </p:spTree>
    <p:extLst>
      <p:ext uri="{BB962C8B-B14F-4D97-AF65-F5344CB8AC3E}">
        <p14:creationId xmlns:p14="http://schemas.microsoft.com/office/powerpoint/2010/main" val="34642552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250"/>
                                        <p:tgtEl>
                                          <p:spTgt spid="2"/>
                                        </p:tgtEl>
                                      </p:cBhvr>
                                    </p:animEffect>
                                  </p:childTnLst>
                                </p:cTn>
                              </p:par>
                            </p:childTnLst>
                          </p:cTn>
                        </p:par>
                        <p:par>
                          <p:cTn id="35" fill="hold">
                            <p:stCondLst>
                              <p:cond delay="250"/>
                            </p:stCondLst>
                            <p:childTnLst>
                              <p:par>
                                <p:cTn id="36" presetID="22" presetClass="entr" presetSubtype="2"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right)">
                                      <p:cBhvr>
                                        <p:cTn id="38" dur="250"/>
                                        <p:tgtEl>
                                          <p:spTgt spid="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250"/>
                                        <p:tgtEl>
                                          <p:spTgt spid="28"/>
                                        </p:tgtEl>
                                      </p:cBhvr>
                                    </p:animEffect>
                                  </p:childTnLst>
                                </p:cTn>
                              </p:par>
                            </p:childTnLst>
                          </p:cTn>
                        </p:par>
                        <p:par>
                          <p:cTn id="43" fill="hold">
                            <p:stCondLst>
                              <p:cond delay="750"/>
                            </p:stCondLst>
                            <p:childTnLst>
                              <p:par>
                                <p:cTn id="44" presetID="22" presetClass="entr" presetSubtype="4"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50"/>
                                        <p:tgtEl>
                                          <p:spTgt spid="29"/>
                                        </p:tgtEl>
                                      </p:cBhvr>
                                    </p:animEffect>
                                  </p:childTnLst>
                                </p:cTn>
                              </p:par>
                            </p:childTnLst>
                          </p:cTn>
                        </p:par>
                        <p:par>
                          <p:cTn id="47" fill="hold">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250"/>
                                        <p:tgtEl>
                                          <p:spTgt spid="30"/>
                                        </p:tgtEl>
                                      </p:cBhvr>
                                    </p:animEffect>
                                  </p:childTnLst>
                                </p:cTn>
                              </p:par>
                            </p:childTnLst>
                          </p:cTn>
                        </p:par>
                        <p:par>
                          <p:cTn id="51" fill="hold">
                            <p:stCondLst>
                              <p:cond delay="125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250"/>
                                        <p:tgtEl>
                                          <p:spTgt spid="31"/>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250"/>
                                        <p:tgtEl>
                                          <p:spTgt spid="32"/>
                                        </p:tgtEl>
                                      </p:cBhvr>
                                    </p:animEffect>
                                  </p:childTnLst>
                                </p:cTn>
                              </p:par>
                            </p:childTnLst>
                          </p:cTn>
                        </p:par>
                        <p:par>
                          <p:cTn id="59" fill="hold">
                            <p:stCondLst>
                              <p:cond delay="1750"/>
                            </p:stCondLst>
                            <p:childTnLst>
                              <p:par>
                                <p:cTn id="60" presetID="22" presetClass="entr" presetSubtype="4"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250"/>
                                        <p:tgtEl>
                                          <p:spTgt spid="33"/>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250"/>
                                        <p:tgtEl>
                                          <p:spTgt spid="34"/>
                                        </p:tgtEl>
                                      </p:cBhvr>
                                    </p:animEffect>
                                  </p:childTnLst>
                                </p:cTn>
                              </p:par>
                            </p:childTnLst>
                          </p:cTn>
                        </p:par>
                        <p:par>
                          <p:cTn id="67" fill="hold">
                            <p:stCondLst>
                              <p:cond delay="2250"/>
                            </p:stCondLst>
                            <p:childTnLst>
                              <p:par>
                                <p:cTn id="68" presetID="22" presetClass="entr" presetSubtype="8"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left)">
                                      <p:cBhvr>
                                        <p:cTn id="70" dur="250"/>
                                        <p:tgtEl>
                                          <p:spTgt spid="35"/>
                                        </p:tgtEl>
                                      </p:cBhvr>
                                    </p:animEffect>
                                  </p:childTnLst>
                                </p:cTn>
                              </p:par>
                            </p:childTnLst>
                          </p:cTn>
                        </p:par>
                        <p:par>
                          <p:cTn id="71" fill="hold">
                            <p:stCondLst>
                              <p:cond delay="2500"/>
                            </p:stCondLst>
                            <p:childTnLst>
                              <p:par>
                                <p:cTn id="72" presetID="22" presetClass="entr" presetSubtype="1"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up)">
                                      <p:cBhvr>
                                        <p:cTn id="74" dur="250"/>
                                        <p:tgtEl>
                                          <p:spTgt spid="45"/>
                                        </p:tgtEl>
                                      </p:cBhvr>
                                    </p:animEffect>
                                  </p:childTnLst>
                                </p:cTn>
                              </p:par>
                            </p:childTnLst>
                          </p:cTn>
                        </p:par>
                        <p:par>
                          <p:cTn id="75" fill="hold">
                            <p:stCondLst>
                              <p:cond delay="2750"/>
                            </p:stCondLst>
                            <p:childTnLst>
                              <p:par>
                                <p:cTn id="76" presetID="22" presetClass="entr" presetSubtype="2"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right)">
                                      <p:cBhvr>
                                        <p:cTn id="78" dur="250"/>
                                        <p:tgtEl>
                                          <p:spTgt spid="47"/>
                                        </p:tgtEl>
                                      </p:cBhvr>
                                    </p:animEffect>
                                  </p:childTnLst>
                                </p:cTn>
                              </p:par>
                            </p:childTnLst>
                          </p:cTn>
                        </p:par>
                        <p:par>
                          <p:cTn id="79" fill="hold">
                            <p:stCondLst>
                              <p:cond delay="3000"/>
                            </p:stCondLst>
                            <p:childTnLst>
                              <p:par>
                                <p:cTn id="80" presetID="22" presetClass="entr" presetSubtype="2" fill="hold" grpId="0"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right)">
                                      <p:cBhvr>
                                        <p:cTn id="82" dur="250"/>
                                        <p:tgtEl>
                                          <p:spTgt spid="48"/>
                                        </p:tgtEl>
                                      </p:cBhvr>
                                    </p:animEffect>
                                  </p:childTnLst>
                                </p:cTn>
                              </p:par>
                            </p:childTnLst>
                          </p:cTn>
                        </p:par>
                        <p:par>
                          <p:cTn id="83" fill="hold">
                            <p:stCondLst>
                              <p:cond delay="3250"/>
                            </p:stCondLst>
                            <p:childTnLst>
                              <p:par>
                                <p:cTn id="84" presetID="22" presetClass="entr" presetSubtype="1" fill="hold" grpId="0"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up)">
                                      <p:cBhvr>
                                        <p:cTn id="86" dur="250"/>
                                        <p:tgtEl>
                                          <p:spTgt spid="49"/>
                                        </p:tgtEl>
                                      </p:cBhvr>
                                    </p:animEffect>
                                  </p:childTnLst>
                                </p:cTn>
                              </p:par>
                            </p:childTnLst>
                          </p:cTn>
                        </p:par>
                        <p:par>
                          <p:cTn id="87" fill="hold">
                            <p:stCondLst>
                              <p:cond delay="3500"/>
                            </p:stCondLst>
                            <p:childTnLst>
                              <p:par>
                                <p:cTn id="88" presetID="22" presetClass="entr" presetSubtype="4" fill="hold" grpId="0" nodeType="after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down)">
                                      <p:cBhvr>
                                        <p:cTn id="90" dur="250"/>
                                        <p:tgtEl>
                                          <p:spTgt spid="50"/>
                                        </p:tgtEl>
                                      </p:cBhvr>
                                    </p:animEffect>
                                  </p:childTnLst>
                                </p:cTn>
                              </p:par>
                            </p:childTnLst>
                          </p:cTn>
                        </p:par>
                        <p:par>
                          <p:cTn id="91" fill="hold">
                            <p:stCondLst>
                              <p:cond delay="3750"/>
                            </p:stCondLst>
                            <p:childTnLst>
                              <p:par>
                                <p:cTn id="92" presetID="22" presetClass="entr" presetSubtype="4"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250"/>
                                        <p:tgtEl>
                                          <p:spTgt spid="51"/>
                                        </p:tgtEl>
                                      </p:cBhvr>
                                    </p:animEffect>
                                  </p:childTnLst>
                                </p:cTn>
                              </p:par>
                            </p:childTnLst>
                          </p:cTn>
                        </p:par>
                        <p:par>
                          <p:cTn id="95" fill="hold">
                            <p:stCondLst>
                              <p:cond delay="4000"/>
                            </p:stCondLst>
                            <p:childTnLst>
                              <p:par>
                                <p:cTn id="96" presetID="22" presetClass="entr" presetSubtype="4"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ipe(down)">
                                      <p:cBhvr>
                                        <p:cTn id="98" dur="250"/>
                                        <p:tgtEl>
                                          <p:spTgt spid="52"/>
                                        </p:tgtEl>
                                      </p:cBhvr>
                                    </p:animEffect>
                                  </p:childTnLst>
                                </p:cTn>
                              </p:par>
                            </p:childTnLst>
                          </p:cTn>
                        </p:par>
                        <p:par>
                          <p:cTn id="99" fill="hold">
                            <p:stCondLst>
                              <p:cond delay="4250"/>
                            </p:stCondLst>
                            <p:childTnLst>
                              <p:par>
                                <p:cTn id="100" presetID="22" presetClass="entr" presetSubtype="4" fill="hold" grpId="0" nodeType="after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250"/>
                                        <p:tgtEl>
                                          <p:spTgt spid="53"/>
                                        </p:tgtEl>
                                      </p:cBhvr>
                                    </p:animEffect>
                                  </p:childTnLst>
                                </p:cTn>
                              </p:par>
                            </p:childTnLst>
                          </p:cTn>
                        </p:par>
                        <p:par>
                          <p:cTn id="103" fill="hold">
                            <p:stCondLst>
                              <p:cond delay="4500"/>
                            </p:stCondLst>
                            <p:childTnLst>
                              <p:par>
                                <p:cTn id="104" presetID="22" presetClass="entr" presetSubtype="4" fill="hold" grpId="0" nodeType="after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wipe(down)">
                                      <p:cBhvr>
                                        <p:cTn id="106" dur="250"/>
                                        <p:tgtEl>
                                          <p:spTgt spid="54"/>
                                        </p:tgtEl>
                                      </p:cBhvr>
                                    </p:animEffect>
                                  </p:childTnLst>
                                </p:cTn>
                              </p:par>
                            </p:childTnLst>
                          </p:cTn>
                        </p:par>
                        <p:par>
                          <p:cTn id="107" fill="hold">
                            <p:stCondLst>
                              <p:cond delay="4750"/>
                            </p:stCondLst>
                            <p:childTnLst>
                              <p:par>
                                <p:cTn id="108" presetID="22" presetClass="entr" presetSubtype="4" fill="hold" grpId="0"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wipe(down)">
                                      <p:cBhvr>
                                        <p:cTn id="110" dur="250"/>
                                        <p:tgtEl>
                                          <p:spTgt spid="55"/>
                                        </p:tgtEl>
                                      </p:cBhvr>
                                    </p:animEffect>
                                  </p:childTnLst>
                                </p:cTn>
                              </p:par>
                            </p:childTnLst>
                          </p:cTn>
                        </p:par>
                        <p:par>
                          <p:cTn id="111" fill="hold">
                            <p:stCondLst>
                              <p:cond delay="5000"/>
                            </p:stCondLst>
                            <p:childTnLst>
                              <p:par>
                                <p:cTn id="112" presetID="22" presetClass="entr" presetSubtype="8" fill="hold" grpId="0" nodeType="after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wipe(left)">
                                      <p:cBhvr>
                                        <p:cTn id="114" dur="250"/>
                                        <p:tgtEl>
                                          <p:spTgt spid="56"/>
                                        </p:tgtEl>
                                      </p:cBhvr>
                                    </p:animEffect>
                                  </p:childTnLst>
                                </p:cTn>
                              </p:par>
                            </p:childTnLst>
                          </p:cTn>
                        </p:par>
                        <p:par>
                          <p:cTn id="115" fill="hold">
                            <p:stCondLst>
                              <p:cond delay="5250"/>
                            </p:stCondLst>
                            <p:childTnLst>
                              <p:par>
                                <p:cTn id="116" presetID="0" presetClass="path" presetSubtype="0" accel="50000" decel="50000" fill="hold" nodeType="afterEffect">
                                  <p:stCondLst>
                                    <p:cond delay="0"/>
                                  </p:stCondLst>
                                  <p:childTnLst>
                                    <p:animMotion origin="layout" path="M -0.07865 -0.00494 L -0.00781 -0.05741 L 0.04722 -0.12006 L 0.06302 -0.17253 L 0.05521 -0.21451 L 0.02361 -0.22531 L -0.03142 -0.21451 L -0.04722 -0.17253 L -0.05504 -0.12006 L -0.01563 -0.04691 L 0.03941 0.01636 L 0.13385 0.02654 L 0.18125 -0.00494 L 0.20486 -0.03611 L 0.20486 -0.06759 L 0.18125 -0.12006 L 0.12604 -0.21451 L 0.08663 -0.30895 L 0.06302 -0.38241 L 0.07101 -0.43488 L 0.09462 -0.45586 L 0.12604 -0.45586 L 0.16545 -0.43488 L 0.18125 -0.3929 L 0.19687 -0.27747 L 0.20486 -0.21451 L 0.22048 -0.16235 L 0.23628 -0.10988 L 0.25989 -0.09907 L 0.27569 -0.09907 L 0.28351 -0.13056 L 0.2993 -0.17253 L 0.29149 -0.25648 L 0.28351 -0.38241 L 0.28351 -0.46636 L 0.29149 -0.52932 L 0.3151 -0.5608 L 0.34635 -0.5713 L 0.39375 -0.5713 L 0.44896 -0.55031 L 0.53559 -0.48735 L 0.5592 -0.43488 L 0.56701 -0.38241 L 0.5592 -0.36142 L 0.53559 -0.34043 L 0.48038 -0.31944 L 0.40955 -0.30895 L 0.37014 -0.29846 L 0.33871 -0.24599 L 0.33073 -0.19383 L 0.32292 -0.12006 L 0.33073 -0.03611 L 0.35434 0.02654 L 0.41736 0.03704 L 0.46458 0.01636 L 0.51198 -0.02593 L 0.5276 -0.06759 L 0.5276 -0.10988 L 0.51979 -0.16235 L 0.50399 -0.22531 L 0.47257 -0.32994 L 0.45677 -0.4034 L 0.44097 -0.46636 L 0.43316 -0.50802 L 0.43316 -0.5608 L 0.44896 -0.60278 L 0.48837 -0.62346 L 0.5276 -0.62346 L 0.575 -0.60278 L 0.62222 -0.5713 L 0.71667 -0.58179 " pathEditMode="relative" rAng="0" ptsTypes="AAAAAAAAAAAAAAAAAAAAAAAAAAAAAAAAAAAAAAAAAAAAAAAAAAAAAAAAAAAAAAAAAAAAAAA">
                                      <p:cBhvr>
                                        <p:cTn id="117" dur="4250" fill="hold"/>
                                        <p:tgtEl>
                                          <p:spTgt spid="8"/>
                                        </p:tgtEl>
                                        <p:attrNameLst>
                                          <p:attrName>ppt_x</p:attrName>
                                          <p:attrName>ppt_y</p:attrName>
                                        </p:attrNameLst>
                                      </p:cBhvr>
                                      <p:rCtr x="39757" y="-28827"/>
                                    </p:animMotion>
                                  </p:childTnLst>
                                  <p:subTnLst>
                                    <p:audio>
                                      <p:cMediaNode>
                                        <p:cTn display="0" masterRel="sameClick">
                                          <p:stCondLst>
                                            <p:cond evt="begin" delay="0">
                                              <p:tn val="116"/>
                                            </p:cond>
                                          </p:stCondLst>
                                          <p:endCondLst>
                                            <p:cond evt="onStopAudio" delay="0">
                                              <p:tgtEl>
                                                <p:sldTgt/>
                                              </p:tgtEl>
                                            </p:cond>
                                          </p:endCondLst>
                                        </p:cTn>
                                        <p:tgtEl>
                                          <p:sndTgt r:embed="rId3" name="descenso.wav"/>
                                        </p:tgtEl>
                                      </p:cMediaNode>
                                    </p:audio>
                                  </p:sub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46"/>
                                        </p:tgtEl>
                                        <p:attrNameLst>
                                          <p:attrName>style.visibility</p:attrName>
                                        </p:attrNameLst>
                                      </p:cBhvr>
                                      <p:to>
                                        <p:strVal val="visible"/>
                                      </p:to>
                                    </p:set>
                                    <p:anim calcmode="lin" valueType="num">
                                      <p:cBhvr>
                                        <p:cTn id="121" dur="500" fill="hold"/>
                                        <p:tgtEl>
                                          <p:spTgt spid="46"/>
                                        </p:tgtEl>
                                        <p:attrNameLst>
                                          <p:attrName>ppt_w</p:attrName>
                                        </p:attrNameLst>
                                      </p:cBhvr>
                                      <p:tavLst>
                                        <p:tav tm="0">
                                          <p:val>
                                            <p:fltVal val="0"/>
                                          </p:val>
                                        </p:tav>
                                        <p:tav tm="100000">
                                          <p:val>
                                            <p:strVal val="#ppt_w"/>
                                          </p:val>
                                        </p:tav>
                                      </p:tavLst>
                                    </p:anim>
                                    <p:anim calcmode="lin" valueType="num">
                                      <p:cBhvr>
                                        <p:cTn id="122" dur="500" fill="hold"/>
                                        <p:tgtEl>
                                          <p:spTgt spid="46"/>
                                        </p:tgtEl>
                                        <p:attrNameLst>
                                          <p:attrName>ppt_h</p:attrName>
                                        </p:attrNameLst>
                                      </p:cBhvr>
                                      <p:tavLst>
                                        <p:tav tm="0">
                                          <p:val>
                                            <p:fltVal val="0"/>
                                          </p:val>
                                        </p:tav>
                                        <p:tav tm="100000">
                                          <p:val>
                                            <p:strVal val="#ppt_h"/>
                                          </p:val>
                                        </p:tav>
                                      </p:tavLst>
                                    </p:anim>
                                    <p:animEffect transition="in" filter="fade">
                                      <p:cBhvr>
                                        <p:cTn id="123" dur="500"/>
                                        <p:tgtEl>
                                          <p:spTgt spid="46"/>
                                        </p:tgtEl>
                                      </p:cBhvr>
                                    </p:animEffect>
                                  </p:childTnLst>
                                </p:cTn>
                              </p:par>
                            </p:childTnLst>
                          </p:cTn>
                        </p:par>
                      </p:childTnLst>
                    </p:cTn>
                  </p:par>
                </p:childTnLst>
              </p:cTn>
              <p:nextCondLst>
                <p:cond evt="onClick" delay="0">
                  <p:tgtEl>
                    <p:spTgt spid="8"/>
                  </p:tgtEl>
                </p:cond>
              </p:nextCondLst>
            </p:seq>
          </p:childTnLst>
        </p:cTn>
      </p:par>
    </p:tnLst>
    <p:bldLst>
      <p:bldP spid="46" grpId="0" animBg="1"/>
      <p:bldP spid="2" grpId="0" animBg="1"/>
      <p:bldP spid="3" grpId="0" animBg="1"/>
      <p:bldP spid="28" grpId="0" animBg="1"/>
      <p:bldP spid="29" grpId="0" animBg="1"/>
      <p:bldP spid="30" grpId="0" animBg="1"/>
      <p:bldP spid="31" grpId="0" animBg="1"/>
      <p:bldP spid="32" grpId="0" animBg="1"/>
      <p:bldP spid="33" grpId="0" animBg="1"/>
      <p:bldP spid="34" grpId="0" animBg="1"/>
      <p:bldP spid="35" grpId="0" animBg="1"/>
      <p:bldP spid="45"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63"/>
        <p:cNvGrpSpPr/>
        <p:nvPr/>
      </p:nvGrpSpPr>
      <p:grpSpPr>
        <a:xfrm>
          <a:off x="0" y="0"/>
          <a:ext cx="0" cy="0"/>
          <a:chOff x="0" y="0"/>
          <a:chExt cx="0" cy="0"/>
        </a:xfrm>
      </p:grpSpPr>
      <p:sp>
        <p:nvSpPr>
          <p:cNvPr id="4364" name="Google Shape;4364;p68"/>
          <p:cNvSpPr txBox="1">
            <a:spLocks noGrp="1"/>
          </p:cNvSpPr>
          <p:nvPr>
            <p:ph type="ctrTitle"/>
          </p:nvPr>
        </p:nvSpPr>
        <p:spPr>
          <a:xfrm>
            <a:off x="2477550" y="942475"/>
            <a:ext cx="4188900" cy="233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Unit 11</a:t>
            </a:r>
            <a:br>
              <a:rPr lang="en" dirty="0"/>
            </a:br>
            <a:r>
              <a:rPr lang="en" dirty="0">
                <a:solidFill>
                  <a:schemeClr val="accent1"/>
                </a:solidFill>
              </a:rPr>
              <a:t>Science and </a:t>
            </a:r>
            <a:r>
              <a:rPr lang="en" dirty="0" err="1">
                <a:solidFill>
                  <a:schemeClr val="accent1"/>
                </a:solidFill>
              </a:rPr>
              <a:t>Technolody</a:t>
            </a:r>
            <a:endParaRPr dirty="0">
              <a:solidFill>
                <a:schemeClr val="accent1"/>
              </a:solidFill>
            </a:endParaRPr>
          </a:p>
        </p:txBody>
      </p:sp>
      <p:grpSp>
        <p:nvGrpSpPr>
          <p:cNvPr id="4366" name="Google Shape;4366;p68"/>
          <p:cNvGrpSpPr/>
          <p:nvPr/>
        </p:nvGrpSpPr>
        <p:grpSpPr>
          <a:xfrm>
            <a:off x="1036816" y="1179360"/>
            <a:ext cx="1297909" cy="3336140"/>
            <a:chOff x="808216" y="1179360"/>
            <a:chExt cx="1297909" cy="3336140"/>
          </a:xfrm>
        </p:grpSpPr>
        <p:sp>
          <p:nvSpPr>
            <p:cNvPr id="4367" name="Google Shape;4367;p68"/>
            <p:cNvSpPr/>
            <p:nvPr/>
          </p:nvSpPr>
          <p:spPr>
            <a:xfrm>
              <a:off x="973625" y="424670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8" name="Google Shape;4368;p68"/>
            <p:cNvGrpSpPr/>
            <p:nvPr/>
          </p:nvGrpSpPr>
          <p:grpSpPr>
            <a:xfrm>
              <a:off x="808216" y="1179360"/>
              <a:ext cx="1278059" cy="3227963"/>
              <a:chOff x="238125" y="1775525"/>
              <a:chExt cx="543300" cy="1372200"/>
            </a:xfrm>
          </p:grpSpPr>
          <p:sp>
            <p:nvSpPr>
              <p:cNvPr id="4369" name="Google Shape;4369;p68"/>
              <p:cNvSpPr/>
              <p:nvPr/>
            </p:nvSpPr>
            <p:spPr>
              <a:xfrm>
                <a:off x="531625" y="2006150"/>
                <a:ext cx="167325" cy="251700"/>
              </a:xfrm>
              <a:custGeom>
                <a:avLst/>
                <a:gdLst/>
                <a:ahLst/>
                <a:cxnLst/>
                <a:rect l="l" t="t" r="r" b="b"/>
                <a:pathLst>
                  <a:path w="6693" h="10068" extrusionOk="0">
                    <a:moveTo>
                      <a:pt x="2162" y="1"/>
                    </a:moveTo>
                    <a:cubicBezTo>
                      <a:pt x="2011" y="1"/>
                      <a:pt x="1866" y="139"/>
                      <a:pt x="1757" y="259"/>
                    </a:cubicBezTo>
                    <a:lnTo>
                      <a:pt x="542" y="1751"/>
                    </a:lnTo>
                    <a:cubicBezTo>
                      <a:pt x="331" y="1962"/>
                      <a:pt x="172" y="2226"/>
                      <a:pt x="80" y="2517"/>
                    </a:cubicBezTo>
                    <a:cubicBezTo>
                      <a:pt x="1" y="2873"/>
                      <a:pt x="106" y="3256"/>
                      <a:pt x="212" y="3600"/>
                    </a:cubicBezTo>
                    <a:lnTo>
                      <a:pt x="1704" y="8341"/>
                    </a:lnTo>
                    <a:cubicBezTo>
                      <a:pt x="1810" y="8698"/>
                      <a:pt x="2074" y="9833"/>
                      <a:pt x="2444" y="9939"/>
                    </a:cubicBezTo>
                    <a:cubicBezTo>
                      <a:pt x="2718" y="10014"/>
                      <a:pt x="2935" y="10068"/>
                      <a:pt x="3163" y="10068"/>
                    </a:cubicBezTo>
                    <a:cubicBezTo>
                      <a:pt x="3298" y="10068"/>
                      <a:pt x="3436" y="10049"/>
                      <a:pt x="3593" y="10005"/>
                    </a:cubicBezTo>
                    <a:cubicBezTo>
                      <a:pt x="4227" y="9847"/>
                      <a:pt x="5019" y="9437"/>
                      <a:pt x="5415" y="8909"/>
                    </a:cubicBezTo>
                    <a:cubicBezTo>
                      <a:pt x="5851" y="8341"/>
                      <a:pt x="5851" y="7575"/>
                      <a:pt x="5957" y="6901"/>
                    </a:cubicBezTo>
                    <a:cubicBezTo>
                      <a:pt x="6049" y="6215"/>
                      <a:pt x="6181" y="5502"/>
                      <a:pt x="6261" y="4802"/>
                    </a:cubicBezTo>
                    <a:cubicBezTo>
                      <a:pt x="6300" y="4539"/>
                      <a:pt x="6692" y="1975"/>
                      <a:pt x="6163" y="1975"/>
                    </a:cubicBezTo>
                    <a:cubicBezTo>
                      <a:pt x="6160" y="1975"/>
                      <a:pt x="6158" y="1975"/>
                      <a:pt x="6155" y="1975"/>
                    </a:cubicBezTo>
                    <a:cubicBezTo>
                      <a:pt x="6099" y="1977"/>
                      <a:pt x="6043" y="1977"/>
                      <a:pt x="5987" y="1977"/>
                    </a:cubicBezTo>
                    <a:cubicBezTo>
                      <a:pt x="5502" y="1977"/>
                      <a:pt x="5017" y="1928"/>
                      <a:pt x="4544" y="1857"/>
                    </a:cubicBezTo>
                    <a:cubicBezTo>
                      <a:pt x="4398" y="2345"/>
                      <a:pt x="4134" y="2781"/>
                      <a:pt x="3949" y="3243"/>
                    </a:cubicBezTo>
                    <a:cubicBezTo>
                      <a:pt x="3725" y="3772"/>
                      <a:pt x="3553" y="4339"/>
                      <a:pt x="3355" y="4881"/>
                    </a:cubicBezTo>
                    <a:cubicBezTo>
                      <a:pt x="3302" y="3309"/>
                      <a:pt x="2999" y="1764"/>
                      <a:pt x="2457" y="298"/>
                    </a:cubicBezTo>
                    <a:cubicBezTo>
                      <a:pt x="2431" y="179"/>
                      <a:pt x="2351" y="87"/>
                      <a:pt x="2259" y="21"/>
                    </a:cubicBezTo>
                    <a:cubicBezTo>
                      <a:pt x="2227" y="7"/>
                      <a:pt x="2194" y="1"/>
                      <a:pt x="2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68"/>
              <p:cNvSpPr/>
              <p:nvPr/>
            </p:nvSpPr>
            <p:spPr>
              <a:xfrm>
                <a:off x="632650" y="2079025"/>
                <a:ext cx="58150" cy="21475"/>
              </a:xfrm>
              <a:custGeom>
                <a:avLst/>
                <a:gdLst/>
                <a:ahLst/>
                <a:cxnLst/>
                <a:rect l="l" t="t" r="r" b="b"/>
                <a:pathLst>
                  <a:path w="2326" h="859" extrusionOk="0">
                    <a:moveTo>
                      <a:pt x="94" y="1"/>
                    </a:moveTo>
                    <a:cubicBezTo>
                      <a:pt x="76" y="1"/>
                      <a:pt x="57" y="8"/>
                      <a:pt x="40" y="25"/>
                    </a:cubicBezTo>
                    <a:cubicBezTo>
                      <a:pt x="1" y="51"/>
                      <a:pt x="1" y="104"/>
                      <a:pt x="27" y="143"/>
                    </a:cubicBezTo>
                    <a:cubicBezTo>
                      <a:pt x="27" y="154"/>
                      <a:pt x="630" y="858"/>
                      <a:pt x="1516" y="858"/>
                    </a:cubicBezTo>
                    <a:cubicBezTo>
                      <a:pt x="1751" y="858"/>
                      <a:pt x="2005" y="809"/>
                      <a:pt x="2272" y="685"/>
                    </a:cubicBezTo>
                    <a:lnTo>
                      <a:pt x="2286" y="672"/>
                    </a:lnTo>
                    <a:cubicBezTo>
                      <a:pt x="2312" y="645"/>
                      <a:pt x="2325" y="606"/>
                      <a:pt x="2312" y="566"/>
                    </a:cubicBezTo>
                    <a:cubicBezTo>
                      <a:pt x="2292" y="536"/>
                      <a:pt x="2257" y="521"/>
                      <a:pt x="2225" y="521"/>
                    </a:cubicBezTo>
                    <a:cubicBezTo>
                      <a:pt x="2214" y="521"/>
                      <a:pt x="2203" y="523"/>
                      <a:pt x="2193" y="526"/>
                    </a:cubicBezTo>
                    <a:cubicBezTo>
                      <a:pt x="1951" y="639"/>
                      <a:pt x="1723" y="684"/>
                      <a:pt x="1512" y="684"/>
                    </a:cubicBezTo>
                    <a:cubicBezTo>
                      <a:pt x="710" y="684"/>
                      <a:pt x="170" y="38"/>
                      <a:pt x="159" y="38"/>
                    </a:cubicBezTo>
                    <a:cubicBezTo>
                      <a:pt x="144" y="15"/>
                      <a:pt x="120"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68"/>
              <p:cNvSpPr/>
              <p:nvPr/>
            </p:nvSpPr>
            <p:spPr>
              <a:xfrm>
                <a:off x="670625" y="2070375"/>
                <a:ext cx="9275" cy="30075"/>
              </a:xfrm>
              <a:custGeom>
                <a:avLst/>
                <a:gdLst/>
                <a:ahLst/>
                <a:cxnLst/>
                <a:rect l="l" t="t" r="r" b="b"/>
                <a:pathLst>
                  <a:path w="371" h="1203" extrusionOk="0">
                    <a:moveTo>
                      <a:pt x="291" y="1"/>
                    </a:moveTo>
                    <a:cubicBezTo>
                      <a:pt x="251" y="1"/>
                      <a:pt x="199" y="27"/>
                      <a:pt x="199" y="80"/>
                    </a:cubicBezTo>
                    <a:lnTo>
                      <a:pt x="1" y="1097"/>
                    </a:lnTo>
                    <a:cubicBezTo>
                      <a:pt x="1" y="1150"/>
                      <a:pt x="27" y="1189"/>
                      <a:pt x="67" y="1203"/>
                    </a:cubicBezTo>
                    <a:cubicBezTo>
                      <a:pt x="93" y="1203"/>
                      <a:pt x="119" y="1203"/>
                      <a:pt x="146" y="1189"/>
                    </a:cubicBezTo>
                    <a:cubicBezTo>
                      <a:pt x="159" y="1163"/>
                      <a:pt x="172" y="1150"/>
                      <a:pt x="172" y="1136"/>
                    </a:cubicBezTo>
                    <a:lnTo>
                      <a:pt x="370" y="106"/>
                    </a:lnTo>
                    <a:cubicBezTo>
                      <a:pt x="370" y="67"/>
                      <a:pt x="344" y="14"/>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68"/>
              <p:cNvSpPr/>
              <p:nvPr/>
            </p:nvSpPr>
            <p:spPr>
              <a:xfrm>
                <a:off x="648925" y="2075350"/>
                <a:ext cx="10400" cy="7600"/>
              </a:xfrm>
              <a:custGeom>
                <a:avLst/>
                <a:gdLst/>
                <a:ahLst/>
                <a:cxnLst/>
                <a:rect l="l" t="t" r="r" b="b"/>
                <a:pathLst>
                  <a:path w="416" h="304" extrusionOk="0">
                    <a:moveTo>
                      <a:pt x="215" y="0"/>
                    </a:moveTo>
                    <a:cubicBezTo>
                      <a:pt x="103" y="0"/>
                      <a:pt x="1" y="133"/>
                      <a:pt x="89" y="251"/>
                    </a:cubicBezTo>
                    <a:cubicBezTo>
                      <a:pt x="123" y="288"/>
                      <a:pt x="163" y="303"/>
                      <a:pt x="201" y="303"/>
                    </a:cubicBezTo>
                    <a:cubicBezTo>
                      <a:pt x="314" y="303"/>
                      <a:pt x="416" y="171"/>
                      <a:pt x="327" y="53"/>
                    </a:cubicBezTo>
                    <a:cubicBezTo>
                      <a:pt x="293" y="16"/>
                      <a:pt x="254"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68"/>
              <p:cNvSpPr/>
              <p:nvPr/>
            </p:nvSpPr>
            <p:spPr>
              <a:xfrm>
                <a:off x="591400" y="2174775"/>
                <a:ext cx="23775" cy="17800"/>
              </a:xfrm>
              <a:custGeom>
                <a:avLst/>
                <a:gdLst/>
                <a:ahLst/>
                <a:cxnLst/>
                <a:rect l="l" t="t" r="r" b="b"/>
                <a:pathLst>
                  <a:path w="951" h="712" extrusionOk="0">
                    <a:moveTo>
                      <a:pt x="854" y="1"/>
                    </a:moveTo>
                    <a:cubicBezTo>
                      <a:pt x="842" y="1"/>
                      <a:pt x="830" y="4"/>
                      <a:pt x="819" y="11"/>
                    </a:cubicBezTo>
                    <a:cubicBezTo>
                      <a:pt x="541" y="156"/>
                      <a:pt x="277" y="341"/>
                      <a:pt x="40" y="566"/>
                    </a:cubicBezTo>
                    <a:cubicBezTo>
                      <a:pt x="0" y="592"/>
                      <a:pt x="0" y="658"/>
                      <a:pt x="40" y="685"/>
                    </a:cubicBezTo>
                    <a:cubicBezTo>
                      <a:pt x="53" y="698"/>
                      <a:pt x="66" y="711"/>
                      <a:pt x="79" y="711"/>
                    </a:cubicBezTo>
                    <a:cubicBezTo>
                      <a:pt x="106" y="711"/>
                      <a:pt x="132" y="711"/>
                      <a:pt x="158" y="685"/>
                    </a:cubicBezTo>
                    <a:cubicBezTo>
                      <a:pt x="383" y="487"/>
                      <a:pt x="621" y="315"/>
                      <a:pt x="898" y="170"/>
                    </a:cubicBezTo>
                    <a:cubicBezTo>
                      <a:pt x="938" y="143"/>
                      <a:pt x="951" y="90"/>
                      <a:pt x="938" y="51"/>
                    </a:cubicBezTo>
                    <a:cubicBezTo>
                      <a:pt x="919" y="22"/>
                      <a:pt x="886" y="1"/>
                      <a:pt x="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68"/>
              <p:cNvSpPr/>
              <p:nvPr/>
            </p:nvSpPr>
            <p:spPr>
              <a:xfrm>
                <a:off x="605575" y="2176050"/>
                <a:ext cx="8550" cy="21475"/>
              </a:xfrm>
              <a:custGeom>
                <a:avLst/>
                <a:gdLst/>
                <a:ahLst/>
                <a:cxnLst/>
                <a:rect l="l" t="t" r="r" b="b"/>
                <a:pathLst>
                  <a:path w="342" h="859" extrusionOk="0">
                    <a:moveTo>
                      <a:pt x="207" y="1"/>
                    </a:moveTo>
                    <a:cubicBezTo>
                      <a:pt x="181" y="1"/>
                      <a:pt x="158" y="12"/>
                      <a:pt x="146" y="39"/>
                    </a:cubicBezTo>
                    <a:cubicBezTo>
                      <a:pt x="54" y="277"/>
                      <a:pt x="1" y="528"/>
                      <a:pt x="14" y="779"/>
                    </a:cubicBezTo>
                    <a:cubicBezTo>
                      <a:pt x="14" y="819"/>
                      <a:pt x="41" y="845"/>
                      <a:pt x="80" y="858"/>
                    </a:cubicBezTo>
                    <a:lnTo>
                      <a:pt x="107" y="858"/>
                    </a:lnTo>
                    <a:cubicBezTo>
                      <a:pt x="146" y="858"/>
                      <a:pt x="186" y="819"/>
                      <a:pt x="186" y="766"/>
                    </a:cubicBezTo>
                    <a:cubicBezTo>
                      <a:pt x="173" y="541"/>
                      <a:pt x="225" y="330"/>
                      <a:pt x="305" y="119"/>
                    </a:cubicBezTo>
                    <a:cubicBezTo>
                      <a:pt x="342" y="63"/>
                      <a:pt x="268" y="1"/>
                      <a:pt x="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68"/>
              <p:cNvSpPr/>
              <p:nvPr/>
            </p:nvSpPr>
            <p:spPr>
              <a:xfrm>
                <a:off x="677550" y="2020400"/>
                <a:ext cx="49225" cy="18300"/>
              </a:xfrm>
              <a:custGeom>
                <a:avLst/>
                <a:gdLst/>
                <a:ahLst/>
                <a:cxnLst/>
                <a:rect l="l" t="t" r="r" b="b"/>
                <a:pathLst>
                  <a:path w="1969" h="732" extrusionOk="0">
                    <a:moveTo>
                      <a:pt x="1634" y="0"/>
                    </a:moveTo>
                    <a:cubicBezTo>
                      <a:pt x="1346" y="0"/>
                      <a:pt x="898" y="109"/>
                      <a:pt x="397" y="402"/>
                    </a:cubicBezTo>
                    <a:cubicBezTo>
                      <a:pt x="265" y="455"/>
                      <a:pt x="133" y="507"/>
                      <a:pt x="1" y="534"/>
                    </a:cubicBezTo>
                    <a:cubicBezTo>
                      <a:pt x="357" y="547"/>
                      <a:pt x="701" y="613"/>
                      <a:pt x="1044" y="732"/>
                    </a:cubicBezTo>
                    <a:cubicBezTo>
                      <a:pt x="1044" y="732"/>
                      <a:pt x="1969" y="336"/>
                      <a:pt x="1969" y="138"/>
                    </a:cubicBezTo>
                    <a:cubicBezTo>
                      <a:pt x="1963" y="55"/>
                      <a:pt x="1839" y="0"/>
                      <a:pt x="1634" y="0"/>
                    </a:cubicBezTo>
                    <a:close/>
                  </a:path>
                </a:pathLst>
              </a:custGeom>
              <a:solidFill>
                <a:srgbClr val="5A2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68"/>
              <p:cNvSpPr/>
              <p:nvPr/>
            </p:nvSpPr>
            <p:spPr>
              <a:xfrm>
                <a:off x="662700" y="1969350"/>
                <a:ext cx="88500" cy="69150"/>
              </a:xfrm>
              <a:custGeom>
                <a:avLst/>
                <a:gdLst/>
                <a:ahLst/>
                <a:cxnLst/>
                <a:rect l="l" t="t" r="r" b="b"/>
                <a:pathLst>
                  <a:path w="3540" h="2766" extrusionOk="0">
                    <a:moveTo>
                      <a:pt x="2365" y="1"/>
                    </a:moveTo>
                    <a:cubicBezTo>
                      <a:pt x="2114" y="1"/>
                      <a:pt x="1863" y="67"/>
                      <a:pt x="1651" y="185"/>
                    </a:cubicBezTo>
                    <a:cubicBezTo>
                      <a:pt x="1651" y="185"/>
                      <a:pt x="1350" y="40"/>
                      <a:pt x="1004" y="40"/>
                    </a:cubicBezTo>
                    <a:cubicBezTo>
                      <a:pt x="698" y="40"/>
                      <a:pt x="357" y="154"/>
                      <a:pt x="159" y="582"/>
                    </a:cubicBezTo>
                    <a:cubicBezTo>
                      <a:pt x="1" y="951"/>
                      <a:pt x="1" y="1374"/>
                      <a:pt x="186" y="1744"/>
                    </a:cubicBezTo>
                    <a:cubicBezTo>
                      <a:pt x="331" y="2074"/>
                      <a:pt x="542" y="2378"/>
                      <a:pt x="819" y="2629"/>
                    </a:cubicBezTo>
                    <a:cubicBezTo>
                      <a:pt x="819" y="2629"/>
                      <a:pt x="1164" y="2766"/>
                      <a:pt x="1588" y="2766"/>
                    </a:cubicBezTo>
                    <a:cubicBezTo>
                      <a:pt x="1873" y="2766"/>
                      <a:pt x="2194" y="2704"/>
                      <a:pt x="2470" y="2497"/>
                    </a:cubicBezTo>
                    <a:cubicBezTo>
                      <a:pt x="3540" y="1691"/>
                      <a:pt x="3487" y="899"/>
                      <a:pt x="3065" y="370"/>
                    </a:cubicBezTo>
                    <a:cubicBezTo>
                      <a:pt x="2893" y="146"/>
                      <a:pt x="2642" y="14"/>
                      <a:pt x="2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68"/>
              <p:cNvSpPr/>
              <p:nvPr/>
            </p:nvSpPr>
            <p:spPr>
              <a:xfrm>
                <a:off x="667325" y="1969350"/>
                <a:ext cx="83875" cy="69150"/>
              </a:xfrm>
              <a:custGeom>
                <a:avLst/>
                <a:gdLst/>
                <a:ahLst/>
                <a:cxnLst/>
                <a:rect l="l" t="t" r="r" b="b"/>
                <a:pathLst>
                  <a:path w="3355" h="2766" extrusionOk="0">
                    <a:moveTo>
                      <a:pt x="2180" y="1"/>
                    </a:moveTo>
                    <a:lnTo>
                      <a:pt x="2114" y="53"/>
                    </a:lnTo>
                    <a:cubicBezTo>
                      <a:pt x="2114" y="53"/>
                      <a:pt x="2708" y="1031"/>
                      <a:pt x="1902" y="1717"/>
                    </a:cubicBezTo>
                    <a:cubicBezTo>
                      <a:pt x="1643" y="1940"/>
                      <a:pt x="1341" y="2016"/>
                      <a:pt x="1050" y="2016"/>
                    </a:cubicBezTo>
                    <a:cubicBezTo>
                      <a:pt x="615" y="2016"/>
                      <a:pt x="206" y="1847"/>
                      <a:pt x="1" y="1744"/>
                    </a:cubicBezTo>
                    <a:lnTo>
                      <a:pt x="1" y="1744"/>
                    </a:lnTo>
                    <a:cubicBezTo>
                      <a:pt x="146" y="2074"/>
                      <a:pt x="357" y="2378"/>
                      <a:pt x="634" y="2629"/>
                    </a:cubicBezTo>
                    <a:cubicBezTo>
                      <a:pt x="634" y="2629"/>
                      <a:pt x="979" y="2766"/>
                      <a:pt x="1403" y="2766"/>
                    </a:cubicBezTo>
                    <a:cubicBezTo>
                      <a:pt x="1688" y="2766"/>
                      <a:pt x="2009" y="2704"/>
                      <a:pt x="2285" y="2497"/>
                    </a:cubicBezTo>
                    <a:cubicBezTo>
                      <a:pt x="3355" y="1691"/>
                      <a:pt x="3302" y="899"/>
                      <a:pt x="2880" y="370"/>
                    </a:cubicBezTo>
                    <a:cubicBezTo>
                      <a:pt x="2708" y="146"/>
                      <a:pt x="2457" y="14"/>
                      <a:pt x="2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68"/>
              <p:cNvSpPr/>
              <p:nvPr/>
            </p:nvSpPr>
            <p:spPr>
              <a:xfrm>
                <a:off x="679875" y="1943600"/>
                <a:ext cx="24125" cy="33050"/>
              </a:xfrm>
              <a:custGeom>
                <a:avLst/>
                <a:gdLst/>
                <a:ahLst/>
                <a:cxnLst/>
                <a:rect l="l" t="t" r="r" b="b"/>
                <a:pathLst>
                  <a:path w="965" h="1322" extrusionOk="0">
                    <a:moveTo>
                      <a:pt x="198" y="0"/>
                    </a:moveTo>
                    <a:lnTo>
                      <a:pt x="0" y="119"/>
                    </a:lnTo>
                    <a:cubicBezTo>
                      <a:pt x="331" y="476"/>
                      <a:pt x="621" y="872"/>
                      <a:pt x="846" y="1308"/>
                    </a:cubicBezTo>
                    <a:lnTo>
                      <a:pt x="964" y="1321"/>
                    </a:lnTo>
                    <a:cubicBezTo>
                      <a:pt x="925" y="780"/>
                      <a:pt x="198"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68"/>
              <p:cNvSpPr/>
              <p:nvPr/>
            </p:nvSpPr>
            <p:spPr>
              <a:xfrm>
                <a:off x="680525" y="1935675"/>
                <a:ext cx="46925" cy="40975"/>
              </a:xfrm>
              <a:custGeom>
                <a:avLst/>
                <a:gdLst/>
                <a:ahLst/>
                <a:cxnLst/>
                <a:rect l="l" t="t" r="r" b="b"/>
                <a:pathLst>
                  <a:path w="1877" h="1639" extrusionOk="0">
                    <a:moveTo>
                      <a:pt x="1678" y="0"/>
                    </a:moveTo>
                    <a:lnTo>
                      <a:pt x="1678" y="0"/>
                    </a:lnTo>
                    <a:cubicBezTo>
                      <a:pt x="1" y="1004"/>
                      <a:pt x="965" y="1638"/>
                      <a:pt x="965" y="1638"/>
                    </a:cubicBezTo>
                    <a:cubicBezTo>
                      <a:pt x="1876" y="1559"/>
                      <a:pt x="1678" y="1"/>
                      <a:pt x="1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68"/>
              <p:cNvSpPr/>
              <p:nvPr/>
            </p:nvSpPr>
            <p:spPr>
              <a:xfrm>
                <a:off x="692750" y="2002850"/>
                <a:ext cx="78275" cy="47075"/>
              </a:xfrm>
              <a:custGeom>
                <a:avLst/>
                <a:gdLst/>
                <a:ahLst/>
                <a:cxnLst/>
                <a:rect l="l" t="t" r="r" b="b"/>
                <a:pathLst>
                  <a:path w="3131" h="1883" extrusionOk="0">
                    <a:moveTo>
                      <a:pt x="2821" y="0"/>
                    </a:moveTo>
                    <a:cubicBezTo>
                      <a:pt x="2447" y="0"/>
                      <a:pt x="1198" y="1028"/>
                      <a:pt x="634" y="1196"/>
                    </a:cubicBezTo>
                    <a:cubicBezTo>
                      <a:pt x="0" y="1394"/>
                      <a:pt x="674" y="1883"/>
                      <a:pt x="674" y="1883"/>
                    </a:cubicBezTo>
                    <a:cubicBezTo>
                      <a:pt x="674" y="1883"/>
                      <a:pt x="1400" y="1645"/>
                      <a:pt x="1730" y="1223"/>
                    </a:cubicBezTo>
                    <a:cubicBezTo>
                      <a:pt x="2061" y="813"/>
                      <a:pt x="3130" y="338"/>
                      <a:pt x="2906" y="34"/>
                    </a:cubicBezTo>
                    <a:cubicBezTo>
                      <a:pt x="2888" y="11"/>
                      <a:pt x="2859" y="0"/>
                      <a:pt x="2821" y="0"/>
                    </a:cubicBezTo>
                    <a:close/>
                  </a:path>
                </a:pathLst>
              </a:custGeom>
              <a:solidFill>
                <a:srgbClr val="5A2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68"/>
              <p:cNvSpPr/>
              <p:nvPr/>
            </p:nvSpPr>
            <p:spPr>
              <a:xfrm>
                <a:off x="696375" y="2008650"/>
                <a:ext cx="78675" cy="27750"/>
              </a:xfrm>
              <a:custGeom>
                <a:avLst/>
                <a:gdLst/>
                <a:ahLst/>
                <a:cxnLst/>
                <a:rect l="l" t="t" r="r" b="b"/>
                <a:pathLst>
                  <a:path w="3147" h="1110" extrusionOk="0">
                    <a:moveTo>
                      <a:pt x="2858" y="1"/>
                    </a:moveTo>
                    <a:cubicBezTo>
                      <a:pt x="2589" y="1"/>
                      <a:pt x="2165" y="90"/>
                      <a:pt x="1784" y="264"/>
                    </a:cubicBezTo>
                    <a:cubicBezTo>
                      <a:pt x="1150" y="555"/>
                      <a:pt x="1" y="1109"/>
                      <a:pt x="1" y="1109"/>
                    </a:cubicBezTo>
                    <a:cubicBezTo>
                      <a:pt x="1" y="1109"/>
                      <a:pt x="1150" y="1109"/>
                      <a:pt x="1612" y="806"/>
                    </a:cubicBezTo>
                    <a:cubicBezTo>
                      <a:pt x="2074" y="515"/>
                      <a:pt x="3078" y="317"/>
                      <a:pt x="3131" y="119"/>
                    </a:cubicBezTo>
                    <a:cubicBezTo>
                      <a:pt x="3146" y="40"/>
                      <a:pt x="3036" y="1"/>
                      <a:pt x="2858" y="1"/>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68"/>
              <p:cNvSpPr/>
              <p:nvPr/>
            </p:nvSpPr>
            <p:spPr>
              <a:xfrm>
                <a:off x="644225" y="2015375"/>
                <a:ext cx="137200" cy="54700"/>
              </a:xfrm>
              <a:custGeom>
                <a:avLst/>
                <a:gdLst/>
                <a:ahLst/>
                <a:cxnLst/>
                <a:rect l="l" t="t" r="r" b="b"/>
                <a:pathLst>
                  <a:path w="5488" h="2188" extrusionOk="0">
                    <a:moveTo>
                      <a:pt x="5136" y="0"/>
                    </a:moveTo>
                    <a:cubicBezTo>
                      <a:pt x="4870" y="0"/>
                      <a:pt x="4479" y="60"/>
                      <a:pt x="4173" y="141"/>
                    </a:cubicBezTo>
                    <a:cubicBezTo>
                      <a:pt x="3619" y="299"/>
                      <a:pt x="2324" y="642"/>
                      <a:pt x="2324" y="642"/>
                    </a:cubicBezTo>
                    <a:cubicBezTo>
                      <a:pt x="2324" y="642"/>
                      <a:pt x="1903" y="524"/>
                      <a:pt x="1419" y="524"/>
                    </a:cubicBezTo>
                    <a:cubicBezTo>
                      <a:pt x="1217" y="524"/>
                      <a:pt x="1004" y="544"/>
                      <a:pt x="806" y="603"/>
                    </a:cubicBezTo>
                    <a:lnTo>
                      <a:pt x="713" y="642"/>
                    </a:lnTo>
                    <a:lnTo>
                      <a:pt x="687" y="656"/>
                    </a:lnTo>
                    <a:cubicBezTo>
                      <a:pt x="528" y="695"/>
                      <a:pt x="396" y="774"/>
                      <a:pt x="277" y="880"/>
                    </a:cubicBezTo>
                    <a:cubicBezTo>
                      <a:pt x="40" y="1131"/>
                      <a:pt x="0" y="1501"/>
                      <a:pt x="172" y="1791"/>
                    </a:cubicBezTo>
                    <a:cubicBezTo>
                      <a:pt x="238" y="1897"/>
                      <a:pt x="330" y="1976"/>
                      <a:pt x="436" y="2042"/>
                    </a:cubicBezTo>
                    <a:cubicBezTo>
                      <a:pt x="542" y="2095"/>
                      <a:pt x="660" y="2148"/>
                      <a:pt x="779" y="2188"/>
                    </a:cubicBezTo>
                    <a:cubicBezTo>
                      <a:pt x="779" y="2188"/>
                      <a:pt x="2760" y="1871"/>
                      <a:pt x="3381" y="1329"/>
                    </a:cubicBezTo>
                    <a:cubicBezTo>
                      <a:pt x="4002" y="788"/>
                      <a:pt x="5296" y="378"/>
                      <a:pt x="5428" y="141"/>
                    </a:cubicBezTo>
                    <a:cubicBezTo>
                      <a:pt x="5487" y="40"/>
                      <a:pt x="5353" y="0"/>
                      <a:pt x="5136" y="0"/>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68"/>
              <p:cNvSpPr/>
              <p:nvPr/>
            </p:nvSpPr>
            <p:spPr>
              <a:xfrm>
                <a:off x="448100" y="3043050"/>
                <a:ext cx="50200" cy="36000"/>
              </a:xfrm>
              <a:custGeom>
                <a:avLst/>
                <a:gdLst/>
                <a:ahLst/>
                <a:cxnLst/>
                <a:rect l="l" t="t" r="r" b="b"/>
                <a:pathLst>
                  <a:path w="2008" h="1440" extrusionOk="0">
                    <a:moveTo>
                      <a:pt x="2008" y="0"/>
                    </a:moveTo>
                    <a:lnTo>
                      <a:pt x="0" y="79"/>
                    </a:lnTo>
                    <a:lnTo>
                      <a:pt x="172" y="1440"/>
                    </a:lnTo>
                    <a:lnTo>
                      <a:pt x="1915" y="1440"/>
                    </a:lnTo>
                    <a:lnTo>
                      <a:pt x="2008" y="0"/>
                    </a:ln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68"/>
              <p:cNvSpPr/>
              <p:nvPr/>
            </p:nvSpPr>
            <p:spPr>
              <a:xfrm>
                <a:off x="564325" y="3038075"/>
                <a:ext cx="48875" cy="40975"/>
              </a:xfrm>
              <a:custGeom>
                <a:avLst/>
                <a:gdLst/>
                <a:ahLst/>
                <a:cxnLst/>
                <a:rect l="l" t="t" r="r" b="b"/>
                <a:pathLst>
                  <a:path w="1955" h="1639" extrusionOk="0">
                    <a:moveTo>
                      <a:pt x="1875" y="1"/>
                    </a:moveTo>
                    <a:lnTo>
                      <a:pt x="0" y="54"/>
                    </a:lnTo>
                    <a:lnTo>
                      <a:pt x="211" y="1639"/>
                    </a:lnTo>
                    <a:lnTo>
                      <a:pt x="1955" y="1625"/>
                    </a:lnTo>
                    <a:lnTo>
                      <a:pt x="1875" y="1"/>
                    </a:ln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68"/>
              <p:cNvSpPr/>
              <p:nvPr/>
            </p:nvSpPr>
            <p:spPr>
              <a:xfrm>
                <a:off x="552750" y="3066725"/>
                <a:ext cx="169725" cy="81000"/>
              </a:xfrm>
              <a:custGeom>
                <a:avLst/>
                <a:gdLst/>
                <a:ahLst/>
                <a:cxnLst/>
                <a:rect l="l" t="t" r="r" b="b"/>
                <a:pathLst>
                  <a:path w="6789" h="3240" extrusionOk="0">
                    <a:moveTo>
                      <a:pt x="2346" y="0"/>
                    </a:moveTo>
                    <a:cubicBezTo>
                      <a:pt x="2039" y="0"/>
                      <a:pt x="1644" y="302"/>
                      <a:pt x="1244" y="302"/>
                    </a:cubicBezTo>
                    <a:cubicBezTo>
                      <a:pt x="1066" y="302"/>
                      <a:pt x="887" y="243"/>
                      <a:pt x="714" y="70"/>
                    </a:cubicBezTo>
                    <a:cubicBezTo>
                      <a:pt x="688" y="64"/>
                      <a:pt x="662" y="61"/>
                      <a:pt x="637" y="61"/>
                    </a:cubicBezTo>
                    <a:cubicBezTo>
                      <a:pt x="433" y="61"/>
                      <a:pt x="269" y="241"/>
                      <a:pt x="305" y="453"/>
                    </a:cubicBezTo>
                    <a:cubicBezTo>
                      <a:pt x="305" y="532"/>
                      <a:pt x="291" y="611"/>
                      <a:pt x="278" y="677"/>
                    </a:cubicBezTo>
                    <a:cubicBezTo>
                      <a:pt x="278" y="743"/>
                      <a:pt x="265" y="796"/>
                      <a:pt x="265" y="862"/>
                    </a:cubicBezTo>
                    <a:cubicBezTo>
                      <a:pt x="173" y="1430"/>
                      <a:pt x="1" y="2315"/>
                      <a:pt x="40" y="2870"/>
                    </a:cubicBezTo>
                    <a:cubicBezTo>
                      <a:pt x="40" y="2989"/>
                      <a:pt x="67" y="3121"/>
                      <a:pt x="133" y="3240"/>
                    </a:cubicBezTo>
                    <a:lnTo>
                      <a:pt x="6710" y="3226"/>
                    </a:lnTo>
                    <a:cubicBezTo>
                      <a:pt x="6776" y="3107"/>
                      <a:pt x="6789" y="2975"/>
                      <a:pt x="6763" y="2857"/>
                    </a:cubicBezTo>
                    <a:cubicBezTo>
                      <a:pt x="6697" y="2579"/>
                      <a:pt x="6432" y="2170"/>
                      <a:pt x="5455" y="1760"/>
                    </a:cubicBezTo>
                    <a:cubicBezTo>
                      <a:pt x="4689" y="1443"/>
                      <a:pt x="3804" y="1140"/>
                      <a:pt x="3276" y="664"/>
                    </a:cubicBezTo>
                    <a:cubicBezTo>
                      <a:pt x="2761" y="202"/>
                      <a:pt x="2563" y="70"/>
                      <a:pt x="2563" y="70"/>
                    </a:cubicBezTo>
                    <a:cubicBezTo>
                      <a:pt x="2497" y="20"/>
                      <a:pt x="2425" y="0"/>
                      <a:pt x="2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68"/>
              <p:cNvSpPr/>
              <p:nvPr/>
            </p:nvSpPr>
            <p:spPr>
              <a:xfrm>
                <a:off x="553750" y="3138125"/>
                <a:ext cx="168725" cy="9600"/>
              </a:xfrm>
              <a:custGeom>
                <a:avLst/>
                <a:gdLst/>
                <a:ahLst/>
                <a:cxnLst/>
                <a:rect l="l" t="t" r="r" b="b"/>
                <a:pathLst>
                  <a:path w="6749" h="384" extrusionOk="0">
                    <a:moveTo>
                      <a:pt x="6723" y="1"/>
                    </a:moveTo>
                    <a:lnTo>
                      <a:pt x="0" y="14"/>
                    </a:lnTo>
                    <a:cubicBezTo>
                      <a:pt x="0" y="133"/>
                      <a:pt x="27" y="265"/>
                      <a:pt x="93" y="384"/>
                    </a:cubicBezTo>
                    <a:lnTo>
                      <a:pt x="6670" y="370"/>
                    </a:lnTo>
                    <a:cubicBezTo>
                      <a:pt x="6736" y="251"/>
                      <a:pt x="6749" y="119"/>
                      <a:pt x="67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68"/>
              <p:cNvSpPr/>
              <p:nvPr/>
            </p:nvSpPr>
            <p:spPr>
              <a:xfrm>
                <a:off x="559350" y="3083650"/>
                <a:ext cx="22150" cy="63750"/>
              </a:xfrm>
              <a:custGeom>
                <a:avLst/>
                <a:gdLst/>
                <a:ahLst/>
                <a:cxnLst/>
                <a:rect l="l" t="t" r="r" b="b"/>
                <a:pathLst>
                  <a:path w="886" h="2550" extrusionOk="0">
                    <a:moveTo>
                      <a:pt x="27" y="0"/>
                    </a:moveTo>
                    <a:cubicBezTo>
                      <a:pt x="27" y="53"/>
                      <a:pt x="14" y="119"/>
                      <a:pt x="1" y="185"/>
                    </a:cubicBezTo>
                    <a:cubicBezTo>
                      <a:pt x="410" y="502"/>
                      <a:pt x="661" y="978"/>
                      <a:pt x="701" y="1506"/>
                    </a:cubicBezTo>
                    <a:cubicBezTo>
                      <a:pt x="727" y="1889"/>
                      <a:pt x="595" y="2259"/>
                      <a:pt x="344" y="2549"/>
                    </a:cubicBezTo>
                    <a:lnTo>
                      <a:pt x="542" y="2549"/>
                    </a:lnTo>
                    <a:cubicBezTo>
                      <a:pt x="767" y="2246"/>
                      <a:pt x="886" y="1863"/>
                      <a:pt x="859" y="1480"/>
                    </a:cubicBezTo>
                    <a:cubicBezTo>
                      <a:pt x="807" y="885"/>
                      <a:pt x="503" y="344"/>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68"/>
              <p:cNvSpPr/>
              <p:nvPr/>
            </p:nvSpPr>
            <p:spPr>
              <a:xfrm>
                <a:off x="628125" y="3085225"/>
                <a:ext cx="17425" cy="8050"/>
              </a:xfrm>
              <a:custGeom>
                <a:avLst/>
                <a:gdLst/>
                <a:ahLst/>
                <a:cxnLst/>
                <a:rect l="l" t="t" r="r" b="b"/>
                <a:pathLst>
                  <a:path w="697" h="322" extrusionOk="0">
                    <a:moveTo>
                      <a:pt x="578" y="0"/>
                    </a:moveTo>
                    <a:cubicBezTo>
                      <a:pt x="569" y="0"/>
                      <a:pt x="560" y="1"/>
                      <a:pt x="552" y="3"/>
                    </a:cubicBezTo>
                    <a:lnTo>
                      <a:pt x="129" y="109"/>
                    </a:lnTo>
                    <a:cubicBezTo>
                      <a:pt x="1" y="122"/>
                      <a:pt x="22" y="321"/>
                      <a:pt x="144" y="321"/>
                    </a:cubicBezTo>
                    <a:cubicBezTo>
                      <a:pt x="148" y="321"/>
                      <a:pt x="151" y="321"/>
                      <a:pt x="155" y="320"/>
                    </a:cubicBezTo>
                    <a:lnTo>
                      <a:pt x="182" y="320"/>
                    </a:lnTo>
                    <a:lnTo>
                      <a:pt x="591" y="215"/>
                    </a:lnTo>
                    <a:cubicBezTo>
                      <a:pt x="657" y="202"/>
                      <a:pt x="697" y="136"/>
                      <a:pt x="684" y="83"/>
                    </a:cubicBezTo>
                    <a:cubicBezTo>
                      <a:pt x="662" y="28"/>
                      <a:pt x="621" y="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68"/>
              <p:cNvSpPr/>
              <p:nvPr/>
            </p:nvSpPr>
            <p:spPr>
              <a:xfrm>
                <a:off x="619125" y="3076600"/>
                <a:ext cx="16900" cy="8075"/>
              </a:xfrm>
              <a:custGeom>
                <a:avLst/>
                <a:gdLst/>
                <a:ahLst/>
                <a:cxnLst/>
                <a:rect l="l" t="t" r="r" b="b"/>
                <a:pathLst>
                  <a:path w="676" h="323" extrusionOk="0">
                    <a:moveTo>
                      <a:pt x="534" y="0"/>
                    </a:moveTo>
                    <a:cubicBezTo>
                      <a:pt x="524" y="0"/>
                      <a:pt x="513" y="2"/>
                      <a:pt x="502" y="5"/>
                    </a:cubicBezTo>
                    <a:lnTo>
                      <a:pt x="93" y="111"/>
                    </a:lnTo>
                    <a:cubicBezTo>
                      <a:pt x="27" y="124"/>
                      <a:pt x="0" y="177"/>
                      <a:pt x="14" y="243"/>
                    </a:cubicBezTo>
                    <a:cubicBezTo>
                      <a:pt x="14" y="282"/>
                      <a:pt x="66" y="322"/>
                      <a:pt x="119" y="322"/>
                    </a:cubicBezTo>
                    <a:lnTo>
                      <a:pt x="146" y="322"/>
                    </a:lnTo>
                    <a:lnTo>
                      <a:pt x="555" y="216"/>
                    </a:lnTo>
                    <a:cubicBezTo>
                      <a:pt x="676" y="180"/>
                      <a:pt x="642"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68"/>
              <p:cNvSpPr/>
              <p:nvPr/>
            </p:nvSpPr>
            <p:spPr>
              <a:xfrm>
                <a:off x="639600" y="3091125"/>
                <a:ext cx="17200" cy="8075"/>
              </a:xfrm>
              <a:custGeom>
                <a:avLst/>
                <a:gdLst/>
                <a:ahLst/>
                <a:cxnLst/>
                <a:rect l="l" t="t" r="r" b="b"/>
                <a:pathLst>
                  <a:path w="688" h="323" extrusionOk="0">
                    <a:moveTo>
                      <a:pt x="537" y="0"/>
                    </a:moveTo>
                    <a:cubicBezTo>
                      <a:pt x="526" y="0"/>
                      <a:pt x="514" y="2"/>
                      <a:pt x="502" y="5"/>
                    </a:cubicBezTo>
                    <a:lnTo>
                      <a:pt x="93" y="111"/>
                    </a:lnTo>
                    <a:cubicBezTo>
                      <a:pt x="40" y="124"/>
                      <a:pt x="0" y="177"/>
                      <a:pt x="13" y="243"/>
                    </a:cubicBezTo>
                    <a:cubicBezTo>
                      <a:pt x="27" y="283"/>
                      <a:pt x="66" y="322"/>
                      <a:pt x="119" y="322"/>
                    </a:cubicBezTo>
                    <a:lnTo>
                      <a:pt x="145" y="322"/>
                    </a:lnTo>
                    <a:lnTo>
                      <a:pt x="555" y="217"/>
                    </a:lnTo>
                    <a:cubicBezTo>
                      <a:pt x="688" y="180"/>
                      <a:pt x="655"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68"/>
              <p:cNvSpPr/>
              <p:nvPr/>
            </p:nvSpPr>
            <p:spPr>
              <a:xfrm>
                <a:off x="649825" y="3096800"/>
                <a:ext cx="17000" cy="8000"/>
              </a:xfrm>
              <a:custGeom>
                <a:avLst/>
                <a:gdLst/>
                <a:ahLst/>
                <a:cxnLst/>
                <a:rect l="l" t="t" r="r" b="b"/>
                <a:pathLst>
                  <a:path w="680" h="320" extrusionOk="0">
                    <a:moveTo>
                      <a:pt x="526" y="0"/>
                    </a:moveTo>
                    <a:cubicBezTo>
                      <a:pt x="519" y="0"/>
                      <a:pt x="511" y="1"/>
                      <a:pt x="502" y="3"/>
                    </a:cubicBezTo>
                    <a:lnTo>
                      <a:pt x="93" y="108"/>
                    </a:lnTo>
                    <a:cubicBezTo>
                      <a:pt x="27" y="122"/>
                      <a:pt x="1" y="174"/>
                      <a:pt x="14" y="240"/>
                    </a:cubicBezTo>
                    <a:cubicBezTo>
                      <a:pt x="27" y="293"/>
                      <a:pt x="67" y="320"/>
                      <a:pt x="119" y="320"/>
                    </a:cubicBezTo>
                    <a:lnTo>
                      <a:pt x="146" y="320"/>
                    </a:lnTo>
                    <a:lnTo>
                      <a:pt x="555" y="214"/>
                    </a:lnTo>
                    <a:cubicBezTo>
                      <a:pt x="679" y="177"/>
                      <a:pt x="640" y="0"/>
                      <a:pt x="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68"/>
              <p:cNvSpPr/>
              <p:nvPr/>
            </p:nvSpPr>
            <p:spPr>
              <a:xfrm>
                <a:off x="660725" y="3102050"/>
                <a:ext cx="16525" cy="8025"/>
              </a:xfrm>
              <a:custGeom>
                <a:avLst/>
                <a:gdLst/>
                <a:ahLst/>
                <a:cxnLst/>
                <a:rect l="l" t="t" r="r" b="b"/>
                <a:pathLst>
                  <a:path w="661" h="321" extrusionOk="0">
                    <a:moveTo>
                      <a:pt x="542" y="1"/>
                    </a:moveTo>
                    <a:cubicBezTo>
                      <a:pt x="533" y="1"/>
                      <a:pt x="524" y="2"/>
                      <a:pt x="515" y="4"/>
                    </a:cubicBezTo>
                    <a:lnTo>
                      <a:pt x="106" y="110"/>
                    </a:lnTo>
                    <a:cubicBezTo>
                      <a:pt x="40" y="123"/>
                      <a:pt x="0" y="176"/>
                      <a:pt x="27" y="242"/>
                    </a:cubicBezTo>
                    <a:cubicBezTo>
                      <a:pt x="40" y="295"/>
                      <a:pt x="80" y="321"/>
                      <a:pt x="132" y="321"/>
                    </a:cubicBezTo>
                    <a:cubicBezTo>
                      <a:pt x="132" y="321"/>
                      <a:pt x="146" y="321"/>
                      <a:pt x="159" y="308"/>
                    </a:cubicBezTo>
                    <a:lnTo>
                      <a:pt x="568" y="215"/>
                    </a:lnTo>
                    <a:cubicBezTo>
                      <a:pt x="621" y="189"/>
                      <a:pt x="661" y="136"/>
                      <a:pt x="647" y="83"/>
                    </a:cubicBezTo>
                    <a:cubicBezTo>
                      <a:pt x="625" y="28"/>
                      <a:pt x="585"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68"/>
              <p:cNvSpPr/>
              <p:nvPr/>
            </p:nvSpPr>
            <p:spPr>
              <a:xfrm>
                <a:off x="672050" y="3106625"/>
                <a:ext cx="18125" cy="8100"/>
              </a:xfrm>
              <a:custGeom>
                <a:avLst/>
                <a:gdLst/>
                <a:ahLst/>
                <a:cxnLst/>
                <a:rect l="l" t="t" r="r" b="b"/>
                <a:pathLst>
                  <a:path w="725" h="324" extrusionOk="0">
                    <a:moveTo>
                      <a:pt x="583" y="1"/>
                    </a:moveTo>
                    <a:cubicBezTo>
                      <a:pt x="573" y="1"/>
                      <a:pt x="562" y="3"/>
                      <a:pt x="551" y="6"/>
                    </a:cubicBezTo>
                    <a:lnTo>
                      <a:pt x="142" y="112"/>
                    </a:lnTo>
                    <a:cubicBezTo>
                      <a:pt x="1" y="124"/>
                      <a:pt x="21" y="323"/>
                      <a:pt x="155" y="323"/>
                    </a:cubicBezTo>
                    <a:cubicBezTo>
                      <a:pt x="159" y="323"/>
                      <a:pt x="164" y="323"/>
                      <a:pt x="168" y="323"/>
                    </a:cubicBezTo>
                    <a:lnTo>
                      <a:pt x="194" y="323"/>
                    </a:lnTo>
                    <a:lnTo>
                      <a:pt x="604" y="217"/>
                    </a:lnTo>
                    <a:cubicBezTo>
                      <a:pt x="725" y="181"/>
                      <a:pt x="691" y="1"/>
                      <a:pt x="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68"/>
              <p:cNvSpPr/>
              <p:nvPr/>
            </p:nvSpPr>
            <p:spPr>
              <a:xfrm>
                <a:off x="371175" y="2336150"/>
                <a:ext cx="255225" cy="152025"/>
              </a:xfrm>
              <a:custGeom>
                <a:avLst/>
                <a:gdLst/>
                <a:ahLst/>
                <a:cxnLst/>
                <a:rect l="l" t="t" r="r" b="b"/>
                <a:pathLst>
                  <a:path w="10209" h="6081" extrusionOk="0">
                    <a:moveTo>
                      <a:pt x="8690" y="1"/>
                    </a:moveTo>
                    <a:lnTo>
                      <a:pt x="185" y="1810"/>
                    </a:lnTo>
                    <a:cubicBezTo>
                      <a:pt x="185" y="1810"/>
                      <a:pt x="0" y="3620"/>
                      <a:pt x="330" y="4927"/>
                    </a:cubicBezTo>
                    <a:cubicBezTo>
                      <a:pt x="344" y="4993"/>
                      <a:pt x="370" y="5059"/>
                      <a:pt x="383" y="5125"/>
                    </a:cubicBezTo>
                    <a:cubicBezTo>
                      <a:pt x="410" y="5218"/>
                      <a:pt x="436" y="5297"/>
                      <a:pt x="476" y="5389"/>
                    </a:cubicBezTo>
                    <a:cubicBezTo>
                      <a:pt x="674" y="5877"/>
                      <a:pt x="1804" y="6080"/>
                      <a:pt x="3216" y="6080"/>
                    </a:cubicBezTo>
                    <a:cubicBezTo>
                      <a:pt x="3871" y="6080"/>
                      <a:pt x="4585" y="6037"/>
                      <a:pt x="5296" y="5957"/>
                    </a:cubicBezTo>
                    <a:cubicBezTo>
                      <a:pt x="7026" y="5759"/>
                      <a:pt x="8743" y="5336"/>
                      <a:pt x="9496" y="4835"/>
                    </a:cubicBezTo>
                    <a:cubicBezTo>
                      <a:pt x="10209" y="4359"/>
                      <a:pt x="8690"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68"/>
              <p:cNvSpPr/>
              <p:nvPr/>
            </p:nvSpPr>
            <p:spPr>
              <a:xfrm>
                <a:off x="506525" y="2428275"/>
                <a:ext cx="130775" cy="614450"/>
              </a:xfrm>
              <a:custGeom>
                <a:avLst/>
                <a:gdLst/>
                <a:ahLst/>
                <a:cxnLst/>
                <a:rect l="l" t="t" r="r" b="b"/>
                <a:pathLst>
                  <a:path w="5231" h="24578" extrusionOk="0">
                    <a:moveTo>
                      <a:pt x="4240" y="1"/>
                    </a:moveTo>
                    <a:lnTo>
                      <a:pt x="3408" y="384"/>
                    </a:lnTo>
                    <a:lnTo>
                      <a:pt x="3210" y="476"/>
                    </a:lnTo>
                    <a:lnTo>
                      <a:pt x="1" y="1955"/>
                    </a:lnTo>
                    <a:lnTo>
                      <a:pt x="41" y="2246"/>
                    </a:lnTo>
                    <a:lnTo>
                      <a:pt x="1454" y="14277"/>
                    </a:lnTo>
                    <a:cubicBezTo>
                      <a:pt x="1137" y="16297"/>
                      <a:pt x="2022" y="24578"/>
                      <a:pt x="2022" y="24578"/>
                    </a:cubicBezTo>
                    <a:lnTo>
                      <a:pt x="4518" y="24499"/>
                    </a:lnTo>
                    <a:lnTo>
                      <a:pt x="5231" y="13524"/>
                    </a:lnTo>
                    <a:cubicBezTo>
                      <a:pt x="5204" y="10341"/>
                      <a:pt x="4861" y="5943"/>
                      <a:pt x="4359" y="1163"/>
                    </a:cubicBezTo>
                    <a:cubicBezTo>
                      <a:pt x="4359" y="1084"/>
                      <a:pt x="4346" y="1004"/>
                      <a:pt x="4333" y="938"/>
                    </a:cubicBezTo>
                    <a:cubicBezTo>
                      <a:pt x="4306" y="687"/>
                      <a:pt x="4280" y="436"/>
                      <a:pt x="4253" y="199"/>
                    </a:cubicBezTo>
                    <a:cubicBezTo>
                      <a:pt x="4253" y="133"/>
                      <a:pt x="4240" y="67"/>
                      <a:pt x="4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68"/>
              <p:cNvSpPr/>
              <p:nvPr/>
            </p:nvSpPr>
            <p:spPr>
              <a:xfrm>
                <a:off x="518100" y="2485675"/>
                <a:ext cx="51525" cy="548475"/>
              </a:xfrm>
              <a:custGeom>
                <a:avLst/>
                <a:gdLst/>
                <a:ahLst/>
                <a:cxnLst/>
                <a:rect l="l" t="t" r="r" b="b"/>
                <a:pathLst>
                  <a:path w="2061" h="21939" extrusionOk="0">
                    <a:moveTo>
                      <a:pt x="102" y="0"/>
                    </a:moveTo>
                    <a:cubicBezTo>
                      <a:pt x="50" y="0"/>
                      <a:pt x="0" y="37"/>
                      <a:pt x="0" y="108"/>
                    </a:cubicBezTo>
                    <a:lnTo>
                      <a:pt x="1519" y="11558"/>
                    </a:lnTo>
                    <a:cubicBezTo>
                      <a:pt x="1479" y="11809"/>
                      <a:pt x="977" y="14860"/>
                      <a:pt x="1849" y="21846"/>
                    </a:cubicBezTo>
                    <a:cubicBezTo>
                      <a:pt x="1849" y="21899"/>
                      <a:pt x="1902" y="21938"/>
                      <a:pt x="1955" y="21938"/>
                    </a:cubicBezTo>
                    <a:lnTo>
                      <a:pt x="1968" y="21938"/>
                    </a:lnTo>
                    <a:cubicBezTo>
                      <a:pt x="2021" y="21938"/>
                      <a:pt x="2060" y="21886"/>
                      <a:pt x="2060" y="21820"/>
                    </a:cubicBezTo>
                    <a:cubicBezTo>
                      <a:pt x="1149" y="14582"/>
                      <a:pt x="1730" y="11611"/>
                      <a:pt x="1730" y="11585"/>
                    </a:cubicBezTo>
                    <a:cubicBezTo>
                      <a:pt x="1730" y="11571"/>
                      <a:pt x="1730" y="11558"/>
                      <a:pt x="1730" y="11545"/>
                    </a:cubicBezTo>
                    <a:lnTo>
                      <a:pt x="211" y="82"/>
                    </a:lnTo>
                    <a:cubicBezTo>
                      <a:pt x="193" y="27"/>
                      <a:pt x="147"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68"/>
              <p:cNvSpPr/>
              <p:nvPr/>
            </p:nvSpPr>
            <p:spPr>
              <a:xfrm>
                <a:off x="563925" y="2390250"/>
                <a:ext cx="51600" cy="67100"/>
              </a:xfrm>
              <a:custGeom>
                <a:avLst/>
                <a:gdLst/>
                <a:ahLst/>
                <a:cxnLst/>
                <a:rect l="l" t="t" r="r" b="b"/>
                <a:pathLst>
                  <a:path w="2064" h="2684" extrusionOk="0">
                    <a:moveTo>
                      <a:pt x="117" y="1"/>
                    </a:moveTo>
                    <a:cubicBezTo>
                      <a:pt x="60" y="1"/>
                      <a:pt x="1" y="46"/>
                      <a:pt x="16" y="122"/>
                    </a:cubicBezTo>
                    <a:cubicBezTo>
                      <a:pt x="16" y="175"/>
                      <a:pt x="227" y="1244"/>
                      <a:pt x="914" y="1997"/>
                    </a:cubicBezTo>
                    <a:cubicBezTo>
                      <a:pt x="1059" y="2155"/>
                      <a:pt x="1218" y="2288"/>
                      <a:pt x="1403" y="2406"/>
                    </a:cubicBezTo>
                    <a:cubicBezTo>
                      <a:pt x="1535" y="2499"/>
                      <a:pt x="1680" y="2565"/>
                      <a:pt x="1839" y="2618"/>
                    </a:cubicBezTo>
                    <a:cubicBezTo>
                      <a:pt x="1918" y="2644"/>
                      <a:pt x="1984" y="2671"/>
                      <a:pt x="2063" y="2684"/>
                    </a:cubicBezTo>
                    <a:cubicBezTo>
                      <a:pt x="2063" y="2605"/>
                      <a:pt x="2050" y="2538"/>
                      <a:pt x="2037" y="2459"/>
                    </a:cubicBezTo>
                    <a:lnTo>
                      <a:pt x="1931" y="2433"/>
                    </a:lnTo>
                    <a:cubicBezTo>
                      <a:pt x="1786" y="2380"/>
                      <a:pt x="1640" y="2314"/>
                      <a:pt x="1508" y="2235"/>
                    </a:cubicBezTo>
                    <a:cubicBezTo>
                      <a:pt x="1363" y="2142"/>
                      <a:pt x="1231" y="2023"/>
                      <a:pt x="1112" y="1905"/>
                    </a:cubicBezTo>
                    <a:cubicBezTo>
                      <a:pt x="425" y="1191"/>
                      <a:pt x="214" y="95"/>
                      <a:pt x="214" y="82"/>
                    </a:cubicBezTo>
                    <a:cubicBezTo>
                      <a:pt x="203" y="26"/>
                      <a:pt x="160"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68"/>
              <p:cNvSpPr/>
              <p:nvPr/>
            </p:nvSpPr>
            <p:spPr>
              <a:xfrm>
                <a:off x="508525" y="2360275"/>
                <a:ext cx="12900" cy="115575"/>
              </a:xfrm>
              <a:custGeom>
                <a:avLst/>
                <a:gdLst/>
                <a:ahLst/>
                <a:cxnLst/>
                <a:rect l="l" t="t" r="r" b="b"/>
                <a:pathLst>
                  <a:path w="516" h="4623" extrusionOk="0">
                    <a:moveTo>
                      <a:pt x="159" y="0"/>
                    </a:moveTo>
                    <a:lnTo>
                      <a:pt x="0" y="26"/>
                    </a:lnTo>
                    <a:cubicBezTo>
                      <a:pt x="0" y="145"/>
                      <a:pt x="27" y="277"/>
                      <a:pt x="40" y="449"/>
                    </a:cubicBezTo>
                    <a:cubicBezTo>
                      <a:pt x="40" y="502"/>
                      <a:pt x="53" y="555"/>
                      <a:pt x="53" y="608"/>
                    </a:cubicBezTo>
                    <a:cubicBezTo>
                      <a:pt x="106" y="1334"/>
                      <a:pt x="211" y="2364"/>
                      <a:pt x="277" y="3421"/>
                    </a:cubicBezTo>
                    <a:cubicBezTo>
                      <a:pt x="291" y="3473"/>
                      <a:pt x="291" y="3526"/>
                      <a:pt x="291" y="3579"/>
                    </a:cubicBezTo>
                    <a:cubicBezTo>
                      <a:pt x="304" y="3909"/>
                      <a:pt x="330" y="4226"/>
                      <a:pt x="344" y="4543"/>
                    </a:cubicBezTo>
                    <a:cubicBezTo>
                      <a:pt x="344" y="4583"/>
                      <a:pt x="383" y="4622"/>
                      <a:pt x="436" y="4622"/>
                    </a:cubicBezTo>
                    <a:cubicBezTo>
                      <a:pt x="476" y="4622"/>
                      <a:pt x="515" y="4583"/>
                      <a:pt x="515" y="4530"/>
                    </a:cubicBezTo>
                    <a:cubicBezTo>
                      <a:pt x="502" y="4213"/>
                      <a:pt x="476" y="3870"/>
                      <a:pt x="449" y="3553"/>
                    </a:cubicBezTo>
                    <a:cubicBezTo>
                      <a:pt x="436" y="3487"/>
                      <a:pt x="436" y="3434"/>
                      <a:pt x="436" y="3381"/>
                    </a:cubicBezTo>
                    <a:cubicBezTo>
                      <a:pt x="370" y="2338"/>
                      <a:pt x="277" y="1307"/>
                      <a:pt x="211" y="581"/>
                    </a:cubicBezTo>
                    <a:cubicBezTo>
                      <a:pt x="211" y="528"/>
                      <a:pt x="198" y="475"/>
                      <a:pt x="198" y="423"/>
                    </a:cubicBezTo>
                    <a:cubicBezTo>
                      <a:pt x="185" y="264"/>
                      <a:pt x="172" y="119"/>
                      <a:pt x="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68"/>
              <p:cNvSpPr/>
              <p:nvPr/>
            </p:nvSpPr>
            <p:spPr>
              <a:xfrm>
                <a:off x="490700" y="2362575"/>
                <a:ext cx="38300" cy="87975"/>
              </a:xfrm>
              <a:custGeom>
                <a:avLst/>
                <a:gdLst/>
                <a:ahLst/>
                <a:cxnLst/>
                <a:rect l="l" t="t" r="r" b="b"/>
                <a:pathLst>
                  <a:path w="1532" h="3519" extrusionOk="0">
                    <a:moveTo>
                      <a:pt x="172" y="0"/>
                    </a:moveTo>
                    <a:lnTo>
                      <a:pt x="0" y="27"/>
                    </a:lnTo>
                    <a:cubicBezTo>
                      <a:pt x="13" y="133"/>
                      <a:pt x="26" y="278"/>
                      <a:pt x="40" y="423"/>
                    </a:cubicBezTo>
                    <a:cubicBezTo>
                      <a:pt x="53" y="476"/>
                      <a:pt x="66" y="529"/>
                      <a:pt x="66" y="595"/>
                    </a:cubicBezTo>
                    <a:cubicBezTo>
                      <a:pt x="158" y="1546"/>
                      <a:pt x="291" y="2866"/>
                      <a:pt x="357" y="3196"/>
                    </a:cubicBezTo>
                    <a:cubicBezTo>
                      <a:pt x="370" y="3315"/>
                      <a:pt x="449" y="3421"/>
                      <a:pt x="555" y="3474"/>
                    </a:cubicBezTo>
                    <a:cubicBezTo>
                      <a:pt x="624" y="3504"/>
                      <a:pt x="693" y="3518"/>
                      <a:pt x="768" y="3518"/>
                    </a:cubicBezTo>
                    <a:cubicBezTo>
                      <a:pt x="793" y="3518"/>
                      <a:pt x="819" y="3517"/>
                      <a:pt x="845" y="3513"/>
                    </a:cubicBezTo>
                    <a:cubicBezTo>
                      <a:pt x="898" y="3513"/>
                      <a:pt x="951" y="3500"/>
                      <a:pt x="1004" y="3487"/>
                    </a:cubicBezTo>
                    <a:cubicBezTo>
                      <a:pt x="1057" y="3474"/>
                      <a:pt x="1123" y="3461"/>
                      <a:pt x="1175" y="3447"/>
                    </a:cubicBezTo>
                    <a:cubicBezTo>
                      <a:pt x="1281" y="3421"/>
                      <a:pt x="1373" y="3381"/>
                      <a:pt x="1479" y="3329"/>
                    </a:cubicBezTo>
                    <a:cubicBezTo>
                      <a:pt x="1519" y="3315"/>
                      <a:pt x="1532" y="3249"/>
                      <a:pt x="1506" y="3210"/>
                    </a:cubicBezTo>
                    <a:cubicBezTo>
                      <a:pt x="1486" y="3180"/>
                      <a:pt x="1451" y="3165"/>
                      <a:pt x="1418" y="3165"/>
                    </a:cubicBezTo>
                    <a:cubicBezTo>
                      <a:pt x="1407" y="3165"/>
                      <a:pt x="1397" y="3167"/>
                      <a:pt x="1387" y="3170"/>
                    </a:cubicBezTo>
                    <a:cubicBezTo>
                      <a:pt x="1307" y="3210"/>
                      <a:pt x="1228" y="3249"/>
                      <a:pt x="1149" y="3276"/>
                    </a:cubicBezTo>
                    <a:cubicBezTo>
                      <a:pt x="1109" y="3289"/>
                      <a:pt x="1043" y="3302"/>
                      <a:pt x="990" y="3315"/>
                    </a:cubicBezTo>
                    <a:cubicBezTo>
                      <a:pt x="931" y="3335"/>
                      <a:pt x="868" y="3345"/>
                      <a:pt x="806" y="3345"/>
                    </a:cubicBezTo>
                    <a:cubicBezTo>
                      <a:pt x="743" y="3345"/>
                      <a:pt x="680" y="3335"/>
                      <a:pt x="621" y="3315"/>
                    </a:cubicBezTo>
                    <a:cubicBezTo>
                      <a:pt x="568" y="3289"/>
                      <a:pt x="528" y="3236"/>
                      <a:pt x="515" y="3170"/>
                    </a:cubicBezTo>
                    <a:cubicBezTo>
                      <a:pt x="449" y="2853"/>
                      <a:pt x="317" y="1519"/>
                      <a:pt x="225" y="568"/>
                    </a:cubicBezTo>
                    <a:cubicBezTo>
                      <a:pt x="225" y="516"/>
                      <a:pt x="211" y="463"/>
                      <a:pt x="211" y="410"/>
                    </a:cubicBezTo>
                    <a:cubicBezTo>
                      <a:pt x="198" y="251"/>
                      <a:pt x="185" y="119"/>
                      <a:pt x="1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68"/>
              <p:cNvSpPr/>
              <p:nvPr/>
            </p:nvSpPr>
            <p:spPr>
              <a:xfrm>
                <a:off x="376125" y="2414250"/>
                <a:ext cx="128450" cy="630800"/>
              </a:xfrm>
              <a:custGeom>
                <a:avLst/>
                <a:gdLst/>
                <a:ahLst/>
                <a:cxnLst/>
                <a:rect l="l" t="t" r="r" b="b"/>
                <a:pathLst>
                  <a:path w="5138" h="25232" extrusionOk="0">
                    <a:moveTo>
                      <a:pt x="525" y="0"/>
                    </a:moveTo>
                    <a:cubicBezTo>
                      <a:pt x="321" y="0"/>
                      <a:pt x="142" y="27"/>
                      <a:pt x="0" y="86"/>
                    </a:cubicBezTo>
                    <a:cubicBezTo>
                      <a:pt x="0" y="86"/>
                      <a:pt x="66" y="760"/>
                      <a:pt x="172" y="1803"/>
                    </a:cubicBezTo>
                    <a:lnTo>
                      <a:pt x="185" y="2001"/>
                    </a:lnTo>
                    <a:lnTo>
                      <a:pt x="212" y="2212"/>
                    </a:lnTo>
                    <a:cubicBezTo>
                      <a:pt x="463" y="4827"/>
                      <a:pt x="885" y="9159"/>
                      <a:pt x="1163" y="11246"/>
                    </a:cubicBezTo>
                    <a:cubicBezTo>
                      <a:pt x="1163" y="11246"/>
                      <a:pt x="1123" y="15168"/>
                      <a:pt x="1281" y="18205"/>
                    </a:cubicBezTo>
                    <a:cubicBezTo>
                      <a:pt x="1413" y="21005"/>
                      <a:pt x="2391" y="24386"/>
                      <a:pt x="2536" y="25231"/>
                    </a:cubicBezTo>
                    <a:lnTo>
                      <a:pt x="5124" y="25231"/>
                    </a:lnTo>
                    <a:lnTo>
                      <a:pt x="5138" y="24862"/>
                    </a:lnTo>
                    <a:lnTo>
                      <a:pt x="5098" y="1446"/>
                    </a:lnTo>
                    <a:cubicBezTo>
                      <a:pt x="4306" y="1090"/>
                      <a:pt x="3513" y="760"/>
                      <a:pt x="2694" y="482"/>
                    </a:cubicBezTo>
                    <a:lnTo>
                      <a:pt x="2483" y="403"/>
                    </a:lnTo>
                    <a:lnTo>
                      <a:pt x="2100" y="284"/>
                    </a:lnTo>
                    <a:lnTo>
                      <a:pt x="1889" y="231"/>
                    </a:lnTo>
                    <a:cubicBezTo>
                      <a:pt x="1388" y="93"/>
                      <a:pt x="911"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68"/>
              <p:cNvSpPr/>
              <p:nvPr/>
            </p:nvSpPr>
            <p:spPr>
              <a:xfrm>
                <a:off x="395925" y="2475150"/>
                <a:ext cx="53175" cy="566925"/>
              </a:xfrm>
              <a:custGeom>
                <a:avLst/>
                <a:gdLst/>
                <a:ahLst/>
                <a:cxnLst/>
                <a:rect l="l" t="t" r="r" b="b"/>
                <a:pathLst>
                  <a:path w="2127" h="22677" extrusionOk="0">
                    <a:moveTo>
                      <a:pt x="104" y="1"/>
                    </a:moveTo>
                    <a:cubicBezTo>
                      <a:pt x="52" y="1"/>
                      <a:pt x="1" y="37"/>
                      <a:pt x="1" y="107"/>
                    </a:cubicBezTo>
                    <a:cubicBezTo>
                      <a:pt x="1" y="173"/>
                      <a:pt x="476" y="6868"/>
                      <a:pt x="714" y="8836"/>
                    </a:cubicBezTo>
                    <a:cubicBezTo>
                      <a:pt x="714" y="9074"/>
                      <a:pt x="582" y="14753"/>
                      <a:pt x="886" y="16813"/>
                    </a:cubicBezTo>
                    <a:cubicBezTo>
                      <a:pt x="1189" y="18886"/>
                      <a:pt x="1902" y="22558"/>
                      <a:pt x="1916" y="22584"/>
                    </a:cubicBezTo>
                    <a:cubicBezTo>
                      <a:pt x="1916" y="22637"/>
                      <a:pt x="1969" y="22676"/>
                      <a:pt x="2021" y="22676"/>
                    </a:cubicBezTo>
                    <a:lnTo>
                      <a:pt x="2035" y="22676"/>
                    </a:lnTo>
                    <a:cubicBezTo>
                      <a:pt x="2101" y="22663"/>
                      <a:pt x="2127" y="22610"/>
                      <a:pt x="2127" y="22558"/>
                    </a:cubicBezTo>
                    <a:cubicBezTo>
                      <a:pt x="2127" y="22518"/>
                      <a:pt x="1401" y="18860"/>
                      <a:pt x="1097" y="16773"/>
                    </a:cubicBezTo>
                    <a:cubicBezTo>
                      <a:pt x="780" y="14700"/>
                      <a:pt x="925" y="8889"/>
                      <a:pt x="925" y="8836"/>
                    </a:cubicBezTo>
                    <a:lnTo>
                      <a:pt x="925" y="8823"/>
                    </a:lnTo>
                    <a:cubicBezTo>
                      <a:pt x="687" y="6868"/>
                      <a:pt x="212" y="159"/>
                      <a:pt x="212" y="93"/>
                    </a:cubicBezTo>
                    <a:cubicBezTo>
                      <a:pt x="199" y="31"/>
                      <a:pt x="151"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68"/>
              <p:cNvSpPr/>
              <p:nvPr/>
            </p:nvSpPr>
            <p:spPr>
              <a:xfrm>
                <a:off x="415400" y="3061525"/>
                <a:ext cx="98750" cy="86200"/>
              </a:xfrm>
              <a:custGeom>
                <a:avLst/>
                <a:gdLst/>
                <a:ahLst/>
                <a:cxnLst/>
                <a:rect l="l" t="t" r="r" b="b"/>
                <a:pathLst>
                  <a:path w="3950" h="3448" extrusionOk="0">
                    <a:moveTo>
                      <a:pt x="2418" y="1"/>
                    </a:moveTo>
                    <a:cubicBezTo>
                      <a:pt x="1718" y="1"/>
                      <a:pt x="1599" y="133"/>
                      <a:pt x="1480" y="410"/>
                    </a:cubicBezTo>
                    <a:cubicBezTo>
                      <a:pt x="1467" y="436"/>
                      <a:pt x="1322" y="885"/>
                      <a:pt x="1308" y="912"/>
                    </a:cubicBezTo>
                    <a:cubicBezTo>
                      <a:pt x="1163" y="1176"/>
                      <a:pt x="1440" y="1057"/>
                      <a:pt x="701" y="1625"/>
                    </a:cubicBezTo>
                    <a:cubicBezTo>
                      <a:pt x="278" y="1982"/>
                      <a:pt x="14" y="2510"/>
                      <a:pt x="14" y="3078"/>
                    </a:cubicBezTo>
                    <a:cubicBezTo>
                      <a:pt x="1" y="3197"/>
                      <a:pt x="1" y="3329"/>
                      <a:pt x="14" y="3448"/>
                    </a:cubicBezTo>
                    <a:lnTo>
                      <a:pt x="3936" y="3448"/>
                    </a:lnTo>
                    <a:cubicBezTo>
                      <a:pt x="3936" y="3448"/>
                      <a:pt x="3950" y="3368"/>
                      <a:pt x="3950" y="3249"/>
                    </a:cubicBezTo>
                    <a:lnTo>
                      <a:pt x="3950" y="3065"/>
                    </a:lnTo>
                    <a:lnTo>
                      <a:pt x="3950" y="3025"/>
                    </a:lnTo>
                    <a:cubicBezTo>
                      <a:pt x="3950" y="2787"/>
                      <a:pt x="3936" y="2563"/>
                      <a:pt x="3910" y="2338"/>
                    </a:cubicBezTo>
                    <a:cubicBezTo>
                      <a:pt x="3870" y="2114"/>
                      <a:pt x="3818" y="1823"/>
                      <a:pt x="3765" y="1559"/>
                    </a:cubicBezTo>
                    <a:cubicBezTo>
                      <a:pt x="3738" y="1453"/>
                      <a:pt x="3712" y="1348"/>
                      <a:pt x="3686" y="1242"/>
                    </a:cubicBezTo>
                    <a:cubicBezTo>
                      <a:pt x="3646" y="1057"/>
                      <a:pt x="3593" y="872"/>
                      <a:pt x="3540" y="687"/>
                    </a:cubicBezTo>
                    <a:cubicBezTo>
                      <a:pt x="3435" y="450"/>
                      <a:pt x="3355" y="1"/>
                      <a:pt x="2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68"/>
              <p:cNvSpPr/>
              <p:nvPr/>
            </p:nvSpPr>
            <p:spPr>
              <a:xfrm>
                <a:off x="497950" y="3092575"/>
                <a:ext cx="16200" cy="50200"/>
              </a:xfrm>
              <a:custGeom>
                <a:avLst/>
                <a:gdLst/>
                <a:ahLst/>
                <a:cxnLst/>
                <a:rect l="l" t="t" r="r" b="b"/>
                <a:pathLst>
                  <a:path w="648" h="2008" extrusionOk="0">
                    <a:moveTo>
                      <a:pt x="384" y="0"/>
                    </a:moveTo>
                    <a:cubicBezTo>
                      <a:pt x="370" y="40"/>
                      <a:pt x="1" y="832"/>
                      <a:pt x="238" y="1492"/>
                    </a:cubicBezTo>
                    <a:cubicBezTo>
                      <a:pt x="318" y="1704"/>
                      <a:pt x="463" y="1889"/>
                      <a:pt x="648" y="2007"/>
                    </a:cubicBezTo>
                    <a:lnTo>
                      <a:pt x="648" y="1823"/>
                    </a:lnTo>
                    <a:lnTo>
                      <a:pt x="648" y="1783"/>
                    </a:lnTo>
                    <a:cubicBezTo>
                      <a:pt x="542" y="1677"/>
                      <a:pt x="463" y="1558"/>
                      <a:pt x="410" y="1413"/>
                    </a:cubicBezTo>
                    <a:cubicBezTo>
                      <a:pt x="265" y="1030"/>
                      <a:pt x="370" y="581"/>
                      <a:pt x="450" y="317"/>
                    </a:cubicBezTo>
                    <a:cubicBezTo>
                      <a:pt x="436" y="211"/>
                      <a:pt x="410" y="106"/>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68"/>
              <p:cNvSpPr/>
              <p:nvPr/>
            </p:nvSpPr>
            <p:spPr>
              <a:xfrm>
                <a:off x="415400" y="3138125"/>
                <a:ext cx="98750" cy="9600"/>
              </a:xfrm>
              <a:custGeom>
                <a:avLst/>
                <a:gdLst/>
                <a:ahLst/>
                <a:cxnLst/>
                <a:rect l="l" t="t" r="r" b="b"/>
                <a:pathLst>
                  <a:path w="3950" h="384" extrusionOk="0">
                    <a:moveTo>
                      <a:pt x="3950" y="1"/>
                    </a:moveTo>
                    <a:lnTo>
                      <a:pt x="14" y="14"/>
                    </a:lnTo>
                    <a:cubicBezTo>
                      <a:pt x="1" y="133"/>
                      <a:pt x="1" y="265"/>
                      <a:pt x="14" y="384"/>
                    </a:cubicBezTo>
                    <a:lnTo>
                      <a:pt x="3923" y="384"/>
                    </a:lnTo>
                    <a:cubicBezTo>
                      <a:pt x="3923" y="384"/>
                      <a:pt x="3950" y="225"/>
                      <a:pt x="3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68"/>
              <p:cNvSpPr/>
              <p:nvPr/>
            </p:nvSpPr>
            <p:spPr>
              <a:xfrm>
                <a:off x="451725" y="3085125"/>
                <a:ext cx="31075" cy="7125"/>
              </a:xfrm>
              <a:custGeom>
                <a:avLst/>
                <a:gdLst/>
                <a:ahLst/>
                <a:cxnLst/>
                <a:rect l="l" t="t" r="r" b="b"/>
                <a:pathLst>
                  <a:path w="1243" h="285" extrusionOk="0">
                    <a:moveTo>
                      <a:pt x="565" y="0"/>
                    </a:moveTo>
                    <a:cubicBezTo>
                      <a:pt x="408" y="0"/>
                      <a:pt x="250" y="17"/>
                      <a:pt x="93" y="47"/>
                    </a:cubicBezTo>
                    <a:cubicBezTo>
                      <a:pt x="40" y="74"/>
                      <a:pt x="1" y="126"/>
                      <a:pt x="14" y="192"/>
                    </a:cubicBezTo>
                    <a:cubicBezTo>
                      <a:pt x="37" y="238"/>
                      <a:pt x="80" y="274"/>
                      <a:pt x="134" y="274"/>
                    </a:cubicBezTo>
                    <a:cubicBezTo>
                      <a:pt x="142" y="274"/>
                      <a:pt x="150" y="273"/>
                      <a:pt x="159" y="272"/>
                    </a:cubicBezTo>
                    <a:cubicBezTo>
                      <a:pt x="304" y="240"/>
                      <a:pt x="449" y="224"/>
                      <a:pt x="594" y="224"/>
                    </a:cubicBezTo>
                    <a:cubicBezTo>
                      <a:pt x="753" y="224"/>
                      <a:pt x="912" y="243"/>
                      <a:pt x="1070" y="285"/>
                    </a:cubicBezTo>
                    <a:lnTo>
                      <a:pt x="1097" y="285"/>
                    </a:lnTo>
                    <a:cubicBezTo>
                      <a:pt x="1216" y="285"/>
                      <a:pt x="1242" y="100"/>
                      <a:pt x="1123" y="74"/>
                    </a:cubicBezTo>
                    <a:cubicBezTo>
                      <a:pt x="937" y="23"/>
                      <a:pt x="751"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68"/>
              <p:cNvSpPr/>
              <p:nvPr/>
            </p:nvSpPr>
            <p:spPr>
              <a:xfrm>
                <a:off x="453375" y="3074400"/>
                <a:ext cx="31075" cy="7300"/>
              </a:xfrm>
              <a:custGeom>
                <a:avLst/>
                <a:gdLst/>
                <a:ahLst/>
                <a:cxnLst/>
                <a:rect l="l" t="t" r="r" b="b"/>
                <a:pathLst>
                  <a:path w="1243" h="292" extrusionOk="0">
                    <a:moveTo>
                      <a:pt x="559" y="0"/>
                    </a:moveTo>
                    <a:cubicBezTo>
                      <a:pt x="402" y="0"/>
                      <a:pt x="245" y="17"/>
                      <a:pt x="93" y="53"/>
                    </a:cubicBezTo>
                    <a:cubicBezTo>
                      <a:pt x="27" y="67"/>
                      <a:pt x="1" y="133"/>
                      <a:pt x="14" y="199"/>
                    </a:cubicBezTo>
                    <a:cubicBezTo>
                      <a:pt x="25" y="245"/>
                      <a:pt x="77" y="281"/>
                      <a:pt x="125" y="281"/>
                    </a:cubicBezTo>
                    <a:cubicBezTo>
                      <a:pt x="132" y="281"/>
                      <a:pt x="139" y="280"/>
                      <a:pt x="146" y="278"/>
                    </a:cubicBezTo>
                    <a:cubicBezTo>
                      <a:pt x="285" y="242"/>
                      <a:pt x="427" y="225"/>
                      <a:pt x="568" y="225"/>
                    </a:cubicBezTo>
                    <a:cubicBezTo>
                      <a:pt x="735" y="225"/>
                      <a:pt x="900" y="248"/>
                      <a:pt x="1057" y="291"/>
                    </a:cubicBezTo>
                    <a:lnTo>
                      <a:pt x="1084" y="291"/>
                    </a:lnTo>
                    <a:cubicBezTo>
                      <a:pt x="1216" y="291"/>
                      <a:pt x="1242" y="106"/>
                      <a:pt x="1110" y="67"/>
                    </a:cubicBezTo>
                    <a:cubicBezTo>
                      <a:pt x="931" y="24"/>
                      <a:pt x="745"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68"/>
              <p:cNvSpPr/>
              <p:nvPr/>
            </p:nvSpPr>
            <p:spPr>
              <a:xfrm>
                <a:off x="446750" y="3093875"/>
                <a:ext cx="31075" cy="7300"/>
              </a:xfrm>
              <a:custGeom>
                <a:avLst/>
                <a:gdLst/>
                <a:ahLst/>
                <a:cxnLst/>
                <a:rect l="l" t="t" r="r" b="b"/>
                <a:pathLst>
                  <a:path w="1243" h="292" extrusionOk="0">
                    <a:moveTo>
                      <a:pt x="599" y="0"/>
                    </a:moveTo>
                    <a:cubicBezTo>
                      <a:pt x="442" y="0"/>
                      <a:pt x="285" y="17"/>
                      <a:pt x="134" y="54"/>
                    </a:cubicBezTo>
                    <a:cubicBezTo>
                      <a:pt x="1" y="90"/>
                      <a:pt x="34" y="270"/>
                      <a:pt x="151" y="270"/>
                    </a:cubicBezTo>
                    <a:cubicBezTo>
                      <a:pt x="162" y="270"/>
                      <a:pt x="174" y="268"/>
                      <a:pt x="186" y="265"/>
                    </a:cubicBezTo>
                    <a:cubicBezTo>
                      <a:pt x="318" y="236"/>
                      <a:pt x="449" y="223"/>
                      <a:pt x="580" y="223"/>
                    </a:cubicBezTo>
                    <a:cubicBezTo>
                      <a:pt x="753" y="223"/>
                      <a:pt x="925" y="246"/>
                      <a:pt x="1098" y="291"/>
                    </a:cubicBezTo>
                    <a:lnTo>
                      <a:pt x="1124" y="291"/>
                    </a:lnTo>
                    <a:cubicBezTo>
                      <a:pt x="1177" y="291"/>
                      <a:pt x="1217" y="252"/>
                      <a:pt x="1230" y="212"/>
                    </a:cubicBezTo>
                    <a:cubicBezTo>
                      <a:pt x="1243" y="146"/>
                      <a:pt x="1217" y="80"/>
                      <a:pt x="1151" y="67"/>
                    </a:cubicBezTo>
                    <a:cubicBezTo>
                      <a:pt x="972" y="24"/>
                      <a:pt x="785"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68"/>
              <p:cNvSpPr/>
              <p:nvPr/>
            </p:nvSpPr>
            <p:spPr>
              <a:xfrm>
                <a:off x="442825" y="3104000"/>
                <a:ext cx="30400" cy="7075"/>
              </a:xfrm>
              <a:custGeom>
                <a:avLst/>
                <a:gdLst/>
                <a:ahLst/>
                <a:cxnLst/>
                <a:rect l="l" t="t" r="r" b="b"/>
                <a:pathLst>
                  <a:path w="1216" h="283" extrusionOk="0">
                    <a:moveTo>
                      <a:pt x="581" y="0"/>
                    </a:moveTo>
                    <a:cubicBezTo>
                      <a:pt x="416" y="0"/>
                      <a:pt x="251" y="20"/>
                      <a:pt x="93" y="58"/>
                    </a:cubicBezTo>
                    <a:cubicBezTo>
                      <a:pt x="26" y="71"/>
                      <a:pt x="0" y="137"/>
                      <a:pt x="13" y="190"/>
                    </a:cubicBezTo>
                    <a:cubicBezTo>
                      <a:pt x="24" y="245"/>
                      <a:pt x="72" y="273"/>
                      <a:pt x="118" y="273"/>
                    </a:cubicBezTo>
                    <a:cubicBezTo>
                      <a:pt x="127" y="273"/>
                      <a:pt x="137" y="272"/>
                      <a:pt x="145" y="269"/>
                    </a:cubicBezTo>
                    <a:cubicBezTo>
                      <a:pt x="290" y="238"/>
                      <a:pt x="438" y="221"/>
                      <a:pt x="585" y="221"/>
                    </a:cubicBezTo>
                    <a:cubicBezTo>
                      <a:pt x="746" y="221"/>
                      <a:pt x="905" y="241"/>
                      <a:pt x="1057" y="283"/>
                    </a:cubicBezTo>
                    <a:lnTo>
                      <a:pt x="1083" y="283"/>
                    </a:lnTo>
                    <a:cubicBezTo>
                      <a:pt x="1136" y="283"/>
                      <a:pt x="1175" y="256"/>
                      <a:pt x="1189" y="203"/>
                    </a:cubicBezTo>
                    <a:cubicBezTo>
                      <a:pt x="1215" y="151"/>
                      <a:pt x="1175" y="84"/>
                      <a:pt x="1109" y="71"/>
                    </a:cubicBezTo>
                    <a:cubicBezTo>
                      <a:pt x="938" y="23"/>
                      <a:pt x="759"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68"/>
              <p:cNvSpPr/>
              <p:nvPr/>
            </p:nvSpPr>
            <p:spPr>
              <a:xfrm>
                <a:off x="380750" y="2408575"/>
                <a:ext cx="69025" cy="61650"/>
              </a:xfrm>
              <a:custGeom>
                <a:avLst/>
                <a:gdLst/>
                <a:ahLst/>
                <a:cxnLst/>
                <a:rect l="l" t="t" r="r" b="b"/>
                <a:pathLst>
                  <a:path w="2761" h="2466" extrusionOk="0">
                    <a:moveTo>
                      <a:pt x="2645" y="1"/>
                    </a:moveTo>
                    <a:cubicBezTo>
                      <a:pt x="2602" y="1"/>
                      <a:pt x="2559" y="34"/>
                      <a:pt x="2549" y="75"/>
                    </a:cubicBezTo>
                    <a:cubicBezTo>
                      <a:pt x="2470" y="260"/>
                      <a:pt x="2391" y="445"/>
                      <a:pt x="2298" y="630"/>
                    </a:cubicBezTo>
                    <a:cubicBezTo>
                      <a:pt x="2193" y="815"/>
                      <a:pt x="2087" y="1000"/>
                      <a:pt x="1968" y="1172"/>
                    </a:cubicBezTo>
                    <a:cubicBezTo>
                      <a:pt x="1677" y="1581"/>
                      <a:pt x="1294" y="1990"/>
                      <a:pt x="806" y="2162"/>
                    </a:cubicBezTo>
                    <a:cubicBezTo>
                      <a:pt x="641" y="2223"/>
                      <a:pt x="459" y="2255"/>
                      <a:pt x="279" y="2255"/>
                    </a:cubicBezTo>
                    <a:cubicBezTo>
                      <a:pt x="185" y="2255"/>
                      <a:pt x="91" y="2246"/>
                      <a:pt x="0" y="2228"/>
                    </a:cubicBezTo>
                    <a:lnTo>
                      <a:pt x="0" y="2228"/>
                    </a:lnTo>
                    <a:lnTo>
                      <a:pt x="27" y="2439"/>
                    </a:lnTo>
                    <a:cubicBezTo>
                      <a:pt x="123" y="2457"/>
                      <a:pt x="220" y="2466"/>
                      <a:pt x="317" y="2466"/>
                    </a:cubicBezTo>
                    <a:cubicBezTo>
                      <a:pt x="509" y="2466"/>
                      <a:pt x="700" y="2431"/>
                      <a:pt x="885" y="2360"/>
                    </a:cubicBezTo>
                    <a:cubicBezTo>
                      <a:pt x="1427" y="2162"/>
                      <a:pt x="1836" y="1726"/>
                      <a:pt x="2140" y="1290"/>
                    </a:cubicBezTo>
                    <a:cubicBezTo>
                      <a:pt x="2272" y="1106"/>
                      <a:pt x="2391" y="907"/>
                      <a:pt x="2496" y="696"/>
                    </a:cubicBezTo>
                    <a:cubicBezTo>
                      <a:pt x="2589" y="511"/>
                      <a:pt x="2668" y="326"/>
                      <a:pt x="2747" y="141"/>
                    </a:cubicBezTo>
                    <a:cubicBezTo>
                      <a:pt x="2760" y="89"/>
                      <a:pt x="2734" y="23"/>
                      <a:pt x="2681" y="9"/>
                    </a:cubicBezTo>
                    <a:cubicBezTo>
                      <a:pt x="2670" y="4"/>
                      <a:pt x="2657" y="1"/>
                      <a:pt x="2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68"/>
              <p:cNvSpPr/>
              <p:nvPr/>
            </p:nvSpPr>
            <p:spPr>
              <a:xfrm>
                <a:off x="371175" y="1960100"/>
                <a:ext cx="202750" cy="385975"/>
              </a:xfrm>
              <a:custGeom>
                <a:avLst/>
                <a:gdLst/>
                <a:ahLst/>
                <a:cxnLst/>
                <a:rect l="l" t="t" r="r" b="b"/>
                <a:pathLst>
                  <a:path w="8110" h="15439" extrusionOk="0">
                    <a:moveTo>
                      <a:pt x="3038" y="1"/>
                    </a:moveTo>
                    <a:cubicBezTo>
                      <a:pt x="2853" y="133"/>
                      <a:pt x="2655" y="265"/>
                      <a:pt x="2457" y="357"/>
                    </a:cubicBezTo>
                    <a:lnTo>
                      <a:pt x="2338" y="423"/>
                    </a:lnTo>
                    <a:cubicBezTo>
                      <a:pt x="2245" y="463"/>
                      <a:pt x="2153" y="516"/>
                      <a:pt x="2034" y="555"/>
                    </a:cubicBezTo>
                    <a:cubicBezTo>
                      <a:pt x="1638" y="701"/>
                      <a:pt x="1413" y="661"/>
                      <a:pt x="1281" y="1084"/>
                    </a:cubicBezTo>
                    <a:cubicBezTo>
                      <a:pt x="1162" y="1506"/>
                      <a:pt x="1044" y="1969"/>
                      <a:pt x="938" y="2418"/>
                    </a:cubicBezTo>
                    <a:cubicBezTo>
                      <a:pt x="727" y="3276"/>
                      <a:pt x="555" y="4161"/>
                      <a:pt x="410" y="5046"/>
                    </a:cubicBezTo>
                    <a:cubicBezTo>
                      <a:pt x="132" y="6789"/>
                      <a:pt x="0" y="8559"/>
                      <a:pt x="0" y="10328"/>
                    </a:cubicBezTo>
                    <a:cubicBezTo>
                      <a:pt x="0" y="11372"/>
                      <a:pt x="79" y="12507"/>
                      <a:pt x="740" y="13326"/>
                    </a:cubicBezTo>
                    <a:cubicBezTo>
                      <a:pt x="1400" y="14145"/>
                      <a:pt x="2430" y="14462"/>
                      <a:pt x="3421" y="14726"/>
                    </a:cubicBezTo>
                    <a:cubicBezTo>
                      <a:pt x="4160" y="14924"/>
                      <a:pt x="4913" y="15122"/>
                      <a:pt x="5666" y="15307"/>
                    </a:cubicBezTo>
                    <a:cubicBezTo>
                      <a:pt x="5958" y="15376"/>
                      <a:pt x="6281" y="15438"/>
                      <a:pt x="6589" y="15438"/>
                    </a:cubicBezTo>
                    <a:cubicBezTo>
                      <a:pt x="6935" y="15438"/>
                      <a:pt x="7263" y="15360"/>
                      <a:pt x="7515" y="15122"/>
                    </a:cubicBezTo>
                    <a:cubicBezTo>
                      <a:pt x="7845" y="14805"/>
                      <a:pt x="7871" y="14343"/>
                      <a:pt x="7858" y="13920"/>
                    </a:cubicBezTo>
                    <a:cubicBezTo>
                      <a:pt x="7845" y="13564"/>
                      <a:pt x="7871" y="13194"/>
                      <a:pt x="7898" y="12851"/>
                    </a:cubicBezTo>
                    <a:cubicBezTo>
                      <a:pt x="7964" y="11741"/>
                      <a:pt x="7819" y="10592"/>
                      <a:pt x="7805" y="9483"/>
                    </a:cubicBezTo>
                    <a:cubicBezTo>
                      <a:pt x="7792" y="7238"/>
                      <a:pt x="7871" y="4993"/>
                      <a:pt x="8056" y="2761"/>
                    </a:cubicBezTo>
                    <a:cubicBezTo>
                      <a:pt x="8109" y="2404"/>
                      <a:pt x="8096" y="2035"/>
                      <a:pt x="8017" y="1678"/>
                    </a:cubicBezTo>
                    <a:cubicBezTo>
                      <a:pt x="7832" y="1018"/>
                      <a:pt x="7277" y="991"/>
                      <a:pt x="6722" y="780"/>
                    </a:cubicBezTo>
                    <a:cubicBezTo>
                      <a:pt x="6670" y="767"/>
                      <a:pt x="6617" y="740"/>
                      <a:pt x="6577" y="714"/>
                    </a:cubicBezTo>
                    <a:lnTo>
                      <a:pt x="6471" y="674"/>
                    </a:lnTo>
                    <a:cubicBezTo>
                      <a:pt x="6141" y="529"/>
                      <a:pt x="5864" y="291"/>
                      <a:pt x="5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68"/>
              <p:cNvSpPr/>
              <p:nvPr/>
            </p:nvSpPr>
            <p:spPr>
              <a:xfrm>
                <a:off x="455700" y="2026800"/>
                <a:ext cx="68700" cy="309725"/>
              </a:xfrm>
              <a:custGeom>
                <a:avLst/>
                <a:gdLst/>
                <a:ahLst/>
                <a:cxnLst/>
                <a:rect l="l" t="t" r="r" b="b"/>
                <a:pathLst>
                  <a:path w="2748" h="12389" extrusionOk="0">
                    <a:moveTo>
                      <a:pt x="1492" y="0"/>
                    </a:moveTo>
                    <a:lnTo>
                      <a:pt x="938" y="14"/>
                    </a:lnTo>
                    <a:lnTo>
                      <a:pt x="859" y="766"/>
                    </a:lnTo>
                    <a:lnTo>
                      <a:pt x="832" y="1083"/>
                    </a:lnTo>
                    <a:lnTo>
                      <a:pt x="753" y="1797"/>
                    </a:lnTo>
                    <a:lnTo>
                      <a:pt x="726" y="2114"/>
                    </a:lnTo>
                    <a:lnTo>
                      <a:pt x="660" y="2840"/>
                    </a:lnTo>
                    <a:lnTo>
                      <a:pt x="621" y="3157"/>
                    </a:lnTo>
                    <a:lnTo>
                      <a:pt x="555" y="3870"/>
                    </a:lnTo>
                    <a:lnTo>
                      <a:pt x="515" y="4200"/>
                    </a:lnTo>
                    <a:lnTo>
                      <a:pt x="449" y="4913"/>
                    </a:lnTo>
                    <a:lnTo>
                      <a:pt x="410" y="5230"/>
                    </a:lnTo>
                    <a:lnTo>
                      <a:pt x="343" y="5957"/>
                    </a:lnTo>
                    <a:lnTo>
                      <a:pt x="317" y="6274"/>
                    </a:lnTo>
                    <a:lnTo>
                      <a:pt x="238" y="6987"/>
                    </a:lnTo>
                    <a:lnTo>
                      <a:pt x="211" y="7304"/>
                    </a:lnTo>
                    <a:lnTo>
                      <a:pt x="132" y="8030"/>
                    </a:lnTo>
                    <a:lnTo>
                      <a:pt x="106" y="8347"/>
                    </a:lnTo>
                    <a:lnTo>
                      <a:pt x="27" y="9060"/>
                    </a:lnTo>
                    <a:lnTo>
                      <a:pt x="0" y="9377"/>
                    </a:lnTo>
                    <a:lnTo>
                      <a:pt x="0" y="9430"/>
                    </a:lnTo>
                    <a:lnTo>
                      <a:pt x="198" y="9826"/>
                    </a:lnTo>
                    <a:lnTo>
                      <a:pt x="304" y="10011"/>
                    </a:lnTo>
                    <a:lnTo>
                      <a:pt x="528" y="10434"/>
                    </a:lnTo>
                    <a:lnTo>
                      <a:pt x="621" y="10632"/>
                    </a:lnTo>
                    <a:lnTo>
                      <a:pt x="845" y="11054"/>
                    </a:lnTo>
                    <a:lnTo>
                      <a:pt x="938" y="11239"/>
                    </a:lnTo>
                    <a:lnTo>
                      <a:pt x="1162" y="11662"/>
                    </a:lnTo>
                    <a:lnTo>
                      <a:pt x="1255" y="11860"/>
                    </a:lnTo>
                    <a:lnTo>
                      <a:pt x="1532" y="12388"/>
                    </a:lnTo>
                    <a:lnTo>
                      <a:pt x="2100" y="11015"/>
                    </a:lnTo>
                    <a:lnTo>
                      <a:pt x="2298" y="10526"/>
                    </a:lnTo>
                    <a:lnTo>
                      <a:pt x="2747" y="9443"/>
                    </a:lnTo>
                    <a:lnTo>
                      <a:pt x="2747" y="9430"/>
                    </a:lnTo>
                    <a:lnTo>
                      <a:pt x="2721" y="9179"/>
                    </a:lnTo>
                    <a:lnTo>
                      <a:pt x="2641" y="8598"/>
                    </a:lnTo>
                    <a:lnTo>
                      <a:pt x="2602" y="8347"/>
                    </a:lnTo>
                    <a:lnTo>
                      <a:pt x="2523" y="7779"/>
                    </a:lnTo>
                    <a:lnTo>
                      <a:pt x="2496" y="7528"/>
                    </a:lnTo>
                    <a:lnTo>
                      <a:pt x="2417" y="6960"/>
                    </a:lnTo>
                    <a:lnTo>
                      <a:pt x="2390" y="6709"/>
                    </a:lnTo>
                    <a:lnTo>
                      <a:pt x="2311" y="6128"/>
                    </a:lnTo>
                    <a:lnTo>
                      <a:pt x="2272" y="5877"/>
                    </a:lnTo>
                    <a:lnTo>
                      <a:pt x="2192" y="5309"/>
                    </a:lnTo>
                    <a:lnTo>
                      <a:pt x="2166" y="5059"/>
                    </a:lnTo>
                    <a:lnTo>
                      <a:pt x="2087" y="4491"/>
                    </a:lnTo>
                    <a:lnTo>
                      <a:pt x="2047" y="4240"/>
                    </a:lnTo>
                    <a:lnTo>
                      <a:pt x="1981" y="3659"/>
                    </a:lnTo>
                    <a:lnTo>
                      <a:pt x="1941" y="3408"/>
                    </a:lnTo>
                    <a:lnTo>
                      <a:pt x="1862" y="2840"/>
                    </a:lnTo>
                    <a:lnTo>
                      <a:pt x="1836" y="2589"/>
                    </a:lnTo>
                    <a:lnTo>
                      <a:pt x="1757" y="2021"/>
                    </a:lnTo>
                    <a:lnTo>
                      <a:pt x="1717" y="1770"/>
                    </a:lnTo>
                    <a:lnTo>
                      <a:pt x="1651" y="1189"/>
                    </a:lnTo>
                    <a:lnTo>
                      <a:pt x="1611" y="938"/>
                    </a:lnTo>
                    <a:lnTo>
                      <a:pt x="1532" y="370"/>
                    </a:lnTo>
                    <a:lnTo>
                      <a:pt x="1506" y="119"/>
                    </a:lnTo>
                    <a:lnTo>
                      <a:pt x="14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68"/>
              <p:cNvSpPr/>
              <p:nvPr/>
            </p:nvSpPr>
            <p:spPr>
              <a:xfrm>
                <a:off x="342450" y="1973975"/>
                <a:ext cx="273725" cy="437475"/>
              </a:xfrm>
              <a:custGeom>
                <a:avLst/>
                <a:gdLst/>
                <a:ahLst/>
                <a:cxnLst/>
                <a:rect l="l" t="t" r="r" b="b"/>
                <a:pathLst>
                  <a:path w="10949" h="17499" extrusionOk="0">
                    <a:moveTo>
                      <a:pt x="3183" y="0"/>
                    </a:moveTo>
                    <a:cubicBezTo>
                      <a:pt x="2866" y="119"/>
                      <a:pt x="2536" y="199"/>
                      <a:pt x="2206" y="265"/>
                    </a:cubicBezTo>
                    <a:cubicBezTo>
                      <a:pt x="1030" y="449"/>
                      <a:pt x="357" y="1691"/>
                      <a:pt x="238" y="3711"/>
                    </a:cubicBezTo>
                    <a:cubicBezTo>
                      <a:pt x="172" y="4728"/>
                      <a:pt x="106" y="5692"/>
                      <a:pt x="66" y="6617"/>
                    </a:cubicBezTo>
                    <a:lnTo>
                      <a:pt x="66" y="6802"/>
                    </a:lnTo>
                    <a:cubicBezTo>
                      <a:pt x="0" y="7885"/>
                      <a:pt x="0" y="8981"/>
                      <a:pt x="66" y="10064"/>
                    </a:cubicBezTo>
                    <a:cubicBezTo>
                      <a:pt x="80" y="10288"/>
                      <a:pt x="106" y="10513"/>
                      <a:pt x="119" y="10724"/>
                    </a:cubicBezTo>
                    <a:cubicBezTo>
                      <a:pt x="238" y="11833"/>
                      <a:pt x="661" y="15558"/>
                      <a:pt x="1044" y="16601"/>
                    </a:cubicBezTo>
                    <a:cubicBezTo>
                      <a:pt x="2310" y="17193"/>
                      <a:pt x="3693" y="17498"/>
                      <a:pt x="5088" y="17498"/>
                    </a:cubicBezTo>
                    <a:cubicBezTo>
                      <a:pt x="5250" y="17498"/>
                      <a:pt x="5412" y="17494"/>
                      <a:pt x="5573" y="17486"/>
                    </a:cubicBezTo>
                    <a:lnTo>
                      <a:pt x="7158" y="17301"/>
                    </a:lnTo>
                    <a:cubicBezTo>
                      <a:pt x="8730" y="16997"/>
                      <a:pt x="10103" y="16363"/>
                      <a:pt x="10948" y="15558"/>
                    </a:cubicBezTo>
                    <a:cubicBezTo>
                      <a:pt x="10803" y="14990"/>
                      <a:pt x="10658" y="14263"/>
                      <a:pt x="10513" y="13497"/>
                    </a:cubicBezTo>
                    <a:cubicBezTo>
                      <a:pt x="10473" y="13313"/>
                      <a:pt x="10433" y="13128"/>
                      <a:pt x="10407" y="12943"/>
                    </a:cubicBezTo>
                    <a:cubicBezTo>
                      <a:pt x="10183" y="11781"/>
                      <a:pt x="9998" y="10618"/>
                      <a:pt x="9905" y="9945"/>
                    </a:cubicBezTo>
                    <a:cubicBezTo>
                      <a:pt x="9879" y="9720"/>
                      <a:pt x="9852" y="9496"/>
                      <a:pt x="9826" y="9285"/>
                    </a:cubicBezTo>
                    <a:cubicBezTo>
                      <a:pt x="9800" y="9073"/>
                      <a:pt x="9773" y="8875"/>
                      <a:pt x="9747" y="8677"/>
                    </a:cubicBezTo>
                    <a:cubicBezTo>
                      <a:pt x="9733" y="8439"/>
                      <a:pt x="9707" y="8228"/>
                      <a:pt x="9694" y="8017"/>
                    </a:cubicBezTo>
                    <a:cubicBezTo>
                      <a:pt x="9681" y="7805"/>
                      <a:pt x="9654" y="7555"/>
                      <a:pt x="9654" y="7343"/>
                    </a:cubicBezTo>
                    <a:cubicBezTo>
                      <a:pt x="9641" y="7119"/>
                      <a:pt x="9628" y="6894"/>
                      <a:pt x="9628" y="6670"/>
                    </a:cubicBezTo>
                    <a:cubicBezTo>
                      <a:pt x="9562" y="3751"/>
                      <a:pt x="10103" y="2298"/>
                      <a:pt x="9958" y="1598"/>
                    </a:cubicBezTo>
                    <a:cubicBezTo>
                      <a:pt x="9747" y="542"/>
                      <a:pt x="8769" y="555"/>
                      <a:pt x="7871" y="225"/>
                    </a:cubicBezTo>
                    <a:lnTo>
                      <a:pt x="7832" y="251"/>
                    </a:lnTo>
                    <a:lnTo>
                      <a:pt x="5904" y="8836"/>
                    </a:lnTo>
                    <a:lnTo>
                      <a:pt x="3236" y="14"/>
                    </a:lnTo>
                    <a:lnTo>
                      <a:pt x="3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68"/>
              <p:cNvSpPr/>
              <p:nvPr/>
            </p:nvSpPr>
            <p:spPr>
              <a:xfrm>
                <a:off x="547475" y="2282675"/>
                <a:ext cx="57800" cy="28750"/>
              </a:xfrm>
              <a:custGeom>
                <a:avLst/>
                <a:gdLst/>
                <a:ahLst/>
                <a:cxnLst/>
                <a:rect l="l" t="t" r="r" b="b"/>
                <a:pathLst>
                  <a:path w="2312" h="1150" extrusionOk="0">
                    <a:moveTo>
                      <a:pt x="119" y="1"/>
                    </a:moveTo>
                    <a:lnTo>
                      <a:pt x="1" y="463"/>
                    </a:lnTo>
                    <a:cubicBezTo>
                      <a:pt x="753" y="740"/>
                      <a:pt x="1519" y="978"/>
                      <a:pt x="2312" y="1149"/>
                    </a:cubicBezTo>
                    <a:cubicBezTo>
                      <a:pt x="2272" y="965"/>
                      <a:pt x="2232" y="780"/>
                      <a:pt x="2206" y="595"/>
                    </a:cubicBezTo>
                    <a:cubicBezTo>
                      <a:pt x="1242" y="357"/>
                      <a:pt x="119"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68"/>
              <p:cNvSpPr/>
              <p:nvPr/>
            </p:nvSpPr>
            <p:spPr>
              <a:xfrm>
                <a:off x="363250" y="2294225"/>
                <a:ext cx="74625" cy="48225"/>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8"/>
              <p:cNvSpPr/>
              <p:nvPr/>
            </p:nvSpPr>
            <p:spPr>
              <a:xfrm>
                <a:off x="490025" y="1977975"/>
                <a:ext cx="77625" cy="216900"/>
              </a:xfrm>
              <a:custGeom>
                <a:avLst/>
                <a:gdLst/>
                <a:ahLst/>
                <a:cxnLst/>
                <a:rect l="l" t="t" r="r" b="b"/>
                <a:pathLst>
                  <a:path w="3105" h="8676" extrusionOk="0">
                    <a:moveTo>
                      <a:pt x="2328" y="0"/>
                    </a:moveTo>
                    <a:cubicBezTo>
                      <a:pt x="2192" y="0"/>
                      <a:pt x="2055" y="30"/>
                      <a:pt x="1929" y="91"/>
                    </a:cubicBezTo>
                    <a:lnTo>
                      <a:pt x="1" y="8676"/>
                    </a:lnTo>
                    <a:lnTo>
                      <a:pt x="1" y="8676"/>
                    </a:lnTo>
                    <a:lnTo>
                      <a:pt x="1599" y="7474"/>
                    </a:lnTo>
                    <a:lnTo>
                      <a:pt x="2338" y="4199"/>
                    </a:lnTo>
                    <a:lnTo>
                      <a:pt x="1678" y="3802"/>
                    </a:lnTo>
                    <a:lnTo>
                      <a:pt x="2668" y="3221"/>
                    </a:lnTo>
                    <a:lnTo>
                      <a:pt x="3104" y="422"/>
                    </a:lnTo>
                    <a:cubicBezTo>
                      <a:pt x="2931" y="148"/>
                      <a:pt x="2632" y="0"/>
                      <a:pt x="2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68"/>
              <p:cNvSpPr/>
              <p:nvPr/>
            </p:nvSpPr>
            <p:spPr>
              <a:xfrm>
                <a:off x="402525" y="1970175"/>
                <a:ext cx="87525" cy="224700"/>
              </a:xfrm>
              <a:custGeom>
                <a:avLst/>
                <a:gdLst/>
                <a:ahLst/>
                <a:cxnLst/>
                <a:rect l="l" t="t" r="r" b="b"/>
                <a:pathLst>
                  <a:path w="3501" h="8988" extrusionOk="0">
                    <a:moveTo>
                      <a:pt x="681" y="0"/>
                    </a:moveTo>
                    <a:cubicBezTo>
                      <a:pt x="461" y="0"/>
                      <a:pt x="209" y="84"/>
                      <a:pt x="1" y="377"/>
                    </a:cubicBezTo>
                    <a:lnTo>
                      <a:pt x="608" y="3547"/>
                    </a:lnTo>
                    <a:lnTo>
                      <a:pt x="1599" y="4128"/>
                    </a:lnTo>
                    <a:lnTo>
                      <a:pt x="939" y="4524"/>
                    </a:lnTo>
                    <a:lnTo>
                      <a:pt x="1691" y="7799"/>
                    </a:lnTo>
                    <a:lnTo>
                      <a:pt x="3501" y="8988"/>
                    </a:lnTo>
                    <a:lnTo>
                      <a:pt x="1216" y="152"/>
                    </a:lnTo>
                    <a:cubicBezTo>
                      <a:pt x="1216" y="152"/>
                      <a:pt x="977" y="0"/>
                      <a:pt x="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68"/>
              <p:cNvSpPr/>
              <p:nvPr/>
            </p:nvSpPr>
            <p:spPr>
              <a:xfrm>
                <a:off x="493325" y="2352475"/>
                <a:ext cx="10450" cy="9825"/>
              </a:xfrm>
              <a:custGeom>
                <a:avLst/>
                <a:gdLst/>
                <a:ahLst/>
                <a:cxnLst/>
                <a:rect l="l" t="t" r="r" b="b"/>
                <a:pathLst>
                  <a:path w="418" h="393" extrusionOk="0">
                    <a:moveTo>
                      <a:pt x="205" y="1"/>
                    </a:moveTo>
                    <a:cubicBezTo>
                      <a:pt x="115" y="1"/>
                      <a:pt x="26" y="58"/>
                      <a:pt x="14" y="180"/>
                    </a:cubicBezTo>
                    <a:cubicBezTo>
                      <a:pt x="1" y="286"/>
                      <a:pt x="80" y="391"/>
                      <a:pt x="199" y="391"/>
                    </a:cubicBezTo>
                    <a:cubicBezTo>
                      <a:pt x="207" y="392"/>
                      <a:pt x="214" y="393"/>
                      <a:pt x="222" y="393"/>
                    </a:cubicBezTo>
                    <a:cubicBezTo>
                      <a:pt x="318" y="393"/>
                      <a:pt x="398" y="317"/>
                      <a:pt x="410" y="220"/>
                    </a:cubicBezTo>
                    <a:cubicBezTo>
                      <a:pt x="417" y="78"/>
                      <a:pt x="310"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8"/>
              <p:cNvSpPr/>
              <p:nvPr/>
            </p:nvSpPr>
            <p:spPr>
              <a:xfrm>
                <a:off x="489575" y="2316000"/>
                <a:ext cx="12025" cy="9975"/>
              </a:xfrm>
              <a:custGeom>
                <a:avLst/>
                <a:gdLst/>
                <a:ahLst/>
                <a:cxnLst/>
                <a:rect l="l" t="t" r="r" b="b"/>
                <a:pathLst>
                  <a:path w="481" h="399" extrusionOk="0">
                    <a:moveTo>
                      <a:pt x="271" y="0"/>
                    </a:moveTo>
                    <a:cubicBezTo>
                      <a:pt x="30" y="0"/>
                      <a:pt x="1" y="372"/>
                      <a:pt x="256" y="398"/>
                    </a:cubicBezTo>
                    <a:cubicBezTo>
                      <a:pt x="263" y="398"/>
                      <a:pt x="270" y="399"/>
                      <a:pt x="277" y="399"/>
                    </a:cubicBezTo>
                    <a:cubicBezTo>
                      <a:pt x="375" y="399"/>
                      <a:pt x="468" y="312"/>
                      <a:pt x="468" y="213"/>
                    </a:cubicBezTo>
                    <a:cubicBezTo>
                      <a:pt x="481" y="107"/>
                      <a:pt x="402" y="15"/>
                      <a:pt x="296" y="1"/>
                    </a:cubicBezTo>
                    <a:cubicBezTo>
                      <a:pt x="287" y="1"/>
                      <a:pt x="279"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8"/>
              <p:cNvSpPr/>
              <p:nvPr/>
            </p:nvSpPr>
            <p:spPr>
              <a:xfrm>
                <a:off x="487800" y="2279700"/>
                <a:ext cx="11825" cy="9700"/>
              </a:xfrm>
              <a:custGeom>
                <a:avLst/>
                <a:gdLst/>
                <a:ahLst/>
                <a:cxnLst/>
                <a:rect l="l" t="t" r="r" b="b"/>
                <a:pathLst>
                  <a:path w="473" h="388" extrusionOk="0">
                    <a:moveTo>
                      <a:pt x="258" y="0"/>
                    </a:moveTo>
                    <a:cubicBezTo>
                      <a:pt x="96" y="0"/>
                      <a:pt x="1" y="190"/>
                      <a:pt x="116" y="318"/>
                    </a:cubicBezTo>
                    <a:cubicBezTo>
                      <a:pt x="154" y="366"/>
                      <a:pt x="209" y="388"/>
                      <a:pt x="263" y="388"/>
                    </a:cubicBezTo>
                    <a:cubicBezTo>
                      <a:pt x="357" y="388"/>
                      <a:pt x="451" y="321"/>
                      <a:pt x="459" y="212"/>
                    </a:cubicBezTo>
                    <a:cubicBezTo>
                      <a:pt x="473" y="106"/>
                      <a:pt x="393" y="1"/>
                      <a:pt x="274" y="1"/>
                    </a:cubicBezTo>
                    <a:cubicBezTo>
                      <a:pt x="269" y="0"/>
                      <a:pt x="264"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8"/>
              <p:cNvSpPr/>
              <p:nvPr/>
            </p:nvSpPr>
            <p:spPr>
              <a:xfrm>
                <a:off x="485825" y="2243050"/>
                <a:ext cx="11500" cy="10025"/>
              </a:xfrm>
              <a:custGeom>
                <a:avLst/>
                <a:gdLst/>
                <a:ahLst/>
                <a:cxnLst/>
                <a:rect l="l" t="t" r="r" b="b"/>
                <a:pathLst>
                  <a:path w="460" h="401" extrusionOk="0">
                    <a:moveTo>
                      <a:pt x="258" y="0"/>
                    </a:moveTo>
                    <a:cubicBezTo>
                      <a:pt x="96" y="0"/>
                      <a:pt x="0" y="190"/>
                      <a:pt x="103" y="331"/>
                    </a:cubicBezTo>
                    <a:cubicBezTo>
                      <a:pt x="145" y="378"/>
                      <a:pt x="200" y="400"/>
                      <a:pt x="254" y="400"/>
                    </a:cubicBezTo>
                    <a:cubicBezTo>
                      <a:pt x="349" y="400"/>
                      <a:pt x="442" y="331"/>
                      <a:pt x="459" y="212"/>
                    </a:cubicBezTo>
                    <a:cubicBezTo>
                      <a:pt x="459" y="106"/>
                      <a:pt x="380" y="14"/>
                      <a:pt x="274" y="1"/>
                    </a:cubicBezTo>
                    <a:cubicBezTo>
                      <a:pt x="269" y="0"/>
                      <a:pt x="263"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8"/>
              <p:cNvSpPr/>
              <p:nvPr/>
            </p:nvSpPr>
            <p:spPr>
              <a:xfrm>
                <a:off x="483850" y="2206725"/>
                <a:ext cx="11475" cy="9700"/>
              </a:xfrm>
              <a:custGeom>
                <a:avLst/>
                <a:gdLst/>
                <a:ahLst/>
                <a:cxnLst/>
                <a:rect l="l" t="t" r="r" b="b"/>
                <a:pathLst>
                  <a:path w="459" h="388" extrusionOk="0">
                    <a:moveTo>
                      <a:pt x="258" y="0"/>
                    </a:moveTo>
                    <a:cubicBezTo>
                      <a:pt x="96" y="0"/>
                      <a:pt x="0" y="190"/>
                      <a:pt x="102" y="318"/>
                    </a:cubicBezTo>
                    <a:cubicBezTo>
                      <a:pt x="146" y="366"/>
                      <a:pt x="201" y="388"/>
                      <a:pt x="255" y="388"/>
                    </a:cubicBezTo>
                    <a:cubicBezTo>
                      <a:pt x="349" y="388"/>
                      <a:pt x="437" y="321"/>
                      <a:pt x="446" y="212"/>
                    </a:cubicBezTo>
                    <a:cubicBezTo>
                      <a:pt x="459" y="107"/>
                      <a:pt x="380" y="1"/>
                      <a:pt x="274" y="1"/>
                    </a:cubicBezTo>
                    <a:cubicBezTo>
                      <a:pt x="269" y="1"/>
                      <a:pt x="263"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8"/>
              <p:cNvSpPr/>
              <p:nvPr/>
            </p:nvSpPr>
            <p:spPr>
              <a:xfrm>
                <a:off x="580150" y="2085900"/>
                <a:ext cx="14575" cy="170150"/>
              </a:xfrm>
              <a:custGeom>
                <a:avLst/>
                <a:gdLst/>
                <a:ahLst/>
                <a:cxnLst/>
                <a:rect l="l" t="t" r="r" b="b"/>
                <a:pathLst>
                  <a:path w="583" h="6806" extrusionOk="0">
                    <a:moveTo>
                      <a:pt x="173" y="0"/>
                    </a:moveTo>
                    <a:cubicBezTo>
                      <a:pt x="120" y="0"/>
                      <a:pt x="80" y="40"/>
                      <a:pt x="80" y="80"/>
                    </a:cubicBezTo>
                    <a:lnTo>
                      <a:pt x="80" y="159"/>
                    </a:lnTo>
                    <a:cubicBezTo>
                      <a:pt x="41" y="898"/>
                      <a:pt x="14" y="1585"/>
                      <a:pt x="14" y="2232"/>
                    </a:cubicBezTo>
                    <a:cubicBezTo>
                      <a:pt x="14" y="2232"/>
                      <a:pt x="14" y="2246"/>
                      <a:pt x="14" y="2246"/>
                    </a:cubicBezTo>
                    <a:cubicBezTo>
                      <a:pt x="1" y="2998"/>
                      <a:pt x="41" y="3751"/>
                      <a:pt x="107" y="4504"/>
                    </a:cubicBezTo>
                    <a:cubicBezTo>
                      <a:pt x="146" y="4887"/>
                      <a:pt x="186" y="5270"/>
                      <a:pt x="252" y="5653"/>
                    </a:cubicBezTo>
                    <a:cubicBezTo>
                      <a:pt x="278" y="5851"/>
                      <a:pt x="305" y="6036"/>
                      <a:pt x="331" y="6221"/>
                    </a:cubicBezTo>
                    <a:cubicBezTo>
                      <a:pt x="358" y="6406"/>
                      <a:pt x="397" y="6590"/>
                      <a:pt x="450" y="6762"/>
                    </a:cubicBezTo>
                    <a:cubicBezTo>
                      <a:pt x="468" y="6792"/>
                      <a:pt x="496" y="6806"/>
                      <a:pt x="522" y="6806"/>
                    </a:cubicBezTo>
                    <a:cubicBezTo>
                      <a:pt x="554" y="6806"/>
                      <a:pt x="582" y="6785"/>
                      <a:pt x="582" y="6749"/>
                    </a:cubicBezTo>
                    <a:cubicBezTo>
                      <a:pt x="569" y="6551"/>
                      <a:pt x="542" y="6366"/>
                      <a:pt x="503" y="6194"/>
                    </a:cubicBezTo>
                    <a:cubicBezTo>
                      <a:pt x="463" y="5996"/>
                      <a:pt x="437" y="5811"/>
                      <a:pt x="410" y="5613"/>
                    </a:cubicBezTo>
                    <a:cubicBezTo>
                      <a:pt x="344" y="5257"/>
                      <a:pt x="305" y="4887"/>
                      <a:pt x="265" y="4517"/>
                    </a:cubicBezTo>
                    <a:cubicBezTo>
                      <a:pt x="186" y="3777"/>
                      <a:pt x="159" y="3038"/>
                      <a:pt x="146" y="2298"/>
                    </a:cubicBezTo>
                    <a:cubicBezTo>
                      <a:pt x="159" y="2285"/>
                      <a:pt x="173" y="2259"/>
                      <a:pt x="173" y="2232"/>
                    </a:cubicBezTo>
                    <a:cubicBezTo>
                      <a:pt x="173" y="1585"/>
                      <a:pt x="199" y="898"/>
                      <a:pt x="252" y="172"/>
                    </a:cubicBezTo>
                    <a:lnTo>
                      <a:pt x="252" y="93"/>
                    </a:lnTo>
                    <a:cubicBezTo>
                      <a:pt x="252" y="53"/>
                      <a:pt x="212" y="14"/>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68"/>
              <p:cNvSpPr/>
              <p:nvPr/>
            </p:nvSpPr>
            <p:spPr>
              <a:xfrm>
                <a:off x="415750" y="1775525"/>
                <a:ext cx="140000" cy="111300"/>
              </a:xfrm>
              <a:custGeom>
                <a:avLst/>
                <a:gdLst/>
                <a:ahLst/>
                <a:cxnLst/>
                <a:rect l="l" t="t" r="r" b="b"/>
                <a:pathLst>
                  <a:path w="5600" h="4452" extrusionOk="0">
                    <a:moveTo>
                      <a:pt x="3131" y="0"/>
                    </a:moveTo>
                    <a:cubicBezTo>
                      <a:pt x="2441" y="0"/>
                      <a:pt x="2391" y="516"/>
                      <a:pt x="2391" y="516"/>
                    </a:cubicBezTo>
                    <a:cubicBezTo>
                      <a:pt x="2391" y="516"/>
                      <a:pt x="2271" y="75"/>
                      <a:pt x="1886" y="75"/>
                    </a:cubicBezTo>
                    <a:cubicBezTo>
                      <a:pt x="1809" y="75"/>
                      <a:pt x="1723" y="92"/>
                      <a:pt x="1625" y="133"/>
                    </a:cubicBezTo>
                    <a:cubicBezTo>
                      <a:pt x="1294" y="279"/>
                      <a:pt x="1096" y="635"/>
                      <a:pt x="1149" y="1005"/>
                    </a:cubicBezTo>
                    <a:cubicBezTo>
                      <a:pt x="1149" y="1005"/>
                      <a:pt x="1037" y="899"/>
                      <a:pt x="844" y="899"/>
                    </a:cubicBezTo>
                    <a:cubicBezTo>
                      <a:pt x="733" y="899"/>
                      <a:pt x="595" y="934"/>
                      <a:pt x="436" y="1045"/>
                    </a:cubicBezTo>
                    <a:cubicBezTo>
                      <a:pt x="0" y="1362"/>
                      <a:pt x="489" y="2035"/>
                      <a:pt x="489" y="2035"/>
                    </a:cubicBezTo>
                    <a:cubicBezTo>
                      <a:pt x="225" y="2062"/>
                      <a:pt x="40" y="2299"/>
                      <a:pt x="66" y="2563"/>
                    </a:cubicBezTo>
                    <a:cubicBezTo>
                      <a:pt x="53" y="3052"/>
                      <a:pt x="555" y="3237"/>
                      <a:pt x="555" y="3237"/>
                    </a:cubicBezTo>
                    <a:lnTo>
                      <a:pt x="991" y="4452"/>
                    </a:lnTo>
                    <a:lnTo>
                      <a:pt x="5111" y="3739"/>
                    </a:lnTo>
                    <a:lnTo>
                      <a:pt x="5111" y="2088"/>
                    </a:lnTo>
                    <a:cubicBezTo>
                      <a:pt x="5111" y="2088"/>
                      <a:pt x="5600" y="1745"/>
                      <a:pt x="5283" y="1309"/>
                    </a:cubicBezTo>
                    <a:cubicBezTo>
                      <a:pt x="5097" y="1046"/>
                      <a:pt x="4902" y="991"/>
                      <a:pt x="4773" y="991"/>
                    </a:cubicBezTo>
                    <a:cubicBezTo>
                      <a:pt x="4681" y="991"/>
                      <a:pt x="4622" y="1018"/>
                      <a:pt x="4622" y="1018"/>
                    </a:cubicBezTo>
                    <a:cubicBezTo>
                      <a:pt x="4622" y="1018"/>
                      <a:pt x="4821" y="767"/>
                      <a:pt x="4490" y="503"/>
                    </a:cubicBezTo>
                    <a:cubicBezTo>
                      <a:pt x="4395" y="430"/>
                      <a:pt x="4296" y="403"/>
                      <a:pt x="4202" y="403"/>
                    </a:cubicBezTo>
                    <a:cubicBezTo>
                      <a:pt x="3957" y="403"/>
                      <a:pt x="3751" y="582"/>
                      <a:pt x="3751" y="582"/>
                    </a:cubicBezTo>
                    <a:cubicBezTo>
                      <a:pt x="3751" y="582"/>
                      <a:pt x="3922" y="28"/>
                      <a:pt x="3183" y="1"/>
                    </a:cubicBezTo>
                    <a:cubicBezTo>
                      <a:pt x="3165" y="1"/>
                      <a:pt x="3148" y="0"/>
                      <a:pt x="3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8"/>
              <p:cNvSpPr/>
              <p:nvPr/>
            </p:nvSpPr>
            <p:spPr>
              <a:xfrm>
                <a:off x="447775" y="1907950"/>
                <a:ext cx="67375" cy="70025"/>
              </a:xfrm>
              <a:custGeom>
                <a:avLst/>
                <a:gdLst/>
                <a:ahLst/>
                <a:cxnLst/>
                <a:rect l="l" t="t" r="r" b="b"/>
                <a:pathLst>
                  <a:path w="2695" h="2801" extrusionOk="0">
                    <a:moveTo>
                      <a:pt x="0" y="0"/>
                    </a:moveTo>
                    <a:lnTo>
                      <a:pt x="0" y="2351"/>
                    </a:lnTo>
                    <a:cubicBezTo>
                      <a:pt x="0" y="2351"/>
                      <a:pt x="651" y="2800"/>
                      <a:pt x="1450" y="2800"/>
                    </a:cubicBezTo>
                    <a:cubicBezTo>
                      <a:pt x="1773" y="2800"/>
                      <a:pt x="2119" y="2727"/>
                      <a:pt x="2457" y="2523"/>
                    </a:cubicBezTo>
                    <a:cubicBezTo>
                      <a:pt x="2536" y="2470"/>
                      <a:pt x="2615" y="2417"/>
                      <a:pt x="2694" y="2351"/>
                    </a:cubicBezTo>
                    <a:lnTo>
                      <a:pt x="2694" y="1677"/>
                    </a:lnTo>
                    <a:lnTo>
                      <a:pt x="2377" y="1479"/>
                    </a:lnTo>
                    <a:lnTo>
                      <a:pt x="0" y="0"/>
                    </a:ln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68"/>
              <p:cNvSpPr/>
              <p:nvPr/>
            </p:nvSpPr>
            <p:spPr>
              <a:xfrm>
                <a:off x="465600" y="1934675"/>
                <a:ext cx="49550" cy="36350"/>
              </a:xfrm>
              <a:custGeom>
                <a:avLst/>
                <a:gdLst/>
                <a:ahLst/>
                <a:cxnLst/>
                <a:rect l="l" t="t" r="r" b="b"/>
                <a:pathLst>
                  <a:path w="1982" h="1454" extrusionOk="0">
                    <a:moveTo>
                      <a:pt x="0" y="1"/>
                    </a:moveTo>
                    <a:cubicBezTo>
                      <a:pt x="0" y="1"/>
                      <a:pt x="740" y="1057"/>
                      <a:pt x="1744" y="1454"/>
                    </a:cubicBezTo>
                    <a:cubicBezTo>
                      <a:pt x="1823" y="1401"/>
                      <a:pt x="1902" y="1348"/>
                      <a:pt x="1981" y="1282"/>
                    </a:cubicBezTo>
                    <a:lnTo>
                      <a:pt x="1981" y="608"/>
                    </a:lnTo>
                    <a:lnTo>
                      <a:pt x="1651" y="397"/>
                    </a:lnTo>
                    <a:lnTo>
                      <a:pt x="0" y="1"/>
                    </a:ln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68"/>
              <p:cNvSpPr/>
              <p:nvPr/>
            </p:nvSpPr>
            <p:spPr>
              <a:xfrm>
                <a:off x="517425" y="1811525"/>
                <a:ext cx="42300" cy="46600"/>
              </a:xfrm>
              <a:custGeom>
                <a:avLst/>
                <a:gdLst/>
                <a:ahLst/>
                <a:cxnLst/>
                <a:rect l="l" t="t" r="r" b="b"/>
                <a:pathLst>
                  <a:path w="1692" h="1864" extrusionOk="0">
                    <a:moveTo>
                      <a:pt x="40" y="1"/>
                    </a:moveTo>
                    <a:cubicBezTo>
                      <a:pt x="1" y="448"/>
                      <a:pt x="1087" y="1863"/>
                      <a:pt x="1097" y="1863"/>
                    </a:cubicBezTo>
                    <a:cubicBezTo>
                      <a:pt x="1097" y="1863"/>
                      <a:pt x="1097" y="1863"/>
                      <a:pt x="1097" y="1863"/>
                    </a:cubicBezTo>
                    <a:cubicBezTo>
                      <a:pt x="1691" y="146"/>
                      <a:pt x="40"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8"/>
              <p:cNvSpPr/>
              <p:nvPr/>
            </p:nvSpPr>
            <p:spPr>
              <a:xfrm>
                <a:off x="536250" y="1869450"/>
                <a:ext cx="20125" cy="36250"/>
              </a:xfrm>
              <a:custGeom>
                <a:avLst/>
                <a:gdLst/>
                <a:ahLst/>
                <a:cxnLst/>
                <a:rect l="l" t="t" r="r" b="b"/>
                <a:pathLst>
                  <a:path w="805" h="1450" extrusionOk="0">
                    <a:moveTo>
                      <a:pt x="351" y="1"/>
                    </a:moveTo>
                    <a:cubicBezTo>
                      <a:pt x="171" y="1"/>
                      <a:pt x="1" y="206"/>
                      <a:pt x="1" y="206"/>
                    </a:cubicBezTo>
                    <a:lnTo>
                      <a:pt x="67" y="1434"/>
                    </a:lnTo>
                    <a:cubicBezTo>
                      <a:pt x="109" y="1445"/>
                      <a:pt x="149" y="1450"/>
                      <a:pt x="188" y="1450"/>
                    </a:cubicBezTo>
                    <a:cubicBezTo>
                      <a:pt x="682" y="1450"/>
                      <a:pt x="804" y="623"/>
                      <a:pt x="608" y="206"/>
                    </a:cubicBezTo>
                    <a:cubicBezTo>
                      <a:pt x="533" y="52"/>
                      <a:pt x="441" y="1"/>
                      <a:pt x="351" y="1"/>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68"/>
              <p:cNvSpPr/>
              <p:nvPr/>
            </p:nvSpPr>
            <p:spPr>
              <a:xfrm>
                <a:off x="439500" y="1807825"/>
                <a:ext cx="107000" cy="141750"/>
              </a:xfrm>
              <a:custGeom>
                <a:avLst/>
                <a:gdLst/>
                <a:ahLst/>
                <a:cxnLst/>
                <a:rect l="l" t="t" r="r" b="b"/>
                <a:pathLst>
                  <a:path w="4280" h="5670" extrusionOk="0">
                    <a:moveTo>
                      <a:pt x="2223" y="1"/>
                    </a:moveTo>
                    <a:cubicBezTo>
                      <a:pt x="1959" y="1"/>
                      <a:pt x="1682" y="28"/>
                      <a:pt x="1401" y="83"/>
                    </a:cubicBezTo>
                    <a:cubicBezTo>
                      <a:pt x="1" y="347"/>
                      <a:pt x="186" y="1826"/>
                      <a:pt x="186" y="1826"/>
                    </a:cubicBezTo>
                    <a:lnTo>
                      <a:pt x="226" y="2645"/>
                    </a:lnTo>
                    <a:lnTo>
                      <a:pt x="318" y="4177"/>
                    </a:lnTo>
                    <a:lnTo>
                      <a:pt x="331" y="4481"/>
                    </a:lnTo>
                    <a:cubicBezTo>
                      <a:pt x="384" y="4533"/>
                      <a:pt x="1374" y="5669"/>
                      <a:pt x="2827" y="5669"/>
                    </a:cubicBezTo>
                    <a:cubicBezTo>
                      <a:pt x="4280" y="5669"/>
                      <a:pt x="4280" y="4269"/>
                      <a:pt x="4280" y="4269"/>
                    </a:cubicBezTo>
                    <a:lnTo>
                      <a:pt x="4267" y="3147"/>
                    </a:lnTo>
                    <a:lnTo>
                      <a:pt x="4254" y="2790"/>
                    </a:lnTo>
                    <a:lnTo>
                      <a:pt x="4201" y="1311"/>
                    </a:lnTo>
                    <a:cubicBezTo>
                      <a:pt x="4174" y="1034"/>
                      <a:pt x="4055" y="783"/>
                      <a:pt x="3871" y="571"/>
                    </a:cubicBezTo>
                    <a:cubicBezTo>
                      <a:pt x="3517" y="189"/>
                      <a:pt x="2914" y="1"/>
                      <a:pt x="2223" y="1"/>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68"/>
              <p:cNvSpPr/>
              <p:nvPr/>
            </p:nvSpPr>
            <p:spPr>
              <a:xfrm>
                <a:off x="447425" y="1905625"/>
                <a:ext cx="11925" cy="14225"/>
              </a:xfrm>
              <a:custGeom>
                <a:avLst/>
                <a:gdLst/>
                <a:ahLst/>
                <a:cxnLst/>
                <a:rect l="l" t="t" r="r" b="b"/>
                <a:pathLst>
                  <a:path w="477" h="569" extrusionOk="0">
                    <a:moveTo>
                      <a:pt x="476" y="1"/>
                    </a:moveTo>
                    <a:lnTo>
                      <a:pt x="476" y="1"/>
                    </a:lnTo>
                    <a:cubicBezTo>
                      <a:pt x="344" y="133"/>
                      <a:pt x="173" y="225"/>
                      <a:pt x="1" y="265"/>
                    </a:cubicBezTo>
                    <a:lnTo>
                      <a:pt x="14" y="569"/>
                    </a:lnTo>
                    <a:cubicBezTo>
                      <a:pt x="278" y="437"/>
                      <a:pt x="476" y="14"/>
                      <a:pt x="476" y="1"/>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8"/>
              <p:cNvSpPr/>
              <p:nvPr/>
            </p:nvSpPr>
            <p:spPr>
              <a:xfrm>
                <a:off x="453050" y="1874925"/>
                <a:ext cx="99400" cy="76975"/>
              </a:xfrm>
              <a:custGeom>
                <a:avLst/>
                <a:gdLst/>
                <a:ahLst/>
                <a:cxnLst/>
                <a:rect l="l" t="t" r="r" b="b"/>
                <a:pathLst>
                  <a:path w="3976" h="3079" extrusionOk="0">
                    <a:moveTo>
                      <a:pt x="423" y="0"/>
                    </a:moveTo>
                    <a:lnTo>
                      <a:pt x="0" y="344"/>
                    </a:lnTo>
                    <a:cubicBezTo>
                      <a:pt x="14" y="912"/>
                      <a:pt x="106" y="1480"/>
                      <a:pt x="304" y="2021"/>
                    </a:cubicBezTo>
                    <a:cubicBezTo>
                      <a:pt x="539" y="2716"/>
                      <a:pt x="1375" y="3079"/>
                      <a:pt x="2182" y="3079"/>
                    </a:cubicBezTo>
                    <a:cubicBezTo>
                      <a:pt x="2418" y="3079"/>
                      <a:pt x="2651" y="3048"/>
                      <a:pt x="2866" y="2985"/>
                    </a:cubicBezTo>
                    <a:cubicBezTo>
                      <a:pt x="3830" y="2721"/>
                      <a:pt x="3976" y="859"/>
                      <a:pt x="3712" y="661"/>
                    </a:cubicBezTo>
                    <a:cubicBezTo>
                      <a:pt x="3571" y="565"/>
                      <a:pt x="3397" y="534"/>
                      <a:pt x="3229" y="534"/>
                    </a:cubicBezTo>
                    <a:cubicBezTo>
                      <a:pt x="2911" y="534"/>
                      <a:pt x="2615" y="648"/>
                      <a:pt x="2615" y="648"/>
                    </a:cubicBezTo>
                    <a:cubicBezTo>
                      <a:pt x="2426" y="556"/>
                      <a:pt x="2214" y="518"/>
                      <a:pt x="1998" y="518"/>
                    </a:cubicBezTo>
                    <a:cubicBezTo>
                      <a:pt x="1747" y="518"/>
                      <a:pt x="1489" y="569"/>
                      <a:pt x="1255" y="648"/>
                    </a:cubicBezTo>
                    <a:cubicBezTo>
                      <a:pt x="1220" y="658"/>
                      <a:pt x="1185" y="663"/>
                      <a:pt x="1151" y="663"/>
                    </a:cubicBezTo>
                    <a:cubicBezTo>
                      <a:pt x="749" y="663"/>
                      <a:pt x="423"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68"/>
              <p:cNvSpPr/>
              <p:nvPr/>
            </p:nvSpPr>
            <p:spPr>
              <a:xfrm>
                <a:off x="474175" y="1877900"/>
                <a:ext cx="23475" cy="9275"/>
              </a:xfrm>
              <a:custGeom>
                <a:avLst/>
                <a:gdLst/>
                <a:ahLst/>
                <a:cxnLst/>
                <a:rect l="l" t="t" r="r" b="b"/>
                <a:pathLst>
                  <a:path w="939" h="371" extrusionOk="0">
                    <a:moveTo>
                      <a:pt x="476" y="0"/>
                    </a:moveTo>
                    <a:cubicBezTo>
                      <a:pt x="212" y="0"/>
                      <a:pt x="1" y="80"/>
                      <a:pt x="1" y="185"/>
                    </a:cubicBezTo>
                    <a:cubicBezTo>
                      <a:pt x="1" y="278"/>
                      <a:pt x="212" y="370"/>
                      <a:pt x="476" y="370"/>
                    </a:cubicBezTo>
                    <a:cubicBezTo>
                      <a:pt x="727" y="370"/>
                      <a:pt x="938" y="278"/>
                      <a:pt x="938" y="185"/>
                    </a:cubicBezTo>
                    <a:cubicBezTo>
                      <a:pt x="938" y="80"/>
                      <a:pt x="727" y="0"/>
                      <a:pt x="476" y="0"/>
                    </a:cubicBezTo>
                    <a:close/>
                  </a:path>
                </a:pathLst>
              </a:custGeom>
              <a:solidFill>
                <a:srgbClr val="5A2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8"/>
              <p:cNvSpPr/>
              <p:nvPr/>
            </p:nvSpPr>
            <p:spPr>
              <a:xfrm>
                <a:off x="530975" y="1877325"/>
                <a:ext cx="14875" cy="9500"/>
              </a:xfrm>
              <a:custGeom>
                <a:avLst/>
                <a:gdLst/>
                <a:ahLst/>
                <a:cxnLst/>
                <a:rect l="l" t="t" r="r" b="b"/>
                <a:pathLst>
                  <a:path w="595" h="380" extrusionOk="0">
                    <a:moveTo>
                      <a:pt x="524" y="0"/>
                    </a:moveTo>
                    <a:cubicBezTo>
                      <a:pt x="505" y="0"/>
                      <a:pt x="489" y="4"/>
                      <a:pt x="476" y="10"/>
                    </a:cubicBezTo>
                    <a:cubicBezTo>
                      <a:pt x="212" y="10"/>
                      <a:pt x="0" y="89"/>
                      <a:pt x="0" y="195"/>
                    </a:cubicBezTo>
                    <a:cubicBezTo>
                      <a:pt x="0" y="301"/>
                      <a:pt x="212" y="380"/>
                      <a:pt x="476" y="380"/>
                    </a:cubicBezTo>
                    <a:lnTo>
                      <a:pt x="595" y="380"/>
                    </a:lnTo>
                    <a:lnTo>
                      <a:pt x="581" y="10"/>
                    </a:lnTo>
                    <a:cubicBezTo>
                      <a:pt x="561" y="4"/>
                      <a:pt x="542" y="0"/>
                      <a:pt x="524" y="0"/>
                    </a:cubicBezTo>
                    <a:close/>
                  </a:path>
                </a:pathLst>
              </a:custGeom>
              <a:solidFill>
                <a:srgbClr val="5A2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68"/>
              <p:cNvSpPr/>
              <p:nvPr/>
            </p:nvSpPr>
            <p:spPr>
              <a:xfrm>
                <a:off x="490350" y="1862050"/>
                <a:ext cx="6975" cy="12575"/>
              </a:xfrm>
              <a:custGeom>
                <a:avLst/>
                <a:gdLst/>
                <a:ahLst/>
                <a:cxnLst/>
                <a:rect l="l" t="t" r="r" b="b"/>
                <a:pathLst>
                  <a:path w="279" h="503" extrusionOk="0">
                    <a:moveTo>
                      <a:pt x="133" y="0"/>
                    </a:moveTo>
                    <a:cubicBezTo>
                      <a:pt x="54" y="0"/>
                      <a:pt x="1" y="106"/>
                      <a:pt x="1" y="251"/>
                    </a:cubicBezTo>
                    <a:cubicBezTo>
                      <a:pt x="1" y="397"/>
                      <a:pt x="54" y="502"/>
                      <a:pt x="133" y="502"/>
                    </a:cubicBezTo>
                    <a:cubicBezTo>
                      <a:pt x="212" y="502"/>
                      <a:pt x="278" y="397"/>
                      <a:pt x="278" y="251"/>
                    </a:cubicBezTo>
                    <a:cubicBezTo>
                      <a:pt x="278" y="106"/>
                      <a:pt x="212"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68"/>
              <p:cNvSpPr/>
              <p:nvPr/>
            </p:nvSpPr>
            <p:spPr>
              <a:xfrm>
                <a:off x="525025" y="1861725"/>
                <a:ext cx="6950" cy="12900"/>
              </a:xfrm>
              <a:custGeom>
                <a:avLst/>
                <a:gdLst/>
                <a:ahLst/>
                <a:cxnLst/>
                <a:rect l="l" t="t" r="r" b="b"/>
                <a:pathLst>
                  <a:path w="278" h="516" extrusionOk="0">
                    <a:moveTo>
                      <a:pt x="146" y="0"/>
                    </a:moveTo>
                    <a:cubicBezTo>
                      <a:pt x="67" y="0"/>
                      <a:pt x="0" y="119"/>
                      <a:pt x="0" y="264"/>
                    </a:cubicBezTo>
                    <a:cubicBezTo>
                      <a:pt x="0" y="396"/>
                      <a:pt x="67" y="515"/>
                      <a:pt x="146" y="515"/>
                    </a:cubicBezTo>
                    <a:cubicBezTo>
                      <a:pt x="225" y="515"/>
                      <a:pt x="278" y="396"/>
                      <a:pt x="278" y="264"/>
                    </a:cubicBezTo>
                    <a:cubicBezTo>
                      <a:pt x="278" y="119"/>
                      <a:pt x="212"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68"/>
              <p:cNvSpPr/>
              <p:nvPr/>
            </p:nvSpPr>
            <p:spPr>
              <a:xfrm>
                <a:off x="510825" y="1852925"/>
                <a:ext cx="15225" cy="32950"/>
              </a:xfrm>
              <a:custGeom>
                <a:avLst/>
                <a:gdLst/>
                <a:ahLst/>
                <a:cxnLst/>
                <a:rect l="l" t="t" r="r" b="b"/>
                <a:pathLst>
                  <a:path w="609" h="1318" extrusionOk="0">
                    <a:moveTo>
                      <a:pt x="78" y="1"/>
                    </a:moveTo>
                    <a:cubicBezTo>
                      <a:pt x="67" y="1"/>
                      <a:pt x="55" y="4"/>
                      <a:pt x="40" y="9"/>
                    </a:cubicBezTo>
                    <a:cubicBezTo>
                      <a:pt x="14" y="22"/>
                      <a:pt x="1" y="48"/>
                      <a:pt x="14" y="75"/>
                    </a:cubicBezTo>
                    <a:cubicBezTo>
                      <a:pt x="27" y="88"/>
                      <a:pt x="252" y="564"/>
                      <a:pt x="489" y="1039"/>
                    </a:cubicBezTo>
                    <a:cubicBezTo>
                      <a:pt x="397" y="1145"/>
                      <a:pt x="278" y="1211"/>
                      <a:pt x="133" y="1211"/>
                    </a:cubicBezTo>
                    <a:cubicBezTo>
                      <a:pt x="67" y="1211"/>
                      <a:pt x="67" y="1316"/>
                      <a:pt x="133" y="1316"/>
                    </a:cubicBezTo>
                    <a:cubicBezTo>
                      <a:pt x="145" y="1317"/>
                      <a:pt x="158" y="1318"/>
                      <a:pt x="170" y="1318"/>
                    </a:cubicBezTo>
                    <a:cubicBezTo>
                      <a:pt x="352" y="1318"/>
                      <a:pt x="508" y="1226"/>
                      <a:pt x="595" y="1065"/>
                    </a:cubicBezTo>
                    <a:cubicBezTo>
                      <a:pt x="608" y="1052"/>
                      <a:pt x="608" y="1039"/>
                      <a:pt x="595" y="1026"/>
                    </a:cubicBezTo>
                    <a:cubicBezTo>
                      <a:pt x="357" y="524"/>
                      <a:pt x="119" y="35"/>
                      <a:pt x="119" y="35"/>
                    </a:cubicBezTo>
                    <a:cubicBezTo>
                      <a:pt x="111" y="10"/>
                      <a:pt x="97" y="1"/>
                      <a:pt x="78" y="1"/>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68"/>
              <p:cNvSpPr/>
              <p:nvPr/>
            </p:nvSpPr>
            <p:spPr>
              <a:xfrm>
                <a:off x="479450" y="1840925"/>
                <a:ext cx="19525" cy="15350"/>
              </a:xfrm>
              <a:custGeom>
                <a:avLst/>
                <a:gdLst/>
                <a:ahLst/>
                <a:cxnLst/>
                <a:rect l="l" t="t" r="r" b="b"/>
                <a:pathLst>
                  <a:path w="781" h="614" extrusionOk="0">
                    <a:moveTo>
                      <a:pt x="635" y="0"/>
                    </a:moveTo>
                    <a:cubicBezTo>
                      <a:pt x="173" y="27"/>
                      <a:pt x="41" y="304"/>
                      <a:pt x="14" y="449"/>
                    </a:cubicBezTo>
                    <a:cubicBezTo>
                      <a:pt x="1" y="502"/>
                      <a:pt x="14" y="568"/>
                      <a:pt x="67" y="595"/>
                    </a:cubicBezTo>
                    <a:lnTo>
                      <a:pt x="80" y="595"/>
                    </a:lnTo>
                    <a:cubicBezTo>
                      <a:pt x="97" y="607"/>
                      <a:pt x="118" y="613"/>
                      <a:pt x="140" y="613"/>
                    </a:cubicBezTo>
                    <a:cubicBezTo>
                      <a:pt x="186" y="613"/>
                      <a:pt x="234" y="587"/>
                      <a:pt x="252" y="542"/>
                    </a:cubicBezTo>
                    <a:cubicBezTo>
                      <a:pt x="331" y="383"/>
                      <a:pt x="490" y="278"/>
                      <a:pt x="675" y="251"/>
                    </a:cubicBezTo>
                    <a:cubicBezTo>
                      <a:pt x="741" y="238"/>
                      <a:pt x="780" y="159"/>
                      <a:pt x="767" y="93"/>
                    </a:cubicBezTo>
                    <a:cubicBezTo>
                      <a:pt x="754" y="40"/>
                      <a:pt x="701" y="0"/>
                      <a:pt x="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68"/>
              <p:cNvSpPr/>
              <p:nvPr/>
            </p:nvSpPr>
            <p:spPr>
              <a:xfrm>
                <a:off x="521075" y="1840925"/>
                <a:ext cx="19825" cy="15200"/>
              </a:xfrm>
              <a:custGeom>
                <a:avLst/>
                <a:gdLst/>
                <a:ahLst/>
                <a:cxnLst/>
                <a:rect l="l" t="t" r="r" b="b"/>
                <a:pathLst>
                  <a:path w="793" h="608" extrusionOk="0">
                    <a:moveTo>
                      <a:pt x="145" y="0"/>
                    </a:moveTo>
                    <a:cubicBezTo>
                      <a:pt x="92" y="0"/>
                      <a:pt x="40" y="40"/>
                      <a:pt x="26" y="93"/>
                    </a:cubicBezTo>
                    <a:cubicBezTo>
                      <a:pt x="0" y="159"/>
                      <a:pt x="40" y="238"/>
                      <a:pt x="119" y="251"/>
                    </a:cubicBezTo>
                    <a:cubicBezTo>
                      <a:pt x="291" y="278"/>
                      <a:pt x="449" y="383"/>
                      <a:pt x="528" y="542"/>
                    </a:cubicBezTo>
                    <a:cubicBezTo>
                      <a:pt x="555" y="587"/>
                      <a:pt x="601" y="607"/>
                      <a:pt x="648" y="607"/>
                    </a:cubicBezTo>
                    <a:cubicBezTo>
                      <a:pt x="670" y="607"/>
                      <a:pt x="692" y="603"/>
                      <a:pt x="713" y="595"/>
                    </a:cubicBezTo>
                    <a:lnTo>
                      <a:pt x="726" y="595"/>
                    </a:lnTo>
                    <a:cubicBezTo>
                      <a:pt x="766" y="555"/>
                      <a:pt x="792" y="502"/>
                      <a:pt x="779" y="449"/>
                    </a:cubicBezTo>
                    <a:cubicBezTo>
                      <a:pt x="740" y="291"/>
                      <a:pt x="621" y="27"/>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68"/>
              <p:cNvSpPr/>
              <p:nvPr/>
            </p:nvSpPr>
            <p:spPr>
              <a:xfrm>
                <a:off x="495650" y="1891800"/>
                <a:ext cx="38650" cy="13525"/>
              </a:xfrm>
              <a:custGeom>
                <a:avLst/>
                <a:gdLst/>
                <a:ahLst/>
                <a:cxnLst/>
                <a:rect l="l" t="t" r="r" b="b"/>
                <a:pathLst>
                  <a:path w="1546" h="541" extrusionOk="0">
                    <a:moveTo>
                      <a:pt x="74" y="1"/>
                    </a:moveTo>
                    <a:cubicBezTo>
                      <a:pt x="33" y="1"/>
                      <a:pt x="1" y="56"/>
                      <a:pt x="40" y="105"/>
                    </a:cubicBezTo>
                    <a:cubicBezTo>
                      <a:pt x="40" y="105"/>
                      <a:pt x="462" y="540"/>
                      <a:pt x="977" y="540"/>
                    </a:cubicBezTo>
                    <a:cubicBezTo>
                      <a:pt x="1175" y="540"/>
                      <a:pt x="1360" y="474"/>
                      <a:pt x="1506" y="369"/>
                    </a:cubicBezTo>
                    <a:cubicBezTo>
                      <a:pt x="1532" y="356"/>
                      <a:pt x="1545" y="316"/>
                      <a:pt x="1519" y="290"/>
                    </a:cubicBezTo>
                    <a:cubicBezTo>
                      <a:pt x="1511" y="273"/>
                      <a:pt x="1492" y="262"/>
                      <a:pt x="1473" y="262"/>
                    </a:cubicBezTo>
                    <a:cubicBezTo>
                      <a:pt x="1462" y="262"/>
                      <a:pt x="1450" y="266"/>
                      <a:pt x="1440" y="276"/>
                    </a:cubicBezTo>
                    <a:cubicBezTo>
                      <a:pt x="1282" y="388"/>
                      <a:pt x="1123" y="430"/>
                      <a:pt x="972" y="430"/>
                    </a:cubicBezTo>
                    <a:cubicBezTo>
                      <a:pt x="516" y="430"/>
                      <a:pt x="139" y="45"/>
                      <a:pt x="119" y="25"/>
                    </a:cubicBezTo>
                    <a:cubicBezTo>
                      <a:pt x="105" y="8"/>
                      <a:pt x="89" y="1"/>
                      <a:pt x="74" y="1"/>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68"/>
              <p:cNvSpPr/>
              <p:nvPr/>
            </p:nvSpPr>
            <p:spPr>
              <a:xfrm>
                <a:off x="421250" y="1871400"/>
                <a:ext cx="31500" cy="40900"/>
              </a:xfrm>
              <a:custGeom>
                <a:avLst/>
                <a:gdLst/>
                <a:ahLst/>
                <a:cxnLst/>
                <a:rect l="l" t="t" r="r" b="b"/>
                <a:pathLst>
                  <a:path w="1260" h="1636" extrusionOk="0">
                    <a:moveTo>
                      <a:pt x="645" y="1"/>
                    </a:moveTo>
                    <a:cubicBezTo>
                      <a:pt x="522" y="1"/>
                      <a:pt x="396" y="59"/>
                      <a:pt x="282" y="221"/>
                    </a:cubicBezTo>
                    <a:cubicBezTo>
                      <a:pt x="0" y="649"/>
                      <a:pt x="421" y="1636"/>
                      <a:pt x="969" y="1636"/>
                    </a:cubicBezTo>
                    <a:cubicBezTo>
                      <a:pt x="1063" y="1636"/>
                      <a:pt x="1161" y="1607"/>
                      <a:pt x="1259" y="1541"/>
                    </a:cubicBezTo>
                    <a:lnTo>
                      <a:pt x="1259" y="392"/>
                    </a:lnTo>
                    <a:cubicBezTo>
                      <a:pt x="1259" y="392"/>
                      <a:pt x="964" y="1"/>
                      <a:pt x="645" y="1"/>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68"/>
              <p:cNvSpPr/>
              <p:nvPr/>
            </p:nvSpPr>
            <p:spPr>
              <a:xfrm>
                <a:off x="434225" y="1881075"/>
                <a:ext cx="18200" cy="23600"/>
              </a:xfrm>
              <a:custGeom>
                <a:avLst/>
                <a:gdLst/>
                <a:ahLst/>
                <a:cxnLst/>
                <a:rect l="l" t="t" r="r" b="b"/>
                <a:pathLst>
                  <a:path w="728" h="944" extrusionOk="0">
                    <a:moveTo>
                      <a:pt x="64" y="0"/>
                    </a:moveTo>
                    <a:cubicBezTo>
                      <a:pt x="40" y="0"/>
                      <a:pt x="24" y="12"/>
                      <a:pt x="14" y="32"/>
                    </a:cubicBezTo>
                    <a:cubicBezTo>
                      <a:pt x="1" y="58"/>
                      <a:pt x="14" y="98"/>
                      <a:pt x="40" y="111"/>
                    </a:cubicBezTo>
                    <a:cubicBezTo>
                      <a:pt x="357" y="256"/>
                      <a:pt x="569" y="547"/>
                      <a:pt x="608" y="890"/>
                    </a:cubicBezTo>
                    <a:cubicBezTo>
                      <a:pt x="608" y="917"/>
                      <a:pt x="635" y="943"/>
                      <a:pt x="661" y="943"/>
                    </a:cubicBezTo>
                    <a:lnTo>
                      <a:pt x="674" y="943"/>
                    </a:lnTo>
                    <a:cubicBezTo>
                      <a:pt x="701" y="930"/>
                      <a:pt x="727" y="903"/>
                      <a:pt x="727" y="877"/>
                    </a:cubicBezTo>
                    <a:cubicBezTo>
                      <a:pt x="674" y="494"/>
                      <a:pt x="437" y="164"/>
                      <a:pt x="93" y="5"/>
                    </a:cubicBezTo>
                    <a:cubicBezTo>
                      <a:pt x="83" y="2"/>
                      <a:pt x="73" y="0"/>
                      <a:pt x="64" y="0"/>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68"/>
              <p:cNvSpPr/>
              <p:nvPr/>
            </p:nvSpPr>
            <p:spPr>
              <a:xfrm>
                <a:off x="435550" y="1889775"/>
                <a:ext cx="11900" cy="5975"/>
              </a:xfrm>
              <a:custGeom>
                <a:avLst/>
                <a:gdLst/>
                <a:ahLst/>
                <a:cxnLst/>
                <a:rect l="l" t="t" r="r" b="b"/>
                <a:pathLst>
                  <a:path w="476" h="239" extrusionOk="0">
                    <a:moveTo>
                      <a:pt x="436" y="1"/>
                    </a:moveTo>
                    <a:cubicBezTo>
                      <a:pt x="278" y="1"/>
                      <a:pt x="133" y="40"/>
                      <a:pt x="27" y="146"/>
                    </a:cubicBezTo>
                    <a:cubicBezTo>
                      <a:pt x="1" y="159"/>
                      <a:pt x="1" y="199"/>
                      <a:pt x="27" y="225"/>
                    </a:cubicBezTo>
                    <a:cubicBezTo>
                      <a:pt x="40" y="239"/>
                      <a:pt x="53" y="239"/>
                      <a:pt x="67" y="239"/>
                    </a:cubicBezTo>
                    <a:lnTo>
                      <a:pt x="106" y="239"/>
                    </a:lnTo>
                    <a:cubicBezTo>
                      <a:pt x="141" y="203"/>
                      <a:pt x="271" y="115"/>
                      <a:pt x="364" y="115"/>
                    </a:cubicBezTo>
                    <a:cubicBezTo>
                      <a:pt x="376" y="115"/>
                      <a:pt x="387" y="117"/>
                      <a:pt x="397" y="120"/>
                    </a:cubicBezTo>
                    <a:cubicBezTo>
                      <a:pt x="436" y="120"/>
                      <a:pt x="463" y="106"/>
                      <a:pt x="476" y="80"/>
                    </a:cubicBezTo>
                    <a:cubicBezTo>
                      <a:pt x="476" y="40"/>
                      <a:pt x="463" y="14"/>
                      <a:pt x="436" y="1"/>
                    </a:cubicBezTo>
                    <a:close/>
                  </a:path>
                </a:pathLst>
              </a:custGeom>
              <a:solidFill>
                <a:srgbClr val="5C3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68"/>
              <p:cNvSpPr/>
              <p:nvPr/>
            </p:nvSpPr>
            <p:spPr>
              <a:xfrm>
                <a:off x="439500" y="1802375"/>
                <a:ext cx="100625" cy="83475"/>
              </a:xfrm>
              <a:custGeom>
                <a:avLst/>
                <a:gdLst/>
                <a:ahLst/>
                <a:cxnLst/>
                <a:rect l="l" t="t" r="r" b="b"/>
                <a:pathLst>
                  <a:path w="4025" h="3339" extrusionOk="0">
                    <a:moveTo>
                      <a:pt x="2044" y="1"/>
                    </a:moveTo>
                    <a:cubicBezTo>
                      <a:pt x="1825" y="1"/>
                      <a:pt x="1605" y="22"/>
                      <a:pt x="1388" y="63"/>
                    </a:cubicBezTo>
                    <a:cubicBezTo>
                      <a:pt x="1" y="327"/>
                      <a:pt x="1" y="1938"/>
                      <a:pt x="1" y="1938"/>
                    </a:cubicBezTo>
                    <a:lnTo>
                      <a:pt x="41" y="2770"/>
                    </a:lnTo>
                    <a:cubicBezTo>
                      <a:pt x="344" y="2942"/>
                      <a:pt x="516" y="3074"/>
                      <a:pt x="595" y="3285"/>
                    </a:cubicBezTo>
                    <a:lnTo>
                      <a:pt x="965" y="3338"/>
                    </a:lnTo>
                    <a:cubicBezTo>
                      <a:pt x="991" y="2995"/>
                      <a:pt x="965" y="2638"/>
                      <a:pt x="886" y="2295"/>
                    </a:cubicBezTo>
                    <a:cubicBezTo>
                      <a:pt x="767" y="1846"/>
                      <a:pt x="1348" y="1793"/>
                      <a:pt x="1176" y="1199"/>
                    </a:cubicBezTo>
                    <a:cubicBezTo>
                      <a:pt x="1150" y="1133"/>
                      <a:pt x="1493" y="988"/>
                      <a:pt x="1533" y="974"/>
                    </a:cubicBezTo>
                    <a:cubicBezTo>
                      <a:pt x="1625" y="922"/>
                      <a:pt x="1731" y="908"/>
                      <a:pt x="1837" y="908"/>
                    </a:cubicBezTo>
                    <a:cubicBezTo>
                      <a:pt x="1943" y="930"/>
                      <a:pt x="2015" y="1002"/>
                      <a:pt x="2122" y="1002"/>
                    </a:cubicBezTo>
                    <a:cubicBezTo>
                      <a:pt x="2148" y="1002"/>
                      <a:pt x="2176" y="998"/>
                      <a:pt x="2206" y="988"/>
                    </a:cubicBezTo>
                    <a:cubicBezTo>
                      <a:pt x="2365" y="935"/>
                      <a:pt x="2457" y="789"/>
                      <a:pt x="2444" y="618"/>
                    </a:cubicBezTo>
                    <a:lnTo>
                      <a:pt x="2444" y="618"/>
                    </a:lnTo>
                    <a:cubicBezTo>
                      <a:pt x="2550" y="737"/>
                      <a:pt x="2656" y="829"/>
                      <a:pt x="2774" y="922"/>
                    </a:cubicBezTo>
                    <a:cubicBezTo>
                      <a:pt x="2859" y="972"/>
                      <a:pt x="2955" y="996"/>
                      <a:pt x="3050" y="996"/>
                    </a:cubicBezTo>
                    <a:cubicBezTo>
                      <a:pt x="3104" y="996"/>
                      <a:pt x="3158" y="989"/>
                      <a:pt x="3210" y="974"/>
                    </a:cubicBezTo>
                    <a:cubicBezTo>
                      <a:pt x="3355" y="922"/>
                      <a:pt x="3448" y="776"/>
                      <a:pt x="3421" y="631"/>
                    </a:cubicBezTo>
                    <a:lnTo>
                      <a:pt x="3421" y="631"/>
                    </a:lnTo>
                    <a:cubicBezTo>
                      <a:pt x="3567" y="789"/>
                      <a:pt x="3765" y="895"/>
                      <a:pt x="3976" y="922"/>
                    </a:cubicBezTo>
                    <a:cubicBezTo>
                      <a:pt x="3978" y="922"/>
                      <a:pt x="3980" y="922"/>
                      <a:pt x="3982" y="922"/>
                    </a:cubicBezTo>
                    <a:cubicBezTo>
                      <a:pt x="4025" y="922"/>
                      <a:pt x="3975" y="773"/>
                      <a:pt x="3950" y="697"/>
                    </a:cubicBezTo>
                    <a:cubicBezTo>
                      <a:pt x="3937" y="684"/>
                      <a:pt x="3937" y="671"/>
                      <a:pt x="3937" y="657"/>
                    </a:cubicBezTo>
                    <a:cubicBezTo>
                      <a:pt x="3857" y="578"/>
                      <a:pt x="3778" y="512"/>
                      <a:pt x="3686" y="459"/>
                    </a:cubicBezTo>
                    <a:cubicBezTo>
                      <a:pt x="3488" y="327"/>
                      <a:pt x="3276" y="222"/>
                      <a:pt x="3052" y="156"/>
                    </a:cubicBezTo>
                    <a:cubicBezTo>
                      <a:pt x="2723" y="51"/>
                      <a:pt x="2384" y="1"/>
                      <a:pt x="2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68"/>
              <p:cNvSpPr/>
              <p:nvPr/>
            </p:nvSpPr>
            <p:spPr>
              <a:xfrm>
                <a:off x="479450" y="1866000"/>
                <a:ext cx="36025" cy="17550"/>
              </a:xfrm>
              <a:custGeom>
                <a:avLst/>
                <a:gdLst/>
                <a:ahLst/>
                <a:cxnLst/>
                <a:rect l="l" t="t" r="r" b="b"/>
                <a:pathLst>
                  <a:path w="1441" h="702" extrusionOk="0">
                    <a:moveTo>
                      <a:pt x="760" y="0"/>
                    </a:moveTo>
                    <a:cubicBezTo>
                      <a:pt x="745" y="0"/>
                      <a:pt x="730" y="0"/>
                      <a:pt x="714" y="1"/>
                    </a:cubicBezTo>
                    <a:cubicBezTo>
                      <a:pt x="318" y="14"/>
                      <a:pt x="1" y="173"/>
                      <a:pt x="14" y="371"/>
                    </a:cubicBezTo>
                    <a:cubicBezTo>
                      <a:pt x="14" y="560"/>
                      <a:pt x="317" y="702"/>
                      <a:pt x="679" y="702"/>
                    </a:cubicBezTo>
                    <a:cubicBezTo>
                      <a:pt x="695" y="702"/>
                      <a:pt x="711" y="701"/>
                      <a:pt x="727" y="701"/>
                    </a:cubicBezTo>
                    <a:cubicBezTo>
                      <a:pt x="1124" y="688"/>
                      <a:pt x="1440" y="516"/>
                      <a:pt x="1440" y="331"/>
                    </a:cubicBezTo>
                    <a:cubicBezTo>
                      <a:pt x="1428" y="153"/>
                      <a:pt x="1135" y="0"/>
                      <a:pt x="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68"/>
              <p:cNvSpPr/>
              <p:nvPr/>
            </p:nvSpPr>
            <p:spPr>
              <a:xfrm>
                <a:off x="525025" y="1865650"/>
                <a:ext cx="36000" cy="17250"/>
              </a:xfrm>
              <a:custGeom>
                <a:avLst/>
                <a:gdLst/>
                <a:ahLst/>
                <a:cxnLst/>
                <a:rect l="l" t="t" r="r" b="b"/>
                <a:pathLst>
                  <a:path w="1440" h="690" extrusionOk="0">
                    <a:moveTo>
                      <a:pt x="763" y="1"/>
                    </a:moveTo>
                    <a:cubicBezTo>
                      <a:pt x="747" y="1"/>
                      <a:pt x="730" y="1"/>
                      <a:pt x="714" y="2"/>
                    </a:cubicBezTo>
                    <a:cubicBezTo>
                      <a:pt x="317" y="2"/>
                      <a:pt x="0" y="173"/>
                      <a:pt x="14" y="358"/>
                    </a:cubicBezTo>
                    <a:cubicBezTo>
                      <a:pt x="14" y="548"/>
                      <a:pt x="304" y="689"/>
                      <a:pt x="677" y="689"/>
                    </a:cubicBezTo>
                    <a:cubicBezTo>
                      <a:pt x="694" y="689"/>
                      <a:pt x="710" y="689"/>
                      <a:pt x="727" y="688"/>
                    </a:cubicBezTo>
                    <a:cubicBezTo>
                      <a:pt x="1123" y="688"/>
                      <a:pt x="1440" y="517"/>
                      <a:pt x="1440" y="332"/>
                    </a:cubicBezTo>
                    <a:cubicBezTo>
                      <a:pt x="1427" y="142"/>
                      <a:pt x="1136"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68"/>
              <p:cNvSpPr/>
              <p:nvPr/>
            </p:nvSpPr>
            <p:spPr>
              <a:xfrm>
                <a:off x="513650" y="1871075"/>
                <a:ext cx="12725" cy="3875"/>
              </a:xfrm>
              <a:custGeom>
                <a:avLst/>
                <a:gdLst/>
                <a:ahLst/>
                <a:cxnLst/>
                <a:rect l="l" t="t" r="r" b="b"/>
                <a:pathLst>
                  <a:path w="509" h="155" extrusionOk="0">
                    <a:moveTo>
                      <a:pt x="247" y="0"/>
                    </a:moveTo>
                    <a:cubicBezTo>
                      <a:pt x="176" y="0"/>
                      <a:pt x="106" y="20"/>
                      <a:pt x="46" y="62"/>
                    </a:cubicBezTo>
                    <a:cubicBezTo>
                      <a:pt x="1" y="85"/>
                      <a:pt x="24" y="147"/>
                      <a:pt x="65" y="147"/>
                    </a:cubicBezTo>
                    <a:cubicBezTo>
                      <a:pt x="71" y="147"/>
                      <a:pt x="78" y="145"/>
                      <a:pt x="86" y="141"/>
                    </a:cubicBezTo>
                    <a:cubicBezTo>
                      <a:pt x="139" y="102"/>
                      <a:pt x="201" y="82"/>
                      <a:pt x="264" y="82"/>
                    </a:cubicBezTo>
                    <a:cubicBezTo>
                      <a:pt x="327" y="82"/>
                      <a:pt x="389" y="102"/>
                      <a:pt x="442" y="141"/>
                    </a:cubicBezTo>
                    <a:cubicBezTo>
                      <a:pt x="442" y="141"/>
                      <a:pt x="455" y="141"/>
                      <a:pt x="469" y="154"/>
                    </a:cubicBezTo>
                    <a:cubicBezTo>
                      <a:pt x="482" y="154"/>
                      <a:pt x="495" y="154"/>
                      <a:pt x="495" y="141"/>
                    </a:cubicBezTo>
                    <a:cubicBezTo>
                      <a:pt x="508" y="128"/>
                      <a:pt x="508" y="102"/>
                      <a:pt x="495" y="88"/>
                    </a:cubicBezTo>
                    <a:cubicBezTo>
                      <a:pt x="422" y="30"/>
                      <a:pt x="334"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68"/>
              <p:cNvSpPr/>
              <p:nvPr/>
            </p:nvSpPr>
            <p:spPr>
              <a:xfrm>
                <a:off x="454700" y="1872175"/>
                <a:ext cx="26450" cy="4100"/>
              </a:xfrm>
              <a:custGeom>
                <a:avLst/>
                <a:gdLst/>
                <a:ahLst/>
                <a:cxnLst/>
                <a:rect l="l" t="t" r="r" b="b"/>
                <a:pathLst>
                  <a:path w="1058" h="164" extrusionOk="0">
                    <a:moveTo>
                      <a:pt x="425" y="0"/>
                    </a:moveTo>
                    <a:cubicBezTo>
                      <a:pt x="296" y="0"/>
                      <a:pt x="167" y="11"/>
                      <a:pt x="40" y="31"/>
                    </a:cubicBezTo>
                    <a:cubicBezTo>
                      <a:pt x="0" y="44"/>
                      <a:pt x="0" y="97"/>
                      <a:pt x="27" y="110"/>
                    </a:cubicBezTo>
                    <a:cubicBezTo>
                      <a:pt x="40" y="124"/>
                      <a:pt x="53" y="124"/>
                      <a:pt x="67" y="124"/>
                    </a:cubicBezTo>
                    <a:cubicBezTo>
                      <a:pt x="193" y="103"/>
                      <a:pt x="320" y="92"/>
                      <a:pt x="446" y="92"/>
                    </a:cubicBezTo>
                    <a:cubicBezTo>
                      <a:pt x="635" y="92"/>
                      <a:pt x="822" y="116"/>
                      <a:pt x="1004" y="163"/>
                    </a:cubicBezTo>
                    <a:cubicBezTo>
                      <a:pt x="1031" y="163"/>
                      <a:pt x="1057" y="150"/>
                      <a:pt x="1057" y="137"/>
                    </a:cubicBezTo>
                    <a:cubicBezTo>
                      <a:pt x="1057" y="110"/>
                      <a:pt x="1057" y="84"/>
                      <a:pt x="1031" y="84"/>
                    </a:cubicBezTo>
                    <a:cubicBezTo>
                      <a:pt x="836" y="27"/>
                      <a:pt x="631" y="0"/>
                      <a:pt x="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68"/>
              <p:cNvSpPr/>
              <p:nvPr/>
            </p:nvSpPr>
            <p:spPr>
              <a:xfrm>
                <a:off x="432900" y="1948550"/>
                <a:ext cx="53200" cy="67375"/>
              </a:xfrm>
              <a:custGeom>
                <a:avLst/>
                <a:gdLst/>
                <a:ahLst/>
                <a:cxnLst/>
                <a:rect l="l" t="t" r="r" b="b"/>
                <a:pathLst>
                  <a:path w="2128" h="2695" extrusionOk="0">
                    <a:moveTo>
                      <a:pt x="595" y="1"/>
                    </a:moveTo>
                    <a:cubicBezTo>
                      <a:pt x="595" y="1"/>
                      <a:pt x="212" y="133"/>
                      <a:pt x="1" y="1017"/>
                    </a:cubicBezTo>
                    <a:cubicBezTo>
                      <a:pt x="265" y="1823"/>
                      <a:pt x="1044" y="2497"/>
                      <a:pt x="2127" y="2695"/>
                    </a:cubicBezTo>
                    <a:lnTo>
                      <a:pt x="2127" y="1110"/>
                    </a:lnTo>
                    <a:cubicBezTo>
                      <a:pt x="1506" y="925"/>
                      <a:pt x="965" y="542"/>
                      <a:pt x="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68"/>
              <p:cNvSpPr/>
              <p:nvPr/>
            </p:nvSpPr>
            <p:spPr>
              <a:xfrm>
                <a:off x="485725" y="1954175"/>
                <a:ext cx="52525" cy="61750"/>
              </a:xfrm>
              <a:custGeom>
                <a:avLst/>
                <a:gdLst/>
                <a:ahLst/>
                <a:cxnLst/>
                <a:rect l="l" t="t" r="r" b="b"/>
                <a:pathLst>
                  <a:path w="2101" h="2470" extrusionOk="0">
                    <a:moveTo>
                      <a:pt x="1176" y="0"/>
                    </a:moveTo>
                    <a:cubicBezTo>
                      <a:pt x="622" y="872"/>
                      <a:pt x="1" y="885"/>
                      <a:pt x="1" y="885"/>
                    </a:cubicBezTo>
                    <a:lnTo>
                      <a:pt x="1" y="2470"/>
                    </a:lnTo>
                    <a:cubicBezTo>
                      <a:pt x="1031" y="2206"/>
                      <a:pt x="1401" y="1889"/>
                      <a:pt x="2101" y="1043"/>
                    </a:cubicBezTo>
                    <a:cubicBezTo>
                      <a:pt x="1823" y="159"/>
                      <a:pt x="1176" y="0"/>
                      <a:pt x="1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68"/>
              <p:cNvSpPr/>
              <p:nvPr/>
            </p:nvSpPr>
            <p:spPr>
              <a:xfrm>
                <a:off x="467575" y="1987500"/>
                <a:ext cx="36025" cy="49900"/>
              </a:xfrm>
              <a:custGeom>
                <a:avLst/>
                <a:gdLst/>
                <a:ahLst/>
                <a:cxnLst/>
                <a:rect l="l" t="t" r="r" b="b"/>
                <a:pathLst>
                  <a:path w="1441" h="1996" extrusionOk="0">
                    <a:moveTo>
                      <a:pt x="727" y="1"/>
                    </a:moveTo>
                    <a:lnTo>
                      <a:pt x="1" y="912"/>
                    </a:lnTo>
                    <a:lnTo>
                      <a:pt x="740" y="1995"/>
                    </a:lnTo>
                    <a:lnTo>
                      <a:pt x="1440" y="899"/>
                    </a:lnTo>
                    <a:lnTo>
                      <a:pt x="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68"/>
              <p:cNvSpPr/>
              <p:nvPr/>
            </p:nvSpPr>
            <p:spPr>
              <a:xfrm>
                <a:off x="445750" y="1985200"/>
                <a:ext cx="79625" cy="52850"/>
              </a:xfrm>
              <a:custGeom>
                <a:avLst/>
                <a:gdLst/>
                <a:ahLst/>
                <a:cxnLst/>
                <a:rect l="l" t="t" r="r" b="b"/>
                <a:pathLst>
                  <a:path w="3185" h="2114" extrusionOk="0">
                    <a:moveTo>
                      <a:pt x="1600" y="0"/>
                    </a:moveTo>
                    <a:cubicBezTo>
                      <a:pt x="1573" y="0"/>
                      <a:pt x="1547" y="14"/>
                      <a:pt x="1534" y="27"/>
                    </a:cubicBezTo>
                    <a:lnTo>
                      <a:pt x="68" y="1717"/>
                    </a:lnTo>
                    <a:cubicBezTo>
                      <a:pt x="0" y="1776"/>
                      <a:pt x="60" y="1862"/>
                      <a:pt x="129" y="1862"/>
                    </a:cubicBezTo>
                    <a:cubicBezTo>
                      <a:pt x="153" y="1862"/>
                      <a:pt x="179" y="1851"/>
                      <a:pt x="200" y="1823"/>
                    </a:cubicBezTo>
                    <a:lnTo>
                      <a:pt x="1600" y="225"/>
                    </a:lnTo>
                    <a:lnTo>
                      <a:pt x="3013" y="2074"/>
                    </a:lnTo>
                    <a:cubicBezTo>
                      <a:pt x="3039" y="2100"/>
                      <a:pt x="3066" y="2114"/>
                      <a:pt x="3092" y="2114"/>
                    </a:cubicBezTo>
                    <a:cubicBezTo>
                      <a:pt x="3105" y="2114"/>
                      <a:pt x="3119" y="2100"/>
                      <a:pt x="3132" y="2100"/>
                    </a:cubicBezTo>
                    <a:cubicBezTo>
                      <a:pt x="3171" y="2074"/>
                      <a:pt x="3185" y="2021"/>
                      <a:pt x="3145" y="1981"/>
                    </a:cubicBezTo>
                    <a:lnTo>
                      <a:pt x="1666" y="40"/>
                    </a:lnTo>
                    <a:cubicBezTo>
                      <a:pt x="1653" y="14"/>
                      <a:pt x="1626" y="0"/>
                      <a:pt x="16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68"/>
              <p:cNvSpPr/>
              <p:nvPr/>
            </p:nvSpPr>
            <p:spPr>
              <a:xfrm>
                <a:off x="483750" y="1975950"/>
                <a:ext cx="4000" cy="13575"/>
              </a:xfrm>
              <a:custGeom>
                <a:avLst/>
                <a:gdLst/>
                <a:ahLst/>
                <a:cxnLst/>
                <a:rect l="l" t="t" r="r" b="b"/>
                <a:pathLst>
                  <a:path w="160" h="543" extrusionOk="0">
                    <a:moveTo>
                      <a:pt x="80" y="1"/>
                    </a:moveTo>
                    <a:cubicBezTo>
                      <a:pt x="27" y="1"/>
                      <a:pt x="1" y="40"/>
                      <a:pt x="1" y="93"/>
                    </a:cubicBezTo>
                    <a:lnTo>
                      <a:pt x="1" y="463"/>
                    </a:lnTo>
                    <a:cubicBezTo>
                      <a:pt x="1" y="503"/>
                      <a:pt x="27" y="542"/>
                      <a:pt x="80" y="542"/>
                    </a:cubicBezTo>
                    <a:cubicBezTo>
                      <a:pt x="133" y="542"/>
                      <a:pt x="159" y="503"/>
                      <a:pt x="159" y="463"/>
                    </a:cubicBezTo>
                    <a:lnTo>
                      <a:pt x="159" y="93"/>
                    </a:lnTo>
                    <a:cubicBezTo>
                      <a:pt x="159" y="40"/>
                      <a:pt x="12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68"/>
              <p:cNvSpPr/>
              <p:nvPr/>
            </p:nvSpPr>
            <p:spPr>
              <a:xfrm>
                <a:off x="349700" y="2378525"/>
                <a:ext cx="101075" cy="86750"/>
              </a:xfrm>
              <a:custGeom>
                <a:avLst/>
                <a:gdLst/>
                <a:ahLst/>
                <a:cxnLst/>
                <a:rect l="l" t="t" r="r" b="b"/>
                <a:pathLst>
                  <a:path w="4043" h="3470" extrusionOk="0">
                    <a:moveTo>
                      <a:pt x="1217" y="1"/>
                    </a:moveTo>
                    <a:cubicBezTo>
                      <a:pt x="1194" y="1"/>
                      <a:pt x="1171" y="4"/>
                      <a:pt x="1150" y="10"/>
                    </a:cubicBezTo>
                    <a:cubicBezTo>
                      <a:pt x="555" y="168"/>
                      <a:pt x="1" y="908"/>
                      <a:pt x="106" y="1198"/>
                    </a:cubicBezTo>
                    <a:cubicBezTo>
                      <a:pt x="265" y="1647"/>
                      <a:pt x="806" y="2453"/>
                      <a:pt x="965" y="2757"/>
                    </a:cubicBezTo>
                    <a:cubicBezTo>
                      <a:pt x="1071" y="2994"/>
                      <a:pt x="1189" y="3219"/>
                      <a:pt x="1335" y="3443"/>
                    </a:cubicBezTo>
                    <a:cubicBezTo>
                      <a:pt x="1431" y="3461"/>
                      <a:pt x="1524" y="3470"/>
                      <a:pt x="1615" y="3470"/>
                    </a:cubicBezTo>
                    <a:cubicBezTo>
                      <a:pt x="2387" y="3470"/>
                      <a:pt x="2976" y="2850"/>
                      <a:pt x="3342" y="2189"/>
                    </a:cubicBezTo>
                    <a:cubicBezTo>
                      <a:pt x="2959" y="1819"/>
                      <a:pt x="2735" y="1621"/>
                      <a:pt x="2735" y="1621"/>
                    </a:cubicBezTo>
                    <a:lnTo>
                      <a:pt x="2735" y="1621"/>
                    </a:lnTo>
                    <a:cubicBezTo>
                      <a:pt x="2867" y="1647"/>
                      <a:pt x="2985" y="1713"/>
                      <a:pt x="3091" y="1792"/>
                    </a:cubicBezTo>
                    <a:lnTo>
                      <a:pt x="3250" y="1938"/>
                    </a:lnTo>
                    <a:cubicBezTo>
                      <a:pt x="3523" y="2184"/>
                      <a:pt x="3707" y="2266"/>
                      <a:pt x="3828" y="2266"/>
                    </a:cubicBezTo>
                    <a:cubicBezTo>
                      <a:pt x="3888" y="2266"/>
                      <a:pt x="3932" y="2246"/>
                      <a:pt x="3963" y="2215"/>
                    </a:cubicBezTo>
                    <a:cubicBezTo>
                      <a:pt x="4042" y="2136"/>
                      <a:pt x="4042" y="2017"/>
                      <a:pt x="3963" y="1951"/>
                    </a:cubicBezTo>
                    <a:cubicBezTo>
                      <a:pt x="3659" y="1608"/>
                      <a:pt x="2985" y="842"/>
                      <a:pt x="2853" y="723"/>
                    </a:cubicBezTo>
                    <a:cubicBezTo>
                      <a:pt x="2550" y="485"/>
                      <a:pt x="2206" y="313"/>
                      <a:pt x="1850" y="221"/>
                    </a:cubicBezTo>
                    <a:cubicBezTo>
                      <a:pt x="1628" y="162"/>
                      <a:pt x="1395" y="1"/>
                      <a:pt x="1217" y="1"/>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68"/>
              <p:cNvSpPr/>
              <p:nvPr/>
            </p:nvSpPr>
            <p:spPr>
              <a:xfrm>
                <a:off x="238125" y="1997075"/>
                <a:ext cx="185225" cy="421650"/>
              </a:xfrm>
              <a:custGeom>
                <a:avLst/>
                <a:gdLst/>
                <a:ahLst/>
                <a:cxnLst/>
                <a:rect l="l" t="t" r="r" b="b"/>
                <a:pathLst>
                  <a:path w="7409" h="16866" extrusionOk="0">
                    <a:moveTo>
                      <a:pt x="5230" y="1"/>
                    </a:moveTo>
                    <a:lnTo>
                      <a:pt x="5151" y="67"/>
                    </a:lnTo>
                    <a:lnTo>
                      <a:pt x="5085" y="120"/>
                    </a:lnTo>
                    <a:lnTo>
                      <a:pt x="4952" y="225"/>
                    </a:lnTo>
                    <a:cubicBezTo>
                      <a:pt x="4873" y="291"/>
                      <a:pt x="4794" y="357"/>
                      <a:pt x="4715" y="437"/>
                    </a:cubicBezTo>
                    <a:cubicBezTo>
                      <a:pt x="4569" y="569"/>
                      <a:pt x="4424" y="714"/>
                      <a:pt x="4279" y="846"/>
                    </a:cubicBezTo>
                    <a:cubicBezTo>
                      <a:pt x="4002" y="1123"/>
                      <a:pt x="3724" y="1414"/>
                      <a:pt x="3460" y="1718"/>
                    </a:cubicBezTo>
                    <a:cubicBezTo>
                      <a:pt x="2932" y="2312"/>
                      <a:pt x="2443" y="2946"/>
                      <a:pt x="2007" y="3619"/>
                    </a:cubicBezTo>
                    <a:cubicBezTo>
                      <a:pt x="1558" y="4280"/>
                      <a:pt x="1175" y="4993"/>
                      <a:pt x="845" y="5733"/>
                    </a:cubicBezTo>
                    <a:cubicBezTo>
                      <a:pt x="674" y="6102"/>
                      <a:pt x="528" y="6472"/>
                      <a:pt x="396" y="6868"/>
                    </a:cubicBezTo>
                    <a:cubicBezTo>
                      <a:pt x="317" y="7053"/>
                      <a:pt x="264" y="7251"/>
                      <a:pt x="198" y="7449"/>
                    </a:cubicBezTo>
                    <a:cubicBezTo>
                      <a:pt x="172" y="7542"/>
                      <a:pt x="145" y="7647"/>
                      <a:pt x="119" y="7740"/>
                    </a:cubicBezTo>
                    <a:lnTo>
                      <a:pt x="106" y="7819"/>
                    </a:lnTo>
                    <a:lnTo>
                      <a:pt x="92" y="7859"/>
                    </a:lnTo>
                    <a:lnTo>
                      <a:pt x="79" y="7938"/>
                    </a:lnTo>
                    <a:cubicBezTo>
                      <a:pt x="40" y="8057"/>
                      <a:pt x="26" y="8176"/>
                      <a:pt x="13" y="8295"/>
                    </a:cubicBezTo>
                    <a:cubicBezTo>
                      <a:pt x="0" y="8400"/>
                      <a:pt x="0" y="8493"/>
                      <a:pt x="0" y="8598"/>
                    </a:cubicBezTo>
                    <a:cubicBezTo>
                      <a:pt x="0" y="8691"/>
                      <a:pt x="0" y="8783"/>
                      <a:pt x="13" y="8862"/>
                    </a:cubicBezTo>
                    <a:cubicBezTo>
                      <a:pt x="26" y="9008"/>
                      <a:pt x="53" y="9153"/>
                      <a:pt x="79" y="9311"/>
                    </a:cubicBezTo>
                    <a:cubicBezTo>
                      <a:pt x="132" y="9549"/>
                      <a:pt x="198" y="9787"/>
                      <a:pt x="277" y="10011"/>
                    </a:cubicBezTo>
                    <a:cubicBezTo>
                      <a:pt x="343" y="10236"/>
                      <a:pt x="423" y="10434"/>
                      <a:pt x="502" y="10632"/>
                    </a:cubicBezTo>
                    <a:cubicBezTo>
                      <a:pt x="581" y="10817"/>
                      <a:pt x="674" y="11002"/>
                      <a:pt x="753" y="11187"/>
                    </a:cubicBezTo>
                    <a:cubicBezTo>
                      <a:pt x="924" y="11543"/>
                      <a:pt x="1109" y="11887"/>
                      <a:pt x="1294" y="12217"/>
                    </a:cubicBezTo>
                    <a:cubicBezTo>
                      <a:pt x="1479" y="12560"/>
                      <a:pt x="1677" y="12877"/>
                      <a:pt x="1862" y="13194"/>
                    </a:cubicBezTo>
                    <a:cubicBezTo>
                      <a:pt x="2258" y="13841"/>
                      <a:pt x="2668" y="14462"/>
                      <a:pt x="3077" y="15070"/>
                    </a:cubicBezTo>
                    <a:cubicBezTo>
                      <a:pt x="3288" y="15373"/>
                      <a:pt x="3500" y="15664"/>
                      <a:pt x="3724" y="15968"/>
                    </a:cubicBezTo>
                    <a:cubicBezTo>
                      <a:pt x="3830" y="16113"/>
                      <a:pt x="3936" y="16271"/>
                      <a:pt x="4054" y="16417"/>
                    </a:cubicBezTo>
                    <a:lnTo>
                      <a:pt x="4213" y="16641"/>
                    </a:lnTo>
                    <a:lnTo>
                      <a:pt x="4385" y="16866"/>
                    </a:lnTo>
                    <a:lnTo>
                      <a:pt x="6630" y="15281"/>
                    </a:lnTo>
                    <a:lnTo>
                      <a:pt x="6498" y="15070"/>
                    </a:lnTo>
                    <a:lnTo>
                      <a:pt x="6352" y="14845"/>
                    </a:lnTo>
                    <a:lnTo>
                      <a:pt x="6088" y="14396"/>
                    </a:lnTo>
                    <a:cubicBezTo>
                      <a:pt x="5903" y="14092"/>
                      <a:pt x="5718" y="13788"/>
                      <a:pt x="5547" y="13498"/>
                    </a:cubicBezTo>
                    <a:cubicBezTo>
                      <a:pt x="5190" y="12890"/>
                      <a:pt x="4847" y="12283"/>
                      <a:pt x="4530" y="11675"/>
                    </a:cubicBezTo>
                    <a:cubicBezTo>
                      <a:pt x="4358" y="11372"/>
                      <a:pt x="4213" y="11068"/>
                      <a:pt x="4068" y="10764"/>
                    </a:cubicBezTo>
                    <a:cubicBezTo>
                      <a:pt x="3922" y="10474"/>
                      <a:pt x="3790" y="10170"/>
                      <a:pt x="3658" y="9866"/>
                    </a:cubicBezTo>
                    <a:cubicBezTo>
                      <a:pt x="3553" y="9602"/>
                      <a:pt x="3447" y="9325"/>
                      <a:pt x="3368" y="9034"/>
                    </a:cubicBezTo>
                    <a:cubicBezTo>
                      <a:pt x="3331" y="8936"/>
                      <a:pt x="3305" y="8838"/>
                      <a:pt x="3291" y="8729"/>
                    </a:cubicBezTo>
                    <a:lnTo>
                      <a:pt x="3291" y="8729"/>
                    </a:lnTo>
                    <a:lnTo>
                      <a:pt x="3302" y="8678"/>
                    </a:lnTo>
                    <a:cubicBezTo>
                      <a:pt x="3328" y="8612"/>
                      <a:pt x="3354" y="8545"/>
                      <a:pt x="3368" y="8466"/>
                    </a:cubicBezTo>
                    <a:cubicBezTo>
                      <a:pt x="3420" y="8321"/>
                      <a:pt x="3473" y="8176"/>
                      <a:pt x="3539" y="8030"/>
                    </a:cubicBezTo>
                    <a:cubicBezTo>
                      <a:pt x="3658" y="7753"/>
                      <a:pt x="3777" y="7463"/>
                      <a:pt x="3922" y="7185"/>
                    </a:cubicBezTo>
                    <a:cubicBezTo>
                      <a:pt x="4200" y="6631"/>
                      <a:pt x="4530" y="6089"/>
                      <a:pt x="4900" y="5574"/>
                    </a:cubicBezTo>
                    <a:cubicBezTo>
                      <a:pt x="5071" y="5310"/>
                      <a:pt x="5269" y="5059"/>
                      <a:pt x="5468" y="4808"/>
                    </a:cubicBezTo>
                    <a:cubicBezTo>
                      <a:pt x="5666" y="4557"/>
                      <a:pt x="5877" y="4306"/>
                      <a:pt x="6101" y="4082"/>
                    </a:cubicBezTo>
                    <a:cubicBezTo>
                      <a:pt x="6313" y="3844"/>
                      <a:pt x="6537" y="3606"/>
                      <a:pt x="6762" y="3395"/>
                    </a:cubicBezTo>
                    <a:cubicBezTo>
                      <a:pt x="6867" y="3276"/>
                      <a:pt x="6986" y="3170"/>
                      <a:pt x="7105" y="3065"/>
                    </a:cubicBezTo>
                    <a:lnTo>
                      <a:pt x="7264" y="2920"/>
                    </a:lnTo>
                    <a:lnTo>
                      <a:pt x="7343" y="2854"/>
                    </a:lnTo>
                    <a:lnTo>
                      <a:pt x="7409" y="2801"/>
                    </a:lnTo>
                    <a:lnTo>
                      <a:pt x="5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68"/>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68"/>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68"/>
              <p:cNvSpPr/>
              <p:nvPr/>
            </p:nvSpPr>
            <p:spPr>
              <a:xfrm>
                <a:off x="341450" y="2082850"/>
                <a:ext cx="68425" cy="84625"/>
              </a:xfrm>
              <a:custGeom>
                <a:avLst/>
                <a:gdLst/>
                <a:ahLst/>
                <a:cxnLst/>
                <a:rect l="l" t="t" r="r" b="b"/>
                <a:pathLst>
                  <a:path w="2737" h="3385" extrusionOk="0">
                    <a:moveTo>
                      <a:pt x="2608" y="0"/>
                    </a:moveTo>
                    <a:cubicBezTo>
                      <a:pt x="2588" y="0"/>
                      <a:pt x="2568" y="9"/>
                      <a:pt x="2550" y="30"/>
                    </a:cubicBezTo>
                    <a:cubicBezTo>
                      <a:pt x="1559" y="888"/>
                      <a:pt x="93" y="3147"/>
                      <a:pt x="27" y="3252"/>
                    </a:cubicBezTo>
                    <a:cubicBezTo>
                      <a:pt x="1" y="3292"/>
                      <a:pt x="14" y="3345"/>
                      <a:pt x="53" y="3371"/>
                    </a:cubicBezTo>
                    <a:cubicBezTo>
                      <a:pt x="67" y="3371"/>
                      <a:pt x="93" y="3384"/>
                      <a:pt x="106" y="3384"/>
                    </a:cubicBezTo>
                    <a:cubicBezTo>
                      <a:pt x="133" y="3384"/>
                      <a:pt x="159" y="3371"/>
                      <a:pt x="172" y="3345"/>
                    </a:cubicBezTo>
                    <a:cubicBezTo>
                      <a:pt x="186" y="3318"/>
                      <a:pt x="1691" y="994"/>
                      <a:pt x="2655" y="162"/>
                    </a:cubicBezTo>
                    <a:cubicBezTo>
                      <a:pt x="2737" y="101"/>
                      <a:pt x="2677" y="0"/>
                      <a:pt x="2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68"/>
              <p:cNvSpPr/>
              <p:nvPr/>
            </p:nvSpPr>
            <p:spPr>
              <a:xfrm>
                <a:off x="390975" y="2093150"/>
                <a:ext cx="23150" cy="6975"/>
              </a:xfrm>
              <a:custGeom>
                <a:avLst/>
                <a:gdLst/>
                <a:ahLst/>
                <a:cxnLst/>
                <a:rect l="l" t="t" r="r" b="b"/>
                <a:pathLst>
                  <a:path w="926" h="279" extrusionOk="0">
                    <a:moveTo>
                      <a:pt x="819" y="1"/>
                    </a:moveTo>
                    <a:lnTo>
                      <a:pt x="93" y="120"/>
                    </a:lnTo>
                    <a:cubicBezTo>
                      <a:pt x="1" y="133"/>
                      <a:pt x="14" y="265"/>
                      <a:pt x="106" y="278"/>
                    </a:cubicBezTo>
                    <a:lnTo>
                      <a:pt x="119" y="278"/>
                    </a:lnTo>
                    <a:lnTo>
                      <a:pt x="846" y="173"/>
                    </a:lnTo>
                    <a:cubicBezTo>
                      <a:pt x="885" y="159"/>
                      <a:pt x="925" y="120"/>
                      <a:pt x="912" y="80"/>
                    </a:cubicBezTo>
                    <a:cubicBezTo>
                      <a:pt x="899" y="27"/>
                      <a:pt x="859" y="1"/>
                      <a:pt x="8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68"/>
              <p:cNvSpPr/>
              <p:nvPr/>
            </p:nvSpPr>
            <p:spPr>
              <a:xfrm>
                <a:off x="326600" y="2349625"/>
                <a:ext cx="61050" cy="42350"/>
              </a:xfrm>
              <a:custGeom>
                <a:avLst/>
                <a:gdLst/>
                <a:ahLst/>
                <a:cxnLst/>
                <a:rect l="l" t="t" r="r" b="b"/>
                <a:pathLst>
                  <a:path w="2442" h="1694" extrusionOk="0">
                    <a:moveTo>
                      <a:pt x="2308" y="1"/>
                    </a:moveTo>
                    <a:cubicBezTo>
                      <a:pt x="2296" y="1"/>
                      <a:pt x="2283" y="6"/>
                      <a:pt x="2272" y="17"/>
                    </a:cubicBezTo>
                    <a:lnTo>
                      <a:pt x="40" y="1549"/>
                    </a:lnTo>
                    <a:cubicBezTo>
                      <a:pt x="0" y="1575"/>
                      <a:pt x="0" y="1628"/>
                      <a:pt x="27" y="1667"/>
                    </a:cubicBezTo>
                    <a:cubicBezTo>
                      <a:pt x="40" y="1694"/>
                      <a:pt x="66" y="1694"/>
                      <a:pt x="93" y="1694"/>
                    </a:cubicBezTo>
                    <a:cubicBezTo>
                      <a:pt x="106" y="1694"/>
                      <a:pt x="132" y="1694"/>
                      <a:pt x="146" y="1681"/>
                    </a:cubicBezTo>
                    <a:lnTo>
                      <a:pt x="2364" y="162"/>
                    </a:lnTo>
                    <a:cubicBezTo>
                      <a:pt x="2441" y="118"/>
                      <a:pt x="2372" y="1"/>
                      <a:pt x="2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68"/>
              <p:cNvSpPr/>
              <p:nvPr/>
            </p:nvSpPr>
            <p:spPr>
              <a:xfrm>
                <a:off x="342500" y="2377950"/>
                <a:ext cx="22425" cy="29875"/>
              </a:xfrm>
              <a:custGeom>
                <a:avLst/>
                <a:gdLst/>
                <a:ahLst/>
                <a:cxnLst/>
                <a:rect l="l" t="t" r="r" b="b"/>
                <a:pathLst>
                  <a:path w="897" h="1195" extrusionOk="0">
                    <a:moveTo>
                      <a:pt x="116" y="0"/>
                    </a:moveTo>
                    <a:cubicBezTo>
                      <a:pt x="56" y="0"/>
                      <a:pt x="0" y="59"/>
                      <a:pt x="38" y="125"/>
                    </a:cubicBezTo>
                    <a:lnTo>
                      <a:pt x="725" y="1168"/>
                    </a:lnTo>
                    <a:cubicBezTo>
                      <a:pt x="751" y="1195"/>
                      <a:pt x="777" y="1195"/>
                      <a:pt x="804" y="1195"/>
                    </a:cubicBezTo>
                    <a:cubicBezTo>
                      <a:pt x="817" y="1195"/>
                      <a:pt x="830" y="1195"/>
                      <a:pt x="843" y="1182"/>
                    </a:cubicBezTo>
                    <a:cubicBezTo>
                      <a:pt x="883" y="1155"/>
                      <a:pt x="896" y="1102"/>
                      <a:pt x="870" y="1063"/>
                    </a:cubicBezTo>
                    <a:lnTo>
                      <a:pt x="183" y="33"/>
                    </a:lnTo>
                    <a:cubicBezTo>
                      <a:pt x="164" y="10"/>
                      <a:pt x="140"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68"/>
              <p:cNvSpPr/>
              <p:nvPr/>
            </p:nvSpPr>
            <p:spPr>
              <a:xfrm>
                <a:off x="360600" y="2379325"/>
                <a:ext cx="12250" cy="9950"/>
              </a:xfrm>
              <a:custGeom>
                <a:avLst/>
                <a:gdLst/>
                <a:ahLst/>
                <a:cxnLst/>
                <a:rect l="l" t="t" r="r" b="b"/>
                <a:pathLst>
                  <a:path w="490" h="398" extrusionOk="0">
                    <a:moveTo>
                      <a:pt x="277" y="1"/>
                    </a:moveTo>
                    <a:cubicBezTo>
                      <a:pt x="99" y="1"/>
                      <a:pt x="0" y="258"/>
                      <a:pt x="186" y="374"/>
                    </a:cubicBezTo>
                    <a:cubicBezTo>
                      <a:pt x="214" y="390"/>
                      <a:pt x="245" y="397"/>
                      <a:pt x="275" y="397"/>
                    </a:cubicBezTo>
                    <a:cubicBezTo>
                      <a:pt x="344" y="397"/>
                      <a:pt x="413" y="359"/>
                      <a:pt x="450" y="295"/>
                    </a:cubicBezTo>
                    <a:cubicBezTo>
                      <a:pt x="489" y="189"/>
                      <a:pt x="463" y="70"/>
                      <a:pt x="357" y="17"/>
                    </a:cubicBezTo>
                    <a:cubicBezTo>
                      <a:pt x="329" y="6"/>
                      <a:pt x="303"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61" name="Google Shape;4461;p68"/>
          <p:cNvSpPr/>
          <p:nvPr/>
        </p:nvSpPr>
        <p:spPr>
          <a:xfrm>
            <a:off x="2712660" y="3287644"/>
            <a:ext cx="3656602" cy="4095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68"/>
          <p:cNvSpPr txBox="1">
            <a:spLocks noGrp="1"/>
          </p:cNvSpPr>
          <p:nvPr>
            <p:ph type="ctrTitle"/>
          </p:nvPr>
        </p:nvSpPr>
        <p:spPr>
          <a:xfrm>
            <a:off x="3032698" y="3357994"/>
            <a:ext cx="2840238" cy="2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lt1"/>
                </a:solidFill>
              </a:rPr>
              <a:t>Lesson 1. Getting started</a:t>
            </a:r>
            <a:endParaRPr sz="1800" b="1" dirty="0">
              <a:solidFill>
                <a:schemeClr val="lt1"/>
              </a:solidFill>
              <a:latin typeface="Balsamiq Sans"/>
              <a:ea typeface="Balsamiq Sans"/>
              <a:cs typeface="Balsamiq Sans"/>
              <a:sym typeface="Balsamiq Sans"/>
            </a:endParaRPr>
          </a:p>
        </p:txBody>
      </p:sp>
      <p:sp>
        <p:nvSpPr>
          <p:cNvPr id="4463" name="Google Shape;4463;p68">
            <a:hlinkClick r:id="" action="ppaction://hlinkshowjump?jump=nextslide"/>
          </p:cNvPr>
          <p:cNvSpPr/>
          <p:nvPr/>
        </p:nvSpPr>
        <p:spPr>
          <a:xfrm>
            <a:off x="5997736" y="3335344"/>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68">
            <a:hlinkClick r:id="" action="ppaction://hlinkshowjump?jump=nextslide"/>
          </p:cNvPr>
          <p:cNvSpPr/>
          <p:nvPr/>
        </p:nvSpPr>
        <p:spPr>
          <a:xfrm>
            <a:off x="6078411" y="3435694"/>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68"/>
          <p:cNvSpPr/>
          <p:nvPr/>
        </p:nvSpPr>
        <p:spPr>
          <a:xfrm>
            <a:off x="9505844" y="2916304"/>
            <a:ext cx="167300" cy="1493618"/>
          </a:xfrm>
          <a:custGeom>
            <a:avLst/>
            <a:gdLst/>
            <a:ahLst/>
            <a:cxnLst/>
            <a:rect l="l" t="t" r="r" b="b"/>
            <a:pathLst>
              <a:path w="3905" h="34863" extrusionOk="0">
                <a:moveTo>
                  <a:pt x="1" y="1"/>
                </a:moveTo>
                <a:lnTo>
                  <a:pt x="2764" y="34862"/>
                </a:lnTo>
                <a:lnTo>
                  <a:pt x="3904" y="34862"/>
                </a:lnTo>
                <a:lnTo>
                  <a:pt x="39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68"/>
          <p:cNvSpPr/>
          <p:nvPr/>
        </p:nvSpPr>
        <p:spPr>
          <a:xfrm>
            <a:off x="9589473" y="3971901"/>
            <a:ext cx="52225" cy="438022"/>
          </a:xfrm>
          <a:custGeom>
            <a:avLst/>
            <a:gdLst/>
            <a:ahLst/>
            <a:cxnLst/>
            <a:rect l="l" t="t" r="r" b="b"/>
            <a:pathLst>
              <a:path w="1219" h="10224" extrusionOk="0">
                <a:moveTo>
                  <a:pt x="1" y="1"/>
                </a:moveTo>
                <a:lnTo>
                  <a:pt x="812" y="10223"/>
                </a:lnTo>
                <a:lnTo>
                  <a:pt x="1218" y="10223"/>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7" name="Google Shape;4467;p68"/>
          <p:cNvGrpSpPr/>
          <p:nvPr/>
        </p:nvGrpSpPr>
        <p:grpSpPr>
          <a:xfrm>
            <a:off x="6929921" y="2237269"/>
            <a:ext cx="3071592" cy="2219023"/>
            <a:chOff x="6929921" y="2237269"/>
            <a:chExt cx="3071592" cy="2219023"/>
          </a:xfrm>
        </p:grpSpPr>
        <p:grpSp>
          <p:nvGrpSpPr>
            <p:cNvPr id="4468" name="Google Shape;4468;p68"/>
            <p:cNvGrpSpPr/>
            <p:nvPr/>
          </p:nvGrpSpPr>
          <p:grpSpPr>
            <a:xfrm>
              <a:off x="6929921" y="2327691"/>
              <a:ext cx="3071592" cy="2128601"/>
              <a:chOff x="6701321" y="2327691"/>
              <a:chExt cx="3071592" cy="2128601"/>
            </a:xfrm>
          </p:grpSpPr>
          <p:sp>
            <p:nvSpPr>
              <p:cNvPr id="4469" name="Google Shape;4469;p68"/>
              <p:cNvSpPr/>
              <p:nvPr/>
            </p:nvSpPr>
            <p:spPr>
              <a:xfrm>
                <a:off x="6701321" y="4243502"/>
                <a:ext cx="3071592" cy="212790"/>
              </a:xfrm>
              <a:custGeom>
                <a:avLst/>
                <a:gdLst/>
                <a:ahLst/>
                <a:cxnLst/>
                <a:rect l="l" t="t" r="r" b="b"/>
                <a:pathLst>
                  <a:path w="67938" h="5373" extrusionOk="0">
                    <a:moveTo>
                      <a:pt x="67869" y="3837"/>
                    </a:moveTo>
                    <a:cubicBezTo>
                      <a:pt x="67905" y="3847"/>
                      <a:pt x="67927" y="3852"/>
                      <a:pt x="67933" y="3852"/>
                    </a:cubicBezTo>
                    <a:cubicBezTo>
                      <a:pt x="67937" y="3852"/>
                      <a:pt x="67935" y="3850"/>
                      <a:pt x="67925" y="3846"/>
                    </a:cubicBezTo>
                    <a:cubicBezTo>
                      <a:pt x="67919" y="3842"/>
                      <a:pt x="67900" y="3840"/>
                      <a:pt x="67869" y="3837"/>
                    </a:cubicBezTo>
                    <a:close/>
                    <a:moveTo>
                      <a:pt x="54862" y="0"/>
                    </a:moveTo>
                    <a:cubicBezTo>
                      <a:pt x="53722" y="0"/>
                      <a:pt x="0" y="966"/>
                      <a:pt x="0" y="966"/>
                    </a:cubicBezTo>
                    <a:lnTo>
                      <a:pt x="12445" y="5372"/>
                    </a:lnTo>
                    <a:cubicBezTo>
                      <a:pt x="12445" y="5372"/>
                      <a:pt x="61358" y="3828"/>
                      <a:pt x="67332" y="3828"/>
                    </a:cubicBezTo>
                    <a:cubicBezTo>
                      <a:pt x="67600" y="3828"/>
                      <a:pt x="67782" y="3831"/>
                      <a:pt x="67869" y="3837"/>
                    </a:cubicBezTo>
                    <a:lnTo>
                      <a:pt x="67869" y="3837"/>
                    </a:lnTo>
                    <a:cubicBezTo>
                      <a:pt x="66912" y="3575"/>
                      <a:pt x="55935" y="0"/>
                      <a:pt x="5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68"/>
              <p:cNvSpPr/>
              <p:nvPr/>
            </p:nvSpPr>
            <p:spPr>
              <a:xfrm>
                <a:off x="7748231" y="4131703"/>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68"/>
              <p:cNvSpPr/>
              <p:nvPr/>
            </p:nvSpPr>
            <p:spPr>
              <a:xfrm>
                <a:off x="7567735" y="4145755"/>
                <a:ext cx="42243" cy="310522"/>
              </a:xfrm>
              <a:custGeom>
                <a:avLst/>
                <a:gdLst/>
                <a:ahLst/>
                <a:cxnLst/>
                <a:rect l="l" t="t" r="r" b="b"/>
                <a:pathLst>
                  <a:path w="986" h="7248" extrusionOk="0">
                    <a:moveTo>
                      <a:pt x="986" y="1"/>
                    </a:moveTo>
                    <a:lnTo>
                      <a:pt x="0" y="7247"/>
                    </a:lnTo>
                    <a:lnTo>
                      <a:pt x="406" y="7247"/>
                    </a:lnTo>
                    <a:lnTo>
                      <a:pt x="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68"/>
              <p:cNvSpPr/>
              <p:nvPr/>
            </p:nvSpPr>
            <p:spPr>
              <a:xfrm>
                <a:off x="7681139" y="2761514"/>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68"/>
              <p:cNvSpPr/>
              <p:nvPr/>
            </p:nvSpPr>
            <p:spPr>
              <a:xfrm>
                <a:off x="7680325" y="276232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68"/>
              <p:cNvSpPr/>
              <p:nvPr/>
            </p:nvSpPr>
            <p:spPr>
              <a:xfrm>
                <a:off x="7691936" y="2898096"/>
                <a:ext cx="91940" cy="45584"/>
              </a:xfrm>
              <a:custGeom>
                <a:avLst/>
                <a:gdLst/>
                <a:ahLst/>
                <a:cxnLst/>
                <a:rect l="l" t="t" r="r" b="b"/>
                <a:pathLst>
                  <a:path w="2146" h="1064" extrusionOk="0">
                    <a:moveTo>
                      <a:pt x="0" y="1"/>
                    </a:moveTo>
                    <a:lnTo>
                      <a:pt x="77" y="1064"/>
                    </a:lnTo>
                    <a:lnTo>
                      <a:pt x="2126" y="542"/>
                    </a:lnTo>
                    <a:lnTo>
                      <a:pt x="2145"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68"/>
              <p:cNvSpPr/>
              <p:nvPr/>
            </p:nvSpPr>
            <p:spPr>
              <a:xfrm>
                <a:off x="8361693" y="276151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68"/>
              <p:cNvSpPr/>
              <p:nvPr/>
            </p:nvSpPr>
            <p:spPr>
              <a:xfrm>
                <a:off x="8360879" y="276232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68"/>
              <p:cNvSpPr/>
              <p:nvPr/>
            </p:nvSpPr>
            <p:spPr>
              <a:xfrm>
                <a:off x="8372446" y="2898096"/>
                <a:ext cx="91940" cy="45584"/>
              </a:xfrm>
              <a:custGeom>
                <a:avLst/>
                <a:gdLst/>
                <a:ahLst/>
                <a:cxnLst/>
                <a:rect l="l" t="t" r="r" b="b"/>
                <a:pathLst>
                  <a:path w="2146" h="1064" extrusionOk="0">
                    <a:moveTo>
                      <a:pt x="1" y="1"/>
                    </a:moveTo>
                    <a:lnTo>
                      <a:pt x="78" y="1064"/>
                    </a:lnTo>
                    <a:lnTo>
                      <a:pt x="2126" y="542"/>
                    </a:lnTo>
                    <a:lnTo>
                      <a:pt x="214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68"/>
              <p:cNvSpPr/>
              <p:nvPr/>
            </p:nvSpPr>
            <p:spPr>
              <a:xfrm>
                <a:off x="8279735" y="331949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68"/>
              <p:cNvSpPr/>
              <p:nvPr/>
            </p:nvSpPr>
            <p:spPr>
              <a:xfrm>
                <a:off x="8279735" y="332035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68"/>
              <p:cNvSpPr/>
              <p:nvPr/>
            </p:nvSpPr>
            <p:spPr>
              <a:xfrm>
                <a:off x="8282220"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68"/>
              <p:cNvSpPr/>
              <p:nvPr/>
            </p:nvSpPr>
            <p:spPr>
              <a:xfrm>
                <a:off x="7707659" y="331949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68"/>
              <p:cNvSpPr/>
              <p:nvPr/>
            </p:nvSpPr>
            <p:spPr>
              <a:xfrm>
                <a:off x="7706802" y="332035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68"/>
              <p:cNvSpPr/>
              <p:nvPr/>
            </p:nvSpPr>
            <p:spPr>
              <a:xfrm>
                <a:off x="7709287" y="3360924"/>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68"/>
              <p:cNvSpPr/>
              <p:nvPr/>
            </p:nvSpPr>
            <p:spPr>
              <a:xfrm>
                <a:off x="7874873" y="331949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68"/>
              <p:cNvSpPr/>
              <p:nvPr/>
            </p:nvSpPr>
            <p:spPr>
              <a:xfrm>
                <a:off x="7874059" y="332035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68"/>
              <p:cNvSpPr/>
              <p:nvPr/>
            </p:nvSpPr>
            <p:spPr>
              <a:xfrm>
                <a:off x="7877358" y="3382431"/>
                <a:ext cx="103550" cy="45584"/>
              </a:xfrm>
              <a:custGeom>
                <a:avLst/>
                <a:gdLst/>
                <a:ahLst/>
                <a:cxnLst/>
                <a:rect l="l" t="t" r="r" b="b"/>
                <a:pathLst>
                  <a:path w="2417" h="1064" extrusionOk="0">
                    <a:moveTo>
                      <a:pt x="1" y="1"/>
                    </a:moveTo>
                    <a:lnTo>
                      <a:pt x="5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68"/>
              <p:cNvSpPr/>
              <p:nvPr/>
            </p:nvSpPr>
            <p:spPr>
              <a:xfrm>
                <a:off x="8533877" y="331949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68"/>
              <p:cNvSpPr/>
              <p:nvPr/>
            </p:nvSpPr>
            <p:spPr>
              <a:xfrm>
                <a:off x="8533063" y="332035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68"/>
              <p:cNvSpPr/>
              <p:nvPr/>
            </p:nvSpPr>
            <p:spPr>
              <a:xfrm>
                <a:off x="8534733"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68"/>
              <p:cNvSpPr/>
              <p:nvPr/>
            </p:nvSpPr>
            <p:spPr>
              <a:xfrm>
                <a:off x="7561095" y="232769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68"/>
              <p:cNvSpPr/>
              <p:nvPr/>
            </p:nvSpPr>
            <p:spPr>
              <a:xfrm>
                <a:off x="7561095" y="232769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68"/>
              <p:cNvSpPr/>
              <p:nvPr/>
            </p:nvSpPr>
            <p:spPr>
              <a:xfrm>
                <a:off x="7615762" y="3337746"/>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rgbClr val="8C6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68"/>
              <p:cNvSpPr/>
              <p:nvPr/>
            </p:nvSpPr>
            <p:spPr>
              <a:xfrm>
                <a:off x="7614905" y="325574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68"/>
              <p:cNvSpPr/>
              <p:nvPr/>
            </p:nvSpPr>
            <p:spPr>
              <a:xfrm>
                <a:off x="7614905" y="3256559"/>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rgbClr val="D6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68"/>
              <p:cNvSpPr/>
              <p:nvPr/>
            </p:nvSpPr>
            <p:spPr>
              <a:xfrm>
                <a:off x="9056298" y="2888157"/>
                <a:ext cx="156504" cy="1366119"/>
              </a:xfrm>
              <a:custGeom>
                <a:avLst/>
                <a:gdLst/>
                <a:ahLst/>
                <a:cxnLst/>
                <a:rect l="l" t="t" r="r" b="b"/>
                <a:pathLst>
                  <a:path w="3653" h="31887" extrusionOk="0">
                    <a:moveTo>
                      <a:pt x="1" y="1"/>
                    </a:moveTo>
                    <a:lnTo>
                      <a:pt x="2513" y="31886"/>
                    </a:lnTo>
                    <a:lnTo>
                      <a:pt x="3653" y="31886"/>
                    </a:lnTo>
                    <a:lnTo>
                      <a:pt x="36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8"/>
              <p:cNvSpPr/>
              <p:nvPr/>
            </p:nvSpPr>
            <p:spPr>
              <a:xfrm>
                <a:off x="6829259" y="2871619"/>
                <a:ext cx="741004" cy="1217070"/>
              </a:xfrm>
              <a:custGeom>
                <a:avLst/>
                <a:gdLst/>
                <a:ahLst/>
                <a:cxnLst/>
                <a:rect l="l" t="t" r="r" b="b"/>
                <a:pathLst>
                  <a:path w="17296" h="28408" extrusionOk="0">
                    <a:moveTo>
                      <a:pt x="580" y="0"/>
                    </a:moveTo>
                    <a:lnTo>
                      <a:pt x="0" y="24697"/>
                    </a:lnTo>
                    <a:lnTo>
                      <a:pt x="16967" y="28407"/>
                    </a:lnTo>
                    <a:lnTo>
                      <a:pt x="17295" y="561"/>
                    </a:lnTo>
                    <a:lnTo>
                      <a:pt x="5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68"/>
              <p:cNvSpPr/>
              <p:nvPr/>
            </p:nvSpPr>
            <p:spPr>
              <a:xfrm>
                <a:off x="7536289" y="2916304"/>
                <a:ext cx="2136855" cy="1142567"/>
              </a:xfrm>
              <a:custGeom>
                <a:avLst/>
                <a:gdLst/>
                <a:ahLst/>
                <a:cxnLst/>
                <a:rect l="l" t="t" r="r" b="b"/>
                <a:pathLst>
                  <a:path w="49877" h="26669" extrusionOk="0">
                    <a:moveTo>
                      <a:pt x="0" y="1"/>
                    </a:moveTo>
                    <a:lnTo>
                      <a:pt x="0" y="26669"/>
                    </a:lnTo>
                    <a:lnTo>
                      <a:pt x="49876" y="24562"/>
                    </a:lnTo>
                    <a:lnTo>
                      <a:pt x="498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68"/>
              <p:cNvSpPr/>
              <p:nvPr/>
            </p:nvSpPr>
            <p:spPr>
              <a:xfrm>
                <a:off x="7536289" y="2916304"/>
                <a:ext cx="163958"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68"/>
              <p:cNvSpPr/>
              <p:nvPr/>
            </p:nvSpPr>
            <p:spPr>
              <a:xfrm>
                <a:off x="6834186" y="2839316"/>
                <a:ext cx="164001" cy="1453046"/>
              </a:xfrm>
              <a:custGeom>
                <a:avLst/>
                <a:gdLst/>
                <a:ahLst/>
                <a:cxnLst/>
                <a:rect l="l" t="t" r="r" b="b"/>
                <a:pathLst>
                  <a:path w="3828" h="33916" extrusionOk="0">
                    <a:moveTo>
                      <a:pt x="1" y="1"/>
                    </a:moveTo>
                    <a:lnTo>
                      <a:pt x="1" y="33915"/>
                    </a:lnTo>
                    <a:lnTo>
                      <a:pt x="1141" y="33915"/>
                    </a:lnTo>
                    <a:lnTo>
                      <a:pt x="3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68"/>
              <p:cNvSpPr/>
              <p:nvPr/>
            </p:nvSpPr>
            <p:spPr>
              <a:xfrm>
                <a:off x="6780376" y="2797116"/>
                <a:ext cx="755956" cy="119231"/>
              </a:xfrm>
              <a:custGeom>
                <a:avLst/>
                <a:gdLst/>
                <a:ahLst/>
                <a:cxnLst/>
                <a:rect l="l" t="t" r="r" b="b"/>
                <a:pathLst>
                  <a:path w="17645" h="2783" extrusionOk="0">
                    <a:moveTo>
                      <a:pt x="1" y="0"/>
                    </a:moveTo>
                    <a:lnTo>
                      <a:pt x="1" y="1643"/>
                    </a:lnTo>
                    <a:lnTo>
                      <a:pt x="17644" y="2783"/>
                    </a:lnTo>
                    <a:lnTo>
                      <a:pt x="17644" y="65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68"/>
              <p:cNvSpPr/>
              <p:nvPr/>
            </p:nvSpPr>
            <p:spPr>
              <a:xfrm>
                <a:off x="7536289" y="2825264"/>
                <a:ext cx="2227082" cy="90269"/>
              </a:xfrm>
              <a:custGeom>
                <a:avLst/>
                <a:gdLst/>
                <a:ahLst/>
                <a:cxnLst/>
                <a:rect l="l" t="t" r="r" b="b"/>
                <a:pathLst>
                  <a:path w="51983" h="2107" extrusionOk="0">
                    <a:moveTo>
                      <a:pt x="0" y="0"/>
                    </a:moveTo>
                    <a:lnTo>
                      <a:pt x="0" y="2107"/>
                    </a:lnTo>
                    <a:lnTo>
                      <a:pt x="51983" y="2107"/>
                    </a:lnTo>
                    <a:lnTo>
                      <a:pt x="519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8"/>
              <p:cNvSpPr/>
              <p:nvPr/>
            </p:nvSpPr>
            <p:spPr>
              <a:xfrm>
                <a:off x="7536289" y="2916304"/>
                <a:ext cx="2136855" cy="548984"/>
              </a:xfrm>
              <a:custGeom>
                <a:avLst/>
                <a:gdLst/>
                <a:ahLst/>
                <a:cxnLst/>
                <a:rect l="l" t="t" r="r" b="b"/>
                <a:pathLst>
                  <a:path w="49877" h="12814" extrusionOk="0">
                    <a:moveTo>
                      <a:pt x="0" y="1"/>
                    </a:moveTo>
                    <a:lnTo>
                      <a:pt x="0" y="2552"/>
                    </a:lnTo>
                    <a:lnTo>
                      <a:pt x="49876" y="12813"/>
                    </a:lnTo>
                    <a:lnTo>
                      <a:pt x="498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68"/>
              <p:cNvSpPr/>
              <p:nvPr/>
            </p:nvSpPr>
            <p:spPr>
              <a:xfrm>
                <a:off x="6862376" y="3923060"/>
                <a:ext cx="49697" cy="369302"/>
              </a:xfrm>
              <a:custGeom>
                <a:avLst/>
                <a:gdLst/>
                <a:ahLst/>
                <a:cxnLst/>
                <a:rect l="l" t="t" r="r" b="b"/>
                <a:pathLst>
                  <a:path w="1160" h="8620" extrusionOk="0">
                    <a:moveTo>
                      <a:pt x="1159" y="0"/>
                    </a:moveTo>
                    <a:lnTo>
                      <a:pt x="0" y="8619"/>
                    </a:lnTo>
                    <a:lnTo>
                      <a:pt x="483" y="8619"/>
                    </a:lnTo>
                    <a:lnTo>
                      <a:pt x="11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68"/>
              <p:cNvSpPr/>
              <p:nvPr/>
            </p:nvSpPr>
            <p:spPr>
              <a:xfrm>
                <a:off x="6834186" y="2870805"/>
                <a:ext cx="702146" cy="154833"/>
              </a:xfrm>
              <a:custGeom>
                <a:avLst/>
                <a:gdLst/>
                <a:ahLst/>
                <a:cxnLst/>
                <a:rect l="l" t="t" r="r" b="b"/>
                <a:pathLst>
                  <a:path w="16389" h="3614" extrusionOk="0">
                    <a:moveTo>
                      <a:pt x="1" y="0"/>
                    </a:moveTo>
                    <a:lnTo>
                      <a:pt x="1" y="580"/>
                    </a:lnTo>
                    <a:lnTo>
                      <a:pt x="16388" y="3614"/>
                    </a:lnTo>
                    <a:lnTo>
                      <a:pt x="16388" y="106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5" name="Google Shape;4505;p68"/>
            <p:cNvGrpSpPr/>
            <p:nvPr/>
          </p:nvGrpSpPr>
          <p:grpSpPr>
            <a:xfrm>
              <a:off x="7365593" y="2597779"/>
              <a:ext cx="701246" cy="232678"/>
              <a:chOff x="7138068" y="2592629"/>
              <a:chExt cx="701246" cy="232678"/>
            </a:xfrm>
          </p:grpSpPr>
          <p:sp>
            <p:nvSpPr>
              <p:cNvPr id="4506" name="Google Shape;4506;p68"/>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68"/>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68"/>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8"/>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68"/>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68"/>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8"/>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68"/>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68"/>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68"/>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6" name="Google Shape;4516;p68"/>
            <p:cNvGrpSpPr/>
            <p:nvPr/>
          </p:nvGrpSpPr>
          <p:grpSpPr>
            <a:xfrm>
              <a:off x="8204624" y="2237269"/>
              <a:ext cx="939375" cy="593169"/>
              <a:chOff x="8090324" y="2146794"/>
              <a:chExt cx="939375" cy="593169"/>
            </a:xfrm>
          </p:grpSpPr>
          <p:grpSp>
            <p:nvGrpSpPr>
              <p:cNvPr id="4517" name="Google Shape;4517;p68"/>
              <p:cNvGrpSpPr/>
              <p:nvPr/>
            </p:nvGrpSpPr>
            <p:grpSpPr>
              <a:xfrm>
                <a:off x="8090324" y="2146794"/>
                <a:ext cx="939375" cy="593169"/>
                <a:chOff x="8104224" y="2231332"/>
                <a:chExt cx="939375" cy="593169"/>
              </a:xfrm>
            </p:grpSpPr>
            <p:sp>
              <p:nvSpPr>
                <p:cNvPr id="4518" name="Google Shape;4518;p68"/>
                <p:cNvSpPr/>
                <p:nvPr/>
              </p:nvSpPr>
              <p:spPr>
                <a:xfrm>
                  <a:off x="8104224" y="2765032"/>
                  <a:ext cx="939375" cy="59469"/>
                </a:xfrm>
                <a:custGeom>
                  <a:avLst/>
                  <a:gdLst/>
                  <a:ahLst/>
                  <a:cxnLst/>
                  <a:rect l="l" t="t" r="r" b="b"/>
                  <a:pathLst>
                    <a:path w="115865" h="7335" extrusionOk="0">
                      <a:moveTo>
                        <a:pt x="2012" y="0"/>
                      </a:moveTo>
                      <a:cubicBezTo>
                        <a:pt x="917" y="0"/>
                        <a:pt x="1" y="917"/>
                        <a:pt x="1" y="2011"/>
                      </a:cubicBezTo>
                      <a:lnTo>
                        <a:pt x="1" y="5353"/>
                      </a:lnTo>
                      <a:cubicBezTo>
                        <a:pt x="1" y="6447"/>
                        <a:pt x="917" y="7334"/>
                        <a:pt x="2012" y="7334"/>
                      </a:cubicBezTo>
                      <a:lnTo>
                        <a:pt x="113854" y="7334"/>
                      </a:lnTo>
                      <a:cubicBezTo>
                        <a:pt x="114948" y="7334"/>
                        <a:pt x="115865" y="6447"/>
                        <a:pt x="115865" y="5353"/>
                      </a:cubicBezTo>
                      <a:lnTo>
                        <a:pt x="115865" y="2011"/>
                      </a:lnTo>
                      <a:cubicBezTo>
                        <a:pt x="115865" y="917"/>
                        <a:pt x="114948" y="0"/>
                        <a:pt x="113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68"/>
                <p:cNvSpPr/>
                <p:nvPr/>
              </p:nvSpPr>
              <p:spPr>
                <a:xfrm>
                  <a:off x="8104224" y="2802189"/>
                  <a:ext cx="939375" cy="22312"/>
                </a:xfrm>
                <a:custGeom>
                  <a:avLst/>
                  <a:gdLst/>
                  <a:ahLst/>
                  <a:cxnLst/>
                  <a:rect l="l" t="t" r="r" b="b"/>
                  <a:pathLst>
                    <a:path w="115865" h="2752" extrusionOk="0">
                      <a:moveTo>
                        <a:pt x="1" y="1"/>
                      </a:moveTo>
                      <a:lnTo>
                        <a:pt x="1" y="740"/>
                      </a:lnTo>
                      <a:cubicBezTo>
                        <a:pt x="1" y="1864"/>
                        <a:pt x="917" y="2751"/>
                        <a:pt x="2012" y="2751"/>
                      </a:cubicBezTo>
                      <a:lnTo>
                        <a:pt x="113854" y="2751"/>
                      </a:lnTo>
                      <a:cubicBezTo>
                        <a:pt x="114948" y="2751"/>
                        <a:pt x="115865" y="1864"/>
                        <a:pt x="115865" y="740"/>
                      </a:cubicBezTo>
                      <a:lnTo>
                        <a:pt x="115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68"/>
                <p:cNvSpPr/>
                <p:nvPr/>
              </p:nvSpPr>
              <p:spPr>
                <a:xfrm>
                  <a:off x="8158884" y="2249432"/>
                  <a:ext cx="822854" cy="497509"/>
                </a:xfrm>
                <a:custGeom>
                  <a:avLst/>
                  <a:gdLst/>
                  <a:ahLst/>
                  <a:cxnLst/>
                  <a:rect l="l" t="t" r="r" b="b"/>
                  <a:pathLst>
                    <a:path w="101493" h="61364" extrusionOk="0">
                      <a:moveTo>
                        <a:pt x="2780" y="0"/>
                      </a:moveTo>
                      <a:cubicBezTo>
                        <a:pt x="1243" y="0"/>
                        <a:pt x="1" y="1361"/>
                        <a:pt x="1" y="3017"/>
                      </a:cubicBezTo>
                      <a:lnTo>
                        <a:pt x="1" y="61363"/>
                      </a:lnTo>
                      <a:lnTo>
                        <a:pt x="101493" y="61363"/>
                      </a:lnTo>
                      <a:lnTo>
                        <a:pt x="101493" y="3017"/>
                      </a:lnTo>
                      <a:cubicBezTo>
                        <a:pt x="101493" y="1361"/>
                        <a:pt x="100251" y="0"/>
                        <a:pt x="98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68"/>
                <p:cNvSpPr/>
                <p:nvPr/>
              </p:nvSpPr>
              <p:spPr>
                <a:xfrm>
                  <a:off x="8391691" y="2273523"/>
                  <a:ext cx="556247" cy="447396"/>
                </a:xfrm>
                <a:custGeom>
                  <a:avLst/>
                  <a:gdLst/>
                  <a:ahLst/>
                  <a:cxnLst/>
                  <a:rect l="l" t="t" r="r" b="b"/>
                  <a:pathLst>
                    <a:path w="68609" h="55183" extrusionOk="0">
                      <a:moveTo>
                        <a:pt x="35813" y="1"/>
                      </a:moveTo>
                      <a:lnTo>
                        <a:pt x="1" y="55183"/>
                      </a:lnTo>
                      <a:lnTo>
                        <a:pt x="68609" y="55183"/>
                      </a:lnTo>
                      <a:lnTo>
                        <a:pt x="68609" y="2721"/>
                      </a:lnTo>
                      <a:cubicBezTo>
                        <a:pt x="68609" y="1213"/>
                        <a:pt x="67574" y="1"/>
                        <a:pt x="66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68"/>
                <p:cNvSpPr/>
                <p:nvPr/>
              </p:nvSpPr>
              <p:spPr>
                <a:xfrm>
                  <a:off x="8155050" y="2231332"/>
                  <a:ext cx="830532" cy="533709"/>
                </a:xfrm>
                <a:custGeom>
                  <a:avLst/>
                  <a:gdLst/>
                  <a:ahLst/>
                  <a:cxnLst/>
                  <a:rect l="l" t="t" r="r" b="b"/>
                  <a:pathLst>
                    <a:path w="102440" h="65829" extrusionOk="0">
                      <a:moveTo>
                        <a:pt x="96821" y="5589"/>
                      </a:moveTo>
                      <a:lnTo>
                        <a:pt x="96821" y="60269"/>
                      </a:lnTo>
                      <a:lnTo>
                        <a:pt x="5590" y="60269"/>
                      </a:lnTo>
                      <a:lnTo>
                        <a:pt x="5590" y="5589"/>
                      </a:lnTo>
                      <a:close/>
                      <a:moveTo>
                        <a:pt x="799" y="0"/>
                      </a:moveTo>
                      <a:cubicBezTo>
                        <a:pt x="356" y="0"/>
                        <a:pt x="1" y="355"/>
                        <a:pt x="1" y="798"/>
                      </a:cubicBezTo>
                      <a:lnTo>
                        <a:pt x="1" y="65030"/>
                      </a:lnTo>
                      <a:cubicBezTo>
                        <a:pt x="1" y="65473"/>
                        <a:pt x="356" y="65828"/>
                        <a:pt x="799" y="65828"/>
                      </a:cubicBezTo>
                      <a:lnTo>
                        <a:pt x="101641" y="65828"/>
                      </a:lnTo>
                      <a:cubicBezTo>
                        <a:pt x="102055" y="65828"/>
                        <a:pt x="102439" y="65473"/>
                        <a:pt x="102439" y="65030"/>
                      </a:cubicBezTo>
                      <a:lnTo>
                        <a:pt x="102439" y="798"/>
                      </a:lnTo>
                      <a:cubicBezTo>
                        <a:pt x="102439" y="355"/>
                        <a:pt x="102055" y="0"/>
                        <a:pt x="10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3" name="Google Shape;4523;p68"/>
              <p:cNvSpPr/>
              <p:nvPr/>
            </p:nvSpPr>
            <p:spPr>
              <a:xfrm>
                <a:off x="8502213" y="2678907"/>
                <a:ext cx="115572" cy="14391"/>
              </a:xfrm>
              <a:custGeom>
                <a:avLst/>
                <a:gdLst/>
                <a:ahLst/>
                <a:cxnLst/>
                <a:rect l="l" t="t" r="r" b="b"/>
                <a:pathLst>
                  <a:path w="14255" h="1775" extrusionOk="0">
                    <a:moveTo>
                      <a:pt x="888" y="0"/>
                    </a:moveTo>
                    <a:cubicBezTo>
                      <a:pt x="385" y="0"/>
                      <a:pt x="1" y="414"/>
                      <a:pt x="1" y="887"/>
                    </a:cubicBezTo>
                    <a:cubicBezTo>
                      <a:pt x="1" y="1360"/>
                      <a:pt x="385" y="1775"/>
                      <a:pt x="888" y="1775"/>
                    </a:cubicBezTo>
                    <a:lnTo>
                      <a:pt x="13368" y="1775"/>
                    </a:lnTo>
                    <a:cubicBezTo>
                      <a:pt x="13870" y="1775"/>
                      <a:pt x="14255" y="1360"/>
                      <a:pt x="14255" y="887"/>
                    </a:cubicBezTo>
                    <a:cubicBezTo>
                      <a:pt x="14255" y="414"/>
                      <a:pt x="13870" y="0"/>
                      <a:pt x="13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64"/>
                                        </p:tgtEl>
                                        <p:attrNameLst>
                                          <p:attrName>style.visibility</p:attrName>
                                        </p:attrNameLst>
                                      </p:cBhvr>
                                      <p:to>
                                        <p:strVal val="visible"/>
                                      </p:to>
                                    </p:set>
                                    <p:animEffect transition="in" filter="fade">
                                      <p:cBhvr>
                                        <p:cTn id="7" dur="1000"/>
                                        <p:tgtEl>
                                          <p:spTgt spid="43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67"/>
                                        </p:tgtEl>
                                        <p:attrNameLst>
                                          <p:attrName>style.visibility</p:attrName>
                                        </p:attrNameLst>
                                      </p:cBhvr>
                                      <p:to>
                                        <p:strVal val="visible"/>
                                      </p:to>
                                    </p:set>
                                    <p:animEffect transition="in" filter="fade">
                                      <p:cBhvr>
                                        <p:cTn id="11" dur="1000"/>
                                        <p:tgtEl>
                                          <p:spTgt spid="446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366"/>
                                        </p:tgtEl>
                                        <p:attrNameLst>
                                          <p:attrName>style.visibility</p:attrName>
                                        </p:attrNameLst>
                                      </p:cBhvr>
                                      <p:to>
                                        <p:strVal val="visible"/>
                                      </p:to>
                                    </p:set>
                                    <p:animEffect transition="in" filter="fade">
                                      <p:cBhvr>
                                        <p:cTn id="15" dur="1000"/>
                                        <p:tgtEl>
                                          <p:spTgt spid="4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 name="25 Rectángulo"/>
          <p:cNvSpPr/>
          <p:nvPr/>
        </p:nvSpPr>
        <p:spPr>
          <a:xfrm>
            <a:off x="1143000" y="0"/>
            <a:ext cx="6858000" cy="657929"/>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36" name="Picture 12" descr="http://previewcf.turbosquid.com/Preview/2014/07/08__15_04_13/Bush03.jpg067daa6f-ebc5-4d0f-864a-158b204eeb50Larg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618" t="17850" r="14146" b="43004"/>
          <a:stretch/>
        </p:blipFill>
        <p:spPr bwMode="auto">
          <a:xfrm>
            <a:off x="1143001" y="374889"/>
            <a:ext cx="738770" cy="28304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538" b="80000" l="5049" r="86602">
                        <a14:backgroundMark x1="25437" y1="25000" x2="25146" y2="26538"/>
                        <a14:backgroundMark x1="38641" y1="27154" x2="38641" y2="29769"/>
                        <a14:backgroundMark x1="28544" y1="24538" x2="26990" y2="27462"/>
                        <a14:backgroundMark x1="32427" y1="25692" x2="32816" y2="27462"/>
                        <a14:backgroundMark x1="23301" y1="35462" x2="24175" y2="37462"/>
                        <a14:backgroundMark x1="16311" y1="29000" x2="14369" y2="29077"/>
                        <a14:backgroundMark x1="11942" y1="35154" x2="11845" y2="38077"/>
                        <a14:backgroundMark x1="16117" y1="35000" x2="18058" y2="32615"/>
                        <a14:backgroundMark x1="53883" y1="29923" x2="59223" y2="30615"/>
                        <a14:backgroundMark x1="47282" y1="35462" x2="51359" y2="34308"/>
                        <a14:backgroundMark x1="70583" y1="32538" x2="71553" y2="31846"/>
                        <a14:backgroundMark x1="70583" y1="36462" x2="79223" y2="35385"/>
                        <a14:backgroundMark x1="65340" y1="35231" x2="69903" y2="36692"/>
                        <a14:backgroundMark x1="57864" y1="42000" x2="59223" y2="41308"/>
                        <a14:backgroundMark x1="52233" y1="39538" x2="56117" y2="37615"/>
                        <a14:backgroundMark x1="31748" y1="48846" x2="35922" y2="49385"/>
                        <a14:backgroundMark x1="53981" y1="48846" x2="59029" y2="47923"/>
                        <a14:backgroundMark x1="73398" y1="51769" x2="76990" y2="53692"/>
                        <a14:backgroundMark x1="13010" y1="46462" x2="17961" y2="48846"/>
                        <a14:backgroundMark x1="14757" y1="41385" x2="16117" y2="41846"/>
                        <a14:backgroundMark x1="28252" y1="42692" x2="32718" y2="40462"/>
                        <a14:backgroundMark x1="38641" y1="45385" x2="48932" y2="45385"/>
                        <a14:backgroundMark x1="38641" y1="41308" x2="44951" y2="40923"/>
                        <a14:backgroundMark x1="42233" y1="37231" x2="43301" y2="37846"/>
                        <a14:backgroundMark x1="25049" y1="48000" x2="26602" y2="47154"/>
                        <a14:backgroundMark x1="15825" y1="58154" x2="24951" y2="56538"/>
                        <a14:backgroundMark x1="26117" y1="56538" x2="29417" y2="58846"/>
                        <a14:backgroundMark x1="28835" y1="65462" x2="27573" y2="67615"/>
                        <a14:backgroundMark x1="21068" y1="63462" x2="20291" y2="64154"/>
                        <a14:backgroundMark x1="23592" y1="52615" x2="33010" y2="53000"/>
                        <a14:backgroundMark x1="72816" y1="42000" x2="78544" y2="43538"/>
                        <a14:backgroundMark x1="81262" y1="46846" x2="81165" y2="47385"/>
                        <a14:backgroundMark x1="64563" y1="45615" x2="67282" y2="46462"/>
                        <a14:backgroundMark x1="67670" y1="42077" x2="66990" y2="42077"/>
                        <a14:backgroundMark x1="72330" y1="46692" x2="73495" y2="47077"/>
                        <a14:backgroundMark x1="63689" y1="40308" x2="63398" y2="40692"/>
                        <a14:backgroundMark x1="81748" y1="56769" x2="80194" y2="58154"/>
                        <a14:backgroundMark x1="69223" y1="54385" x2="69223" y2="55692"/>
                        <a14:backgroundMark x1="63883" y1="53308" x2="60874" y2="52615"/>
                        <a14:backgroundMark x1="60000" y1="56615" x2="61748" y2="58077"/>
                        <a14:backgroundMark x1="41165" y1="54538" x2="45340" y2="54000"/>
                        <a14:backgroundMark x1="39709" y1="60385" x2="41748" y2="64077"/>
                        <a14:backgroundMark x1="47767" y1="61385" x2="48738" y2="63846"/>
                        <a14:backgroundMark x1="44757" y1="57923" x2="46699" y2="61000"/>
                        <a14:backgroundMark x1="49417" y1="58077" x2="50971" y2="59077"/>
                        <a14:backgroundMark x1="52039" y1="55769" x2="54175" y2="56769"/>
                        <a14:backgroundMark x1="19223" y1="70000" x2="18641" y2="70000"/>
                        <a14:backgroundMark x1="33301" y1="62923" x2="34951" y2="65154"/>
                        <a14:backgroundMark x1="35922" y1="72538" x2="34369" y2="72769"/>
                        <a14:backgroundMark x1="41165" y1="71000" x2="43398" y2="72538"/>
                        <a14:backgroundMark x1="44466" y1="68538" x2="44466" y2="68538"/>
                        <a14:backgroundMark x1="48350" y1="68308" x2="50097" y2="67846"/>
                        <a14:backgroundMark x1="57767" y1="62615" x2="58447" y2="62615"/>
                        <a14:backgroundMark x1="64854" y1="62077" x2="67961" y2="61846"/>
                        <a14:backgroundMark x1="66990" y1="59000" x2="66214" y2="59077"/>
                        <a14:backgroundMark x1="66505" y1="65462" x2="65437" y2="66077"/>
                        <a14:backgroundMark x1="60971" y1="69154" x2="57864" y2="72000"/>
                        <a14:backgroundMark x1="37864" y1="37154" x2="38252" y2="37000"/>
                        <a14:backgroundMark x1="49515" y1="71769" x2="50971" y2="71308"/>
                        <a14:backgroundMark x1="57282" y1="66000" x2="56699" y2="66923"/>
                        <a14:backgroundMark x1="53592" y1="69923" x2="52621" y2="70462"/>
                      </a14:backgroundRemoval>
                    </a14:imgEffect>
                  </a14:imgLayer>
                </a14:imgProps>
              </a:ext>
              <a:ext uri="{28A0092B-C50C-407E-A947-70E740481C1C}">
                <a14:useLocalDpi xmlns:a14="http://schemas.microsoft.com/office/drawing/2010/main" val="0"/>
              </a:ext>
            </a:extLst>
          </a:blip>
          <a:srcRect l="5884" t="18794" r="14445" b="20658"/>
          <a:stretch/>
        </p:blipFill>
        <p:spPr>
          <a:xfrm rot="5400000">
            <a:off x="2114727" y="323531"/>
            <a:ext cx="3888432" cy="4806534"/>
          </a:xfrm>
          <a:prstGeom prst="rect">
            <a:avLst/>
          </a:prstGeom>
          <a:effectLst>
            <a:outerShdw blurRad="50800" dist="38100" dir="2700000" algn="tl" rotWithShape="0">
              <a:prstClr val="black">
                <a:alpha val="40000"/>
              </a:prstClr>
            </a:outerShdw>
          </a:effectLst>
        </p:spPr>
      </p:pic>
      <p:pic>
        <p:nvPicPr>
          <p:cNvPr id="9" name="8 Imagen"/>
          <p:cNvPicPr>
            <a:picLocks noChangeAspect="1"/>
          </p:cNvPicPr>
          <p:nvPr/>
        </p:nvPicPr>
        <p:blipFill>
          <a:blip r:embed="rId9">
            <a:extLst>
              <a:ext uri="{837473B0-CC2E-450A-ABE3-18F120FF3D39}">
                <a1611:picAttrSrcUrl xmlns:a1611="http://schemas.microsoft.com/office/drawing/2016/11/main" r:id="rId10"/>
              </a:ext>
            </a:extLst>
          </a:blip>
          <a:srcRect/>
          <a:stretch/>
        </p:blipFill>
        <p:spPr>
          <a:xfrm>
            <a:off x="6417649" y="490328"/>
            <a:ext cx="1834066" cy="1078430"/>
          </a:xfrm>
          <a:prstGeom prst="rect">
            <a:avLst/>
          </a:prstGeom>
          <a:effectLst>
            <a:outerShdw blurRad="76200" dir="18900000" sy="23000" kx="-1200000" algn="bl" rotWithShape="0">
              <a:prstClr val="black">
                <a:alpha val="20000"/>
              </a:prstClr>
            </a:outerShdw>
          </a:effectLst>
        </p:spPr>
      </p:pic>
      <p:sp>
        <p:nvSpPr>
          <p:cNvPr id="10" name="9 CuadroTexto"/>
          <p:cNvSpPr txBox="1"/>
          <p:nvPr/>
        </p:nvSpPr>
        <p:spPr>
          <a:xfrm>
            <a:off x="1222672" y="1331827"/>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TOM</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11" name="10 CuadroTexto"/>
          <p:cNvSpPr txBox="1"/>
          <p:nvPr/>
        </p:nvSpPr>
        <p:spPr>
          <a:xfrm>
            <a:off x="1185778" y="4617009"/>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BOB</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12" name="11 CuadroTexto"/>
          <p:cNvSpPr txBox="1"/>
          <p:nvPr/>
        </p:nvSpPr>
        <p:spPr>
          <a:xfrm>
            <a:off x="1188003" y="2479588"/>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LIZ</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sp>
        <p:nvSpPr>
          <p:cNvPr id="13" name="12 CuadroTexto"/>
          <p:cNvSpPr txBox="1"/>
          <p:nvPr/>
        </p:nvSpPr>
        <p:spPr>
          <a:xfrm>
            <a:off x="1199729" y="3574252"/>
            <a:ext cx="717638" cy="300082"/>
          </a:xfrm>
          <a:prstGeom prst="rect">
            <a:avLst/>
          </a:prstGeom>
          <a:noFill/>
        </p:spPr>
        <p:txBody>
          <a:bodyPr wrap="square" rtlCol="0">
            <a:spAutoFit/>
          </a:bodyPr>
          <a:lstStyle/>
          <a:p>
            <a:pPr algn="ctr" defTabSz="685800">
              <a:buClrTx/>
            </a:pPr>
            <a:r>
              <a:rPr lang="es-ES_tradnl" sz="1350" b="1" kern="1200" dirty="0">
                <a:solidFill>
                  <a:schemeClr val="tx2">
                    <a:lumMod val="50000"/>
                  </a:schemeClr>
                </a:solidFill>
                <a:effectLst>
                  <a:outerShdw blurRad="38100" dist="38100" dir="2700000" algn="tl">
                    <a:srgbClr val="000000">
                      <a:alpha val="43137"/>
                    </a:srgbClr>
                  </a:outerShdw>
                </a:effectLst>
                <a:latin typeface=""/>
                <a:ea typeface="+mn-ea"/>
                <a:cs typeface="+mn-cs"/>
              </a:rPr>
              <a:t>ANN</a:t>
            </a:r>
            <a:endParaRPr lang="es-ES" sz="135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pic>
        <p:nvPicPr>
          <p:cNvPr id="16" name="15 Imagen"/>
          <p:cNvPicPr>
            <a:picLocks noChangeAspect="1"/>
          </p:cNvPicPr>
          <p:nvPr/>
        </p:nvPicPr>
        <p:blipFill>
          <a:blip r:embed="rId11">
            <a:extLst>
              <a:ext uri="{837473B0-CC2E-450A-ABE3-18F120FF3D39}">
                <a1611:picAttrSrcUrl xmlns:a1611="http://schemas.microsoft.com/office/drawing/2016/11/main" r:id="rId12"/>
              </a:ext>
            </a:extLst>
          </a:blip>
          <a:srcRect/>
          <a:stretch/>
        </p:blipFill>
        <p:spPr>
          <a:xfrm>
            <a:off x="6433879" y="3996909"/>
            <a:ext cx="1802348" cy="1057227"/>
          </a:xfrm>
          <a:prstGeom prst="rect">
            <a:avLst/>
          </a:prstGeom>
          <a:effectLst>
            <a:outerShdw blurRad="76200" dir="18900000" sy="23000" kx="-1200000" algn="bl" rotWithShape="0">
              <a:prstClr val="black">
                <a:alpha val="20000"/>
              </a:prstClr>
            </a:outerShdw>
          </a:effectLst>
        </p:spPr>
      </p:pic>
      <p:sp>
        <p:nvSpPr>
          <p:cNvPr id="25" name="24 CuadroTexto"/>
          <p:cNvSpPr txBox="1"/>
          <p:nvPr/>
        </p:nvSpPr>
        <p:spPr>
          <a:xfrm>
            <a:off x="2119945" y="-30905"/>
            <a:ext cx="4212468" cy="738664"/>
          </a:xfrm>
          <a:prstGeom prst="rect">
            <a:avLst/>
          </a:prstGeom>
          <a:noFill/>
        </p:spPr>
        <p:txBody>
          <a:bodyPr wrap="square" rtlCol="0">
            <a:spAutoFit/>
          </a:bodyPr>
          <a:lstStyle/>
          <a:p>
            <a:pPr algn="ctr" defTabSz="685800">
              <a:buClrTx/>
            </a:pP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2000: Honda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developed</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It</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 can run,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jump</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 and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work</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 as a </a:t>
            </a:r>
            <a:r>
              <a:rPr lang="es-ES_tradnl" sz="2100" b="1" kern="1200" dirty="0" err="1">
                <a:solidFill>
                  <a:schemeClr val="accent1">
                    <a:lumMod val="50000"/>
                  </a:schemeClr>
                </a:solidFill>
                <a:effectLst>
                  <a:outerShdw blurRad="38100" dist="38100" dir="2700000" algn="tl">
                    <a:srgbClr val="000000">
                      <a:alpha val="43137"/>
                    </a:srgbClr>
                  </a:outerShdw>
                </a:effectLst>
                <a:latin typeface="Calibri"/>
                <a:ea typeface="+mn-ea"/>
                <a:cs typeface="+mn-cs"/>
              </a:rPr>
              <a:t>bartender</a:t>
            </a:r>
            <a:r>
              <a:rPr lang="es-ES_tradnl" sz="2100" b="1" kern="1200" dirty="0">
                <a:solidFill>
                  <a:schemeClr val="accent1">
                    <a:lumMod val="50000"/>
                  </a:schemeClr>
                </a:solidFill>
                <a:effectLst>
                  <a:outerShdw blurRad="38100" dist="38100" dir="2700000" algn="tl">
                    <a:srgbClr val="000000">
                      <a:alpha val="43137"/>
                    </a:srgbClr>
                  </a:outerShdw>
                </a:effectLst>
                <a:latin typeface="Calibri"/>
                <a:ea typeface="+mn-ea"/>
                <a:cs typeface="+mn-cs"/>
              </a:rPr>
              <a:t>.</a:t>
            </a:r>
          </a:p>
        </p:txBody>
      </p:sp>
      <p:pic>
        <p:nvPicPr>
          <p:cNvPr id="6" name="Picture 22" descr="http://www.graphicmania.net/wp-content/uploads/13012011/cg00.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911" b="95935" l="36552" r="58448">
                        <a14:backgroundMark x1="50172" y1="46748" x2="51207" y2="43089"/>
                        <a14:backgroundMark x1="48621" y1="46748" x2="48621" y2="46748"/>
                        <a14:backgroundMark x1="48103" y1="56911" x2="48621" y2="56911"/>
                        <a14:backgroundMark x1="46552" y1="83740" x2="47586" y2="87398"/>
                      </a14:backgroundRemoval>
                    </a14:imgEffect>
                    <a14:imgEffect>
                      <a14:brightnessContrast contrast="40000"/>
                    </a14:imgEffect>
                  </a14:imgLayer>
                </a14:imgProps>
              </a:ext>
              <a:ext uri="{28A0092B-C50C-407E-A947-70E740481C1C}">
                <a14:useLocalDpi xmlns:a14="http://schemas.microsoft.com/office/drawing/2010/main" val="0"/>
              </a:ext>
            </a:extLst>
          </a:blip>
          <a:srcRect l="36911" t="8263" r="42278" b="5883"/>
          <a:stretch/>
        </p:blipFill>
        <p:spPr bwMode="auto">
          <a:xfrm>
            <a:off x="1331641" y="1738049"/>
            <a:ext cx="432047" cy="75595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080058" y="4674189"/>
            <a:ext cx="4212468" cy="415498"/>
          </a:xfrm>
          <a:prstGeom prst="rect">
            <a:avLst/>
          </a:prstGeom>
          <a:noFill/>
        </p:spPr>
        <p:txBody>
          <a:bodyPr wrap="square" rtlCol="0">
            <a:spAutoFit/>
          </a:bodyPr>
          <a:lstStyle/>
          <a:p>
            <a:pPr algn="ctr" defTabSz="685800">
              <a:buClrTx/>
            </a:pP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Click</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on</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the</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right</a:t>
            </a:r>
            <a:r>
              <a:rPr lang="es-ES_tradnl" sz="2100" b="1" kern="1200" dirty="0">
                <a:solidFill>
                  <a:schemeClr val="tx2">
                    <a:lumMod val="50000"/>
                  </a:schemeClr>
                </a:solidFill>
                <a:effectLst>
                  <a:outerShdw blurRad="38100" dist="38100" dir="2700000" algn="tl">
                    <a:srgbClr val="000000">
                      <a:alpha val="43137"/>
                    </a:srgbClr>
                  </a:outerShdw>
                </a:effectLst>
                <a:latin typeface=""/>
                <a:ea typeface="+mn-ea"/>
                <a:cs typeface="+mn-cs"/>
              </a:rPr>
              <a:t> </a:t>
            </a:r>
            <a:r>
              <a:rPr lang="es-ES_tradnl" sz="2100" b="1" kern="1200" dirty="0" err="1">
                <a:solidFill>
                  <a:schemeClr val="tx2">
                    <a:lumMod val="50000"/>
                  </a:schemeClr>
                </a:solidFill>
                <a:effectLst>
                  <a:outerShdw blurRad="38100" dist="38100" dir="2700000" algn="tl">
                    <a:srgbClr val="000000">
                      <a:alpha val="43137"/>
                    </a:srgbClr>
                  </a:outerShdw>
                </a:effectLst>
                <a:latin typeface=""/>
                <a:ea typeface="+mn-ea"/>
                <a:cs typeface="+mn-cs"/>
              </a:rPr>
              <a:t>kid</a:t>
            </a:r>
            <a:endParaRPr lang="es-ES" sz="2100" b="1" kern="1200" dirty="0">
              <a:solidFill>
                <a:schemeClr val="tx2">
                  <a:lumMod val="50000"/>
                </a:schemeClr>
              </a:solidFill>
              <a:effectLst>
                <a:outerShdw blurRad="38100" dist="38100" dir="2700000" algn="tl">
                  <a:srgbClr val="000000">
                    <a:alpha val="43137"/>
                  </a:srgbClr>
                </a:outerShdw>
              </a:effectLst>
              <a:latin typeface=""/>
              <a:ea typeface="+mn-ea"/>
              <a:cs typeface="+mn-cs"/>
            </a:endParaRPr>
          </a:p>
        </p:txBody>
      </p:sp>
      <p:pic>
        <p:nvPicPr>
          <p:cNvPr id="7" name="Picture 14" descr="http://www.sawgrassshack.com/files/sgs/imagecache/slideshow/kid-project-slideshows/ss_image1_andy'sairplanes_character.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37" b="95782" l="29470" r="70530">
                        <a14:foregroundMark x1="50000" y1="19851" x2="48841" y2="24318"/>
                        <a14:foregroundMark x1="62252" y1="31762" x2="59437" y2="35732"/>
                        <a14:foregroundMark x1="39238" y1="84119" x2="37914" y2="88586"/>
                        <a14:foregroundMark x1="42053" y1="84864" x2="42053" y2="84864"/>
                        <a14:foregroundMark x1="51490" y1="87841" x2="54139" y2="90074"/>
                        <a14:foregroundMark x1="57285" y1="91811" x2="54636" y2="92556"/>
                        <a14:foregroundMark x1="45695" y1="84864" x2="41556" y2="87841"/>
                        <a14:backgroundMark x1="46854" y1="86104" x2="48344" y2="92060"/>
                      </a14:backgroundRemoval>
                    </a14:imgEffect>
                  </a14:imgLayer>
                </a14:imgProps>
              </a:ext>
              <a:ext uri="{28A0092B-C50C-407E-A947-70E740481C1C}">
                <a14:useLocalDpi xmlns:a14="http://schemas.microsoft.com/office/drawing/2010/main" val="0"/>
              </a:ext>
            </a:extLst>
          </a:blip>
          <a:srcRect l="30010" r="29929" b="5298"/>
          <a:stretch/>
        </p:blipFill>
        <p:spPr bwMode="auto">
          <a:xfrm flipH="1">
            <a:off x="1228760" y="3837314"/>
            <a:ext cx="513367" cy="80859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2" descr="http://features.cgsociety.org/newgallerycrits/g62/54062/54062_1275693406_larg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66389" t="42488" r="6330" b="10256"/>
          <a:stretch/>
        </p:blipFill>
        <p:spPr bwMode="auto">
          <a:xfrm flipH="1">
            <a:off x="1242965" y="2818169"/>
            <a:ext cx="509212" cy="75608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6" name="45 Pentágono">
            <a:hlinkClick r:id="" action="ppaction://hlinkshowjump?jump=nextslide"/>
          </p:cNvPr>
          <p:cNvSpPr/>
          <p:nvPr/>
        </p:nvSpPr>
        <p:spPr>
          <a:xfrm>
            <a:off x="5592745" y="4757317"/>
            <a:ext cx="765529" cy="242902"/>
          </a:xfrm>
          <a:prstGeom prst="homePlate">
            <a:avLst/>
          </a:prstGeom>
          <a:solidFill>
            <a:srgbClr val="0070C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s-ES_tradnl" sz="1350" b="1" kern="1200" dirty="0">
                <a:solidFill>
                  <a:prstClr val="white"/>
                </a:solidFill>
                <a:latin typeface=""/>
              </a:rPr>
              <a:t>NEXT</a:t>
            </a:r>
            <a:endParaRPr lang="es-ES" sz="1350" b="1" kern="1200" dirty="0">
              <a:solidFill>
                <a:prstClr val="white"/>
              </a:solidFill>
              <a:latin typeface=""/>
            </a:endParaRPr>
          </a:p>
        </p:txBody>
      </p:sp>
      <p:pic>
        <p:nvPicPr>
          <p:cNvPr id="14" name="13 Imagen"/>
          <p:cNvPicPr>
            <a:picLocks noChangeAspect="1"/>
          </p:cNvPicPr>
          <p:nvPr/>
        </p:nvPicPr>
        <p:blipFill>
          <a:blip r:embed="rId19">
            <a:extLst>
              <a:ext uri="{837473B0-CC2E-450A-ABE3-18F120FF3D39}">
                <a1611:picAttrSrcUrl xmlns:a1611="http://schemas.microsoft.com/office/drawing/2016/11/main" r:id="rId20"/>
              </a:ext>
            </a:extLst>
          </a:blip>
          <a:srcRect/>
          <a:stretch/>
        </p:blipFill>
        <p:spPr>
          <a:xfrm>
            <a:off x="6450212" y="1556879"/>
            <a:ext cx="1786015" cy="1320174"/>
          </a:xfrm>
          <a:prstGeom prst="rect">
            <a:avLst/>
          </a:prstGeom>
          <a:effectLst>
            <a:outerShdw blurRad="76200" dir="18900000" sy="23000" kx="-1200000" algn="bl" rotWithShape="0">
              <a:prstClr val="black">
                <a:alpha val="20000"/>
              </a:prstClr>
            </a:outerShdw>
          </a:effectLst>
        </p:spPr>
      </p:pic>
      <p:sp>
        <p:nvSpPr>
          <p:cNvPr id="2" name="1 Forma libre"/>
          <p:cNvSpPr/>
          <p:nvPr/>
        </p:nvSpPr>
        <p:spPr>
          <a:xfrm>
            <a:off x="1654629" y="1055915"/>
            <a:ext cx="859972" cy="337457"/>
          </a:xfrm>
          <a:custGeom>
            <a:avLst/>
            <a:gdLst>
              <a:gd name="connsiteX0" fmla="*/ 0 w 1146629"/>
              <a:gd name="connsiteY0" fmla="*/ 0 h 449943"/>
              <a:gd name="connsiteX1" fmla="*/ 464458 w 1146629"/>
              <a:gd name="connsiteY1" fmla="*/ 14514 h 449943"/>
              <a:gd name="connsiteX2" fmla="*/ 769258 w 1146629"/>
              <a:gd name="connsiteY2" fmla="*/ 72571 h 449943"/>
              <a:gd name="connsiteX3" fmla="*/ 1030515 w 1146629"/>
              <a:gd name="connsiteY3" fmla="*/ 261257 h 449943"/>
              <a:gd name="connsiteX4" fmla="*/ 1146629 w 1146629"/>
              <a:gd name="connsiteY4" fmla="*/ 449943 h 44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9" h="449943">
                <a:moveTo>
                  <a:pt x="0" y="0"/>
                </a:moveTo>
                <a:cubicBezTo>
                  <a:pt x="168124" y="1209"/>
                  <a:pt x="336248" y="2419"/>
                  <a:pt x="464458" y="14514"/>
                </a:cubicBezTo>
                <a:cubicBezTo>
                  <a:pt x="592668" y="26609"/>
                  <a:pt x="674915" y="31447"/>
                  <a:pt x="769258" y="72571"/>
                </a:cubicBezTo>
                <a:cubicBezTo>
                  <a:pt x="863601" y="113695"/>
                  <a:pt x="967620" y="198362"/>
                  <a:pt x="1030515" y="261257"/>
                </a:cubicBezTo>
                <a:cubicBezTo>
                  <a:pt x="1093410" y="324152"/>
                  <a:pt x="1120019" y="387047"/>
                  <a:pt x="1146629" y="4499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 name="2 Forma libre"/>
          <p:cNvSpPr/>
          <p:nvPr/>
        </p:nvSpPr>
        <p:spPr>
          <a:xfrm>
            <a:off x="2362200" y="1295008"/>
            <a:ext cx="876501" cy="502061"/>
          </a:xfrm>
          <a:custGeom>
            <a:avLst/>
            <a:gdLst>
              <a:gd name="connsiteX0" fmla="*/ 275771 w 1168668"/>
              <a:gd name="connsiteY0" fmla="*/ 290809 h 669415"/>
              <a:gd name="connsiteX1" fmla="*/ 449943 w 1168668"/>
              <a:gd name="connsiteY1" fmla="*/ 508523 h 669415"/>
              <a:gd name="connsiteX2" fmla="*/ 696686 w 1168668"/>
              <a:gd name="connsiteY2" fmla="*/ 668180 h 669415"/>
              <a:gd name="connsiteX3" fmla="*/ 1103086 w 1168668"/>
              <a:gd name="connsiteY3" fmla="*/ 566580 h 669415"/>
              <a:gd name="connsiteX4" fmla="*/ 1161143 w 1168668"/>
              <a:gd name="connsiteY4" fmla="*/ 290809 h 669415"/>
              <a:gd name="connsiteX5" fmla="*/ 1030514 w 1168668"/>
              <a:gd name="connsiteY5" fmla="*/ 73094 h 669415"/>
              <a:gd name="connsiteX6" fmla="*/ 740229 w 1168668"/>
              <a:gd name="connsiteY6" fmla="*/ 523 h 669415"/>
              <a:gd name="connsiteX7" fmla="*/ 406400 w 1168668"/>
              <a:gd name="connsiteY7" fmla="*/ 102123 h 669415"/>
              <a:gd name="connsiteX8" fmla="*/ 0 w 1168668"/>
              <a:gd name="connsiteY8" fmla="*/ 406923 h 66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668" h="669415">
                <a:moveTo>
                  <a:pt x="275771" y="290809"/>
                </a:moveTo>
                <a:cubicBezTo>
                  <a:pt x="327781" y="368218"/>
                  <a:pt x="379791" y="445628"/>
                  <a:pt x="449943" y="508523"/>
                </a:cubicBezTo>
                <a:cubicBezTo>
                  <a:pt x="520096" y="571418"/>
                  <a:pt x="587829" y="658504"/>
                  <a:pt x="696686" y="668180"/>
                </a:cubicBezTo>
                <a:cubicBezTo>
                  <a:pt x="805543" y="677856"/>
                  <a:pt x="1025677" y="629475"/>
                  <a:pt x="1103086" y="566580"/>
                </a:cubicBezTo>
                <a:cubicBezTo>
                  <a:pt x="1180495" y="503685"/>
                  <a:pt x="1173238" y="373057"/>
                  <a:pt x="1161143" y="290809"/>
                </a:cubicBezTo>
                <a:cubicBezTo>
                  <a:pt x="1149048" y="208561"/>
                  <a:pt x="1100666" y="121475"/>
                  <a:pt x="1030514" y="73094"/>
                </a:cubicBezTo>
                <a:cubicBezTo>
                  <a:pt x="960362" y="24713"/>
                  <a:pt x="844248" y="-4315"/>
                  <a:pt x="740229" y="523"/>
                </a:cubicBezTo>
                <a:cubicBezTo>
                  <a:pt x="636210" y="5361"/>
                  <a:pt x="529771" y="34390"/>
                  <a:pt x="406400" y="102123"/>
                </a:cubicBezTo>
                <a:cubicBezTo>
                  <a:pt x="283029" y="169856"/>
                  <a:pt x="141514" y="288389"/>
                  <a:pt x="0" y="40692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7" name="16 Forma libre"/>
          <p:cNvSpPr/>
          <p:nvPr/>
        </p:nvSpPr>
        <p:spPr>
          <a:xfrm>
            <a:off x="1981200" y="1796143"/>
            <a:ext cx="195943" cy="522515"/>
          </a:xfrm>
          <a:custGeom>
            <a:avLst/>
            <a:gdLst>
              <a:gd name="connsiteX0" fmla="*/ 261257 w 261257"/>
              <a:gd name="connsiteY0" fmla="*/ 0 h 696686"/>
              <a:gd name="connsiteX1" fmla="*/ 72571 w 261257"/>
              <a:gd name="connsiteY1" fmla="*/ 319314 h 696686"/>
              <a:gd name="connsiteX2" fmla="*/ 0 w 261257"/>
              <a:gd name="connsiteY2" fmla="*/ 696686 h 696686"/>
            </a:gdLst>
            <a:ahLst/>
            <a:cxnLst>
              <a:cxn ang="0">
                <a:pos x="connsiteX0" y="connsiteY0"/>
              </a:cxn>
              <a:cxn ang="0">
                <a:pos x="connsiteX1" y="connsiteY1"/>
              </a:cxn>
              <a:cxn ang="0">
                <a:pos x="connsiteX2" y="connsiteY2"/>
              </a:cxn>
            </a:cxnLst>
            <a:rect l="l" t="t" r="r" b="b"/>
            <a:pathLst>
              <a:path w="261257" h="696686">
                <a:moveTo>
                  <a:pt x="261257" y="0"/>
                </a:moveTo>
                <a:cubicBezTo>
                  <a:pt x="188685" y="101600"/>
                  <a:pt x="116114" y="203200"/>
                  <a:pt x="72571" y="319314"/>
                </a:cubicBezTo>
                <a:cubicBezTo>
                  <a:pt x="29028" y="435428"/>
                  <a:pt x="14514" y="566057"/>
                  <a:pt x="0" y="69668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8" name="17 Forma libre"/>
          <p:cNvSpPr/>
          <p:nvPr/>
        </p:nvSpPr>
        <p:spPr>
          <a:xfrm>
            <a:off x="1948543" y="2449286"/>
            <a:ext cx="859972" cy="990600"/>
          </a:xfrm>
          <a:custGeom>
            <a:avLst/>
            <a:gdLst>
              <a:gd name="connsiteX0" fmla="*/ 0 w 1146629"/>
              <a:gd name="connsiteY0" fmla="*/ 0 h 1320800"/>
              <a:gd name="connsiteX1" fmla="*/ 87086 w 1146629"/>
              <a:gd name="connsiteY1" fmla="*/ 406400 h 1320800"/>
              <a:gd name="connsiteX2" fmla="*/ 406400 w 1146629"/>
              <a:gd name="connsiteY2" fmla="*/ 885372 h 1320800"/>
              <a:gd name="connsiteX3" fmla="*/ 943429 w 1146629"/>
              <a:gd name="connsiteY3" fmla="*/ 1233715 h 1320800"/>
              <a:gd name="connsiteX4" fmla="*/ 1146629 w 1146629"/>
              <a:gd name="connsiteY4" fmla="*/ 132080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629" h="1320800">
                <a:moveTo>
                  <a:pt x="0" y="0"/>
                </a:moveTo>
                <a:cubicBezTo>
                  <a:pt x="9676" y="129419"/>
                  <a:pt x="19353" y="258838"/>
                  <a:pt x="87086" y="406400"/>
                </a:cubicBezTo>
                <a:cubicBezTo>
                  <a:pt x="154819" y="553962"/>
                  <a:pt x="263676" y="747486"/>
                  <a:pt x="406400" y="885372"/>
                </a:cubicBezTo>
                <a:cubicBezTo>
                  <a:pt x="549124" y="1023258"/>
                  <a:pt x="820058" y="1161144"/>
                  <a:pt x="943429" y="1233715"/>
                </a:cubicBezTo>
                <a:cubicBezTo>
                  <a:pt x="1066801" y="1306286"/>
                  <a:pt x="1106715" y="1313543"/>
                  <a:pt x="1146629" y="13208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19" name="18 Forma libre"/>
          <p:cNvSpPr/>
          <p:nvPr/>
        </p:nvSpPr>
        <p:spPr>
          <a:xfrm>
            <a:off x="2993572" y="3526972"/>
            <a:ext cx="1404257" cy="402771"/>
          </a:xfrm>
          <a:custGeom>
            <a:avLst/>
            <a:gdLst>
              <a:gd name="connsiteX0" fmla="*/ 0 w 1872342"/>
              <a:gd name="connsiteY0" fmla="*/ 0 h 537028"/>
              <a:gd name="connsiteX1" fmla="*/ 1059542 w 1872342"/>
              <a:gd name="connsiteY1" fmla="*/ 391885 h 537028"/>
              <a:gd name="connsiteX2" fmla="*/ 1872342 w 1872342"/>
              <a:gd name="connsiteY2" fmla="*/ 537028 h 537028"/>
            </a:gdLst>
            <a:ahLst/>
            <a:cxnLst>
              <a:cxn ang="0">
                <a:pos x="connsiteX0" y="connsiteY0"/>
              </a:cxn>
              <a:cxn ang="0">
                <a:pos x="connsiteX1" y="connsiteY1"/>
              </a:cxn>
              <a:cxn ang="0">
                <a:pos x="connsiteX2" y="connsiteY2"/>
              </a:cxn>
            </a:cxnLst>
            <a:rect l="l" t="t" r="r" b="b"/>
            <a:pathLst>
              <a:path w="1872342" h="537028">
                <a:moveTo>
                  <a:pt x="0" y="0"/>
                </a:moveTo>
                <a:cubicBezTo>
                  <a:pt x="373742" y="151190"/>
                  <a:pt x="747485" y="302380"/>
                  <a:pt x="1059542" y="391885"/>
                </a:cubicBezTo>
                <a:cubicBezTo>
                  <a:pt x="1371599" y="481390"/>
                  <a:pt x="1621970" y="509209"/>
                  <a:pt x="1872342" y="53702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0" name="19 Forma libre"/>
          <p:cNvSpPr/>
          <p:nvPr/>
        </p:nvSpPr>
        <p:spPr>
          <a:xfrm>
            <a:off x="4550229" y="3875315"/>
            <a:ext cx="163286" cy="54428"/>
          </a:xfrm>
          <a:custGeom>
            <a:avLst/>
            <a:gdLst>
              <a:gd name="connsiteX0" fmla="*/ 0 w 217715"/>
              <a:gd name="connsiteY0" fmla="*/ 72571 h 72571"/>
              <a:gd name="connsiteX1" fmla="*/ 174172 w 217715"/>
              <a:gd name="connsiteY1" fmla="*/ 58057 h 72571"/>
              <a:gd name="connsiteX2" fmla="*/ 217715 w 217715"/>
              <a:gd name="connsiteY2" fmla="*/ 0 h 72571"/>
            </a:gdLst>
            <a:ahLst/>
            <a:cxnLst>
              <a:cxn ang="0">
                <a:pos x="connsiteX0" y="connsiteY0"/>
              </a:cxn>
              <a:cxn ang="0">
                <a:pos x="connsiteX1" y="connsiteY1"/>
              </a:cxn>
              <a:cxn ang="0">
                <a:pos x="connsiteX2" y="connsiteY2"/>
              </a:cxn>
            </a:cxnLst>
            <a:rect l="l" t="t" r="r" b="b"/>
            <a:pathLst>
              <a:path w="217715" h="72571">
                <a:moveTo>
                  <a:pt x="0" y="72571"/>
                </a:moveTo>
                <a:cubicBezTo>
                  <a:pt x="68943" y="71361"/>
                  <a:pt x="137886" y="70152"/>
                  <a:pt x="174172" y="58057"/>
                </a:cubicBezTo>
                <a:cubicBezTo>
                  <a:pt x="210458" y="45962"/>
                  <a:pt x="214086" y="22981"/>
                  <a:pt x="217715"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1" name="20 Forma libre"/>
          <p:cNvSpPr/>
          <p:nvPr/>
        </p:nvSpPr>
        <p:spPr>
          <a:xfrm>
            <a:off x="4582886" y="3450772"/>
            <a:ext cx="273371" cy="315686"/>
          </a:xfrm>
          <a:custGeom>
            <a:avLst/>
            <a:gdLst>
              <a:gd name="connsiteX0" fmla="*/ 333829 w 364495"/>
              <a:gd name="connsiteY0" fmla="*/ 420914 h 420914"/>
              <a:gd name="connsiteX1" fmla="*/ 362857 w 364495"/>
              <a:gd name="connsiteY1" fmla="*/ 246742 h 420914"/>
              <a:gd name="connsiteX2" fmla="*/ 290286 w 364495"/>
              <a:gd name="connsiteY2" fmla="*/ 116114 h 420914"/>
              <a:gd name="connsiteX3" fmla="*/ 145143 w 364495"/>
              <a:gd name="connsiteY3" fmla="*/ 29028 h 420914"/>
              <a:gd name="connsiteX4" fmla="*/ 0 w 364495"/>
              <a:gd name="connsiteY4" fmla="*/ 0 h 42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95" h="420914">
                <a:moveTo>
                  <a:pt x="333829" y="420914"/>
                </a:moveTo>
                <a:cubicBezTo>
                  <a:pt x="351971" y="359228"/>
                  <a:pt x="370114" y="297542"/>
                  <a:pt x="362857" y="246742"/>
                </a:cubicBezTo>
                <a:cubicBezTo>
                  <a:pt x="355600" y="195942"/>
                  <a:pt x="326572" y="152400"/>
                  <a:pt x="290286" y="116114"/>
                </a:cubicBezTo>
                <a:cubicBezTo>
                  <a:pt x="254000" y="79828"/>
                  <a:pt x="193524" y="48380"/>
                  <a:pt x="145143" y="29028"/>
                </a:cubicBezTo>
                <a:cubicBezTo>
                  <a:pt x="96762" y="9676"/>
                  <a:pt x="48381" y="4838"/>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2" name="21 Forma libre"/>
          <p:cNvSpPr/>
          <p:nvPr/>
        </p:nvSpPr>
        <p:spPr>
          <a:xfrm>
            <a:off x="4081462" y="3462337"/>
            <a:ext cx="357188" cy="347663"/>
          </a:xfrm>
          <a:custGeom>
            <a:avLst/>
            <a:gdLst>
              <a:gd name="connsiteX0" fmla="*/ 476250 w 476250"/>
              <a:gd name="connsiteY0" fmla="*/ 0 h 463550"/>
              <a:gd name="connsiteX1" fmla="*/ 323850 w 476250"/>
              <a:gd name="connsiteY1" fmla="*/ 57150 h 463550"/>
              <a:gd name="connsiteX2" fmla="*/ 165100 w 476250"/>
              <a:gd name="connsiteY2" fmla="*/ 177800 h 463550"/>
              <a:gd name="connsiteX3" fmla="*/ 76200 w 476250"/>
              <a:gd name="connsiteY3" fmla="*/ 311150 h 463550"/>
              <a:gd name="connsiteX4" fmla="*/ 0 w 476250"/>
              <a:gd name="connsiteY4" fmla="*/ 463550 h 46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463550">
                <a:moveTo>
                  <a:pt x="476250" y="0"/>
                </a:moveTo>
                <a:cubicBezTo>
                  <a:pt x="425979" y="13758"/>
                  <a:pt x="375708" y="27517"/>
                  <a:pt x="323850" y="57150"/>
                </a:cubicBezTo>
                <a:cubicBezTo>
                  <a:pt x="271992" y="86783"/>
                  <a:pt x="206375" y="135467"/>
                  <a:pt x="165100" y="177800"/>
                </a:cubicBezTo>
                <a:cubicBezTo>
                  <a:pt x="123825" y="220133"/>
                  <a:pt x="103717" y="263525"/>
                  <a:pt x="76200" y="311150"/>
                </a:cubicBezTo>
                <a:cubicBezTo>
                  <a:pt x="48683" y="358775"/>
                  <a:pt x="24341" y="411162"/>
                  <a:pt x="0" y="4635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3" name="22 Forma libre"/>
          <p:cNvSpPr/>
          <p:nvPr/>
        </p:nvSpPr>
        <p:spPr>
          <a:xfrm>
            <a:off x="4057650" y="3938587"/>
            <a:ext cx="109538" cy="338138"/>
          </a:xfrm>
          <a:custGeom>
            <a:avLst/>
            <a:gdLst>
              <a:gd name="connsiteX0" fmla="*/ 0 w 146050"/>
              <a:gd name="connsiteY0" fmla="*/ 0 h 450850"/>
              <a:gd name="connsiteX1" fmla="*/ 6350 w 146050"/>
              <a:gd name="connsiteY1" fmla="*/ 184150 h 450850"/>
              <a:gd name="connsiteX2" fmla="*/ 31750 w 146050"/>
              <a:gd name="connsiteY2" fmla="*/ 292100 h 450850"/>
              <a:gd name="connsiteX3" fmla="*/ 95250 w 146050"/>
              <a:gd name="connsiteY3" fmla="*/ 393700 h 450850"/>
              <a:gd name="connsiteX4" fmla="*/ 146050 w 146050"/>
              <a:gd name="connsiteY4" fmla="*/ 450850 h 45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 h="450850">
                <a:moveTo>
                  <a:pt x="0" y="0"/>
                </a:moveTo>
                <a:cubicBezTo>
                  <a:pt x="529" y="67733"/>
                  <a:pt x="1058" y="135467"/>
                  <a:pt x="6350" y="184150"/>
                </a:cubicBezTo>
                <a:cubicBezTo>
                  <a:pt x="11642" y="232833"/>
                  <a:pt x="16933" y="257175"/>
                  <a:pt x="31750" y="292100"/>
                </a:cubicBezTo>
                <a:cubicBezTo>
                  <a:pt x="46567" y="327025"/>
                  <a:pt x="76200" y="367242"/>
                  <a:pt x="95250" y="393700"/>
                </a:cubicBezTo>
                <a:cubicBezTo>
                  <a:pt x="114300" y="420158"/>
                  <a:pt x="130175" y="435504"/>
                  <a:pt x="146050" y="4508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8" name="27 Forma libre"/>
          <p:cNvSpPr/>
          <p:nvPr/>
        </p:nvSpPr>
        <p:spPr>
          <a:xfrm>
            <a:off x="4262437" y="4362450"/>
            <a:ext cx="166688" cy="90488"/>
          </a:xfrm>
          <a:custGeom>
            <a:avLst/>
            <a:gdLst>
              <a:gd name="connsiteX0" fmla="*/ 0 w 222250"/>
              <a:gd name="connsiteY0" fmla="*/ 0 h 120650"/>
              <a:gd name="connsiteX1" fmla="*/ 222250 w 222250"/>
              <a:gd name="connsiteY1" fmla="*/ 120650 h 120650"/>
            </a:gdLst>
            <a:ahLst/>
            <a:cxnLst>
              <a:cxn ang="0">
                <a:pos x="connsiteX0" y="connsiteY0"/>
              </a:cxn>
              <a:cxn ang="0">
                <a:pos x="connsiteX1" y="connsiteY1"/>
              </a:cxn>
            </a:cxnLst>
            <a:rect l="l" t="t" r="r" b="b"/>
            <a:pathLst>
              <a:path w="222250" h="120650">
                <a:moveTo>
                  <a:pt x="0" y="0"/>
                </a:moveTo>
                <a:lnTo>
                  <a:pt x="222250" y="12065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9" name="28 Forma libre"/>
          <p:cNvSpPr/>
          <p:nvPr/>
        </p:nvSpPr>
        <p:spPr>
          <a:xfrm>
            <a:off x="4615543" y="4245428"/>
            <a:ext cx="968829" cy="293915"/>
          </a:xfrm>
          <a:custGeom>
            <a:avLst/>
            <a:gdLst>
              <a:gd name="connsiteX0" fmla="*/ 0 w 1291772"/>
              <a:gd name="connsiteY0" fmla="*/ 348343 h 391886"/>
              <a:gd name="connsiteX1" fmla="*/ 377372 w 1291772"/>
              <a:gd name="connsiteY1" fmla="*/ 391886 h 391886"/>
              <a:gd name="connsiteX2" fmla="*/ 754743 w 1291772"/>
              <a:gd name="connsiteY2" fmla="*/ 348343 h 391886"/>
              <a:gd name="connsiteX3" fmla="*/ 1103086 w 1291772"/>
              <a:gd name="connsiteY3" fmla="*/ 232229 h 391886"/>
              <a:gd name="connsiteX4" fmla="*/ 1291772 w 1291772"/>
              <a:gd name="connsiteY4" fmla="*/ 0 h 39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772" h="391886">
                <a:moveTo>
                  <a:pt x="0" y="348343"/>
                </a:moveTo>
                <a:cubicBezTo>
                  <a:pt x="125791" y="370114"/>
                  <a:pt x="251582" y="391886"/>
                  <a:pt x="377372" y="391886"/>
                </a:cubicBezTo>
                <a:cubicBezTo>
                  <a:pt x="503162" y="391886"/>
                  <a:pt x="633791" y="374952"/>
                  <a:pt x="754743" y="348343"/>
                </a:cubicBezTo>
                <a:cubicBezTo>
                  <a:pt x="875695" y="321734"/>
                  <a:pt x="1013581" y="290286"/>
                  <a:pt x="1103086" y="232229"/>
                </a:cubicBezTo>
                <a:cubicBezTo>
                  <a:pt x="1192591" y="174172"/>
                  <a:pt x="1242181" y="87086"/>
                  <a:pt x="1291772"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0" name="29 Forma libre"/>
          <p:cNvSpPr/>
          <p:nvPr/>
        </p:nvSpPr>
        <p:spPr>
          <a:xfrm>
            <a:off x="5297806" y="3417570"/>
            <a:ext cx="319274" cy="691515"/>
          </a:xfrm>
          <a:custGeom>
            <a:avLst/>
            <a:gdLst>
              <a:gd name="connsiteX0" fmla="*/ 419100 w 425699"/>
              <a:gd name="connsiteY0" fmla="*/ 922020 h 922020"/>
              <a:gd name="connsiteX1" fmla="*/ 419100 w 425699"/>
              <a:gd name="connsiteY1" fmla="*/ 746760 h 922020"/>
              <a:gd name="connsiteX2" fmla="*/ 350520 w 425699"/>
              <a:gd name="connsiteY2" fmla="*/ 548640 h 922020"/>
              <a:gd name="connsiteX3" fmla="*/ 0 w 425699"/>
              <a:gd name="connsiteY3" fmla="*/ 0 h 922020"/>
            </a:gdLst>
            <a:ahLst/>
            <a:cxnLst>
              <a:cxn ang="0">
                <a:pos x="connsiteX0" y="connsiteY0"/>
              </a:cxn>
              <a:cxn ang="0">
                <a:pos x="connsiteX1" y="connsiteY1"/>
              </a:cxn>
              <a:cxn ang="0">
                <a:pos x="connsiteX2" y="connsiteY2"/>
              </a:cxn>
              <a:cxn ang="0">
                <a:pos x="connsiteX3" y="connsiteY3"/>
              </a:cxn>
            </a:cxnLst>
            <a:rect l="l" t="t" r="r" b="b"/>
            <a:pathLst>
              <a:path w="425699" h="922020">
                <a:moveTo>
                  <a:pt x="419100" y="922020"/>
                </a:moveTo>
                <a:cubicBezTo>
                  <a:pt x="424815" y="865505"/>
                  <a:pt x="430530" y="808990"/>
                  <a:pt x="419100" y="746760"/>
                </a:cubicBezTo>
                <a:cubicBezTo>
                  <a:pt x="407670" y="684530"/>
                  <a:pt x="420370" y="673100"/>
                  <a:pt x="350520" y="548640"/>
                </a:cubicBezTo>
                <a:cubicBezTo>
                  <a:pt x="280670" y="424180"/>
                  <a:pt x="140335" y="212090"/>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1" name="30 Forma libre"/>
          <p:cNvSpPr/>
          <p:nvPr/>
        </p:nvSpPr>
        <p:spPr>
          <a:xfrm>
            <a:off x="4914900" y="2817495"/>
            <a:ext cx="308610" cy="491490"/>
          </a:xfrm>
          <a:custGeom>
            <a:avLst/>
            <a:gdLst>
              <a:gd name="connsiteX0" fmla="*/ 411480 w 411480"/>
              <a:gd name="connsiteY0" fmla="*/ 655320 h 655320"/>
              <a:gd name="connsiteX1" fmla="*/ 182880 w 411480"/>
              <a:gd name="connsiteY1" fmla="*/ 350520 h 655320"/>
              <a:gd name="connsiteX2" fmla="*/ 60960 w 411480"/>
              <a:gd name="connsiteY2" fmla="*/ 129540 h 655320"/>
              <a:gd name="connsiteX3" fmla="*/ 0 w 411480"/>
              <a:gd name="connsiteY3" fmla="*/ 0 h 655320"/>
            </a:gdLst>
            <a:ahLst/>
            <a:cxnLst>
              <a:cxn ang="0">
                <a:pos x="connsiteX0" y="connsiteY0"/>
              </a:cxn>
              <a:cxn ang="0">
                <a:pos x="connsiteX1" y="connsiteY1"/>
              </a:cxn>
              <a:cxn ang="0">
                <a:pos x="connsiteX2" y="connsiteY2"/>
              </a:cxn>
              <a:cxn ang="0">
                <a:pos x="connsiteX3" y="connsiteY3"/>
              </a:cxn>
            </a:cxnLst>
            <a:rect l="l" t="t" r="r" b="b"/>
            <a:pathLst>
              <a:path w="411480" h="655320">
                <a:moveTo>
                  <a:pt x="411480" y="655320"/>
                </a:moveTo>
                <a:cubicBezTo>
                  <a:pt x="326390" y="546735"/>
                  <a:pt x="241300" y="438150"/>
                  <a:pt x="182880" y="350520"/>
                </a:cubicBezTo>
                <a:cubicBezTo>
                  <a:pt x="124460" y="262890"/>
                  <a:pt x="91440" y="187960"/>
                  <a:pt x="60960" y="129540"/>
                </a:cubicBezTo>
                <a:cubicBezTo>
                  <a:pt x="30480" y="71120"/>
                  <a:pt x="15240" y="35560"/>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2" name="31 Forma libre"/>
          <p:cNvSpPr/>
          <p:nvPr/>
        </p:nvSpPr>
        <p:spPr>
          <a:xfrm>
            <a:off x="4823215" y="2423160"/>
            <a:ext cx="28820" cy="268605"/>
          </a:xfrm>
          <a:custGeom>
            <a:avLst/>
            <a:gdLst>
              <a:gd name="connsiteX0" fmla="*/ 38426 w 38426"/>
              <a:gd name="connsiteY0" fmla="*/ 358140 h 358140"/>
              <a:gd name="connsiteX1" fmla="*/ 326 w 38426"/>
              <a:gd name="connsiteY1" fmla="*/ 175260 h 358140"/>
              <a:gd name="connsiteX2" fmla="*/ 23186 w 38426"/>
              <a:gd name="connsiteY2" fmla="*/ 0 h 358140"/>
            </a:gdLst>
            <a:ahLst/>
            <a:cxnLst>
              <a:cxn ang="0">
                <a:pos x="connsiteX0" y="connsiteY0"/>
              </a:cxn>
              <a:cxn ang="0">
                <a:pos x="connsiteX1" y="connsiteY1"/>
              </a:cxn>
              <a:cxn ang="0">
                <a:pos x="connsiteX2" y="connsiteY2"/>
              </a:cxn>
            </a:cxnLst>
            <a:rect l="l" t="t" r="r" b="b"/>
            <a:pathLst>
              <a:path w="38426" h="358140">
                <a:moveTo>
                  <a:pt x="38426" y="358140"/>
                </a:moveTo>
                <a:cubicBezTo>
                  <a:pt x="20646" y="296545"/>
                  <a:pt x="2866" y="234950"/>
                  <a:pt x="326" y="175260"/>
                </a:cubicBezTo>
                <a:cubicBezTo>
                  <a:pt x="-2214" y="115570"/>
                  <a:pt x="10486" y="57785"/>
                  <a:pt x="23186"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33" name="32 Forma libre"/>
          <p:cNvSpPr/>
          <p:nvPr/>
        </p:nvSpPr>
        <p:spPr>
          <a:xfrm>
            <a:off x="4903470" y="2003766"/>
            <a:ext cx="1200150" cy="299379"/>
          </a:xfrm>
          <a:custGeom>
            <a:avLst/>
            <a:gdLst>
              <a:gd name="connsiteX0" fmla="*/ 0 w 1600200"/>
              <a:gd name="connsiteY0" fmla="*/ 399172 h 399172"/>
              <a:gd name="connsiteX1" fmla="*/ 144780 w 1600200"/>
              <a:gd name="connsiteY1" fmla="*/ 239152 h 399172"/>
              <a:gd name="connsiteX2" fmla="*/ 419100 w 1600200"/>
              <a:gd name="connsiteY2" fmla="*/ 117232 h 399172"/>
              <a:gd name="connsiteX3" fmla="*/ 716280 w 1600200"/>
              <a:gd name="connsiteY3" fmla="*/ 33412 h 399172"/>
              <a:gd name="connsiteX4" fmla="*/ 1043940 w 1600200"/>
              <a:gd name="connsiteY4" fmla="*/ 2932 h 399172"/>
              <a:gd name="connsiteX5" fmla="*/ 1333500 w 1600200"/>
              <a:gd name="connsiteY5" fmla="*/ 2932 h 399172"/>
              <a:gd name="connsiteX6" fmla="*/ 1600200 w 1600200"/>
              <a:gd name="connsiteY6" fmla="*/ 18172 h 39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200" h="399172">
                <a:moveTo>
                  <a:pt x="0" y="399172"/>
                </a:moveTo>
                <a:cubicBezTo>
                  <a:pt x="37465" y="342657"/>
                  <a:pt x="74930" y="286142"/>
                  <a:pt x="144780" y="239152"/>
                </a:cubicBezTo>
                <a:cubicBezTo>
                  <a:pt x="214630" y="192162"/>
                  <a:pt x="323850" y="151522"/>
                  <a:pt x="419100" y="117232"/>
                </a:cubicBezTo>
                <a:cubicBezTo>
                  <a:pt x="514350" y="82942"/>
                  <a:pt x="612140" y="52462"/>
                  <a:pt x="716280" y="33412"/>
                </a:cubicBezTo>
                <a:cubicBezTo>
                  <a:pt x="820420" y="14362"/>
                  <a:pt x="941070" y="8012"/>
                  <a:pt x="1043940" y="2932"/>
                </a:cubicBezTo>
                <a:cubicBezTo>
                  <a:pt x="1146810" y="-2148"/>
                  <a:pt x="1240790" y="392"/>
                  <a:pt x="1333500" y="2932"/>
                </a:cubicBezTo>
                <a:cubicBezTo>
                  <a:pt x="1426210" y="5472"/>
                  <a:pt x="1513205" y="11822"/>
                  <a:pt x="1600200" y="1817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sp>
        <p:nvSpPr>
          <p:cNvPr id="24" name="23 CuadroTexto"/>
          <p:cNvSpPr txBox="1"/>
          <p:nvPr/>
        </p:nvSpPr>
        <p:spPr>
          <a:xfrm>
            <a:off x="8060387" y="2571082"/>
            <a:ext cx="1155866" cy="400110"/>
          </a:xfrm>
          <a:prstGeom prst="rect">
            <a:avLst/>
          </a:prstGeom>
          <a:noFill/>
        </p:spPr>
        <p:txBody>
          <a:bodyPr wrap="square" rtlCol="0">
            <a:spAutoFit/>
          </a:bodyPr>
          <a:lstStyle/>
          <a:p>
            <a:pPr algn="ctr" defTabSz="685800">
              <a:buClrTx/>
            </a:pPr>
            <a:r>
              <a:rPr lang="es-ES_tradnl" sz="2000" b="1" dirty="0" err="1">
                <a:solidFill>
                  <a:srgbClr val="FF0000"/>
                </a:solidFill>
                <a:latin typeface=""/>
                <a:cs typeface="Calibri" panose="020F0502020204030204" pitchFamily="34" charset="0"/>
              </a:rPr>
              <a:t>Asimo</a:t>
            </a:r>
            <a:endParaRPr lang="es-ES" sz="2000" b="1" dirty="0">
              <a:solidFill>
                <a:srgbClr val="FF0000"/>
              </a:solidFill>
              <a:latin typeface=""/>
              <a:cs typeface="Calibri" panose="020F0502020204030204" pitchFamily="34" charset="0"/>
            </a:endParaRPr>
          </a:p>
        </p:txBody>
      </p:sp>
      <p:sp>
        <p:nvSpPr>
          <p:cNvPr id="34" name="33 Forma libre"/>
          <p:cNvSpPr/>
          <p:nvPr/>
        </p:nvSpPr>
        <p:spPr>
          <a:xfrm>
            <a:off x="6257925" y="2028825"/>
            <a:ext cx="209550" cy="38100"/>
          </a:xfrm>
          <a:custGeom>
            <a:avLst/>
            <a:gdLst>
              <a:gd name="connsiteX0" fmla="*/ 0 w 279400"/>
              <a:gd name="connsiteY0" fmla="*/ 0 h 50800"/>
              <a:gd name="connsiteX1" fmla="*/ 279400 w 279400"/>
              <a:gd name="connsiteY1" fmla="*/ 50800 h 50800"/>
            </a:gdLst>
            <a:ahLst/>
            <a:cxnLst>
              <a:cxn ang="0">
                <a:pos x="connsiteX0" y="connsiteY0"/>
              </a:cxn>
              <a:cxn ang="0">
                <a:pos x="connsiteX1" y="connsiteY1"/>
              </a:cxn>
            </a:cxnLst>
            <a:rect l="l" t="t" r="r" b="b"/>
            <a:pathLst>
              <a:path w="279400" h="50800">
                <a:moveTo>
                  <a:pt x="0" y="0"/>
                </a:moveTo>
                <a:lnTo>
                  <a:pt x="279400" y="508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a:solidFill>
                <a:prstClr val="white"/>
              </a:solidFill>
              <a:latin typeface="Calibri"/>
            </a:endParaRPr>
          </a:p>
        </p:txBody>
      </p:sp>
      <p:pic>
        <p:nvPicPr>
          <p:cNvPr id="8" name="Picture 2" descr="http://features.cgsociety.org/newgallerycrits/g62/54062/54062_1275693406_large.jp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7385" b="93341" l="4903" r="94635">
                        <a14:foregroundMark x1="15541" y1="52421" x2="15356" y2="57869"/>
                        <a14:foregroundMark x1="13599" y1="53995" x2="13599" y2="57627"/>
                        <a14:foregroundMark x1="22757" y1="49395" x2="24699" y2="50969"/>
                        <a14:foregroundMark x1="25069" y1="49395" x2="25439" y2="52058"/>
                        <a14:foregroundMark x1="18594" y1="91162" x2="17669" y2="91162"/>
                        <a14:foregroundMark x1="24144" y1="88862" x2="24514" y2="89467"/>
                        <a14:foregroundMark x1="22942" y1="89467" x2="24052" y2="89831"/>
                        <a14:foregroundMark x1="25069" y1="89588" x2="24422" y2="89952"/>
                        <a14:foregroundMark x1="16836" y1="91162" x2="17484" y2="91404"/>
                        <a14:foregroundMark x1="19334" y1="91162" x2="18964" y2="91525"/>
                        <a14:foregroundMark x1="73728" y1="55569" x2="76318" y2="53995"/>
                        <a14:foregroundMark x1="85106" y1="57869" x2="86216" y2="60533"/>
                        <a14:foregroundMark x1="51896" y1="30266" x2="52359" y2="31598"/>
                        <a14:foregroundMark x1="62812" y1="33051" x2="62905" y2="35472"/>
                        <a14:foregroundMark x1="18871" y1="70218" x2="18871" y2="73608"/>
                        <a14:foregroundMark x1="20907" y1="62591" x2="23312" y2="61864"/>
                        <a14:foregroundMark x1="19426" y1="74818" x2="18501" y2="86199"/>
                        <a14:foregroundMark x1="25439" y1="89831" x2="25439" y2="89225"/>
                        <a14:foregroundMark x1="75948" y1="49637" x2="78908" y2="46005"/>
                        <a14:foregroundMark x1="88622" y1="71550" x2="89269" y2="72397"/>
                        <a14:foregroundMark x1="34043" y1="86199" x2="35430" y2="86441"/>
                        <a14:foregroundMark x1="21732" y1="36111" x2="16993" y2="39957"/>
                        <a14:backgroundMark x1="14154" y1="89709" x2="14524" y2="92736"/>
                        <a14:backgroundMark x1="20999" y1="90920" x2="22387" y2="91283"/>
                        <a14:backgroundMark x1="81036" y1="86441" x2="81036" y2="90194"/>
                        <a14:backgroundMark x1="11286" y1="90073" x2="14524" y2="88983"/>
                        <a14:backgroundMark x1="15911" y1="88620" x2="15449" y2="91525"/>
                        <a14:backgroundMark x1="21462" y1="79056" x2="21092" y2="81598"/>
                        <a14:backgroundMark x1="26272" y1="89952" x2="25994" y2="90920"/>
                        <a14:backgroundMark x1="20444" y1="86077" x2="20444" y2="85351"/>
                        <a14:backgroundMark x1="60500" y1="83414" x2="60592" y2="84746"/>
                        <a14:backgroundMark x1="50879" y1="84504" x2="50879" y2="85351"/>
                        <a14:backgroundMark x1="56244" y1="87288" x2="57077" y2="87046"/>
                        <a14:backgroundMark x1="41813" y1="84019" x2="41536" y2="86199"/>
                        <a14:backgroundMark x1="33210" y1="84625" x2="32470" y2="87288"/>
                        <a14:backgroundMark x1="37835" y1="86804" x2="37835" y2="86804"/>
                        <a14:backgroundMark x1="77983" y1="89104" x2="77613" y2="89588"/>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5505" t="29151" r="71921" b="7721"/>
          <a:stretch/>
        </p:blipFill>
        <p:spPr bwMode="auto">
          <a:xfrm>
            <a:off x="1258298" y="408641"/>
            <a:ext cx="432048" cy="9231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23">
            <a:extLst>
              <a:ext uri="{837473B0-CC2E-450A-ABE3-18F120FF3D39}">
                <a1611:picAttrSrcUrl xmlns:a1611="http://schemas.microsoft.com/office/drawing/2016/11/main" r:id="rId24"/>
              </a:ext>
            </a:extLst>
          </a:blip>
          <a:srcRect/>
          <a:stretch/>
        </p:blipFill>
        <p:spPr>
          <a:xfrm>
            <a:off x="6446800" y="2868144"/>
            <a:ext cx="1773248" cy="1128765"/>
          </a:xfrm>
          <a:prstGeom prst="rect">
            <a:avLst/>
          </a:prstGeom>
          <a:effectLst>
            <a:outerShdw blurRad="76200" dir="18900000" sy="23000" kx="-1200000" algn="bl" rotWithShape="0">
              <a:prstClr val="black">
                <a:alpha val="20000"/>
              </a:prstClr>
            </a:outerShdw>
          </a:effectLst>
        </p:spPr>
      </p:pic>
      <p:sp>
        <p:nvSpPr>
          <p:cNvPr id="37" name="36 CuadroTexto"/>
          <p:cNvSpPr txBox="1"/>
          <p:nvPr/>
        </p:nvSpPr>
        <p:spPr>
          <a:xfrm>
            <a:off x="7348092" y="33468"/>
            <a:ext cx="572281" cy="300082"/>
          </a:xfrm>
          <a:prstGeom prst="rect">
            <a:avLst/>
          </a:prstGeom>
          <a:noFill/>
        </p:spPr>
        <p:txBody>
          <a:bodyPr wrap="square" rtlCol="0">
            <a:spAutoFit/>
          </a:bodyPr>
          <a:lstStyle/>
          <a:p>
            <a:pPr algn="r" defTabSz="685800">
              <a:buClrTx/>
            </a:pPr>
            <a:r>
              <a:rPr lang="es-ES_tradnl" sz="1350" b="1" kern="1200" dirty="0">
                <a:solidFill>
                  <a:prstClr val="white"/>
                </a:solidFill>
                <a:effectLst>
                  <a:outerShdw blurRad="38100" dist="38100" dir="2700000" algn="tl">
                    <a:srgbClr val="000000">
                      <a:alpha val="43137"/>
                    </a:srgbClr>
                  </a:outerShdw>
                </a:effectLst>
                <a:latin typeface="Calibri"/>
                <a:ea typeface="+mn-ea"/>
                <a:cs typeface="+mn-cs"/>
              </a:rPr>
              <a:t>5/5</a:t>
            </a:r>
            <a:endParaRPr lang="es-ES" sz="1350" b="1" kern="1200" dirty="0">
              <a:solidFill>
                <a:prstClr val="white"/>
              </a:solidFill>
              <a:effectLst>
                <a:outerShdw blurRad="38100" dist="38100" dir="2700000" algn="tl">
                  <a:srgbClr val="000000">
                    <a:alpha val="43137"/>
                  </a:srgbClr>
                </a:outerShdw>
              </a:effectLst>
              <a:latin typeface="Calibri"/>
              <a:ea typeface="+mn-ea"/>
              <a:cs typeface="+mn-cs"/>
            </a:endParaRPr>
          </a:p>
        </p:txBody>
      </p:sp>
      <p:sp>
        <p:nvSpPr>
          <p:cNvPr id="42" name="TextBox 41">
            <a:extLst>
              <a:ext uri="{FF2B5EF4-FFF2-40B4-BE49-F238E27FC236}">
                <a16:creationId xmlns:a16="http://schemas.microsoft.com/office/drawing/2014/main" id="{2CDC4BC8-64C8-831F-EC54-4CAF3B8054EB}"/>
              </a:ext>
            </a:extLst>
          </p:cNvPr>
          <p:cNvSpPr txBox="1"/>
          <p:nvPr/>
        </p:nvSpPr>
        <p:spPr>
          <a:xfrm>
            <a:off x="7063942" y="4785462"/>
            <a:ext cx="4572000" cy="400110"/>
          </a:xfrm>
          <a:prstGeom prst="rect">
            <a:avLst/>
          </a:prstGeom>
          <a:noFill/>
        </p:spPr>
        <p:txBody>
          <a:bodyPr wrap="square">
            <a:spAutoFit/>
          </a:bodyPr>
          <a:lstStyle/>
          <a:p>
            <a:pPr algn="just"/>
            <a:r>
              <a:rPr lang="en-US" sz="2000" b="1" i="0" u="none" strike="noStrike" dirty="0" err="1">
                <a:solidFill>
                  <a:srgbClr val="FF0000"/>
                </a:solidFill>
                <a:effectLst/>
                <a:latin typeface=""/>
                <a:cs typeface="Calibri" panose="020F0502020204030204" pitchFamily="34" charset="0"/>
              </a:rPr>
              <a:t>BionicKangaroo</a:t>
            </a:r>
            <a:endParaRPr lang="en-US" sz="2000" b="1" i="0" u="none" strike="noStrike" dirty="0">
              <a:solidFill>
                <a:srgbClr val="FF0000"/>
              </a:solidFill>
              <a:effectLst/>
              <a:latin typeface=""/>
              <a:cs typeface="Calibri" panose="020F0502020204030204" pitchFamily="34" charset="0"/>
            </a:endParaRPr>
          </a:p>
        </p:txBody>
      </p:sp>
      <p:sp>
        <p:nvSpPr>
          <p:cNvPr id="44" name="TextBox 43">
            <a:extLst>
              <a:ext uri="{FF2B5EF4-FFF2-40B4-BE49-F238E27FC236}">
                <a16:creationId xmlns:a16="http://schemas.microsoft.com/office/drawing/2014/main" id="{0F190A53-8EC4-76E1-8B4C-86434ACB1243}"/>
              </a:ext>
            </a:extLst>
          </p:cNvPr>
          <p:cNvSpPr txBox="1"/>
          <p:nvPr/>
        </p:nvSpPr>
        <p:spPr>
          <a:xfrm>
            <a:off x="7503529" y="3678272"/>
            <a:ext cx="6074228" cy="400110"/>
          </a:xfrm>
          <a:prstGeom prst="rect">
            <a:avLst/>
          </a:prstGeom>
          <a:noFill/>
        </p:spPr>
        <p:txBody>
          <a:bodyPr wrap="square">
            <a:spAutoFit/>
          </a:bodyPr>
          <a:lstStyle/>
          <a:p>
            <a:pPr algn="just"/>
            <a:r>
              <a:rPr lang="en-US" sz="2000" b="1" i="0" u="none" strike="noStrike" dirty="0" err="1">
                <a:solidFill>
                  <a:srgbClr val="FF0000"/>
                </a:solidFill>
                <a:effectLst/>
                <a:latin typeface=""/>
                <a:cs typeface="Calibri" panose="020F0502020204030204" pitchFamily="34" charset="0"/>
              </a:rPr>
              <a:t>Kodomoroid</a:t>
            </a:r>
            <a:endParaRPr lang="en-US" sz="2000" b="1" i="0" u="none" strike="noStrike" dirty="0">
              <a:solidFill>
                <a:srgbClr val="FF0000"/>
              </a:solidFill>
              <a:effectLst/>
              <a:latin typeface=""/>
              <a:cs typeface="Calibri" panose="020F0502020204030204" pitchFamily="34" charset="0"/>
            </a:endParaRPr>
          </a:p>
        </p:txBody>
      </p:sp>
      <p:sp>
        <p:nvSpPr>
          <p:cNvPr id="47" name="TextBox 46">
            <a:extLst>
              <a:ext uri="{FF2B5EF4-FFF2-40B4-BE49-F238E27FC236}">
                <a16:creationId xmlns:a16="http://schemas.microsoft.com/office/drawing/2014/main" id="{93FFC097-C7A9-A3A6-A180-4D89CF89FA82}"/>
              </a:ext>
            </a:extLst>
          </p:cNvPr>
          <p:cNvSpPr txBox="1"/>
          <p:nvPr/>
        </p:nvSpPr>
        <p:spPr>
          <a:xfrm>
            <a:off x="7885702" y="1193317"/>
            <a:ext cx="4572000" cy="400110"/>
          </a:xfrm>
          <a:prstGeom prst="rect">
            <a:avLst/>
          </a:prstGeom>
          <a:noFill/>
        </p:spPr>
        <p:txBody>
          <a:bodyPr wrap="square">
            <a:spAutoFit/>
          </a:bodyPr>
          <a:lstStyle/>
          <a:p>
            <a:pPr algn="just"/>
            <a:r>
              <a:rPr lang="en-US" sz="2000" b="1" dirty="0" err="1">
                <a:solidFill>
                  <a:srgbClr val="FF0000"/>
                </a:solidFill>
                <a:latin typeface=""/>
                <a:cs typeface="Calibri" panose="020F0502020204030204" pitchFamily="34" charset="0"/>
              </a:rPr>
              <a:t>Smartpet</a:t>
            </a:r>
            <a:r>
              <a:rPr lang="en-US" sz="2000" b="1" dirty="0">
                <a:solidFill>
                  <a:srgbClr val="FF0000"/>
                </a:solidFill>
                <a:latin typeface=""/>
                <a:cs typeface="Calibri" panose="020F0502020204030204" pitchFamily="34" charset="0"/>
              </a:rPr>
              <a:t> </a:t>
            </a:r>
            <a:endParaRPr lang="en-US" sz="2000" b="1" i="0" u="none" strike="noStrike" dirty="0">
              <a:solidFill>
                <a:srgbClr val="FF0000"/>
              </a:solidFill>
              <a:effectLst/>
              <a:latin typeface=""/>
              <a:cs typeface="Calibri" panose="020F0502020204030204" pitchFamily="34" charset="0"/>
            </a:endParaRPr>
          </a:p>
        </p:txBody>
      </p:sp>
    </p:spTree>
    <p:extLst>
      <p:ext uri="{BB962C8B-B14F-4D97-AF65-F5344CB8AC3E}">
        <p14:creationId xmlns:p14="http://schemas.microsoft.com/office/powerpoint/2010/main" val="11261987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250"/>
                                        <p:tgtEl>
                                          <p:spTgt spid="2"/>
                                        </p:tgtEl>
                                      </p:cBhvr>
                                    </p:animEffect>
                                  </p:childTnLst>
                                </p:cTn>
                              </p:par>
                            </p:childTnLst>
                          </p:cTn>
                        </p:par>
                        <p:par>
                          <p:cTn id="35" fill="hold">
                            <p:stCondLst>
                              <p:cond delay="250"/>
                            </p:stCondLst>
                            <p:childTnLst>
                              <p:par>
                                <p:cTn id="36" presetID="2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250"/>
                                        <p:tgtEl>
                                          <p:spTgt spid="3"/>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250"/>
                                        <p:tgtEl>
                                          <p:spTgt spid="17"/>
                                        </p:tgtEl>
                                      </p:cBhvr>
                                    </p:animEffect>
                                  </p:childTnLst>
                                </p:cTn>
                              </p:par>
                            </p:childTnLst>
                          </p:cTn>
                        </p:par>
                        <p:par>
                          <p:cTn id="43" fill="hold">
                            <p:stCondLst>
                              <p:cond delay="750"/>
                            </p:stCondLst>
                            <p:childTnLst>
                              <p:par>
                                <p:cTn id="44" presetID="22"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250"/>
                                        <p:tgtEl>
                                          <p:spTgt spid="1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250"/>
                                        <p:tgtEl>
                                          <p:spTgt spid="19"/>
                                        </p:tgtEl>
                                      </p:cBhvr>
                                    </p:animEffect>
                                  </p:childTnLst>
                                </p:cTn>
                              </p:par>
                            </p:childTnLst>
                          </p:cTn>
                        </p:par>
                        <p:par>
                          <p:cTn id="51" fill="hold">
                            <p:stCondLst>
                              <p:cond delay="125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250"/>
                                        <p:tgtEl>
                                          <p:spTgt spid="20"/>
                                        </p:tgtEl>
                                      </p:cBhvr>
                                    </p:animEffect>
                                  </p:childTnLst>
                                </p:cTn>
                              </p:par>
                            </p:childTnLst>
                          </p:cTn>
                        </p:par>
                        <p:par>
                          <p:cTn id="55" fill="hold">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250"/>
                                        <p:tgtEl>
                                          <p:spTgt spid="21"/>
                                        </p:tgtEl>
                                      </p:cBhvr>
                                    </p:animEffect>
                                  </p:childTnLst>
                                </p:cTn>
                              </p:par>
                            </p:childTnLst>
                          </p:cTn>
                        </p:par>
                        <p:par>
                          <p:cTn id="59" fill="hold">
                            <p:stCondLst>
                              <p:cond delay="1750"/>
                            </p:stCondLst>
                            <p:childTnLst>
                              <p:par>
                                <p:cTn id="60" presetID="22" presetClass="entr" presetSubtype="1"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250"/>
                                        <p:tgtEl>
                                          <p:spTgt spid="22"/>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250"/>
                                        <p:tgtEl>
                                          <p:spTgt spid="23"/>
                                        </p:tgtEl>
                                      </p:cBhvr>
                                    </p:animEffect>
                                  </p:childTnLst>
                                </p:cTn>
                              </p:par>
                            </p:childTnLst>
                          </p:cTn>
                        </p:par>
                        <p:par>
                          <p:cTn id="67" fill="hold">
                            <p:stCondLst>
                              <p:cond delay="2250"/>
                            </p:stCondLst>
                            <p:childTnLst>
                              <p:par>
                                <p:cTn id="68" presetID="22" presetClass="entr" presetSubtype="8"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2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250"/>
                                        <p:tgtEl>
                                          <p:spTgt spid="29"/>
                                        </p:tgtEl>
                                      </p:cBhvr>
                                    </p:animEffect>
                                  </p:childTnLst>
                                </p:cTn>
                              </p:par>
                            </p:childTnLst>
                          </p:cTn>
                        </p:par>
                        <p:par>
                          <p:cTn id="75" fill="hold">
                            <p:stCondLst>
                              <p:cond delay="3000"/>
                            </p:stCondLst>
                            <p:childTnLst>
                              <p:par>
                                <p:cTn id="76" presetID="22" presetClass="entr" presetSubtype="4"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down)">
                                      <p:cBhvr>
                                        <p:cTn id="78" dur="250"/>
                                        <p:tgtEl>
                                          <p:spTgt spid="30"/>
                                        </p:tgtEl>
                                      </p:cBhvr>
                                    </p:animEffect>
                                  </p:childTnLst>
                                </p:cTn>
                              </p:par>
                            </p:childTnLst>
                          </p:cTn>
                        </p:par>
                        <p:par>
                          <p:cTn id="79" fill="hold">
                            <p:stCondLst>
                              <p:cond delay="3250"/>
                            </p:stCondLst>
                            <p:childTnLst>
                              <p:par>
                                <p:cTn id="80" presetID="22" presetClass="entr" presetSubtype="4"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250"/>
                                        <p:tgtEl>
                                          <p:spTgt spid="31"/>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250"/>
                                        <p:tgtEl>
                                          <p:spTgt spid="32"/>
                                        </p:tgtEl>
                                      </p:cBhvr>
                                    </p:animEffect>
                                  </p:childTnLst>
                                </p:cTn>
                              </p:par>
                            </p:childTnLst>
                          </p:cTn>
                        </p:par>
                        <p:par>
                          <p:cTn id="87" fill="hold">
                            <p:stCondLst>
                              <p:cond delay="3750"/>
                            </p:stCondLst>
                            <p:childTnLst>
                              <p:par>
                                <p:cTn id="88" presetID="22" presetClass="entr" presetSubtype="8" fill="hold" grpId="0"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250"/>
                                        <p:tgtEl>
                                          <p:spTgt spid="33"/>
                                        </p:tgtEl>
                                      </p:cBhvr>
                                    </p:animEffect>
                                  </p:childTnLst>
                                </p:cTn>
                              </p:par>
                            </p:childTnLst>
                          </p:cTn>
                        </p:par>
                        <p:par>
                          <p:cTn id="91" fill="hold">
                            <p:stCondLst>
                              <p:cond delay="4000"/>
                            </p:stCondLst>
                            <p:childTnLst>
                              <p:par>
                                <p:cTn id="92" presetID="22" presetClass="entr" presetSubtype="8" fill="hold" grpId="0" nodeType="after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250"/>
                                        <p:tgtEl>
                                          <p:spTgt spid="34"/>
                                        </p:tgtEl>
                                      </p:cBhvr>
                                    </p:animEffect>
                                  </p:childTnLst>
                                </p:cTn>
                              </p:par>
                            </p:childTnLst>
                          </p:cTn>
                        </p:par>
                        <p:par>
                          <p:cTn id="95" fill="hold">
                            <p:stCondLst>
                              <p:cond delay="4250"/>
                            </p:stCondLst>
                            <p:childTnLst>
                              <p:par>
                                <p:cTn id="96" presetID="0" presetClass="path" presetSubtype="0" accel="50000" decel="50000" fill="hold" nodeType="afterEffect">
                                  <p:stCondLst>
                                    <p:cond delay="0"/>
                                  </p:stCondLst>
                                  <p:childTnLst>
                                    <p:animMotion origin="layout" path="M 7.5E-6 4.44444E-6 L 0.06285 4.44444E-6 L 0.11025 0.03148 L 0.13386 0.08403 L 0.15747 0.12592 L 0.18108 0.14699 L 0.21251 0.13657 L 0.22831 0.10509 L 0.22831 0.06296 L 0.21251 0.0419 L 0.17327 0.0419 L 0.14167 0.06296 L 0.11025 0.08403 L 0.07084 0.15741 L 0.04723 0.22037 L 0.03924 0.27292 L 0.05504 0.34653 L 0.07865 0.38842 L 0.11025 0.41991 L 0.15747 0.46204 L 0.21251 0.48287 L 0.27553 0.51458 L 0.35435 0.54606 L 0.40157 0.55648 L 0.43299 0.55648 L 0.46442 0.53542 L 0.4724 0.51458 L 0.46442 0.48287 L 0.44879 0.47245 L 0.40938 0.46204 L 0.38577 0.47245 L 0.36216 0.51458 L 0.34636 0.55648 L 0.34636 0.59838 L 0.36216 0.61944 L 0.36997 0.64051 L 0.40157 0.65092 L 0.43299 0.67199 L 0.46442 0.67199 L 0.48803 0.67199 L 0.52761 0.66157 L 0.56667 0.64051 L 0.57483 0.59838 L 0.58265 0.5669 L 0.55903 0.51458 L 0.52761 0.45139 L 0.49601 0.39907 L 0.4724 0.34653 L 0.46442 0.31504 L 0.46442 0.2625 L 0.48039 0.22037 L 0.51181 0.19954 L 0.55903 0.17847 L 0.62188 0.17847 L 0.66146 0.18889 L 0.70869 0.19954 L 0.74011 0.25208 L 0.80313 0.29398 " pathEditMode="relative" ptsTypes="AAAAAAAAAAAAAAAAAAAAAAAAAAAAAAAAAAAAAAAAAAAAAAAAAAAAAAAAAA">
                                      <p:cBhvr>
                                        <p:cTn id="97" dur="4250" fill="hold"/>
                                        <p:tgtEl>
                                          <p:spTgt spid="8"/>
                                        </p:tgtEl>
                                        <p:attrNameLst>
                                          <p:attrName>ppt_x</p:attrName>
                                          <p:attrName>ppt_y</p:attrName>
                                        </p:attrNameLst>
                                      </p:cBhvr>
                                    </p:animMotion>
                                  </p:childTnLst>
                                  <p:subTnLst>
                                    <p:audio>
                                      <p:cMediaNode>
                                        <p:cTn display="0" masterRel="sameClick">
                                          <p:stCondLst>
                                            <p:cond evt="begin" delay="0">
                                              <p:tn val="96"/>
                                            </p:cond>
                                          </p:stCondLst>
                                          <p:endCondLst>
                                            <p:cond evt="onStopAudio" delay="0">
                                              <p:tgtEl>
                                                <p:sldTgt/>
                                              </p:tgtEl>
                                            </p:cond>
                                          </p:endCondLst>
                                        </p:cTn>
                                        <p:tgtEl>
                                          <p:sndTgt r:embed="rId4" name="descenso.wav"/>
                                        </p:tgtEl>
                                      </p:cMediaNode>
                                    </p:audio>
                                  </p:subTnLst>
                                </p:cTn>
                              </p:par>
                            </p:childTnLst>
                          </p:cTn>
                        </p:par>
                        <p:par>
                          <p:cTn id="98" fill="hold">
                            <p:stCondLst>
                              <p:cond delay="8500"/>
                            </p:stCondLst>
                            <p:childTnLst>
                              <p:par>
                                <p:cTn id="99" presetID="53" presetClass="entr" presetSubtype="16" fill="hold" grpId="0" nodeType="after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p:cTn id="101" dur="500" fill="hold"/>
                                        <p:tgtEl>
                                          <p:spTgt spid="46"/>
                                        </p:tgtEl>
                                        <p:attrNameLst>
                                          <p:attrName>ppt_w</p:attrName>
                                        </p:attrNameLst>
                                      </p:cBhvr>
                                      <p:tavLst>
                                        <p:tav tm="0">
                                          <p:val>
                                            <p:fltVal val="0"/>
                                          </p:val>
                                        </p:tav>
                                        <p:tav tm="100000">
                                          <p:val>
                                            <p:strVal val="#ppt_w"/>
                                          </p:val>
                                        </p:tav>
                                      </p:tavLst>
                                    </p:anim>
                                    <p:anim calcmode="lin" valueType="num">
                                      <p:cBhvr>
                                        <p:cTn id="102" dur="500" fill="hold"/>
                                        <p:tgtEl>
                                          <p:spTgt spid="46"/>
                                        </p:tgtEl>
                                        <p:attrNameLst>
                                          <p:attrName>ppt_h</p:attrName>
                                        </p:attrNameLst>
                                      </p:cBhvr>
                                      <p:tavLst>
                                        <p:tav tm="0">
                                          <p:val>
                                            <p:fltVal val="0"/>
                                          </p:val>
                                        </p:tav>
                                        <p:tav tm="100000">
                                          <p:val>
                                            <p:strVal val="#ppt_h"/>
                                          </p:val>
                                        </p:tav>
                                      </p:tavLst>
                                    </p:anim>
                                    <p:animEffect transition="in" filter="fade">
                                      <p:cBhvr>
                                        <p:cTn id="103" dur="500"/>
                                        <p:tgtEl>
                                          <p:spTgt spid="46"/>
                                        </p:tgtEl>
                                      </p:cBhvr>
                                    </p:animEffect>
                                  </p:childTnLst>
                                </p:cTn>
                              </p:par>
                            </p:childTnLst>
                          </p:cTn>
                        </p:par>
                      </p:childTnLst>
                    </p:cTn>
                  </p:par>
                </p:childTnLst>
              </p:cTn>
              <p:nextCondLst>
                <p:cond evt="onClick" delay="0">
                  <p:tgtEl>
                    <p:spTgt spid="8"/>
                  </p:tgtEl>
                </p:cond>
              </p:nextCondLst>
            </p:seq>
          </p:childTnLst>
        </p:cTn>
      </p:par>
    </p:tnLst>
    <p:bldLst>
      <p:bldP spid="46" grpId="0" animBg="1"/>
      <p:bldP spid="2" grpId="0" animBg="1"/>
      <p:bldP spid="3" grpId="0" animBg="1"/>
      <p:bldP spid="17" grpId="0" animBg="1"/>
      <p:bldP spid="18" grpId="0" animBg="1"/>
      <p:bldP spid="19" grpId="0" animBg="1"/>
      <p:bldP spid="20" grpId="0" animBg="1"/>
      <p:bldP spid="21" grpId="0" animBg="1"/>
      <p:bldP spid="22" grpId="0" animBg="1"/>
      <p:bldP spid="23" grpId="0" animBg="1"/>
      <p:bldP spid="28" grpId="0" animBg="1"/>
      <p:bldP spid="29" grpId="0" animBg="1"/>
      <p:bldP spid="30" grpId="0" animBg="1"/>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3"/>
        <p:cNvGrpSpPr/>
        <p:nvPr/>
      </p:nvGrpSpPr>
      <p:grpSpPr>
        <a:xfrm>
          <a:off x="0" y="0"/>
          <a:ext cx="0" cy="0"/>
          <a:chOff x="0" y="0"/>
          <a:chExt cx="0" cy="0"/>
        </a:xfrm>
      </p:grpSpPr>
      <p:sp>
        <p:nvSpPr>
          <p:cNvPr id="5804" name="Google Shape;5804;p81"/>
          <p:cNvSpPr txBox="1">
            <a:spLocks noGrp="1"/>
          </p:cNvSpPr>
          <p:nvPr>
            <p:ph type="body" idx="1"/>
          </p:nvPr>
        </p:nvSpPr>
        <p:spPr>
          <a:xfrm>
            <a:off x="4040523" y="1070527"/>
            <a:ext cx="4715484" cy="12063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t>But the Internet connection doesn’t always work _____ enough to learn online. </a:t>
            </a:r>
            <a:endParaRPr sz="2200" dirty="0"/>
          </a:p>
        </p:txBody>
      </p:sp>
      <p:sp>
        <p:nvSpPr>
          <p:cNvPr id="5805" name="Google Shape;5805;p81"/>
          <p:cNvSpPr/>
          <p:nvPr/>
        </p:nvSpPr>
        <p:spPr>
          <a:xfrm>
            <a:off x="323217" y="4231013"/>
            <a:ext cx="3169537" cy="232698"/>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6" name="Google Shape;5806;p81"/>
          <p:cNvPicPr preferRelativeResize="0"/>
          <p:nvPr/>
        </p:nvPicPr>
        <p:blipFill rotWithShape="1">
          <a:blip r:embed="rId3">
            <a:alphaModFix/>
          </a:blip>
          <a:srcRect l="43788" t="1941" b="1932"/>
          <a:stretch/>
        </p:blipFill>
        <p:spPr>
          <a:xfrm>
            <a:off x="387993" y="1254300"/>
            <a:ext cx="3016223" cy="2901499"/>
          </a:xfrm>
          <a:prstGeom prst="rect">
            <a:avLst/>
          </a:prstGeom>
          <a:noFill/>
          <a:ln w="76200" cap="flat" cmpd="sng">
            <a:solidFill>
              <a:schemeClr val="lt2"/>
            </a:solidFill>
            <a:prstDash val="solid"/>
            <a:miter lim="8000"/>
            <a:headEnd type="none" w="sm" len="sm"/>
            <a:tailEnd type="none" w="sm" len="sm"/>
          </a:ln>
        </p:spPr>
      </p:pic>
      <p:sp>
        <p:nvSpPr>
          <p:cNvPr id="5807" name="Google Shape;5807;p81"/>
          <p:cNvSpPr txBox="1">
            <a:spLocks noGrp="1"/>
          </p:cNvSpPr>
          <p:nvPr>
            <p:ph type="title"/>
          </p:nvPr>
        </p:nvSpPr>
        <p:spPr>
          <a:xfrm>
            <a:off x="593775" y="538629"/>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RECAP</a:t>
            </a:r>
            <a:endParaRPr sz="4400" dirty="0"/>
          </a:p>
        </p:txBody>
      </p:sp>
      <p:sp>
        <p:nvSpPr>
          <p:cNvPr id="5808" name="Google Shape;5808;p81">
            <a:hlinkClick r:id="" action="ppaction://hlinkshowjump?jump=nextslide"/>
          </p:cNvPr>
          <p:cNvSpPr/>
          <p:nvPr/>
        </p:nvSpPr>
        <p:spPr>
          <a:xfrm>
            <a:off x="8271850"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81">
            <a:hlinkClick r:id="" action="ppaction://hlinkshowjump?jump=nextslide"/>
          </p:cNvPr>
          <p:cNvSpPr/>
          <p:nvPr/>
        </p:nvSpPr>
        <p:spPr>
          <a:xfrm>
            <a:off x="8352525"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81">
            <a:hlinkClick r:id="" action="ppaction://hlinkshowjump?jump=previousslide"/>
          </p:cNvPr>
          <p:cNvSpPr/>
          <p:nvPr/>
        </p:nvSpPr>
        <p:spPr>
          <a:xfrm rot="10800000">
            <a:off x="7886275"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81">
            <a:hlinkClick r:id="" action="ppaction://hlinkshowjump?jump=previousslide"/>
          </p:cNvPr>
          <p:cNvSpPr/>
          <p:nvPr/>
        </p:nvSpPr>
        <p:spPr>
          <a:xfrm rot="10800000">
            <a:off x="7967000"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2" name="Google Shape;5812;p81"/>
          <p:cNvGrpSpPr/>
          <p:nvPr/>
        </p:nvGrpSpPr>
        <p:grpSpPr>
          <a:xfrm>
            <a:off x="200243" y="3816245"/>
            <a:ext cx="877308" cy="948162"/>
            <a:chOff x="276443" y="3816245"/>
            <a:chExt cx="877308" cy="948162"/>
          </a:xfrm>
        </p:grpSpPr>
        <p:grpSp>
          <p:nvGrpSpPr>
            <p:cNvPr id="5813" name="Google Shape;5813;p81"/>
            <p:cNvGrpSpPr/>
            <p:nvPr/>
          </p:nvGrpSpPr>
          <p:grpSpPr>
            <a:xfrm>
              <a:off x="276443" y="4452593"/>
              <a:ext cx="877308" cy="311814"/>
              <a:chOff x="1412143" y="4492167"/>
              <a:chExt cx="728117" cy="258767"/>
            </a:xfrm>
          </p:grpSpPr>
          <p:sp>
            <p:nvSpPr>
              <p:cNvPr id="5814" name="Google Shape;5814;p81"/>
              <p:cNvSpPr/>
              <p:nvPr/>
            </p:nvSpPr>
            <p:spPr>
              <a:xfrm>
                <a:off x="1412159" y="4689134"/>
                <a:ext cx="728100" cy="6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5" name="Google Shape;5815;p81"/>
              <p:cNvGrpSpPr/>
              <p:nvPr/>
            </p:nvGrpSpPr>
            <p:grpSpPr>
              <a:xfrm>
                <a:off x="1412143" y="4492167"/>
                <a:ext cx="701246" cy="232678"/>
                <a:chOff x="7138068" y="2592629"/>
                <a:chExt cx="701246" cy="232678"/>
              </a:xfrm>
            </p:grpSpPr>
            <p:sp>
              <p:nvSpPr>
                <p:cNvPr id="5816" name="Google Shape;5816;p81"/>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81"/>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81"/>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81"/>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81"/>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81"/>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81"/>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81"/>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1"/>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81"/>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26" name="Google Shape;5826;p81"/>
            <p:cNvGrpSpPr/>
            <p:nvPr/>
          </p:nvGrpSpPr>
          <p:grpSpPr>
            <a:xfrm>
              <a:off x="390036" y="3816245"/>
              <a:ext cx="650143" cy="635200"/>
              <a:chOff x="791550" y="2156375"/>
              <a:chExt cx="1145425" cy="1118900"/>
            </a:xfrm>
          </p:grpSpPr>
          <p:sp>
            <p:nvSpPr>
              <p:cNvPr id="5827" name="Google Shape;5827;p81"/>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81"/>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1"/>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1"/>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1"/>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1"/>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1"/>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1"/>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1"/>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1"/>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1"/>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1"/>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81"/>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1"/>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41" name="Google Shape;5841;p81"/>
          <p:cNvGrpSpPr/>
          <p:nvPr/>
        </p:nvGrpSpPr>
        <p:grpSpPr>
          <a:xfrm>
            <a:off x="3433688" y="4235497"/>
            <a:ext cx="1155256" cy="935788"/>
            <a:chOff x="3006080" y="3882026"/>
            <a:chExt cx="1155256" cy="935788"/>
          </a:xfrm>
        </p:grpSpPr>
        <p:grpSp>
          <p:nvGrpSpPr>
            <p:cNvPr id="5842" name="Google Shape;5842;p81"/>
            <p:cNvGrpSpPr/>
            <p:nvPr/>
          </p:nvGrpSpPr>
          <p:grpSpPr>
            <a:xfrm>
              <a:off x="3006080" y="4585143"/>
              <a:ext cx="1139549" cy="232671"/>
              <a:chOff x="1412159" y="4602272"/>
              <a:chExt cx="728100" cy="148662"/>
            </a:xfrm>
          </p:grpSpPr>
          <p:sp>
            <p:nvSpPr>
              <p:cNvPr id="5843" name="Google Shape;5843;p81"/>
              <p:cNvSpPr/>
              <p:nvPr/>
            </p:nvSpPr>
            <p:spPr>
              <a:xfrm>
                <a:off x="1412159" y="4689134"/>
                <a:ext cx="728100" cy="6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4" name="Google Shape;5844;p81"/>
              <p:cNvGrpSpPr/>
              <p:nvPr/>
            </p:nvGrpSpPr>
            <p:grpSpPr>
              <a:xfrm>
                <a:off x="1459313" y="4602272"/>
                <a:ext cx="654076" cy="122572"/>
                <a:chOff x="7185238" y="2702734"/>
                <a:chExt cx="654076" cy="122572"/>
              </a:xfrm>
            </p:grpSpPr>
            <p:sp>
              <p:nvSpPr>
                <p:cNvPr id="5845" name="Google Shape;5845;p81"/>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1"/>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81"/>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81"/>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81"/>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50" name="Google Shape;5850;p81"/>
            <p:cNvGrpSpPr/>
            <p:nvPr/>
          </p:nvGrpSpPr>
          <p:grpSpPr>
            <a:xfrm>
              <a:off x="3026477" y="3882026"/>
              <a:ext cx="1134860" cy="716667"/>
              <a:chOff x="8090324" y="2146794"/>
              <a:chExt cx="939375" cy="593169"/>
            </a:xfrm>
          </p:grpSpPr>
          <p:grpSp>
            <p:nvGrpSpPr>
              <p:cNvPr id="5851" name="Google Shape;5851;p81"/>
              <p:cNvGrpSpPr/>
              <p:nvPr/>
            </p:nvGrpSpPr>
            <p:grpSpPr>
              <a:xfrm>
                <a:off x="8090324" y="2146794"/>
                <a:ext cx="939375" cy="593169"/>
                <a:chOff x="8104224" y="2231332"/>
                <a:chExt cx="939375" cy="593169"/>
              </a:xfrm>
            </p:grpSpPr>
            <p:sp>
              <p:nvSpPr>
                <p:cNvPr id="5852" name="Google Shape;5852;p81"/>
                <p:cNvSpPr/>
                <p:nvPr/>
              </p:nvSpPr>
              <p:spPr>
                <a:xfrm>
                  <a:off x="8104224" y="2765032"/>
                  <a:ext cx="939375" cy="59469"/>
                </a:xfrm>
                <a:custGeom>
                  <a:avLst/>
                  <a:gdLst/>
                  <a:ahLst/>
                  <a:cxnLst/>
                  <a:rect l="l" t="t" r="r" b="b"/>
                  <a:pathLst>
                    <a:path w="115865" h="7335" extrusionOk="0">
                      <a:moveTo>
                        <a:pt x="2012" y="0"/>
                      </a:moveTo>
                      <a:cubicBezTo>
                        <a:pt x="917" y="0"/>
                        <a:pt x="1" y="917"/>
                        <a:pt x="1" y="2011"/>
                      </a:cubicBezTo>
                      <a:lnTo>
                        <a:pt x="1" y="5353"/>
                      </a:lnTo>
                      <a:cubicBezTo>
                        <a:pt x="1" y="6447"/>
                        <a:pt x="917" y="7334"/>
                        <a:pt x="2012" y="7334"/>
                      </a:cubicBezTo>
                      <a:lnTo>
                        <a:pt x="113854" y="7334"/>
                      </a:lnTo>
                      <a:cubicBezTo>
                        <a:pt x="114948" y="7334"/>
                        <a:pt x="115865" y="6447"/>
                        <a:pt x="115865" y="5353"/>
                      </a:cubicBezTo>
                      <a:lnTo>
                        <a:pt x="115865" y="2011"/>
                      </a:lnTo>
                      <a:cubicBezTo>
                        <a:pt x="115865" y="917"/>
                        <a:pt x="114948" y="0"/>
                        <a:pt x="113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81"/>
                <p:cNvSpPr/>
                <p:nvPr/>
              </p:nvSpPr>
              <p:spPr>
                <a:xfrm>
                  <a:off x="8104224" y="2802189"/>
                  <a:ext cx="939375" cy="22312"/>
                </a:xfrm>
                <a:custGeom>
                  <a:avLst/>
                  <a:gdLst/>
                  <a:ahLst/>
                  <a:cxnLst/>
                  <a:rect l="l" t="t" r="r" b="b"/>
                  <a:pathLst>
                    <a:path w="115865" h="2752" extrusionOk="0">
                      <a:moveTo>
                        <a:pt x="1" y="1"/>
                      </a:moveTo>
                      <a:lnTo>
                        <a:pt x="1" y="740"/>
                      </a:lnTo>
                      <a:cubicBezTo>
                        <a:pt x="1" y="1864"/>
                        <a:pt x="917" y="2751"/>
                        <a:pt x="2012" y="2751"/>
                      </a:cubicBezTo>
                      <a:lnTo>
                        <a:pt x="113854" y="2751"/>
                      </a:lnTo>
                      <a:cubicBezTo>
                        <a:pt x="114948" y="2751"/>
                        <a:pt x="115865" y="1864"/>
                        <a:pt x="115865" y="740"/>
                      </a:cubicBezTo>
                      <a:lnTo>
                        <a:pt x="115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81"/>
                <p:cNvSpPr/>
                <p:nvPr/>
              </p:nvSpPr>
              <p:spPr>
                <a:xfrm>
                  <a:off x="8158884" y="2249432"/>
                  <a:ext cx="822854" cy="497509"/>
                </a:xfrm>
                <a:custGeom>
                  <a:avLst/>
                  <a:gdLst/>
                  <a:ahLst/>
                  <a:cxnLst/>
                  <a:rect l="l" t="t" r="r" b="b"/>
                  <a:pathLst>
                    <a:path w="101493" h="61364" extrusionOk="0">
                      <a:moveTo>
                        <a:pt x="2780" y="0"/>
                      </a:moveTo>
                      <a:cubicBezTo>
                        <a:pt x="1243" y="0"/>
                        <a:pt x="1" y="1361"/>
                        <a:pt x="1" y="3017"/>
                      </a:cubicBezTo>
                      <a:lnTo>
                        <a:pt x="1" y="61363"/>
                      </a:lnTo>
                      <a:lnTo>
                        <a:pt x="101493" y="61363"/>
                      </a:lnTo>
                      <a:lnTo>
                        <a:pt x="101493" y="3017"/>
                      </a:lnTo>
                      <a:cubicBezTo>
                        <a:pt x="101493" y="1361"/>
                        <a:pt x="100251" y="0"/>
                        <a:pt x="98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81"/>
                <p:cNvSpPr/>
                <p:nvPr/>
              </p:nvSpPr>
              <p:spPr>
                <a:xfrm>
                  <a:off x="8391691" y="2273523"/>
                  <a:ext cx="556247" cy="447396"/>
                </a:xfrm>
                <a:custGeom>
                  <a:avLst/>
                  <a:gdLst/>
                  <a:ahLst/>
                  <a:cxnLst/>
                  <a:rect l="l" t="t" r="r" b="b"/>
                  <a:pathLst>
                    <a:path w="68609" h="55183" extrusionOk="0">
                      <a:moveTo>
                        <a:pt x="35813" y="1"/>
                      </a:moveTo>
                      <a:lnTo>
                        <a:pt x="1" y="55183"/>
                      </a:lnTo>
                      <a:lnTo>
                        <a:pt x="68609" y="55183"/>
                      </a:lnTo>
                      <a:lnTo>
                        <a:pt x="68609" y="2721"/>
                      </a:lnTo>
                      <a:cubicBezTo>
                        <a:pt x="68609" y="1213"/>
                        <a:pt x="67574" y="1"/>
                        <a:pt x="66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81"/>
                <p:cNvSpPr/>
                <p:nvPr/>
              </p:nvSpPr>
              <p:spPr>
                <a:xfrm>
                  <a:off x="8155050" y="2231332"/>
                  <a:ext cx="830532" cy="533709"/>
                </a:xfrm>
                <a:custGeom>
                  <a:avLst/>
                  <a:gdLst/>
                  <a:ahLst/>
                  <a:cxnLst/>
                  <a:rect l="l" t="t" r="r" b="b"/>
                  <a:pathLst>
                    <a:path w="102440" h="65829" extrusionOk="0">
                      <a:moveTo>
                        <a:pt x="96821" y="5589"/>
                      </a:moveTo>
                      <a:lnTo>
                        <a:pt x="96821" y="60269"/>
                      </a:lnTo>
                      <a:lnTo>
                        <a:pt x="5590" y="60269"/>
                      </a:lnTo>
                      <a:lnTo>
                        <a:pt x="5590" y="5589"/>
                      </a:lnTo>
                      <a:close/>
                      <a:moveTo>
                        <a:pt x="799" y="0"/>
                      </a:moveTo>
                      <a:cubicBezTo>
                        <a:pt x="356" y="0"/>
                        <a:pt x="1" y="355"/>
                        <a:pt x="1" y="798"/>
                      </a:cubicBezTo>
                      <a:lnTo>
                        <a:pt x="1" y="65030"/>
                      </a:lnTo>
                      <a:cubicBezTo>
                        <a:pt x="1" y="65473"/>
                        <a:pt x="356" y="65828"/>
                        <a:pt x="799" y="65828"/>
                      </a:cubicBezTo>
                      <a:lnTo>
                        <a:pt x="101641" y="65828"/>
                      </a:lnTo>
                      <a:cubicBezTo>
                        <a:pt x="102055" y="65828"/>
                        <a:pt x="102439" y="65473"/>
                        <a:pt x="102439" y="65030"/>
                      </a:cubicBezTo>
                      <a:lnTo>
                        <a:pt x="102439" y="798"/>
                      </a:lnTo>
                      <a:cubicBezTo>
                        <a:pt x="102439" y="355"/>
                        <a:pt x="102055" y="0"/>
                        <a:pt x="10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7" name="Google Shape;5857;p81"/>
              <p:cNvSpPr/>
              <p:nvPr/>
            </p:nvSpPr>
            <p:spPr>
              <a:xfrm>
                <a:off x="8502213" y="2678907"/>
                <a:ext cx="115572" cy="14391"/>
              </a:xfrm>
              <a:custGeom>
                <a:avLst/>
                <a:gdLst/>
                <a:ahLst/>
                <a:cxnLst/>
                <a:rect l="l" t="t" r="r" b="b"/>
                <a:pathLst>
                  <a:path w="14255" h="1775" extrusionOk="0">
                    <a:moveTo>
                      <a:pt x="888" y="0"/>
                    </a:moveTo>
                    <a:cubicBezTo>
                      <a:pt x="385" y="0"/>
                      <a:pt x="1" y="414"/>
                      <a:pt x="1" y="887"/>
                    </a:cubicBezTo>
                    <a:cubicBezTo>
                      <a:pt x="1" y="1360"/>
                      <a:pt x="385" y="1775"/>
                      <a:pt x="888" y="1775"/>
                    </a:cubicBezTo>
                    <a:lnTo>
                      <a:pt x="13368" y="1775"/>
                    </a:lnTo>
                    <a:cubicBezTo>
                      <a:pt x="13870" y="1775"/>
                      <a:pt x="14255" y="1360"/>
                      <a:pt x="14255" y="887"/>
                    </a:cubicBezTo>
                    <a:cubicBezTo>
                      <a:pt x="14255" y="414"/>
                      <a:pt x="13870" y="0"/>
                      <a:pt x="13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5804;p81">
            <a:extLst>
              <a:ext uri="{FF2B5EF4-FFF2-40B4-BE49-F238E27FC236}">
                <a16:creationId xmlns:a16="http://schemas.microsoft.com/office/drawing/2014/main" id="{890C15C9-4928-1C47-3713-C8522CDDAA65}"/>
              </a:ext>
            </a:extLst>
          </p:cNvPr>
          <p:cNvSpPr txBox="1">
            <a:spLocks/>
          </p:cNvSpPr>
          <p:nvPr/>
        </p:nvSpPr>
        <p:spPr>
          <a:xfrm>
            <a:off x="5739786" y="2276856"/>
            <a:ext cx="2026577" cy="1206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indent="-457200">
              <a:lnSpc>
                <a:spcPct val="150000"/>
              </a:lnSpc>
              <a:buSzPct val="88000"/>
              <a:buFont typeface="Open Sans"/>
              <a:buAutoNum type="alphaUcPeriod"/>
            </a:pPr>
            <a:r>
              <a:rPr lang="en-US" sz="2200" dirty="0"/>
              <a:t>Well</a:t>
            </a:r>
          </a:p>
          <a:p>
            <a:pPr indent="-457200">
              <a:lnSpc>
                <a:spcPct val="150000"/>
              </a:lnSpc>
              <a:buSzPct val="88000"/>
              <a:buFont typeface="Open Sans"/>
              <a:buAutoNum type="alphaUcPeriod"/>
            </a:pPr>
            <a:r>
              <a:rPr lang="en-US" sz="2200" dirty="0"/>
              <a:t>Good</a:t>
            </a:r>
          </a:p>
          <a:p>
            <a:pPr indent="-457200">
              <a:lnSpc>
                <a:spcPct val="150000"/>
              </a:lnSpc>
              <a:buSzPct val="88000"/>
              <a:buFont typeface="Open Sans"/>
              <a:buAutoNum type="alphaUcPeriod"/>
            </a:pPr>
            <a:r>
              <a:rPr lang="en-US" sz="2200" dirty="0"/>
              <a:t>Better</a:t>
            </a:r>
          </a:p>
        </p:txBody>
      </p:sp>
      <p:pic>
        <p:nvPicPr>
          <p:cNvPr id="4" name="Picture 3">
            <a:extLst>
              <a:ext uri="{FF2B5EF4-FFF2-40B4-BE49-F238E27FC236}">
                <a16:creationId xmlns:a16="http://schemas.microsoft.com/office/drawing/2014/main" id="{08B23B66-80B3-80C5-8687-BD60C43312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30" b="31611" l="10000" r="90000"/>
                    </a14:imgEffect>
                  </a14:imgLayer>
                </a14:imgProps>
              </a:ext>
              <a:ext uri="{837473B0-CC2E-450A-ABE3-18F120FF3D39}">
                <a1611:picAttrSrcUrl xmlns:a1611="http://schemas.microsoft.com/office/drawing/2016/11/main" r:id="rId6"/>
              </a:ext>
            </a:extLst>
          </a:blip>
          <a:srcRect t="807" b="64966"/>
          <a:stretch/>
        </p:blipFill>
        <p:spPr>
          <a:xfrm>
            <a:off x="5579236" y="2296119"/>
            <a:ext cx="673840" cy="670214"/>
          </a:xfrm>
          <a:prstGeom prst="rect">
            <a:avLst/>
          </a:prstGeom>
        </p:spPr>
      </p:pic>
      <p:sp>
        <p:nvSpPr>
          <p:cNvPr id="5" name="Google Shape;5804;p81">
            <a:extLst>
              <a:ext uri="{FF2B5EF4-FFF2-40B4-BE49-F238E27FC236}">
                <a16:creationId xmlns:a16="http://schemas.microsoft.com/office/drawing/2014/main" id="{FD393F9F-0083-951E-CC3A-F298E4BECB7E}"/>
              </a:ext>
            </a:extLst>
          </p:cNvPr>
          <p:cNvSpPr txBox="1">
            <a:spLocks/>
          </p:cNvSpPr>
          <p:nvPr/>
        </p:nvSpPr>
        <p:spPr>
          <a:xfrm>
            <a:off x="4137182" y="3964956"/>
            <a:ext cx="4715484" cy="1206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2200" b="1" dirty="0">
                <a:solidFill>
                  <a:srgbClr val="FF0000"/>
                </a:solidFill>
              </a:rPr>
              <a:t>V + Adv + enough to V</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807"/>
                                        </p:tgtEl>
                                        <p:attrNameLst>
                                          <p:attrName>style.visibility</p:attrName>
                                        </p:attrNameLst>
                                      </p:cBhvr>
                                      <p:to>
                                        <p:strVal val="visible"/>
                                      </p:to>
                                    </p:set>
                                    <p:anim by="(-#ppt_w*2)" calcmode="lin" valueType="num">
                                      <p:cBhvr rctx="PPT">
                                        <p:cTn id="7" dur="375" autoRev="1" fill="hold">
                                          <p:stCondLst>
                                            <p:cond delay="0"/>
                                          </p:stCondLst>
                                        </p:cTn>
                                        <p:tgtEl>
                                          <p:spTgt spid="5807"/>
                                        </p:tgtEl>
                                        <p:attrNameLst>
                                          <p:attrName>ppt_w</p:attrName>
                                        </p:attrNameLst>
                                      </p:cBhvr>
                                    </p:anim>
                                    <p:anim by="(#ppt_w*0.50)" calcmode="lin" valueType="num">
                                      <p:cBhvr>
                                        <p:cTn id="8" dur="375" decel="50000" autoRev="1" fill="hold">
                                          <p:stCondLst>
                                            <p:cond delay="0"/>
                                          </p:stCondLst>
                                        </p:cTn>
                                        <p:tgtEl>
                                          <p:spTgt spid="5807"/>
                                        </p:tgtEl>
                                        <p:attrNameLst>
                                          <p:attrName>ppt_x</p:attrName>
                                        </p:attrNameLst>
                                      </p:cBhvr>
                                    </p:anim>
                                    <p:anim from="(-#ppt_h/2)" to="(#ppt_y)" calcmode="lin" valueType="num">
                                      <p:cBhvr>
                                        <p:cTn id="9" dur="750" fill="hold">
                                          <p:stCondLst>
                                            <p:cond delay="0"/>
                                          </p:stCondLst>
                                        </p:cTn>
                                        <p:tgtEl>
                                          <p:spTgt spid="5807"/>
                                        </p:tgtEl>
                                        <p:attrNameLst>
                                          <p:attrName>ppt_y</p:attrName>
                                        </p:attrNameLst>
                                      </p:cBhvr>
                                    </p:anim>
                                    <p:animRot by="21600000">
                                      <p:cBhvr>
                                        <p:cTn id="10" dur="750" fill="hold">
                                          <p:stCondLst>
                                            <p:cond delay="0"/>
                                          </p:stCondLst>
                                        </p:cTn>
                                        <p:tgtEl>
                                          <p:spTgt spid="580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04">
                                            <p:txEl>
                                              <p:pRg st="0" end="0"/>
                                            </p:txEl>
                                          </p:spTgt>
                                        </p:tgtEl>
                                        <p:attrNameLst>
                                          <p:attrName>style.visibility</p:attrName>
                                        </p:attrNameLst>
                                      </p:cBhvr>
                                      <p:to>
                                        <p:strVal val="visible"/>
                                      </p:to>
                                    </p:set>
                                    <p:anim calcmode="lin" valueType="num">
                                      <p:cBhvr additive="base">
                                        <p:cTn id="15" dur="500"/>
                                        <p:tgtEl>
                                          <p:spTgt spid="5804">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5804">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out)">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4" grpId="0" build="p"/>
      <p:bldP spid="5807" grpId="0"/>
      <p:bldP spid="2"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61"/>
        <p:cNvGrpSpPr/>
        <p:nvPr/>
      </p:nvGrpSpPr>
      <p:grpSpPr>
        <a:xfrm>
          <a:off x="0" y="0"/>
          <a:ext cx="0" cy="0"/>
          <a:chOff x="0" y="0"/>
          <a:chExt cx="0" cy="0"/>
        </a:xfrm>
      </p:grpSpPr>
      <p:sp>
        <p:nvSpPr>
          <p:cNvPr id="5872" name="Google Shape;5872;p82"/>
          <p:cNvSpPr/>
          <p:nvPr/>
        </p:nvSpPr>
        <p:spPr>
          <a:xfrm>
            <a:off x="3591988" y="2440517"/>
            <a:ext cx="2584592" cy="40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3" name="Google Shape;5873;p82"/>
          <p:cNvSpPr/>
          <p:nvPr/>
        </p:nvSpPr>
        <p:spPr>
          <a:xfrm>
            <a:off x="3591988" y="2986690"/>
            <a:ext cx="2584592" cy="40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82"/>
          <p:cNvSpPr/>
          <p:nvPr/>
        </p:nvSpPr>
        <p:spPr>
          <a:xfrm>
            <a:off x="3591988" y="3532863"/>
            <a:ext cx="2584592" cy="40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82"/>
          <p:cNvSpPr txBox="1">
            <a:spLocks noGrp="1"/>
          </p:cNvSpPr>
          <p:nvPr>
            <p:ph type="subTitle" idx="1"/>
          </p:nvPr>
        </p:nvSpPr>
        <p:spPr>
          <a:xfrm>
            <a:off x="3773487" y="2488326"/>
            <a:ext cx="2402943" cy="31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t>Viruts</a:t>
            </a:r>
            <a:endParaRPr sz="2400" dirty="0"/>
          </a:p>
        </p:txBody>
      </p:sp>
      <p:sp>
        <p:nvSpPr>
          <p:cNvPr id="5879" name="Google Shape;5879;p82"/>
          <p:cNvSpPr txBox="1">
            <a:spLocks noGrp="1"/>
          </p:cNvSpPr>
          <p:nvPr>
            <p:ph type="subTitle" idx="5"/>
          </p:nvPr>
        </p:nvSpPr>
        <p:spPr>
          <a:xfrm>
            <a:off x="3773637" y="3034415"/>
            <a:ext cx="2402943" cy="31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Epidemics </a:t>
            </a:r>
            <a:endParaRPr sz="2400" dirty="0"/>
          </a:p>
        </p:txBody>
      </p:sp>
      <p:sp>
        <p:nvSpPr>
          <p:cNvPr id="5880" name="Google Shape;5880;p82">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82">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82">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82">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82"/>
          <p:cNvSpPr txBox="1">
            <a:spLocks noGrp="1"/>
          </p:cNvSpPr>
          <p:nvPr>
            <p:ph type="title"/>
          </p:nvPr>
        </p:nvSpPr>
        <p:spPr>
          <a:xfrm>
            <a:off x="1492555" y="655699"/>
            <a:ext cx="7055261" cy="1568079"/>
          </a:xfrm>
          <a:prstGeom prst="roundRect">
            <a:avLst>
              <a:gd name="adj" fmla="val 24899"/>
            </a:avLst>
          </a:prstGeom>
          <a:solidFill>
            <a:schemeClr val="accent1"/>
          </a:solidFill>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a:solidFill>
                  <a:schemeClr val="bg1"/>
                </a:solidFill>
              </a:rPr>
              <a:t>I think online classes are convenient during bad weather or          .</a:t>
            </a:r>
            <a:endParaRPr dirty="0">
              <a:solidFill>
                <a:schemeClr val="bg1"/>
              </a:solidFill>
            </a:endParaRPr>
          </a:p>
        </p:txBody>
      </p:sp>
      <p:sp>
        <p:nvSpPr>
          <p:cNvPr id="5885" name="Google Shape;5885;p82"/>
          <p:cNvSpPr txBox="1">
            <a:spLocks noGrp="1"/>
          </p:cNvSpPr>
          <p:nvPr>
            <p:ph type="subTitle" idx="6"/>
          </p:nvPr>
        </p:nvSpPr>
        <p:spPr>
          <a:xfrm>
            <a:off x="3773637" y="3580588"/>
            <a:ext cx="2402943" cy="31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G</a:t>
            </a:r>
            <a:r>
              <a:rPr lang="en" sz="2400" dirty="0"/>
              <a:t>lobal warming</a:t>
            </a:r>
            <a:endParaRPr sz="2400" dirty="0"/>
          </a:p>
        </p:txBody>
      </p:sp>
      <p:sp>
        <p:nvSpPr>
          <p:cNvPr id="8" name="Google Shape;5807;p81">
            <a:extLst>
              <a:ext uri="{FF2B5EF4-FFF2-40B4-BE49-F238E27FC236}">
                <a16:creationId xmlns:a16="http://schemas.microsoft.com/office/drawing/2014/main" id="{16AD37FB-40FB-DF62-A6DB-851AFC7B09DB}"/>
              </a:ext>
            </a:extLst>
          </p:cNvPr>
          <p:cNvSpPr txBox="1">
            <a:spLocks/>
          </p:cNvSpPr>
          <p:nvPr/>
        </p:nvSpPr>
        <p:spPr>
          <a:xfrm>
            <a:off x="-2683814" y="198475"/>
            <a:ext cx="7704000" cy="40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Balsamiq Sans"/>
              <a:buNone/>
              <a:defRPr sz="3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dirty="0"/>
              <a:t>RECAP</a:t>
            </a:r>
          </a:p>
        </p:txBody>
      </p:sp>
      <p:pic>
        <p:nvPicPr>
          <p:cNvPr id="10" name="Picture 9">
            <a:extLst>
              <a:ext uri="{FF2B5EF4-FFF2-40B4-BE49-F238E27FC236}">
                <a16:creationId xmlns:a16="http://schemas.microsoft.com/office/drawing/2014/main" id="{63974388-BF95-925F-A03C-43E7976D76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17" b="91894" l="9167" r="90000">
                        <a14:foregroundMark x1="41823" y1="12380" x2="29896" y2="12675"/>
                        <a14:foregroundMark x1="29896" y1="12675" x2="19792" y2="20929"/>
                        <a14:foregroundMark x1="19792" y1="20929" x2="14583" y2="34783"/>
                        <a14:foregroundMark x1="14583" y1="34783" x2="13594" y2="49595"/>
                        <a14:foregroundMark x1="13594" y1="49595" x2="17031" y2="65070"/>
                        <a14:foregroundMark x1="17031" y1="65070" x2="24844" y2="77819"/>
                        <a14:foregroundMark x1="16719" y1="75239" x2="9740" y2="43110"/>
                        <a14:foregroundMark x1="9740" y1="43110" x2="11875" y2="27634"/>
                        <a14:foregroundMark x1="11875" y1="27634" x2="18854" y2="14959"/>
                        <a14:foregroundMark x1="18854" y1="14959" x2="29948" y2="8475"/>
                        <a14:foregroundMark x1="29948" y1="8475" x2="49115" y2="12380"/>
                        <a14:foregroundMark x1="9167" y1="52690" x2="12708" y2="67723"/>
                        <a14:foregroundMark x1="12708" y1="67723" x2="30156" y2="86367"/>
                        <a14:foregroundMark x1="30156" y1="86367" x2="43385" y2="89683"/>
                        <a14:foregroundMark x1="33698" y1="89683" x2="22500" y2="83640"/>
                        <a14:foregroundMark x1="22500" y1="83640" x2="15937" y2="73029"/>
                        <a14:foregroundMark x1="20365" y1="84083" x2="40781" y2="91894"/>
                        <a14:foregroundMark x1="40781" y1="11275" x2="32656" y2="7517"/>
                      </a14:backgroundRemoval>
                    </a14:imgEffect>
                  </a14:imgLayer>
                </a14:imgProps>
              </a:ext>
              <a:ext uri="{837473B0-CC2E-450A-ABE3-18F120FF3D39}">
                <a1611:picAttrSrcUrl xmlns:a1611="http://schemas.microsoft.com/office/drawing/2016/11/main" r:id="rId5"/>
              </a:ext>
            </a:extLst>
          </a:blip>
          <a:stretch>
            <a:fillRect/>
          </a:stretch>
        </p:blipFill>
        <p:spPr>
          <a:xfrm>
            <a:off x="6341423" y="1235572"/>
            <a:ext cx="1470275" cy="1038382"/>
          </a:xfrm>
          <a:prstGeom prst="rect">
            <a:avLst/>
          </a:prstGeom>
        </p:spPr>
      </p:pic>
      <p:pic>
        <p:nvPicPr>
          <p:cNvPr id="12" name="Picture 11">
            <a:extLst>
              <a:ext uri="{FF2B5EF4-FFF2-40B4-BE49-F238E27FC236}">
                <a16:creationId xmlns:a16="http://schemas.microsoft.com/office/drawing/2014/main" id="{BD838A5F-7CEF-F658-294D-E342AED1508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953718" y="2990240"/>
            <a:ext cx="486063" cy="43896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1"/>
        <p:cNvGrpSpPr/>
        <p:nvPr/>
      </p:nvGrpSpPr>
      <p:grpSpPr>
        <a:xfrm>
          <a:off x="0" y="0"/>
          <a:ext cx="0" cy="0"/>
          <a:chOff x="0" y="0"/>
          <a:chExt cx="0" cy="0"/>
        </a:xfrm>
      </p:grpSpPr>
      <p:sp>
        <p:nvSpPr>
          <p:cNvPr id="11812" name="Google Shape;11812;p129"/>
          <p:cNvSpPr txBox="1">
            <a:spLocks noGrp="1"/>
          </p:cNvSpPr>
          <p:nvPr>
            <p:ph type="body" idx="4294967295"/>
          </p:nvPr>
        </p:nvSpPr>
        <p:spPr>
          <a:xfrm>
            <a:off x="1111304" y="1162865"/>
            <a:ext cx="6688718" cy="1123135"/>
          </a:xfrm>
          <a:prstGeom prst="roundRect">
            <a:avLst>
              <a:gd name="adj" fmla="val 21792"/>
            </a:avLst>
          </a:prstGeom>
          <a:solidFill>
            <a:schemeClr val="accent4"/>
          </a:solidFill>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dirty="0"/>
              <a:t> OVER 550 years ago, the German ______ Johannes Gutenberg began printing with movable type.</a:t>
            </a:r>
          </a:p>
        </p:txBody>
      </p:sp>
      <p:sp>
        <p:nvSpPr>
          <p:cNvPr id="11813" name="Google Shape;11813;p129"/>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RECAP</a:t>
            </a:r>
            <a:endParaRPr sz="4400" dirty="0"/>
          </a:p>
        </p:txBody>
      </p:sp>
      <p:sp>
        <p:nvSpPr>
          <p:cNvPr id="11814" name="Google Shape;11814;p129"/>
          <p:cNvSpPr txBox="1">
            <a:spLocks noGrp="1"/>
          </p:cNvSpPr>
          <p:nvPr>
            <p:ph type="body" idx="4294967295"/>
          </p:nvPr>
        </p:nvSpPr>
        <p:spPr>
          <a:xfrm>
            <a:off x="3370699" y="2571750"/>
            <a:ext cx="2940978" cy="1378825"/>
          </a:xfrm>
          <a:prstGeom prst="rect">
            <a:avLst/>
          </a:prstGeom>
        </p:spPr>
        <p:txBody>
          <a:bodyPr spcFirstLastPara="1" wrap="square" lIns="91425" tIns="91425" rIns="91425" bIns="91425" anchor="ctr" anchorCtr="0">
            <a:noAutofit/>
          </a:bodyPr>
          <a:lstStyle/>
          <a:p>
            <a:pPr marL="342900" lvl="0" indent="-342900" rtl="0">
              <a:lnSpc>
                <a:spcPct val="200000"/>
              </a:lnSpc>
              <a:spcBef>
                <a:spcPts val="0"/>
              </a:spcBef>
              <a:spcAft>
                <a:spcPts val="0"/>
              </a:spcAft>
              <a:buSzPct val="90000"/>
              <a:buAutoNum type="alphaUcPeriod"/>
            </a:pPr>
            <a:r>
              <a:rPr lang="en" sz="2300" b="1" dirty="0">
                <a:uFill>
                  <a:noFill/>
                </a:uFill>
              </a:rPr>
              <a:t>invention</a:t>
            </a:r>
          </a:p>
          <a:p>
            <a:pPr marL="342900" lvl="0" indent="-342900" rtl="0">
              <a:lnSpc>
                <a:spcPct val="200000"/>
              </a:lnSpc>
              <a:spcBef>
                <a:spcPts val="0"/>
              </a:spcBef>
              <a:spcAft>
                <a:spcPts val="0"/>
              </a:spcAft>
              <a:buSzPct val="90000"/>
              <a:buAutoNum type="alphaUcPeriod"/>
            </a:pPr>
            <a:r>
              <a:rPr lang="en-US" sz="2300" b="1" dirty="0">
                <a:uFill>
                  <a:noFill/>
                </a:uFill>
              </a:rPr>
              <a:t>i</a:t>
            </a:r>
            <a:r>
              <a:rPr lang="en" sz="2300" b="1" dirty="0" err="1">
                <a:uFill>
                  <a:noFill/>
                </a:uFill>
              </a:rPr>
              <a:t>nvent</a:t>
            </a:r>
            <a:endParaRPr lang="en" sz="2300" b="1" dirty="0">
              <a:uFill>
                <a:noFill/>
              </a:uFill>
            </a:endParaRPr>
          </a:p>
          <a:p>
            <a:pPr marL="342900" lvl="0" indent="-342900" rtl="0">
              <a:lnSpc>
                <a:spcPct val="200000"/>
              </a:lnSpc>
              <a:spcBef>
                <a:spcPts val="0"/>
              </a:spcBef>
              <a:spcAft>
                <a:spcPts val="0"/>
              </a:spcAft>
              <a:buSzPct val="90000"/>
              <a:buAutoNum type="alphaUcPeriod"/>
            </a:pPr>
            <a:r>
              <a:rPr lang="en-US" sz="2300" b="1" dirty="0">
                <a:uFill>
                  <a:noFill/>
                </a:uFill>
              </a:rPr>
              <a:t>i</a:t>
            </a:r>
            <a:r>
              <a:rPr lang="en" sz="2300" b="1" dirty="0" err="1">
                <a:uFill>
                  <a:noFill/>
                </a:uFill>
              </a:rPr>
              <a:t>nventor</a:t>
            </a:r>
            <a:endParaRPr sz="2300" b="1" dirty="0"/>
          </a:p>
        </p:txBody>
      </p:sp>
      <p:sp>
        <p:nvSpPr>
          <p:cNvPr id="12022" name="Google Shape;12022;p129">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129">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129">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129">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BFF1E186-FD8C-B28A-F1E6-B84AF2F196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30" b="31611" l="10000" r="90000"/>
                    </a14:imgEffect>
                  </a14:imgLayer>
                </a14:imgProps>
              </a:ext>
              <a:ext uri="{837473B0-CC2E-450A-ABE3-18F120FF3D39}">
                <a1611:picAttrSrcUrl xmlns:a1611="http://schemas.microsoft.com/office/drawing/2016/11/main" r:id="rId5"/>
              </a:ext>
            </a:extLst>
          </a:blip>
          <a:srcRect t="807" b="64966"/>
          <a:stretch/>
        </p:blipFill>
        <p:spPr>
          <a:xfrm>
            <a:off x="3220499" y="3645528"/>
            <a:ext cx="673840" cy="67021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28"/>
        <p:cNvGrpSpPr/>
        <p:nvPr/>
      </p:nvGrpSpPr>
      <p:grpSpPr>
        <a:xfrm>
          <a:off x="0" y="0"/>
          <a:ext cx="0" cy="0"/>
          <a:chOff x="0" y="0"/>
          <a:chExt cx="0" cy="0"/>
        </a:xfrm>
      </p:grpSpPr>
      <p:sp>
        <p:nvSpPr>
          <p:cNvPr id="10329" name="Google Shape;10329;p127"/>
          <p:cNvSpPr txBox="1">
            <a:spLocks noGrp="1"/>
          </p:cNvSpPr>
          <p:nvPr>
            <p:ph type="ctrTitle"/>
          </p:nvPr>
        </p:nvSpPr>
        <p:spPr>
          <a:xfrm>
            <a:off x="2975050" y="877750"/>
            <a:ext cx="3193800" cy="58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Thanks!</a:t>
            </a:r>
            <a:endParaRPr sz="6600" dirty="0"/>
          </a:p>
        </p:txBody>
      </p:sp>
      <p:sp>
        <p:nvSpPr>
          <p:cNvPr id="10330" name="Google Shape;10330;p127"/>
          <p:cNvSpPr txBox="1">
            <a:spLocks noGrp="1"/>
          </p:cNvSpPr>
          <p:nvPr>
            <p:ph type="subTitle" idx="1"/>
          </p:nvPr>
        </p:nvSpPr>
        <p:spPr>
          <a:xfrm>
            <a:off x="2975075" y="1606350"/>
            <a:ext cx="319380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1800" b="1" dirty="0">
                <a:solidFill>
                  <a:schemeClr val="lt2"/>
                </a:solidFill>
                <a:latin typeface="Balsamiq Sans"/>
                <a:ea typeface="Balsamiq Sans"/>
                <a:cs typeface="Balsamiq Sans"/>
                <a:sym typeface="Balsamiq Sans"/>
              </a:rPr>
              <a:t>Do you have any questions?</a:t>
            </a:r>
            <a:endParaRPr sz="1800" b="1" dirty="0">
              <a:solidFill>
                <a:schemeClr val="lt2"/>
              </a:solidFill>
              <a:latin typeface="Balsamiq Sans"/>
              <a:ea typeface="Balsamiq Sans"/>
              <a:cs typeface="Balsamiq Sans"/>
              <a:sym typeface="Balsamiq Sans"/>
            </a:endParaRPr>
          </a:p>
        </p:txBody>
      </p:sp>
      <p:grpSp>
        <p:nvGrpSpPr>
          <p:cNvPr id="10331" name="Google Shape;10331;p127"/>
          <p:cNvGrpSpPr/>
          <p:nvPr/>
        </p:nvGrpSpPr>
        <p:grpSpPr>
          <a:xfrm>
            <a:off x="4614543" y="2784952"/>
            <a:ext cx="363314" cy="356576"/>
            <a:chOff x="3763184" y="3817357"/>
            <a:chExt cx="363314" cy="356576"/>
          </a:xfrm>
        </p:grpSpPr>
        <p:sp>
          <p:nvSpPr>
            <p:cNvPr id="10332" name="Google Shape;10332;p127"/>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127"/>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127"/>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127"/>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127"/>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7" name="Google Shape;10337;p127"/>
          <p:cNvGrpSpPr/>
          <p:nvPr/>
        </p:nvGrpSpPr>
        <p:grpSpPr>
          <a:xfrm>
            <a:off x="5063361" y="2784952"/>
            <a:ext cx="362947" cy="356576"/>
            <a:chOff x="4211985" y="3817357"/>
            <a:chExt cx="362947" cy="356576"/>
          </a:xfrm>
        </p:grpSpPr>
        <p:sp>
          <p:nvSpPr>
            <p:cNvPr id="10338" name="Google Shape;10338;p127"/>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127"/>
            <p:cNvSpPr/>
            <p:nvPr/>
          </p:nvSpPr>
          <p:spPr>
            <a:xfrm>
              <a:off x="4366758"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127"/>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1" name="Google Shape;10341;p127"/>
          <p:cNvGrpSpPr/>
          <p:nvPr/>
        </p:nvGrpSpPr>
        <p:grpSpPr>
          <a:xfrm>
            <a:off x="4166118" y="2784807"/>
            <a:ext cx="362920" cy="356865"/>
            <a:chOff x="3314750" y="3817357"/>
            <a:chExt cx="362920" cy="356865"/>
          </a:xfrm>
        </p:grpSpPr>
        <p:grpSp>
          <p:nvGrpSpPr>
            <p:cNvPr id="10342" name="Google Shape;10342;p127"/>
            <p:cNvGrpSpPr/>
            <p:nvPr/>
          </p:nvGrpSpPr>
          <p:grpSpPr>
            <a:xfrm>
              <a:off x="3314750" y="3817357"/>
              <a:ext cx="362920" cy="356865"/>
              <a:chOff x="3314750" y="3817357"/>
              <a:chExt cx="362920" cy="356865"/>
            </a:xfrm>
          </p:grpSpPr>
          <p:sp>
            <p:nvSpPr>
              <p:cNvPr id="10343" name="Google Shape;10343;p127"/>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127"/>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5" name="Google Shape;10345;p127"/>
            <p:cNvGrpSpPr/>
            <p:nvPr/>
          </p:nvGrpSpPr>
          <p:grpSpPr>
            <a:xfrm>
              <a:off x="3394986" y="3894612"/>
              <a:ext cx="202339" cy="202323"/>
              <a:chOff x="935197" y="1793977"/>
              <a:chExt cx="256451" cy="256430"/>
            </a:xfrm>
          </p:grpSpPr>
          <p:sp>
            <p:nvSpPr>
              <p:cNvPr id="10346" name="Google Shape;10346;p127"/>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127"/>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48" name="Google Shape;10348;p127"/>
          <p:cNvGrpSpPr/>
          <p:nvPr/>
        </p:nvGrpSpPr>
        <p:grpSpPr>
          <a:xfrm>
            <a:off x="3717692" y="2784807"/>
            <a:ext cx="362920" cy="356865"/>
            <a:chOff x="2866317" y="3817357"/>
            <a:chExt cx="362920" cy="356865"/>
          </a:xfrm>
        </p:grpSpPr>
        <p:sp>
          <p:nvSpPr>
            <p:cNvPr id="10349" name="Google Shape;10349;p127"/>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127"/>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127"/>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2" name="Google Shape;10352;p127"/>
          <p:cNvSpPr txBox="1">
            <a:spLocks noGrp="1"/>
          </p:cNvSpPr>
          <p:nvPr>
            <p:ph type="subTitle" idx="4294967295"/>
          </p:nvPr>
        </p:nvSpPr>
        <p:spPr>
          <a:xfrm>
            <a:off x="2975100" y="3218351"/>
            <a:ext cx="3193800" cy="1100174"/>
          </a:xfrm>
          <a:prstGeom prst="rect">
            <a:avLst/>
          </a:prstGeom>
          <a:solidFill>
            <a:srgbClr val="E3E5D3"/>
          </a:solidFill>
        </p:spPr>
        <p:txBody>
          <a:bodyPr spcFirstLastPara="1" wrap="square" lIns="91425" tIns="91425" rIns="91425" bIns="91425" anchor="ctr" anchorCtr="0">
            <a:noAutofit/>
          </a:bodyPr>
          <a:lstStyle/>
          <a:p>
            <a:pPr marL="0" lvl="0" indent="0" algn="ctr" rtl="0">
              <a:spcBef>
                <a:spcPts val="300"/>
              </a:spcBef>
              <a:spcAft>
                <a:spcPts val="0"/>
              </a:spcAft>
              <a:buNone/>
            </a:pPr>
            <a:endParaRPr dirty="0"/>
          </a:p>
        </p:txBody>
      </p:sp>
      <p:sp>
        <p:nvSpPr>
          <p:cNvPr id="10353" name="Google Shape;10353;p127">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127">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127">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127">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7" name="Google Shape;10357;p127"/>
          <p:cNvGrpSpPr/>
          <p:nvPr/>
        </p:nvGrpSpPr>
        <p:grpSpPr>
          <a:xfrm>
            <a:off x="717237" y="534939"/>
            <a:ext cx="734734" cy="750112"/>
            <a:chOff x="238125" y="1607925"/>
            <a:chExt cx="323700" cy="330475"/>
          </a:xfrm>
        </p:grpSpPr>
        <p:sp>
          <p:nvSpPr>
            <p:cNvPr id="10358" name="Google Shape;10358;p127"/>
            <p:cNvSpPr/>
            <p:nvPr/>
          </p:nvSpPr>
          <p:spPr>
            <a:xfrm>
              <a:off x="255500" y="1630625"/>
              <a:ext cx="306325" cy="307775"/>
            </a:xfrm>
            <a:custGeom>
              <a:avLst/>
              <a:gdLst/>
              <a:ahLst/>
              <a:cxnLst/>
              <a:rect l="l" t="t" r="r" b="b"/>
              <a:pathLst>
                <a:path w="12253" h="12311" extrusionOk="0">
                  <a:moveTo>
                    <a:pt x="6127" y="1"/>
                  </a:moveTo>
                  <a:cubicBezTo>
                    <a:pt x="2745" y="1"/>
                    <a:pt x="1" y="2764"/>
                    <a:pt x="1" y="6165"/>
                  </a:cubicBezTo>
                  <a:cubicBezTo>
                    <a:pt x="1" y="9566"/>
                    <a:pt x="2745" y="12310"/>
                    <a:pt x="6127" y="12310"/>
                  </a:cubicBezTo>
                  <a:cubicBezTo>
                    <a:pt x="9508" y="12310"/>
                    <a:pt x="12252" y="9566"/>
                    <a:pt x="12252" y="6165"/>
                  </a:cubicBezTo>
                  <a:cubicBezTo>
                    <a:pt x="12252" y="2764"/>
                    <a:pt x="9508" y="1"/>
                    <a:pt x="6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127"/>
            <p:cNvSpPr/>
            <p:nvPr/>
          </p:nvSpPr>
          <p:spPr>
            <a:xfrm>
              <a:off x="238125" y="1607925"/>
              <a:ext cx="306300" cy="307775"/>
            </a:xfrm>
            <a:custGeom>
              <a:avLst/>
              <a:gdLst/>
              <a:ahLst/>
              <a:cxnLst/>
              <a:rect l="l" t="t" r="r" b="b"/>
              <a:pathLst>
                <a:path w="12252" h="12311" extrusionOk="0">
                  <a:moveTo>
                    <a:pt x="6126" y="1"/>
                  </a:moveTo>
                  <a:cubicBezTo>
                    <a:pt x="2744" y="1"/>
                    <a:pt x="0" y="2764"/>
                    <a:pt x="0" y="6165"/>
                  </a:cubicBezTo>
                  <a:cubicBezTo>
                    <a:pt x="0" y="9566"/>
                    <a:pt x="2744" y="12310"/>
                    <a:pt x="6126" y="12310"/>
                  </a:cubicBezTo>
                  <a:cubicBezTo>
                    <a:pt x="9508" y="12310"/>
                    <a:pt x="12252" y="9566"/>
                    <a:pt x="12252" y="6165"/>
                  </a:cubicBezTo>
                  <a:cubicBezTo>
                    <a:pt x="12252" y="2764"/>
                    <a:pt x="9508" y="1"/>
                    <a:pt x="6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127"/>
            <p:cNvSpPr/>
            <p:nvPr/>
          </p:nvSpPr>
          <p:spPr>
            <a:xfrm>
              <a:off x="383050" y="1608400"/>
              <a:ext cx="161850" cy="307775"/>
            </a:xfrm>
            <a:custGeom>
              <a:avLst/>
              <a:gdLst/>
              <a:ahLst/>
              <a:cxnLst/>
              <a:rect l="l" t="t" r="r" b="b"/>
              <a:pathLst>
                <a:path w="6474" h="12311" extrusionOk="0">
                  <a:moveTo>
                    <a:pt x="0" y="1"/>
                  </a:moveTo>
                  <a:cubicBezTo>
                    <a:pt x="3247" y="194"/>
                    <a:pt x="5759" y="2880"/>
                    <a:pt x="5759" y="6146"/>
                  </a:cubicBezTo>
                  <a:cubicBezTo>
                    <a:pt x="5759" y="9393"/>
                    <a:pt x="3247" y="12079"/>
                    <a:pt x="0" y="12291"/>
                  </a:cubicBezTo>
                  <a:cubicBezTo>
                    <a:pt x="97" y="12311"/>
                    <a:pt x="213" y="12311"/>
                    <a:pt x="329" y="12311"/>
                  </a:cubicBezTo>
                  <a:cubicBezTo>
                    <a:pt x="3730" y="12291"/>
                    <a:pt x="6474" y="9528"/>
                    <a:pt x="6455" y="6146"/>
                  </a:cubicBezTo>
                  <a:cubicBezTo>
                    <a:pt x="6455" y="2745"/>
                    <a:pt x="3711"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127"/>
            <p:cNvSpPr/>
            <p:nvPr/>
          </p:nvSpPr>
          <p:spPr>
            <a:xfrm>
              <a:off x="255500" y="1632575"/>
              <a:ext cx="257050" cy="258975"/>
            </a:xfrm>
            <a:custGeom>
              <a:avLst/>
              <a:gdLst/>
              <a:ahLst/>
              <a:cxnLst/>
              <a:rect l="l" t="t" r="r" b="b"/>
              <a:pathLst>
                <a:path w="10282" h="10359" extrusionOk="0">
                  <a:moveTo>
                    <a:pt x="5141" y="0"/>
                  </a:moveTo>
                  <a:cubicBezTo>
                    <a:pt x="2300" y="0"/>
                    <a:pt x="1" y="2319"/>
                    <a:pt x="1" y="5179"/>
                  </a:cubicBezTo>
                  <a:cubicBezTo>
                    <a:pt x="1" y="8039"/>
                    <a:pt x="2300" y="10358"/>
                    <a:pt x="5141" y="10358"/>
                  </a:cubicBezTo>
                  <a:cubicBezTo>
                    <a:pt x="7982" y="10358"/>
                    <a:pt x="10281" y="8039"/>
                    <a:pt x="10281" y="5179"/>
                  </a:cubicBezTo>
                  <a:cubicBezTo>
                    <a:pt x="10281" y="2319"/>
                    <a:pt x="7982" y="0"/>
                    <a:pt x="5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127"/>
            <p:cNvSpPr/>
            <p:nvPr/>
          </p:nvSpPr>
          <p:spPr>
            <a:xfrm>
              <a:off x="254550" y="1632575"/>
              <a:ext cx="141575" cy="258475"/>
            </a:xfrm>
            <a:custGeom>
              <a:avLst/>
              <a:gdLst/>
              <a:ahLst/>
              <a:cxnLst/>
              <a:rect l="l" t="t" r="r" b="b"/>
              <a:pathLst>
                <a:path w="5663" h="10339" extrusionOk="0">
                  <a:moveTo>
                    <a:pt x="5179" y="0"/>
                  </a:moveTo>
                  <a:cubicBezTo>
                    <a:pt x="2319" y="0"/>
                    <a:pt x="0" y="2319"/>
                    <a:pt x="0" y="5179"/>
                  </a:cubicBezTo>
                  <a:cubicBezTo>
                    <a:pt x="0" y="8039"/>
                    <a:pt x="2319" y="10339"/>
                    <a:pt x="5179" y="10339"/>
                  </a:cubicBezTo>
                  <a:cubicBezTo>
                    <a:pt x="5334" y="10339"/>
                    <a:pt x="5507" y="10339"/>
                    <a:pt x="5662" y="10319"/>
                  </a:cubicBezTo>
                  <a:cubicBezTo>
                    <a:pt x="2995" y="10068"/>
                    <a:pt x="986" y="7846"/>
                    <a:pt x="986" y="5179"/>
                  </a:cubicBezTo>
                  <a:cubicBezTo>
                    <a:pt x="986" y="2512"/>
                    <a:pt x="2995" y="290"/>
                    <a:pt x="5662" y="20"/>
                  </a:cubicBezTo>
                  <a:cubicBezTo>
                    <a:pt x="5488" y="0"/>
                    <a:pt x="5334" y="0"/>
                    <a:pt x="5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127"/>
            <p:cNvSpPr/>
            <p:nvPr/>
          </p:nvSpPr>
          <p:spPr>
            <a:xfrm>
              <a:off x="368075" y="1690050"/>
              <a:ext cx="45425" cy="144475"/>
            </a:xfrm>
            <a:custGeom>
              <a:avLst/>
              <a:gdLst/>
              <a:ahLst/>
              <a:cxnLst/>
              <a:rect l="l" t="t" r="r" b="b"/>
              <a:pathLst>
                <a:path w="1817" h="5779" extrusionOk="0">
                  <a:moveTo>
                    <a:pt x="1082" y="1"/>
                  </a:moveTo>
                  <a:lnTo>
                    <a:pt x="0" y="3015"/>
                  </a:lnTo>
                  <a:lnTo>
                    <a:pt x="1450" y="5779"/>
                  </a:lnTo>
                  <a:lnTo>
                    <a:pt x="1817" y="5586"/>
                  </a:lnTo>
                  <a:lnTo>
                    <a:pt x="445" y="2996"/>
                  </a:lnTo>
                  <a:lnTo>
                    <a:pt x="1469" y="136"/>
                  </a:lnTo>
                  <a:lnTo>
                    <a:pt x="10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127"/>
            <p:cNvSpPr/>
            <p:nvPr/>
          </p:nvSpPr>
          <p:spPr>
            <a:xfrm>
              <a:off x="379675" y="1645600"/>
              <a:ext cx="6300" cy="27100"/>
            </a:xfrm>
            <a:custGeom>
              <a:avLst/>
              <a:gdLst/>
              <a:ahLst/>
              <a:cxnLst/>
              <a:rect l="l" t="t" r="r" b="b"/>
              <a:pathLst>
                <a:path w="252" h="1084" extrusionOk="0">
                  <a:moveTo>
                    <a:pt x="0" y="1"/>
                  </a:moveTo>
                  <a:lnTo>
                    <a:pt x="0" y="1083"/>
                  </a:lnTo>
                  <a:lnTo>
                    <a:pt x="251" y="1083"/>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127"/>
            <p:cNvSpPr/>
            <p:nvPr/>
          </p:nvSpPr>
          <p:spPr>
            <a:xfrm>
              <a:off x="379675" y="1845125"/>
              <a:ext cx="6300" cy="27575"/>
            </a:xfrm>
            <a:custGeom>
              <a:avLst/>
              <a:gdLst/>
              <a:ahLst/>
              <a:cxnLst/>
              <a:rect l="l" t="t" r="r" b="b"/>
              <a:pathLst>
                <a:path w="252" h="1103" extrusionOk="0">
                  <a:moveTo>
                    <a:pt x="0" y="1"/>
                  </a:moveTo>
                  <a:lnTo>
                    <a:pt x="0" y="1102"/>
                  </a:lnTo>
                  <a:lnTo>
                    <a:pt x="251" y="1102"/>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127"/>
            <p:cNvSpPr/>
            <p:nvPr/>
          </p:nvSpPr>
          <p:spPr>
            <a:xfrm>
              <a:off x="468550" y="1755750"/>
              <a:ext cx="27075" cy="6325"/>
            </a:xfrm>
            <a:custGeom>
              <a:avLst/>
              <a:gdLst/>
              <a:ahLst/>
              <a:cxnLst/>
              <a:rect l="l" t="t" r="r" b="b"/>
              <a:pathLst>
                <a:path w="1083" h="253" extrusionOk="0">
                  <a:moveTo>
                    <a:pt x="1" y="1"/>
                  </a:moveTo>
                  <a:lnTo>
                    <a:pt x="1"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127"/>
            <p:cNvSpPr/>
            <p:nvPr/>
          </p:nvSpPr>
          <p:spPr>
            <a:xfrm>
              <a:off x="270000" y="1755750"/>
              <a:ext cx="27075" cy="6325"/>
            </a:xfrm>
            <a:custGeom>
              <a:avLst/>
              <a:gdLst/>
              <a:ahLst/>
              <a:cxnLst/>
              <a:rect l="l" t="t" r="r" b="b"/>
              <a:pathLst>
                <a:path w="1083" h="253" extrusionOk="0">
                  <a:moveTo>
                    <a:pt x="0" y="1"/>
                  </a:moveTo>
                  <a:lnTo>
                    <a:pt x="0"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8" name="Google Shape;10368;p127"/>
          <p:cNvGrpSpPr/>
          <p:nvPr/>
        </p:nvGrpSpPr>
        <p:grpSpPr>
          <a:xfrm flipH="1">
            <a:off x="6388107" y="1269434"/>
            <a:ext cx="1434449" cy="3613368"/>
            <a:chOff x="808216" y="1242522"/>
            <a:chExt cx="1297909" cy="3272978"/>
          </a:xfrm>
        </p:grpSpPr>
        <p:sp>
          <p:nvSpPr>
            <p:cNvPr id="10369" name="Google Shape;10369;p127"/>
            <p:cNvSpPr/>
            <p:nvPr/>
          </p:nvSpPr>
          <p:spPr>
            <a:xfrm>
              <a:off x="973625" y="424670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0" name="Google Shape;10370;p127"/>
            <p:cNvGrpSpPr/>
            <p:nvPr/>
          </p:nvGrpSpPr>
          <p:grpSpPr>
            <a:xfrm>
              <a:off x="808216" y="1242522"/>
              <a:ext cx="1278059" cy="3164801"/>
              <a:chOff x="238125" y="1802375"/>
              <a:chExt cx="543300" cy="1345350"/>
            </a:xfrm>
          </p:grpSpPr>
          <p:sp>
            <p:nvSpPr>
              <p:cNvPr id="10371" name="Google Shape;10371;p127"/>
              <p:cNvSpPr/>
              <p:nvPr/>
            </p:nvSpPr>
            <p:spPr>
              <a:xfrm>
                <a:off x="531625" y="2006150"/>
                <a:ext cx="167325" cy="251700"/>
              </a:xfrm>
              <a:custGeom>
                <a:avLst/>
                <a:gdLst/>
                <a:ahLst/>
                <a:cxnLst/>
                <a:rect l="l" t="t" r="r" b="b"/>
                <a:pathLst>
                  <a:path w="6693" h="10068" extrusionOk="0">
                    <a:moveTo>
                      <a:pt x="2162" y="1"/>
                    </a:moveTo>
                    <a:cubicBezTo>
                      <a:pt x="2011" y="1"/>
                      <a:pt x="1866" y="139"/>
                      <a:pt x="1757" y="259"/>
                    </a:cubicBezTo>
                    <a:lnTo>
                      <a:pt x="542" y="1751"/>
                    </a:lnTo>
                    <a:cubicBezTo>
                      <a:pt x="331" y="1962"/>
                      <a:pt x="172" y="2226"/>
                      <a:pt x="80" y="2517"/>
                    </a:cubicBezTo>
                    <a:cubicBezTo>
                      <a:pt x="1" y="2873"/>
                      <a:pt x="106" y="3256"/>
                      <a:pt x="212" y="3600"/>
                    </a:cubicBezTo>
                    <a:lnTo>
                      <a:pt x="1704" y="8341"/>
                    </a:lnTo>
                    <a:cubicBezTo>
                      <a:pt x="1810" y="8698"/>
                      <a:pt x="2074" y="9833"/>
                      <a:pt x="2444" y="9939"/>
                    </a:cubicBezTo>
                    <a:cubicBezTo>
                      <a:pt x="2718" y="10014"/>
                      <a:pt x="2935" y="10068"/>
                      <a:pt x="3163" y="10068"/>
                    </a:cubicBezTo>
                    <a:cubicBezTo>
                      <a:pt x="3298" y="10068"/>
                      <a:pt x="3436" y="10049"/>
                      <a:pt x="3593" y="10005"/>
                    </a:cubicBezTo>
                    <a:cubicBezTo>
                      <a:pt x="4227" y="9847"/>
                      <a:pt x="5019" y="9437"/>
                      <a:pt x="5415" y="8909"/>
                    </a:cubicBezTo>
                    <a:cubicBezTo>
                      <a:pt x="5851" y="8341"/>
                      <a:pt x="5851" y="7575"/>
                      <a:pt x="5957" y="6901"/>
                    </a:cubicBezTo>
                    <a:cubicBezTo>
                      <a:pt x="6049" y="6215"/>
                      <a:pt x="6181" y="5502"/>
                      <a:pt x="6261" y="4802"/>
                    </a:cubicBezTo>
                    <a:cubicBezTo>
                      <a:pt x="6300" y="4539"/>
                      <a:pt x="6692" y="1975"/>
                      <a:pt x="6163" y="1975"/>
                    </a:cubicBezTo>
                    <a:cubicBezTo>
                      <a:pt x="6160" y="1975"/>
                      <a:pt x="6158" y="1975"/>
                      <a:pt x="6155" y="1975"/>
                    </a:cubicBezTo>
                    <a:cubicBezTo>
                      <a:pt x="6099" y="1977"/>
                      <a:pt x="6043" y="1977"/>
                      <a:pt x="5987" y="1977"/>
                    </a:cubicBezTo>
                    <a:cubicBezTo>
                      <a:pt x="5502" y="1977"/>
                      <a:pt x="5017" y="1928"/>
                      <a:pt x="4544" y="1857"/>
                    </a:cubicBezTo>
                    <a:cubicBezTo>
                      <a:pt x="4398" y="2345"/>
                      <a:pt x="4134" y="2781"/>
                      <a:pt x="3949" y="3243"/>
                    </a:cubicBezTo>
                    <a:cubicBezTo>
                      <a:pt x="3725" y="3772"/>
                      <a:pt x="3553" y="4339"/>
                      <a:pt x="3355" y="4881"/>
                    </a:cubicBezTo>
                    <a:cubicBezTo>
                      <a:pt x="3302" y="3309"/>
                      <a:pt x="2999" y="1764"/>
                      <a:pt x="2457" y="298"/>
                    </a:cubicBezTo>
                    <a:cubicBezTo>
                      <a:pt x="2431" y="179"/>
                      <a:pt x="2351" y="87"/>
                      <a:pt x="2259" y="21"/>
                    </a:cubicBezTo>
                    <a:cubicBezTo>
                      <a:pt x="2227" y="7"/>
                      <a:pt x="2194" y="1"/>
                      <a:pt x="2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127"/>
              <p:cNvSpPr/>
              <p:nvPr/>
            </p:nvSpPr>
            <p:spPr>
              <a:xfrm>
                <a:off x="632650" y="2079025"/>
                <a:ext cx="58150" cy="21475"/>
              </a:xfrm>
              <a:custGeom>
                <a:avLst/>
                <a:gdLst/>
                <a:ahLst/>
                <a:cxnLst/>
                <a:rect l="l" t="t" r="r" b="b"/>
                <a:pathLst>
                  <a:path w="2326" h="859" extrusionOk="0">
                    <a:moveTo>
                      <a:pt x="94" y="1"/>
                    </a:moveTo>
                    <a:cubicBezTo>
                      <a:pt x="76" y="1"/>
                      <a:pt x="57" y="8"/>
                      <a:pt x="40" y="25"/>
                    </a:cubicBezTo>
                    <a:cubicBezTo>
                      <a:pt x="1" y="51"/>
                      <a:pt x="1" y="104"/>
                      <a:pt x="27" y="143"/>
                    </a:cubicBezTo>
                    <a:cubicBezTo>
                      <a:pt x="27" y="154"/>
                      <a:pt x="630" y="858"/>
                      <a:pt x="1516" y="858"/>
                    </a:cubicBezTo>
                    <a:cubicBezTo>
                      <a:pt x="1751" y="858"/>
                      <a:pt x="2005" y="809"/>
                      <a:pt x="2272" y="685"/>
                    </a:cubicBezTo>
                    <a:lnTo>
                      <a:pt x="2286" y="672"/>
                    </a:lnTo>
                    <a:cubicBezTo>
                      <a:pt x="2312" y="645"/>
                      <a:pt x="2325" y="606"/>
                      <a:pt x="2312" y="566"/>
                    </a:cubicBezTo>
                    <a:cubicBezTo>
                      <a:pt x="2292" y="536"/>
                      <a:pt x="2257" y="521"/>
                      <a:pt x="2225" y="521"/>
                    </a:cubicBezTo>
                    <a:cubicBezTo>
                      <a:pt x="2214" y="521"/>
                      <a:pt x="2203" y="523"/>
                      <a:pt x="2193" y="526"/>
                    </a:cubicBezTo>
                    <a:cubicBezTo>
                      <a:pt x="1951" y="639"/>
                      <a:pt x="1723" y="684"/>
                      <a:pt x="1512" y="684"/>
                    </a:cubicBezTo>
                    <a:cubicBezTo>
                      <a:pt x="710" y="684"/>
                      <a:pt x="170" y="38"/>
                      <a:pt x="159" y="38"/>
                    </a:cubicBezTo>
                    <a:cubicBezTo>
                      <a:pt x="144" y="15"/>
                      <a:pt x="120"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127"/>
              <p:cNvSpPr/>
              <p:nvPr/>
            </p:nvSpPr>
            <p:spPr>
              <a:xfrm>
                <a:off x="670625" y="2070375"/>
                <a:ext cx="9275" cy="30075"/>
              </a:xfrm>
              <a:custGeom>
                <a:avLst/>
                <a:gdLst/>
                <a:ahLst/>
                <a:cxnLst/>
                <a:rect l="l" t="t" r="r" b="b"/>
                <a:pathLst>
                  <a:path w="371" h="1203" extrusionOk="0">
                    <a:moveTo>
                      <a:pt x="291" y="1"/>
                    </a:moveTo>
                    <a:cubicBezTo>
                      <a:pt x="251" y="1"/>
                      <a:pt x="199" y="27"/>
                      <a:pt x="199" y="80"/>
                    </a:cubicBezTo>
                    <a:lnTo>
                      <a:pt x="1" y="1097"/>
                    </a:lnTo>
                    <a:cubicBezTo>
                      <a:pt x="1" y="1150"/>
                      <a:pt x="27" y="1189"/>
                      <a:pt x="67" y="1203"/>
                    </a:cubicBezTo>
                    <a:cubicBezTo>
                      <a:pt x="93" y="1203"/>
                      <a:pt x="119" y="1203"/>
                      <a:pt x="146" y="1189"/>
                    </a:cubicBezTo>
                    <a:cubicBezTo>
                      <a:pt x="159" y="1163"/>
                      <a:pt x="172" y="1150"/>
                      <a:pt x="172" y="1136"/>
                    </a:cubicBezTo>
                    <a:lnTo>
                      <a:pt x="370" y="106"/>
                    </a:lnTo>
                    <a:cubicBezTo>
                      <a:pt x="370" y="67"/>
                      <a:pt x="344" y="14"/>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127"/>
              <p:cNvSpPr/>
              <p:nvPr/>
            </p:nvSpPr>
            <p:spPr>
              <a:xfrm>
                <a:off x="648925" y="2075350"/>
                <a:ext cx="10400" cy="7600"/>
              </a:xfrm>
              <a:custGeom>
                <a:avLst/>
                <a:gdLst/>
                <a:ahLst/>
                <a:cxnLst/>
                <a:rect l="l" t="t" r="r" b="b"/>
                <a:pathLst>
                  <a:path w="416" h="304" extrusionOk="0">
                    <a:moveTo>
                      <a:pt x="215" y="0"/>
                    </a:moveTo>
                    <a:cubicBezTo>
                      <a:pt x="103" y="0"/>
                      <a:pt x="1" y="133"/>
                      <a:pt x="89" y="251"/>
                    </a:cubicBezTo>
                    <a:cubicBezTo>
                      <a:pt x="123" y="288"/>
                      <a:pt x="163" y="303"/>
                      <a:pt x="201" y="303"/>
                    </a:cubicBezTo>
                    <a:cubicBezTo>
                      <a:pt x="314" y="303"/>
                      <a:pt x="416" y="171"/>
                      <a:pt x="327" y="53"/>
                    </a:cubicBezTo>
                    <a:cubicBezTo>
                      <a:pt x="293" y="16"/>
                      <a:pt x="254"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127"/>
              <p:cNvSpPr/>
              <p:nvPr/>
            </p:nvSpPr>
            <p:spPr>
              <a:xfrm>
                <a:off x="591400" y="2174775"/>
                <a:ext cx="23775" cy="17800"/>
              </a:xfrm>
              <a:custGeom>
                <a:avLst/>
                <a:gdLst/>
                <a:ahLst/>
                <a:cxnLst/>
                <a:rect l="l" t="t" r="r" b="b"/>
                <a:pathLst>
                  <a:path w="951" h="712" extrusionOk="0">
                    <a:moveTo>
                      <a:pt x="854" y="1"/>
                    </a:moveTo>
                    <a:cubicBezTo>
                      <a:pt x="842" y="1"/>
                      <a:pt x="830" y="4"/>
                      <a:pt x="819" y="11"/>
                    </a:cubicBezTo>
                    <a:cubicBezTo>
                      <a:pt x="541" y="156"/>
                      <a:pt x="277" y="341"/>
                      <a:pt x="40" y="566"/>
                    </a:cubicBezTo>
                    <a:cubicBezTo>
                      <a:pt x="0" y="592"/>
                      <a:pt x="0" y="658"/>
                      <a:pt x="40" y="685"/>
                    </a:cubicBezTo>
                    <a:cubicBezTo>
                      <a:pt x="53" y="698"/>
                      <a:pt x="66" y="711"/>
                      <a:pt x="79" y="711"/>
                    </a:cubicBezTo>
                    <a:cubicBezTo>
                      <a:pt x="106" y="711"/>
                      <a:pt x="132" y="711"/>
                      <a:pt x="158" y="685"/>
                    </a:cubicBezTo>
                    <a:cubicBezTo>
                      <a:pt x="383" y="487"/>
                      <a:pt x="621" y="315"/>
                      <a:pt x="898" y="170"/>
                    </a:cubicBezTo>
                    <a:cubicBezTo>
                      <a:pt x="938" y="143"/>
                      <a:pt x="951" y="90"/>
                      <a:pt x="938" y="51"/>
                    </a:cubicBezTo>
                    <a:cubicBezTo>
                      <a:pt x="919" y="22"/>
                      <a:pt x="886" y="1"/>
                      <a:pt x="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127"/>
              <p:cNvSpPr/>
              <p:nvPr/>
            </p:nvSpPr>
            <p:spPr>
              <a:xfrm>
                <a:off x="605575" y="2176050"/>
                <a:ext cx="8550" cy="21475"/>
              </a:xfrm>
              <a:custGeom>
                <a:avLst/>
                <a:gdLst/>
                <a:ahLst/>
                <a:cxnLst/>
                <a:rect l="l" t="t" r="r" b="b"/>
                <a:pathLst>
                  <a:path w="342" h="859" extrusionOk="0">
                    <a:moveTo>
                      <a:pt x="207" y="1"/>
                    </a:moveTo>
                    <a:cubicBezTo>
                      <a:pt x="181" y="1"/>
                      <a:pt x="158" y="12"/>
                      <a:pt x="146" y="39"/>
                    </a:cubicBezTo>
                    <a:cubicBezTo>
                      <a:pt x="54" y="277"/>
                      <a:pt x="1" y="528"/>
                      <a:pt x="14" y="779"/>
                    </a:cubicBezTo>
                    <a:cubicBezTo>
                      <a:pt x="14" y="819"/>
                      <a:pt x="41" y="845"/>
                      <a:pt x="80" y="858"/>
                    </a:cubicBezTo>
                    <a:lnTo>
                      <a:pt x="107" y="858"/>
                    </a:lnTo>
                    <a:cubicBezTo>
                      <a:pt x="146" y="858"/>
                      <a:pt x="186" y="819"/>
                      <a:pt x="186" y="766"/>
                    </a:cubicBezTo>
                    <a:cubicBezTo>
                      <a:pt x="173" y="541"/>
                      <a:pt x="225" y="330"/>
                      <a:pt x="305" y="119"/>
                    </a:cubicBezTo>
                    <a:cubicBezTo>
                      <a:pt x="342" y="63"/>
                      <a:pt x="268" y="1"/>
                      <a:pt x="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127"/>
              <p:cNvSpPr/>
              <p:nvPr/>
            </p:nvSpPr>
            <p:spPr>
              <a:xfrm>
                <a:off x="677550" y="2020400"/>
                <a:ext cx="49225" cy="18300"/>
              </a:xfrm>
              <a:custGeom>
                <a:avLst/>
                <a:gdLst/>
                <a:ahLst/>
                <a:cxnLst/>
                <a:rect l="l" t="t" r="r" b="b"/>
                <a:pathLst>
                  <a:path w="1969" h="732" extrusionOk="0">
                    <a:moveTo>
                      <a:pt x="1634" y="0"/>
                    </a:moveTo>
                    <a:cubicBezTo>
                      <a:pt x="1346" y="0"/>
                      <a:pt x="898" y="109"/>
                      <a:pt x="397" y="402"/>
                    </a:cubicBezTo>
                    <a:cubicBezTo>
                      <a:pt x="265" y="455"/>
                      <a:pt x="133" y="507"/>
                      <a:pt x="1" y="534"/>
                    </a:cubicBezTo>
                    <a:cubicBezTo>
                      <a:pt x="357" y="547"/>
                      <a:pt x="701" y="613"/>
                      <a:pt x="1044" y="732"/>
                    </a:cubicBezTo>
                    <a:cubicBezTo>
                      <a:pt x="1044" y="732"/>
                      <a:pt x="1969" y="336"/>
                      <a:pt x="1969" y="138"/>
                    </a:cubicBezTo>
                    <a:cubicBezTo>
                      <a:pt x="1963" y="55"/>
                      <a:pt x="1839" y="0"/>
                      <a:pt x="1634"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127"/>
              <p:cNvSpPr/>
              <p:nvPr/>
            </p:nvSpPr>
            <p:spPr>
              <a:xfrm>
                <a:off x="692750" y="2002850"/>
                <a:ext cx="78275" cy="47075"/>
              </a:xfrm>
              <a:custGeom>
                <a:avLst/>
                <a:gdLst/>
                <a:ahLst/>
                <a:cxnLst/>
                <a:rect l="l" t="t" r="r" b="b"/>
                <a:pathLst>
                  <a:path w="3131" h="1883" extrusionOk="0">
                    <a:moveTo>
                      <a:pt x="2821" y="0"/>
                    </a:moveTo>
                    <a:cubicBezTo>
                      <a:pt x="2447" y="0"/>
                      <a:pt x="1198" y="1028"/>
                      <a:pt x="634" y="1196"/>
                    </a:cubicBezTo>
                    <a:cubicBezTo>
                      <a:pt x="0" y="1394"/>
                      <a:pt x="674" y="1883"/>
                      <a:pt x="674" y="1883"/>
                    </a:cubicBezTo>
                    <a:cubicBezTo>
                      <a:pt x="674" y="1883"/>
                      <a:pt x="1400" y="1645"/>
                      <a:pt x="1730" y="1223"/>
                    </a:cubicBezTo>
                    <a:cubicBezTo>
                      <a:pt x="2061" y="813"/>
                      <a:pt x="3130" y="338"/>
                      <a:pt x="2906" y="34"/>
                    </a:cubicBezTo>
                    <a:cubicBezTo>
                      <a:pt x="2888" y="11"/>
                      <a:pt x="2859" y="0"/>
                      <a:pt x="2821" y="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127"/>
              <p:cNvSpPr/>
              <p:nvPr/>
            </p:nvSpPr>
            <p:spPr>
              <a:xfrm>
                <a:off x="696375" y="2008650"/>
                <a:ext cx="78675" cy="27750"/>
              </a:xfrm>
              <a:custGeom>
                <a:avLst/>
                <a:gdLst/>
                <a:ahLst/>
                <a:cxnLst/>
                <a:rect l="l" t="t" r="r" b="b"/>
                <a:pathLst>
                  <a:path w="3147" h="1110" extrusionOk="0">
                    <a:moveTo>
                      <a:pt x="2858" y="1"/>
                    </a:moveTo>
                    <a:cubicBezTo>
                      <a:pt x="2589" y="1"/>
                      <a:pt x="2165" y="90"/>
                      <a:pt x="1784" y="264"/>
                    </a:cubicBezTo>
                    <a:cubicBezTo>
                      <a:pt x="1150" y="555"/>
                      <a:pt x="1" y="1109"/>
                      <a:pt x="1" y="1109"/>
                    </a:cubicBezTo>
                    <a:cubicBezTo>
                      <a:pt x="1" y="1109"/>
                      <a:pt x="1150" y="1109"/>
                      <a:pt x="1612" y="806"/>
                    </a:cubicBezTo>
                    <a:cubicBezTo>
                      <a:pt x="2074" y="515"/>
                      <a:pt x="3078" y="317"/>
                      <a:pt x="3131" y="119"/>
                    </a:cubicBezTo>
                    <a:cubicBezTo>
                      <a:pt x="3146" y="40"/>
                      <a:pt x="3036" y="1"/>
                      <a:pt x="2858"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127"/>
              <p:cNvSpPr/>
              <p:nvPr/>
            </p:nvSpPr>
            <p:spPr>
              <a:xfrm>
                <a:off x="644225" y="2015375"/>
                <a:ext cx="137200" cy="54700"/>
              </a:xfrm>
              <a:custGeom>
                <a:avLst/>
                <a:gdLst/>
                <a:ahLst/>
                <a:cxnLst/>
                <a:rect l="l" t="t" r="r" b="b"/>
                <a:pathLst>
                  <a:path w="5488" h="2188" extrusionOk="0">
                    <a:moveTo>
                      <a:pt x="5136" y="0"/>
                    </a:moveTo>
                    <a:cubicBezTo>
                      <a:pt x="4870" y="0"/>
                      <a:pt x="4479" y="60"/>
                      <a:pt x="4173" y="141"/>
                    </a:cubicBezTo>
                    <a:cubicBezTo>
                      <a:pt x="3619" y="299"/>
                      <a:pt x="2324" y="642"/>
                      <a:pt x="2324" y="642"/>
                    </a:cubicBezTo>
                    <a:cubicBezTo>
                      <a:pt x="2324" y="642"/>
                      <a:pt x="1903" y="524"/>
                      <a:pt x="1419" y="524"/>
                    </a:cubicBezTo>
                    <a:cubicBezTo>
                      <a:pt x="1217" y="524"/>
                      <a:pt x="1004" y="544"/>
                      <a:pt x="806" y="603"/>
                    </a:cubicBezTo>
                    <a:lnTo>
                      <a:pt x="713" y="642"/>
                    </a:lnTo>
                    <a:lnTo>
                      <a:pt x="687" y="656"/>
                    </a:lnTo>
                    <a:cubicBezTo>
                      <a:pt x="528" y="695"/>
                      <a:pt x="396" y="774"/>
                      <a:pt x="277" y="880"/>
                    </a:cubicBezTo>
                    <a:cubicBezTo>
                      <a:pt x="40" y="1131"/>
                      <a:pt x="0" y="1501"/>
                      <a:pt x="172" y="1791"/>
                    </a:cubicBezTo>
                    <a:cubicBezTo>
                      <a:pt x="238" y="1897"/>
                      <a:pt x="330" y="1976"/>
                      <a:pt x="436" y="2042"/>
                    </a:cubicBezTo>
                    <a:cubicBezTo>
                      <a:pt x="542" y="2095"/>
                      <a:pt x="660" y="2148"/>
                      <a:pt x="779" y="2188"/>
                    </a:cubicBezTo>
                    <a:cubicBezTo>
                      <a:pt x="779" y="2188"/>
                      <a:pt x="2760" y="1871"/>
                      <a:pt x="3381" y="1329"/>
                    </a:cubicBezTo>
                    <a:cubicBezTo>
                      <a:pt x="4002" y="788"/>
                      <a:pt x="5296" y="378"/>
                      <a:pt x="5428" y="141"/>
                    </a:cubicBezTo>
                    <a:cubicBezTo>
                      <a:pt x="5487" y="40"/>
                      <a:pt x="5353" y="0"/>
                      <a:pt x="5136"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127"/>
              <p:cNvSpPr/>
              <p:nvPr/>
            </p:nvSpPr>
            <p:spPr>
              <a:xfrm>
                <a:off x="448100" y="3043050"/>
                <a:ext cx="50200" cy="36000"/>
              </a:xfrm>
              <a:custGeom>
                <a:avLst/>
                <a:gdLst/>
                <a:ahLst/>
                <a:cxnLst/>
                <a:rect l="l" t="t" r="r" b="b"/>
                <a:pathLst>
                  <a:path w="2008" h="1440" extrusionOk="0">
                    <a:moveTo>
                      <a:pt x="2008" y="0"/>
                    </a:moveTo>
                    <a:lnTo>
                      <a:pt x="0" y="79"/>
                    </a:lnTo>
                    <a:lnTo>
                      <a:pt x="172" y="1440"/>
                    </a:lnTo>
                    <a:lnTo>
                      <a:pt x="1915" y="1440"/>
                    </a:lnTo>
                    <a:lnTo>
                      <a:pt x="2008"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127"/>
              <p:cNvSpPr/>
              <p:nvPr/>
            </p:nvSpPr>
            <p:spPr>
              <a:xfrm>
                <a:off x="564325" y="3038075"/>
                <a:ext cx="48875" cy="40975"/>
              </a:xfrm>
              <a:custGeom>
                <a:avLst/>
                <a:gdLst/>
                <a:ahLst/>
                <a:cxnLst/>
                <a:rect l="l" t="t" r="r" b="b"/>
                <a:pathLst>
                  <a:path w="1955" h="1639" extrusionOk="0">
                    <a:moveTo>
                      <a:pt x="1875" y="1"/>
                    </a:moveTo>
                    <a:lnTo>
                      <a:pt x="0" y="54"/>
                    </a:lnTo>
                    <a:lnTo>
                      <a:pt x="211" y="1639"/>
                    </a:lnTo>
                    <a:lnTo>
                      <a:pt x="1955" y="1625"/>
                    </a:lnTo>
                    <a:lnTo>
                      <a:pt x="1875"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127"/>
              <p:cNvSpPr/>
              <p:nvPr/>
            </p:nvSpPr>
            <p:spPr>
              <a:xfrm>
                <a:off x="552750" y="3066725"/>
                <a:ext cx="169725" cy="81000"/>
              </a:xfrm>
              <a:custGeom>
                <a:avLst/>
                <a:gdLst/>
                <a:ahLst/>
                <a:cxnLst/>
                <a:rect l="l" t="t" r="r" b="b"/>
                <a:pathLst>
                  <a:path w="6789" h="3240" extrusionOk="0">
                    <a:moveTo>
                      <a:pt x="2346" y="0"/>
                    </a:moveTo>
                    <a:cubicBezTo>
                      <a:pt x="2039" y="0"/>
                      <a:pt x="1644" y="302"/>
                      <a:pt x="1244" y="302"/>
                    </a:cubicBezTo>
                    <a:cubicBezTo>
                      <a:pt x="1066" y="302"/>
                      <a:pt x="887" y="243"/>
                      <a:pt x="714" y="70"/>
                    </a:cubicBezTo>
                    <a:cubicBezTo>
                      <a:pt x="688" y="64"/>
                      <a:pt x="662" y="61"/>
                      <a:pt x="637" y="61"/>
                    </a:cubicBezTo>
                    <a:cubicBezTo>
                      <a:pt x="433" y="61"/>
                      <a:pt x="269" y="241"/>
                      <a:pt x="305" y="453"/>
                    </a:cubicBezTo>
                    <a:cubicBezTo>
                      <a:pt x="305" y="532"/>
                      <a:pt x="291" y="611"/>
                      <a:pt x="278" y="677"/>
                    </a:cubicBezTo>
                    <a:cubicBezTo>
                      <a:pt x="278" y="743"/>
                      <a:pt x="265" y="796"/>
                      <a:pt x="265" y="862"/>
                    </a:cubicBezTo>
                    <a:cubicBezTo>
                      <a:pt x="173" y="1430"/>
                      <a:pt x="1" y="2315"/>
                      <a:pt x="40" y="2870"/>
                    </a:cubicBezTo>
                    <a:cubicBezTo>
                      <a:pt x="40" y="2989"/>
                      <a:pt x="67" y="3121"/>
                      <a:pt x="133" y="3240"/>
                    </a:cubicBezTo>
                    <a:lnTo>
                      <a:pt x="6710" y="3226"/>
                    </a:lnTo>
                    <a:cubicBezTo>
                      <a:pt x="6776" y="3107"/>
                      <a:pt x="6789" y="2975"/>
                      <a:pt x="6763" y="2857"/>
                    </a:cubicBezTo>
                    <a:cubicBezTo>
                      <a:pt x="6697" y="2579"/>
                      <a:pt x="6432" y="2170"/>
                      <a:pt x="5455" y="1760"/>
                    </a:cubicBezTo>
                    <a:cubicBezTo>
                      <a:pt x="4689" y="1443"/>
                      <a:pt x="3804" y="1140"/>
                      <a:pt x="3276" y="664"/>
                    </a:cubicBezTo>
                    <a:cubicBezTo>
                      <a:pt x="2761" y="202"/>
                      <a:pt x="2563" y="70"/>
                      <a:pt x="2563" y="70"/>
                    </a:cubicBezTo>
                    <a:cubicBezTo>
                      <a:pt x="2497" y="20"/>
                      <a:pt x="2425" y="0"/>
                      <a:pt x="2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127"/>
              <p:cNvSpPr/>
              <p:nvPr/>
            </p:nvSpPr>
            <p:spPr>
              <a:xfrm>
                <a:off x="553750" y="3138125"/>
                <a:ext cx="168725" cy="9600"/>
              </a:xfrm>
              <a:custGeom>
                <a:avLst/>
                <a:gdLst/>
                <a:ahLst/>
                <a:cxnLst/>
                <a:rect l="l" t="t" r="r" b="b"/>
                <a:pathLst>
                  <a:path w="6749" h="384" extrusionOk="0">
                    <a:moveTo>
                      <a:pt x="6723" y="1"/>
                    </a:moveTo>
                    <a:lnTo>
                      <a:pt x="0" y="14"/>
                    </a:lnTo>
                    <a:cubicBezTo>
                      <a:pt x="0" y="133"/>
                      <a:pt x="27" y="265"/>
                      <a:pt x="93" y="384"/>
                    </a:cubicBezTo>
                    <a:lnTo>
                      <a:pt x="6670" y="370"/>
                    </a:lnTo>
                    <a:cubicBezTo>
                      <a:pt x="6736" y="251"/>
                      <a:pt x="6749" y="119"/>
                      <a:pt x="67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127"/>
              <p:cNvSpPr/>
              <p:nvPr/>
            </p:nvSpPr>
            <p:spPr>
              <a:xfrm>
                <a:off x="559350" y="3083650"/>
                <a:ext cx="22150" cy="63750"/>
              </a:xfrm>
              <a:custGeom>
                <a:avLst/>
                <a:gdLst/>
                <a:ahLst/>
                <a:cxnLst/>
                <a:rect l="l" t="t" r="r" b="b"/>
                <a:pathLst>
                  <a:path w="886" h="2550" extrusionOk="0">
                    <a:moveTo>
                      <a:pt x="27" y="0"/>
                    </a:moveTo>
                    <a:cubicBezTo>
                      <a:pt x="27" y="53"/>
                      <a:pt x="14" y="119"/>
                      <a:pt x="1" y="185"/>
                    </a:cubicBezTo>
                    <a:cubicBezTo>
                      <a:pt x="410" y="502"/>
                      <a:pt x="661" y="978"/>
                      <a:pt x="701" y="1506"/>
                    </a:cubicBezTo>
                    <a:cubicBezTo>
                      <a:pt x="727" y="1889"/>
                      <a:pt x="595" y="2259"/>
                      <a:pt x="344" y="2549"/>
                    </a:cubicBezTo>
                    <a:lnTo>
                      <a:pt x="542" y="2549"/>
                    </a:lnTo>
                    <a:cubicBezTo>
                      <a:pt x="767" y="2246"/>
                      <a:pt x="886" y="1863"/>
                      <a:pt x="859" y="1480"/>
                    </a:cubicBezTo>
                    <a:cubicBezTo>
                      <a:pt x="807" y="885"/>
                      <a:pt x="503" y="344"/>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127"/>
              <p:cNvSpPr/>
              <p:nvPr/>
            </p:nvSpPr>
            <p:spPr>
              <a:xfrm>
                <a:off x="628125" y="3085225"/>
                <a:ext cx="17425" cy="8050"/>
              </a:xfrm>
              <a:custGeom>
                <a:avLst/>
                <a:gdLst/>
                <a:ahLst/>
                <a:cxnLst/>
                <a:rect l="l" t="t" r="r" b="b"/>
                <a:pathLst>
                  <a:path w="697" h="322" extrusionOk="0">
                    <a:moveTo>
                      <a:pt x="578" y="0"/>
                    </a:moveTo>
                    <a:cubicBezTo>
                      <a:pt x="569" y="0"/>
                      <a:pt x="560" y="1"/>
                      <a:pt x="552" y="3"/>
                    </a:cubicBezTo>
                    <a:lnTo>
                      <a:pt x="129" y="109"/>
                    </a:lnTo>
                    <a:cubicBezTo>
                      <a:pt x="1" y="122"/>
                      <a:pt x="22" y="321"/>
                      <a:pt x="144" y="321"/>
                    </a:cubicBezTo>
                    <a:cubicBezTo>
                      <a:pt x="148" y="321"/>
                      <a:pt x="151" y="321"/>
                      <a:pt x="155" y="320"/>
                    </a:cubicBezTo>
                    <a:lnTo>
                      <a:pt x="182" y="320"/>
                    </a:lnTo>
                    <a:lnTo>
                      <a:pt x="591" y="215"/>
                    </a:lnTo>
                    <a:cubicBezTo>
                      <a:pt x="657" y="202"/>
                      <a:pt x="697" y="136"/>
                      <a:pt x="684" y="83"/>
                    </a:cubicBezTo>
                    <a:cubicBezTo>
                      <a:pt x="662" y="28"/>
                      <a:pt x="621" y="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127"/>
              <p:cNvSpPr/>
              <p:nvPr/>
            </p:nvSpPr>
            <p:spPr>
              <a:xfrm>
                <a:off x="619125" y="3076600"/>
                <a:ext cx="16900" cy="8075"/>
              </a:xfrm>
              <a:custGeom>
                <a:avLst/>
                <a:gdLst/>
                <a:ahLst/>
                <a:cxnLst/>
                <a:rect l="l" t="t" r="r" b="b"/>
                <a:pathLst>
                  <a:path w="676" h="323" extrusionOk="0">
                    <a:moveTo>
                      <a:pt x="534" y="0"/>
                    </a:moveTo>
                    <a:cubicBezTo>
                      <a:pt x="524" y="0"/>
                      <a:pt x="513" y="2"/>
                      <a:pt x="502" y="5"/>
                    </a:cubicBezTo>
                    <a:lnTo>
                      <a:pt x="93" y="111"/>
                    </a:lnTo>
                    <a:cubicBezTo>
                      <a:pt x="27" y="124"/>
                      <a:pt x="0" y="177"/>
                      <a:pt x="14" y="243"/>
                    </a:cubicBezTo>
                    <a:cubicBezTo>
                      <a:pt x="14" y="282"/>
                      <a:pt x="66" y="322"/>
                      <a:pt x="119" y="322"/>
                    </a:cubicBezTo>
                    <a:lnTo>
                      <a:pt x="146" y="322"/>
                    </a:lnTo>
                    <a:lnTo>
                      <a:pt x="555" y="216"/>
                    </a:lnTo>
                    <a:cubicBezTo>
                      <a:pt x="676" y="180"/>
                      <a:pt x="642"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127"/>
              <p:cNvSpPr/>
              <p:nvPr/>
            </p:nvSpPr>
            <p:spPr>
              <a:xfrm>
                <a:off x="639600" y="3091125"/>
                <a:ext cx="17200" cy="8075"/>
              </a:xfrm>
              <a:custGeom>
                <a:avLst/>
                <a:gdLst/>
                <a:ahLst/>
                <a:cxnLst/>
                <a:rect l="l" t="t" r="r" b="b"/>
                <a:pathLst>
                  <a:path w="688" h="323" extrusionOk="0">
                    <a:moveTo>
                      <a:pt x="537" y="0"/>
                    </a:moveTo>
                    <a:cubicBezTo>
                      <a:pt x="526" y="0"/>
                      <a:pt x="514" y="2"/>
                      <a:pt x="502" y="5"/>
                    </a:cubicBezTo>
                    <a:lnTo>
                      <a:pt x="93" y="111"/>
                    </a:lnTo>
                    <a:cubicBezTo>
                      <a:pt x="40" y="124"/>
                      <a:pt x="0" y="177"/>
                      <a:pt x="13" y="243"/>
                    </a:cubicBezTo>
                    <a:cubicBezTo>
                      <a:pt x="27" y="283"/>
                      <a:pt x="66" y="322"/>
                      <a:pt x="119" y="322"/>
                    </a:cubicBezTo>
                    <a:lnTo>
                      <a:pt x="145" y="322"/>
                    </a:lnTo>
                    <a:lnTo>
                      <a:pt x="555" y="217"/>
                    </a:lnTo>
                    <a:cubicBezTo>
                      <a:pt x="688" y="180"/>
                      <a:pt x="655"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127"/>
              <p:cNvSpPr/>
              <p:nvPr/>
            </p:nvSpPr>
            <p:spPr>
              <a:xfrm>
                <a:off x="649825" y="3096800"/>
                <a:ext cx="17000" cy="8000"/>
              </a:xfrm>
              <a:custGeom>
                <a:avLst/>
                <a:gdLst/>
                <a:ahLst/>
                <a:cxnLst/>
                <a:rect l="l" t="t" r="r" b="b"/>
                <a:pathLst>
                  <a:path w="680" h="320" extrusionOk="0">
                    <a:moveTo>
                      <a:pt x="526" y="0"/>
                    </a:moveTo>
                    <a:cubicBezTo>
                      <a:pt x="519" y="0"/>
                      <a:pt x="511" y="1"/>
                      <a:pt x="502" y="3"/>
                    </a:cubicBezTo>
                    <a:lnTo>
                      <a:pt x="93" y="108"/>
                    </a:lnTo>
                    <a:cubicBezTo>
                      <a:pt x="27" y="122"/>
                      <a:pt x="1" y="174"/>
                      <a:pt x="14" y="240"/>
                    </a:cubicBezTo>
                    <a:cubicBezTo>
                      <a:pt x="27" y="293"/>
                      <a:pt x="67" y="320"/>
                      <a:pt x="119" y="320"/>
                    </a:cubicBezTo>
                    <a:lnTo>
                      <a:pt x="146" y="320"/>
                    </a:lnTo>
                    <a:lnTo>
                      <a:pt x="555" y="214"/>
                    </a:lnTo>
                    <a:cubicBezTo>
                      <a:pt x="679" y="177"/>
                      <a:pt x="640" y="0"/>
                      <a:pt x="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127"/>
              <p:cNvSpPr/>
              <p:nvPr/>
            </p:nvSpPr>
            <p:spPr>
              <a:xfrm>
                <a:off x="660725" y="3102050"/>
                <a:ext cx="16525" cy="8025"/>
              </a:xfrm>
              <a:custGeom>
                <a:avLst/>
                <a:gdLst/>
                <a:ahLst/>
                <a:cxnLst/>
                <a:rect l="l" t="t" r="r" b="b"/>
                <a:pathLst>
                  <a:path w="661" h="321" extrusionOk="0">
                    <a:moveTo>
                      <a:pt x="542" y="1"/>
                    </a:moveTo>
                    <a:cubicBezTo>
                      <a:pt x="533" y="1"/>
                      <a:pt x="524" y="2"/>
                      <a:pt x="515" y="4"/>
                    </a:cubicBezTo>
                    <a:lnTo>
                      <a:pt x="106" y="110"/>
                    </a:lnTo>
                    <a:cubicBezTo>
                      <a:pt x="40" y="123"/>
                      <a:pt x="0" y="176"/>
                      <a:pt x="27" y="242"/>
                    </a:cubicBezTo>
                    <a:cubicBezTo>
                      <a:pt x="40" y="295"/>
                      <a:pt x="80" y="321"/>
                      <a:pt x="132" y="321"/>
                    </a:cubicBezTo>
                    <a:cubicBezTo>
                      <a:pt x="132" y="321"/>
                      <a:pt x="146" y="321"/>
                      <a:pt x="159" y="308"/>
                    </a:cubicBezTo>
                    <a:lnTo>
                      <a:pt x="568" y="215"/>
                    </a:lnTo>
                    <a:cubicBezTo>
                      <a:pt x="621" y="189"/>
                      <a:pt x="661" y="136"/>
                      <a:pt x="647" y="83"/>
                    </a:cubicBezTo>
                    <a:cubicBezTo>
                      <a:pt x="625" y="28"/>
                      <a:pt x="585"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127"/>
              <p:cNvSpPr/>
              <p:nvPr/>
            </p:nvSpPr>
            <p:spPr>
              <a:xfrm>
                <a:off x="672050" y="3106625"/>
                <a:ext cx="18125" cy="8100"/>
              </a:xfrm>
              <a:custGeom>
                <a:avLst/>
                <a:gdLst/>
                <a:ahLst/>
                <a:cxnLst/>
                <a:rect l="l" t="t" r="r" b="b"/>
                <a:pathLst>
                  <a:path w="725" h="324" extrusionOk="0">
                    <a:moveTo>
                      <a:pt x="583" y="1"/>
                    </a:moveTo>
                    <a:cubicBezTo>
                      <a:pt x="573" y="1"/>
                      <a:pt x="562" y="3"/>
                      <a:pt x="551" y="6"/>
                    </a:cubicBezTo>
                    <a:lnTo>
                      <a:pt x="142" y="112"/>
                    </a:lnTo>
                    <a:cubicBezTo>
                      <a:pt x="1" y="124"/>
                      <a:pt x="21" y="323"/>
                      <a:pt x="155" y="323"/>
                    </a:cubicBezTo>
                    <a:cubicBezTo>
                      <a:pt x="159" y="323"/>
                      <a:pt x="164" y="323"/>
                      <a:pt x="168" y="323"/>
                    </a:cubicBezTo>
                    <a:lnTo>
                      <a:pt x="194" y="323"/>
                    </a:lnTo>
                    <a:lnTo>
                      <a:pt x="604" y="217"/>
                    </a:lnTo>
                    <a:cubicBezTo>
                      <a:pt x="725" y="181"/>
                      <a:pt x="691" y="1"/>
                      <a:pt x="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127"/>
              <p:cNvSpPr/>
              <p:nvPr/>
            </p:nvSpPr>
            <p:spPr>
              <a:xfrm>
                <a:off x="371175" y="2336150"/>
                <a:ext cx="255225" cy="152025"/>
              </a:xfrm>
              <a:custGeom>
                <a:avLst/>
                <a:gdLst/>
                <a:ahLst/>
                <a:cxnLst/>
                <a:rect l="l" t="t" r="r" b="b"/>
                <a:pathLst>
                  <a:path w="10209" h="6081" extrusionOk="0">
                    <a:moveTo>
                      <a:pt x="8690" y="1"/>
                    </a:moveTo>
                    <a:lnTo>
                      <a:pt x="185" y="1810"/>
                    </a:lnTo>
                    <a:cubicBezTo>
                      <a:pt x="185" y="1810"/>
                      <a:pt x="0" y="3620"/>
                      <a:pt x="330" y="4927"/>
                    </a:cubicBezTo>
                    <a:cubicBezTo>
                      <a:pt x="344" y="4993"/>
                      <a:pt x="370" y="5059"/>
                      <a:pt x="383" y="5125"/>
                    </a:cubicBezTo>
                    <a:cubicBezTo>
                      <a:pt x="410" y="5218"/>
                      <a:pt x="436" y="5297"/>
                      <a:pt x="476" y="5389"/>
                    </a:cubicBezTo>
                    <a:cubicBezTo>
                      <a:pt x="674" y="5877"/>
                      <a:pt x="1804" y="6080"/>
                      <a:pt x="3216" y="6080"/>
                    </a:cubicBezTo>
                    <a:cubicBezTo>
                      <a:pt x="3871" y="6080"/>
                      <a:pt x="4585" y="6037"/>
                      <a:pt x="5296" y="5957"/>
                    </a:cubicBezTo>
                    <a:cubicBezTo>
                      <a:pt x="7026" y="5759"/>
                      <a:pt x="8743" y="5336"/>
                      <a:pt x="9496" y="4835"/>
                    </a:cubicBezTo>
                    <a:cubicBezTo>
                      <a:pt x="10209" y="4359"/>
                      <a:pt x="8690" y="1"/>
                      <a:pt x="8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127"/>
              <p:cNvSpPr/>
              <p:nvPr/>
            </p:nvSpPr>
            <p:spPr>
              <a:xfrm>
                <a:off x="506525" y="2428275"/>
                <a:ext cx="130775" cy="614450"/>
              </a:xfrm>
              <a:custGeom>
                <a:avLst/>
                <a:gdLst/>
                <a:ahLst/>
                <a:cxnLst/>
                <a:rect l="l" t="t" r="r" b="b"/>
                <a:pathLst>
                  <a:path w="5231" h="24578" extrusionOk="0">
                    <a:moveTo>
                      <a:pt x="4240" y="1"/>
                    </a:moveTo>
                    <a:lnTo>
                      <a:pt x="3408" y="384"/>
                    </a:lnTo>
                    <a:lnTo>
                      <a:pt x="3210" y="476"/>
                    </a:lnTo>
                    <a:lnTo>
                      <a:pt x="1" y="1955"/>
                    </a:lnTo>
                    <a:lnTo>
                      <a:pt x="41" y="2246"/>
                    </a:lnTo>
                    <a:lnTo>
                      <a:pt x="1454" y="14277"/>
                    </a:lnTo>
                    <a:cubicBezTo>
                      <a:pt x="1137" y="16297"/>
                      <a:pt x="2022" y="24578"/>
                      <a:pt x="2022" y="24578"/>
                    </a:cubicBezTo>
                    <a:lnTo>
                      <a:pt x="4518" y="24499"/>
                    </a:lnTo>
                    <a:lnTo>
                      <a:pt x="5231" y="13524"/>
                    </a:lnTo>
                    <a:cubicBezTo>
                      <a:pt x="5204" y="10341"/>
                      <a:pt x="4861" y="5943"/>
                      <a:pt x="4359" y="1163"/>
                    </a:cubicBezTo>
                    <a:cubicBezTo>
                      <a:pt x="4359" y="1084"/>
                      <a:pt x="4346" y="1004"/>
                      <a:pt x="4333" y="938"/>
                    </a:cubicBezTo>
                    <a:cubicBezTo>
                      <a:pt x="4306" y="687"/>
                      <a:pt x="4280" y="436"/>
                      <a:pt x="4253" y="199"/>
                    </a:cubicBezTo>
                    <a:cubicBezTo>
                      <a:pt x="4253" y="133"/>
                      <a:pt x="4240" y="67"/>
                      <a:pt x="4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127"/>
              <p:cNvSpPr/>
              <p:nvPr/>
            </p:nvSpPr>
            <p:spPr>
              <a:xfrm>
                <a:off x="518100" y="2485675"/>
                <a:ext cx="51525" cy="548475"/>
              </a:xfrm>
              <a:custGeom>
                <a:avLst/>
                <a:gdLst/>
                <a:ahLst/>
                <a:cxnLst/>
                <a:rect l="l" t="t" r="r" b="b"/>
                <a:pathLst>
                  <a:path w="2061" h="21939" extrusionOk="0">
                    <a:moveTo>
                      <a:pt x="102" y="0"/>
                    </a:moveTo>
                    <a:cubicBezTo>
                      <a:pt x="50" y="0"/>
                      <a:pt x="0" y="37"/>
                      <a:pt x="0" y="108"/>
                    </a:cubicBezTo>
                    <a:lnTo>
                      <a:pt x="1519" y="11558"/>
                    </a:lnTo>
                    <a:cubicBezTo>
                      <a:pt x="1479" y="11809"/>
                      <a:pt x="977" y="14860"/>
                      <a:pt x="1849" y="21846"/>
                    </a:cubicBezTo>
                    <a:cubicBezTo>
                      <a:pt x="1849" y="21899"/>
                      <a:pt x="1902" y="21938"/>
                      <a:pt x="1955" y="21938"/>
                    </a:cubicBezTo>
                    <a:lnTo>
                      <a:pt x="1968" y="21938"/>
                    </a:lnTo>
                    <a:cubicBezTo>
                      <a:pt x="2021" y="21938"/>
                      <a:pt x="2060" y="21886"/>
                      <a:pt x="2060" y="21820"/>
                    </a:cubicBezTo>
                    <a:cubicBezTo>
                      <a:pt x="1149" y="14582"/>
                      <a:pt x="1730" y="11611"/>
                      <a:pt x="1730" y="11585"/>
                    </a:cubicBezTo>
                    <a:cubicBezTo>
                      <a:pt x="1730" y="11571"/>
                      <a:pt x="1730" y="11558"/>
                      <a:pt x="1730" y="11545"/>
                    </a:cubicBezTo>
                    <a:lnTo>
                      <a:pt x="211" y="82"/>
                    </a:lnTo>
                    <a:cubicBezTo>
                      <a:pt x="193" y="27"/>
                      <a:pt x="147"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5" name="Google Shape;10395;p127"/>
              <p:cNvSpPr/>
              <p:nvPr/>
            </p:nvSpPr>
            <p:spPr>
              <a:xfrm>
                <a:off x="563925" y="2390250"/>
                <a:ext cx="51600" cy="67100"/>
              </a:xfrm>
              <a:custGeom>
                <a:avLst/>
                <a:gdLst/>
                <a:ahLst/>
                <a:cxnLst/>
                <a:rect l="l" t="t" r="r" b="b"/>
                <a:pathLst>
                  <a:path w="2064" h="2684" extrusionOk="0">
                    <a:moveTo>
                      <a:pt x="117" y="1"/>
                    </a:moveTo>
                    <a:cubicBezTo>
                      <a:pt x="60" y="1"/>
                      <a:pt x="1" y="46"/>
                      <a:pt x="16" y="122"/>
                    </a:cubicBezTo>
                    <a:cubicBezTo>
                      <a:pt x="16" y="175"/>
                      <a:pt x="227" y="1244"/>
                      <a:pt x="914" y="1997"/>
                    </a:cubicBezTo>
                    <a:cubicBezTo>
                      <a:pt x="1059" y="2155"/>
                      <a:pt x="1218" y="2288"/>
                      <a:pt x="1403" y="2406"/>
                    </a:cubicBezTo>
                    <a:cubicBezTo>
                      <a:pt x="1535" y="2499"/>
                      <a:pt x="1680" y="2565"/>
                      <a:pt x="1839" y="2618"/>
                    </a:cubicBezTo>
                    <a:cubicBezTo>
                      <a:pt x="1918" y="2644"/>
                      <a:pt x="1984" y="2671"/>
                      <a:pt x="2063" y="2684"/>
                    </a:cubicBezTo>
                    <a:cubicBezTo>
                      <a:pt x="2063" y="2605"/>
                      <a:pt x="2050" y="2538"/>
                      <a:pt x="2037" y="2459"/>
                    </a:cubicBezTo>
                    <a:lnTo>
                      <a:pt x="1931" y="2433"/>
                    </a:lnTo>
                    <a:cubicBezTo>
                      <a:pt x="1786" y="2380"/>
                      <a:pt x="1640" y="2314"/>
                      <a:pt x="1508" y="2235"/>
                    </a:cubicBezTo>
                    <a:cubicBezTo>
                      <a:pt x="1363" y="2142"/>
                      <a:pt x="1231" y="2023"/>
                      <a:pt x="1112" y="1905"/>
                    </a:cubicBezTo>
                    <a:cubicBezTo>
                      <a:pt x="425" y="1191"/>
                      <a:pt x="214" y="95"/>
                      <a:pt x="214" y="82"/>
                    </a:cubicBezTo>
                    <a:cubicBezTo>
                      <a:pt x="203" y="26"/>
                      <a:pt x="160" y="1"/>
                      <a:pt x="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6" name="Google Shape;10396;p127"/>
              <p:cNvSpPr/>
              <p:nvPr/>
            </p:nvSpPr>
            <p:spPr>
              <a:xfrm>
                <a:off x="508525" y="2360275"/>
                <a:ext cx="12900" cy="115575"/>
              </a:xfrm>
              <a:custGeom>
                <a:avLst/>
                <a:gdLst/>
                <a:ahLst/>
                <a:cxnLst/>
                <a:rect l="l" t="t" r="r" b="b"/>
                <a:pathLst>
                  <a:path w="516" h="4623" extrusionOk="0">
                    <a:moveTo>
                      <a:pt x="159" y="0"/>
                    </a:moveTo>
                    <a:lnTo>
                      <a:pt x="0" y="26"/>
                    </a:lnTo>
                    <a:cubicBezTo>
                      <a:pt x="0" y="145"/>
                      <a:pt x="27" y="277"/>
                      <a:pt x="40" y="449"/>
                    </a:cubicBezTo>
                    <a:cubicBezTo>
                      <a:pt x="40" y="502"/>
                      <a:pt x="53" y="555"/>
                      <a:pt x="53" y="608"/>
                    </a:cubicBezTo>
                    <a:cubicBezTo>
                      <a:pt x="106" y="1334"/>
                      <a:pt x="211" y="2364"/>
                      <a:pt x="277" y="3421"/>
                    </a:cubicBezTo>
                    <a:cubicBezTo>
                      <a:pt x="291" y="3473"/>
                      <a:pt x="291" y="3526"/>
                      <a:pt x="291" y="3579"/>
                    </a:cubicBezTo>
                    <a:cubicBezTo>
                      <a:pt x="304" y="3909"/>
                      <a:pt x="330" y="4226"/>
                      <a:pt x="344" y="4543"/>
                    </a:cubicBezTo>
                    <a:cubicBezTo>
                      <a:pt x="344" y="4583"/>
                      <a:pt x="383" y="4622"/>
                      <a:pt x="436" y="4622"/>
                    </a:cubicBezTo>
                    <a:cubicBezTo>
                      <a:pt x="476" y="4622"/>
                      <a:pt x="515" y="4583"/>
                      <a:pt x="515" y="4530"/>
                    </a:cubicBezTo>
                    <a:cubicBezTo>
                      <a:pt x="502" y="4213"/>
                      <a:pt x="476" y="3870"/>
                      <a:pt x="449" y="3553"/>
                    </a:cubicBezTo>
                    <a:cubicBezTo>
                      <a:pt x="436" y="3487"/>
                      <a:pt x="436" y="3434"/>
                      <a:pt x="436" y="3381"/>
                    </a:cubicBezTo>
                    <a:cubicBezTo>
                      <a:pt x="370" y="2338"/>
                      <a:pt x="277" y="1307"/>
                      <a:pt x="211" y="581"/>
                    </a:cubicBezTo>
                    <a:cubicBezTo>
                      <a:pt x="211" y="528"/>
                      <a:pt x="198" y="475"/>
                      <a:pt x="198" y="423"/>
                    </a:cubicBezTo>
                    <a:cubicBezTo>
                      <a:pt x="185" y="264"/>
                      <a:pt x="172" y="119"/>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127"/>
              <p:cNvSpPr/>
              <p:nvPr/>
            </p:nvSpPr>
            <p:spPr>
              <a:xfrm>
                <a:off x="490700" y="2362575"/>
                <a:ext cx="38300" cy="87975"/>
              </a:xfrm>
              <a:custGeom>
                <a:avLst/>
                <a:gdLst/>
                <a:ahLst/>
                <a:cxnLst/>
                <a:rect l="l" t="t" r="r" b="b"/>
                <a:pathLst>
                  <a:path w="1532" h="3519" extrusionOk="0">
                    <a:moveTo>
                      <a:pt x="172" y="0"/>
                    </a:moveTo>
                    <a:lnTo>
                      <a:pt x="0" y="27"/>
                    </a:lnTo>
                    <a:cubicBezTo>
                      <a:pt x="13" y="133"/>
                      <a:pt x="26" y="278"/>
                      <a:pt x="40" y="423"/>
                    </a:cubicBezTo>
                    <a:cubicBezTo>
                      <a:pt x="53" y="476"/>
                      <a:pt x="66" y="529"/>
                      <a:pt x="66" y="595"/>
                    </a:cubicBezTo>
                    <a:cubicBezTo>
                      <a:pt x="158" y="1546"/>
                      <a:pt x="291" y="2866"/>
                      <a:pt x="357" y="3196"/>
                    </a:cubicBezTo>
                    <a:cubicBezTo>
                      <a:pt x="370" y="3315"/>
                      <a:pt x="449" y="3421"/>
                      <a:pt x="555" y="3474"/>
                    </a:cubicBezTo>
                    <a:cubicBezTo>
                      <a:pt x="624" y="3504"/>
                      <a:pt x="693" y="3518"/>
                      <a:pt x="768" y="3518"/>
                    </a:cubicBezTo>
                    <a:cubicBezTo>
                      <a:pt x="793" y="3518"/>
                      <a:pt x="819" y="3517"/>
                      <a:pt x="845" y="3513"/>
                    </a:cubicBezTo>
                    <a:cubicBezTo>
                      <a:pt x="898" y="3513"/>
                      <a:pt x="951" y="3500"/>
                      <a:pt x="1004" y="3487"/>
                    </a:cubicBezTo>
                    <a:cubicBezTo>
                      <a:pt x="1057" y="3474"/>
                      <a:pt x="1123" y="3461"/>
                      <a:pt x="1175" y="3447"/>
                    </a:cubicBezTo>
                    <a:cubicBezTo>
                      <a:pt x="1281" y="3421"/>
                      <a:pt x="1373" y="3381"/>
                      <a:pt x="1479" y="3329"/>
                    </a:cubicBezTo>
                    <a:cubicBezTo>
                      <a:pt x="1519" y="3315"/>
                      <a:pt x="1532" y="3249"/>
                      <a:pt x="1506" y="3210"/>
                    </a:cubicBezTo>
                    <a:cubicBezTo>
                      <a:pt x="1486" y="3180"/>
                      <a:pt x="1451" y="3165"/>
                      <a:pt x="1418" y="3165"/>
                    </a:cubicBezTo>
                    <a:cubicBezTo>
                      <a:pt x="1407" y="3165"/>
                      <a:pt x="1397" y="3167"/>
                      <a:pt x="1387" y="3170"/>
                    </a:cubicBezTo>
                    <a:cubicBezTo>
                      <a:pt x="1307" y="3210"/>
                      <a:pt x="1228" y="3249"/>
                      <a:pt x="1149" y="3276"/>
                    </a:cubicBezTo>
                    <a:cubicBezTo>
                      <a:pt x="1109" y="3289"/>
                      <a:pt x="1043" y="3302"/>
                      <a:pt x="990" y="3315"/>
                    </a:cubicBezTo>
                    <a:cubicBezTo>
                      <a:pt x="931" y="3335"/>
                      <a:pt x="868" y="3345"/>
                      <a:pt x="806" y="3345"/>
                    </a:cubicBezTo>
                    <a:cubicBezTo>
                      <a:pt x="743" y="3345"/>
                      <a:pt x="680" y="3335"/>
                      <a:pt x="621" y="3315"/>
                    </a:cubicBezTo>
                    <a:cubicBezTo>
                      <a:pt x="568" y="3289"/>
                      <a:pt x="528" y="3236"/>
                      <a:pt x="515" y="3170"/>
                    </a:cubicBezTo>
                    <a:cubicBezTo>
                      <a:pt x="449" y="2853"/>
                      <a:pt x="317" y="1519"/>
                      <a:pt x="225" y="568"/>
                    </a:cubicBezTo>
                    <a:cubicBezTo>
                      <a:pt x="225" y="516"/>
                      <a:pt x="211" y="463"/>
                      <a:pt x="211" y="410"/>
                    </a:cubicBezTo>
                    <a:cubicBezTo>
                      <a:pt x="198" y="251"/>
                      <a:pt x="185" y="119"/>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127"/>
              <p:cNvSpPr/>
              <p:nvPr/>
            </p:nvSpPr>
            <p:spPr>
              <a:xfrm>
                <a:off x="376125" y="2414250"/>
                <a:ext cx="128450" cy="630800"/>
              </a:xfrm>
              <a:custGeom>
                <a:avLst/>
                <a:gdLst/>
                <a:ahLst/>
                <a:cxnLst/>
                <a:rect l="l" t="t" r="r" b="b"/>
                <a:pathLst>
                  <a:path w="5138" h="25232" extrusionOk="0">
                    <a:moveTo>
                      <a:pt x="525" y="0"/>
                    </a:moveTo>
                    <a:cubicBezTo>
                      <a:pt x="321" y="0"/>
                      <a:pt x="142" y="27"/>
                      <a:pt x="0" y="86"/>
                    </a:cubicBezTo>
                    <a:cubicBezTo>
                      <a:pt x="0" y="86"/>
                      <a:pt x="66" y="760"/>
                      <a:pt x="172" y="1803"/>
                    </a:cubicBezTo>
                    <a:lnTo>
                      <a:pt x="185" y="2001"/>
                    </a:lnTo>
                    <a:lnTo>
                      <a:pt x="212" y="2212"/>
                    </a:lnTo>
                    <a:cubicBezTo>
                      <a:pt x="463" y="4827"/>
                      <a:pt x="885" y="9159"/>
                      <a:pt x="1163" y="11246"/>
                    </a:cubicBezTo>
                    <a:cubicBezTo>
                      <a:pt x="1163" y="11246"/>
                      <a:pt x="1123" y="15168"/>
                      <a:pt x="1281" y="18205"/>
                    </a:cubicBezTo>
                    <a:cubicBezTo>
                      <a:pt x="1413" y="21005"/>
                      <a:pt x="2391" y="24386"/>
                      <a:pt x="2536" y="25231"/>
                    </a:cubicBezTo>
                    <a:lnTo>
                      <a:pt x="5124" y="25231"/>
                    </a:lnTo>
                    <a:lnTo>
                      <a:pt x="5138" y="24862"/>
                    </a:lnTo>
                    <a:lnTo>
                      <a:pt x="5098" y="1446"/>
                    </a:lnTo>
                    <a:cubicBezTo>
                      <a:pt x="4306" y="1090"/>
                      <a:pt x="3513" y="760"/>
                      <a:pt x="2694" y="482"/>
                    </a:cubicBezTo>
                    <a:lnTo>
                      <a:pt x="2483" y="403"/>
                    </a:lnTo>
                    <a:lnTo>
                      <a:pt x="2100" y="284"/>
                    </a:lnTo>
                    <a:lnTo>
                      <a:pt x="1889" y="231"/>
                    </a:lnTo>
                    <a:cubicBezTo>
                      <a:pt x="1388" y="93"/>
                      <a:pt x="911" y="0"/>
                      <a:pt x="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127"/>
              <p:cNvSpPr/>
              <p:nvPr/>
            </p:nvSpPr>
            <p:spPr>
              <a:xfrm>
                <a:off x="395925" y="2475150"/>
                <a:ext cx="53175" cy="566925"/>
              </a:xfrm>
              <a:custGeom>
                <a:avLst/>
                <a:gdLst/>
                <a:ahLst/>
                <a:cxnLst/>
                <a:rect l="l" t="t" r="r" b="b"/>
                <a:pathLst>
                  <a:path w="2127" h="22677" extrusionOk="0">
                    <a:moveTo>
                      <a:pt x="104" y="1"/>
                    </a:moveTo>
                    <a:cubicBezTo>
                      <a:pt x="52" y="1"/>
                      <a:pt x="1" y="37"/>
                      <a:pt x="1" y="107"/>
                    </a:cubicBezTo>
                    <a:cubicBezTo>
                      <a:pt x="1" y="173"/>
                      <a:pt x="476" y="6868"/>
                      <a:pt x="714" y="8836"/>
                    </a:cubicBezTo>
                    <a:cubicBezTo>
                      <a:pt x="714" y="9074"/>
                      <a:pt x="582" y="14753"/>
                      <a:pt x="886" y="16813"/>
                    </a:cubicBezTo>
                    <a:cubicBezTo>
                      <a:pt x="1189" y="18886"/>
                      <a:pt x="1902" y="22558"/>
                      <a:pt x="1916" y="22584"/>
                    </a:cubicBezTo>
                    <a:cubicBezTo>
                      <a:pt x="1916" y="22637"/>
                      <a:pt x="1969" y="22676"/>
                      <a:pt x="2021" y="22676"/>
                    </a:cubicBezTo>
                    <a:lnTo>
                      <a:pt x="2035" y="22676"/>
                    </a:lnTo>
                    <a:cubicBezTo>
                      <a:pt x="2101" y="22663"/>
                      <a:pt x="2127" y="22610"/>
                      <a:pt x="2127" y="22558"/>
                    </a:cubicBezTo>
                    <a:cubicBezTo>
                      <a:pt x="2127" y="22518"/>
                      <a:pt x="1401" y="18860"/>
                      <a:pt x="1097" y="16773"/>
                    </a:cubicBezTo>
                    <a:cubicBezTo>
                      <a:pt x="780" y="14700"/>
                      <a:pt x="925" y="8889"/>
                      <a:pt x="925" y="8836"/>
                    </a:cubicBezTo>
                    <a:lnTo>
                      <a:pt x="925" y="8823"/>
                    </a:lnTo>
                    <a:cubicBezTo>
                      <a:pt x="687" y="6868"/>
                      <a:pt x="212" y="159"/>
                      <a:pt x="212" y="93"/>
                    </a:cubicBezTo>
                    <a:cubicBezTo>
                      <a:pt x="199" y="31"/>
                      <a:pt x="151"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127"/>
              <p:cNvSpPr/>
              <p:nvPr/>
            </p:nvSpPr>
            <p:spPr>
              <a:xfrm>
                <a:off x="415400" y="3061525"/>
                <a:ext cx="98750" cy="86200"/>
              </a:xfrm>
              <a:custGeom>
                <a:avLst/>
                <a:gdLst/>
                <a:ahLst/>
                <a:cxnLst/>
                <a:rect l="l" t="t" r="r" b="b"/>
                <a:pathLst>
                  <a:path w="3950" h="3448" extrusionOk="0">
                    <a:moveTo>
                      <a:pt x="2418" y="1"/>
                    </a:moveTo>
                    <a:cubicBezTo>
                      <a:pt x="1718" y="1"/>
                      <a:pt x="1599" y="133"/>
                      <a:pt x="1480" y="410"/>
                    </a:cubicBezTo>
                    <a:cubicBezTo>
                      <a:pt x="1467" y="436"/>
                      <a:pt x="1322" y="885"/>
                      <a:pt x="1308" y="912"/>
                    </a:cubicBezTo>
                    <a:cubicBezTo>
                      <a:pt x="1163" y="1176"/>
                      <a:pt x="1440" y="1057"/>
                      <a:pt x="701" y="1625"/>
                    </a:cubicBezTo>
                    <a:cubicBezTo>
                      <a:pt x="278" y="1982"/>
                      <a:pt x="14" y="2510"/>
                      <a:pt x="14" y="3078"/>
                    </a:cubicBezTo>
                    <a:cubicBezTo>
                      <a:pt x="1" y="3197"/>
                      <a:pt x="1" y="3329"/>
                      <a:pt x="14" y="3448"/>
                    </a:cubicBezTo>
                    <a:lnTo>
                      <a:pt x="3936" y="3448"/>
                    </a:lnTo>
                    <a:cubicBezTo>
                      <a:pt x="3936" y="3448"/>
                      <a:pt x="3950" y="3368"/>
                      <a:pt x="3950" y="3249"/>
                    </a:cubicBezTo>
                    <a:lnTo>
                      <a:pt x="3950" y="3065"/>
                    </a:lnTo>
                    <a:lnTo>
                      <a:pt x="3950" y="3025"/>
                    </a:lnTo>
                    <a:cubicBezTo>
                      <a:pt x="3950" y="2787"/>
                      <a:pt x="3936" y="2563"/>
                      <a:pt x="3910" y="2338"/>
                    </a:cubicBezTo>
                    <a:cubicBezTo>
                      <a:pt x="3870" y="2114"/>
                      <a:pt x="3818" y="1823"/>
                      <a:pt x="3765" y="1559"/>
                    </a:cubicBezTo>
                    <a:cubicBezTo>
                      <a:pt x="3738" y="1453"/>
                      <a:pt x="3712" y="1348"/>
                      <a:pt x="3686" y="1242"/>
                    </a:cubicBezTo>
                    <a:cubicBezTo>
                      <a:pt x="3646" y="1057"/>
                      <a:pt x="3593" y="872"/>
                      <a:pt x="3540" y="687"/>
                    </a:cubicBezTo>
                    <a:cubicBezTo>
                      <a:pt x="3435" y="450"/>
                      <a:pt x="3355" y="1"/>
                      <a:pt x="2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127"/>
              <p:cNvSpPr/>
              <p:nvPr/>
            </p:nvSpPr>
            <p:spPr>
              <a:xfrm>
                <a:off x="497950" y="3092575"/>
                <a:ext cx="16200" cy="50200"/>
              </a:xfrm>
              <a:custGeom>
                <a:avLst/>
                <a:gdLst/>
                <a:ahLst/>
                <a:cxnLst/>
                <a:rect l="l" t="t" r="r" b="b"/>
                <a:pathLst>
                  <a:path w="648" h="2008" extrusionOk="0">
                    <a:moveTo>
                      <a:pt x="384" y="0"/>
                    </a:moveTo>
                    <a:cubicBezTo>
                      <a:pt x="370" y="40"/>
                      <a:pt x="1" y="832"/>
                      <a:pt x="238" y="1492"/>
                    </a:cubicBezTo>
                    <a:cubicBezTo>
                      <a:pt x="318" y="1704"/>
                      <a:pt x="463" y="1889"/>
                      <a:pt x="648" y="2007"/>
                    </a:cubicBezTo>
                    <a:lnTo>
                      <a:pt x="648" y="1823"/>
                    </a:lnTo>
                    <a:lnTo>
                      <a:pt x="648" y="1783"/>
                    </a:lnTo>
                    <a:cubicBezTo>
                      <a:pt x="542" y="1677"/>
                      <a:pt x="463" y="1558"/>
                      <a:pt x="410" y="1413"/>
                    </a:cubicBezTo>
                    <a:cubicBezTo>
                      <a:pt x="265" y="1030"/>
                      <a:pt x="370" y="581"/>
                      <a:pt x="450" y="317"/>
                    </a:cubicBezTo>
                    <a:cubicBezTo>
                      <a:pt x="436" y="211"/>
                      <a:pt x="410" y="106"/>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127"/>
              <p:cNvSpPr/>
              <p:nvPr/>
            </p:nvSpPr>
            <p:spPr>
              <a:xfrm>
                <a:off x="415400" y="3138125"/>
                <a:ext cx="98750" cy="9600"/>
              </a:xfrm>
              <a:custGeom>
                <a:avLst/>
                <a:gdLst/>
                <a:ahLst/>
                <a:cxnLst/>
                <a:rect l="l" t="t" r="r" b="b"/>
                <a:pathLst>
                  <a:path w="3950" h="384" extrusionOk="0">
                    <a:moveTo>
                      <a:pt x="3950" y="1"/>
                    </a:moveTo>
                    <a:lnTo>
                      <a:pt x="14" y="14"/>
                    </a:lnTo>
                    <a:cubicBezTo>
                      <a:pt x="1" y="133"/>
                      <a:pt x="1" y="265"/>
                      <a:pt x="14" y="384"/>
                    </a:cubicBezTo>
                    <a:lnTo>
                      <a:pt x="3923" y="384"/>
                    </a:lnTo>
                    <a:cubicBezTo>
                      <a:pt x="3923" y="384"/>
                      <a:pt x="3950" y="225"/>
                      <a:pt x="3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127"/>
              <p:cNvSpPr/>
              <p:nvPr/>
            </p:nvSpPr>
            <p:spPr>
              <a:xfrm>
                <a:off x="451725" y="3085125"/>
                <a:ext cx="31075" cy="7125"/>
              </a:xfrm>
              <a:custGeom>
                <a:avLst/>
                <a:gdLst/>
                <a:ahLst/>
                <a:cxnLst/>
                <a:rect l="l" t="t" r="r" b="b"/>
                <a:pathLst>
                  <a:path w="1243" h="285" extrusionOk="0">
                    <a:moveTo>
                      <a:pt x="565" y="0"/>
                    </a:moveTo>
                    <a:cubicBezTo>
                      <a:pt x="408" y="0"/>
                      <a:pt x="250" y="17"/>
                      <a:pt x="93" y="47"/>
                    </a:cubicBezTo>
                    <a:cubicBezTo>
                      <a:pt x="40" y="74"/>
                      <a:pt x="1" y="126"/>
                      <a:pt x="14" y="192"/>
                    </a:cubicBezTo>
                    <a:cubicBezTo>
                      <a:pt x="37" y="238"/>
                      <a:pt x="80" y="274"/>
                      <a:pt x="134" y="274"/>
                    </a:cubicBezTo>
                    <a:cubicBezTo>
                      <a:pt x="142" y="274"/>
                      <a:pt x="150" y="273"/>
                      <a:pt x="159" y="272"/>
                    </a:cubicBezTo>
                    <a:cubicBezTo>
                      <a:pt x="304" y="240"/>
                      <a:pt x="449" y="224"/>
                      <a:pt x="594" y="224"/>
                    </a:cubicBezTo>
                    <a:cubicBezTo>
                      <a:pt x="753" y="224"/>
                      <a:pt x="912" y="243"/>
                      <a:pt x="1070" y="285"/>
                    </a:cubicBezTo>
                    <a:lnTo>
                      <a:pt x="1097" y="285"/>
                    </a:lnTo>
                    <a:cubicBezTo>
                      <a:pt x="1216" y="285"/>
                      <a:pt x="1242" y="100"/>
                      <a:pt x="1123" y="74"/>
                    </a:cubicBezTo>
                    <a:cubicBezTo>
                      <a:pt x="937" y="23"/>
                      <a:pt x="751"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127"/>
              <p:cNvSpPr/>
              <p:nvPr/>
            </p:nvSpPr>
            <p:spPr>
              <a:xfrm>
                <a:off x="453375" y="3074400"/>
                <a:ext cx="31075" cy="7300"/>
              </a:xfrm>
              <a:custGeom>
                <a:avLst/>
                <a:gdLst/>
                <a:ahLst/>
                <a:cxnLst/>
                <a:rect l="l" t="t" r="r" b="b"/>
                <a:pathLst>
                  <a:path w="1243" h="292" extrusionOk="0">
                    <a:moveTo>
                      <a:pt x="559" y="0"/>
                    </a:moveTo>
                    <a:cubicBezTo>
                      <a:pt x="402" y="0"/>
                      <a:pt x="245" y="17"/>
                      <a:pt x="93" y="53"/>
                    </a:cubicBezTo>
                    <a:cubicBezTo>
                      <a:pt x="27" y="67"/>
                      <a:pt x="1" y="133"/>
                      <a:pt x="14" y="199"/>
                    </a:cubicBezTo>
                    <a:cubicBezTo>
                      <a:pt x="25" y="245"/>
                      <a:pt x="77" y="281"/>
                      <a:pt x="125" y="281"/>
                    </a:cubicBezTo>
                    <a:cubicBezTo>
                      <a:pt x="132" y="281"/>
                      <a:pt x="139" y="280"/>
                      <a:pt x="146" y="278"/>
                    </a:cubicBezTo>
                    <a:cubicBezTo>
                      <a:pt x="285" y="242"/>
                      <a:pt x="427" y="225"/>
                      <a:pt x="568" y="225"/>
                    </a:cubicBezTo>
                    <a:cubicBezTo>
                      <a:pt x="735" y="225"/>
                      <a:pt x="900" y="248"/>
                      <a:pt x="1057" y="291"/>
                    </a:cubicBezTo>
                    <a:lnTo>
                      <a:pt x="1084" y="291"/>
                    </a:lnTo>
                    <a:cubicBezTo>
                      <a:pt x="1216" y="291"/>
                      <a:pt x="1242" y="106"/>
                      <a:pt x="1110" y="67"/>
                    </a:cubicBezTo>
                    <a:cubicBezTo>
                      <a:pt x="931" y="24"/>
                      <a:pt x="745"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127"/>
              <p:cNvSpPr/>
              <p:nvPr/>
            </p:nvSpPr>
            <p:spPr>
              <a:xfrm>
                <a:off x="446750" y="3093875"/>
                <a:ext cx="31075" cy="7300"/>
              </a:xfrm>
              <a:custGeom>
                <a:avLst/>
                <a:gdLst/>
                <a:ahLst/>
                <a:cxnLst/>
                <a:rect l="l" t="t" r="r" b="b"/>
                <a:pathLst>
                  <a:path w="1243" h="292" extrusionOk="0">
                    <a:moveTo>
                      <a:pt x="599" y="0"/>
                    </a:moveTo>
                    <a:cubicBezTo>
                      <a:pt x="442" y="0"/>
                      <a:pt x="285" y="17"/>
                      <a:pt x="134" y="54"/>
                    </a:cubicBezTo>
                    <a:cubicBezTo>
                      <a:pt x="1" y="90"/>
                      <a:pt x="34" y="270"/>
                      <a:pt x="151" y="270"/>
                    </a:cubicBezTo>
                    <a:cubicBezTo>
                      <a:pt x="162" y="270"/>
                      <a:pt x="174" y="268"/>
                      <a:pt x="186" y="265"/>
                    </a:cubicBezTo>
                    <a:cubicBezTo>
                      <a:pt x="318" y="236"/>
                      <a:pt x="449" y="223"/>
                      <a:pt x="580" y="223"/>
                    </a:cubicBezTo>
                    <a:cubicBezTo>
                      <a:pt x="753" y="223"/>
                      <a:pt x="925" y="246"/>
                      <a:pt x="1098" y="291"/>
                    </a:cubicBezTo>
                    <a:lnTo>
                      <a:pt x="1124" y="291"/>
                    </a:lnTo>
                    <a:cubicBezTo>
                      <a:pt x="1177" y="291"/>
                      <a:pt x="1217" y="252"/>
                      <a:pt x="1230" y="212"/>
                    </a:cubicBezTo>
                    <a:cubicBezTo>
                      <a:pt x="1243" y="146"/>
                      <a:pt x="1217" y="80"/>
                      <a:pt x="1151" y="67"/>
                    </a:cubicBezTo>
                    <a:cubicBezTo>
                      <a:pt x="972" y="24"/>
                      <a:pt x="785"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127"/>
              <p:cNvSpPr/>
              <p:nvPr/>
            </p:nvSpPr>
            <p:spPr>
              <a:xfrm>
                <a:off x="442825" y="3104000"/>
                <a:ext cx="30400" cy="7075"/>
              </a:xfrm>
              <a:custGeom>
                <a:avLst/>
                <a:gdLst/>
                <a:ahLst/>
                <a:cxnLst/>
                <a:rect l="l" t="t" r="r" b="b"/>
                <a:pathLst>
                  <a:path w="1216" h="283" extrusionOk="0">
                    <a:moveTo>
                      <a:pt x="581" y="0"/>
                    </a:moveTo>
                    <a:cubicBezTo>
                      <a:pt x="416" y="0"/>
                      <a:pt x="251" y="20"/>
                      <a:pt x="93" y="58"/>
                    </a:cubicBezTo>
                    <a:cubicBezTo>
                      <a:pt x="26" y="71"/>
                      <a:pt x="0" y="137"/>
                      <a:pt x="13" y="190"/>
                    </a:cubicBezTo>
                    <a:cubicBezTo>
                      <a:pt x="24" y="245"/>
                      <a:pt x="72" y="273"/>
                      <a:pt x="118" y="273"/>
                    </a:cubicBezTo>
                    <a:cubicBezTo>
                      <a:pt x="127" y="273"/>
                      <a:pt x="137" y="272"/>
                      <a:pt x="145" y="269"/>
                    </a:cubicBezTo>
                    <a:cubicBezTo>
                      <a:pt x="290" y="238"/>
                      <a:pt x="438" y="221"/>
                      <a:pt x="585" y="221"/>
                    </a:cubicBezTo>
                    <a:cubicBezTo>
                      <a:pt x="746" y="221"/>
                      <a:pt x="905" y="241"/>
                      <a:pt x="1057" y="283"/>
                    </a:cubicBezTo>
                    <a:lnTo>
                      <a:pt x="1083" y="283"/>
                    </a:lnTo>
                    <a:cubicBezTo>
                      <a:pt x="1136" y="283"/>
                      <a:pt x="1175" y="256"/>
                      <a:pt x="1189" y="203"/>
                    </a:cubicBezTo>
                    <a:cubicBezTo>
                      <a:pt x="1215" y="151"/>
                      <a:pt x="1175" y="84"/>
                      <a:pt x="1109" y="71"/>
                    </a:cubicBezTo>
                    <a:cubicBezTo>
                      <a:pt x="938" y="23"/>
                      <a:pt x="759"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127"/>
              <p:cNvSpPr/>
              <p:nvPr/>
            </p:nvSpPr>
            <p:spPr>
              <a:xfrm>
                <a:off x="380750" y="2408575"/>
                <a:ext cx="69025" cy="61650"/>
              </a:xfrm>
              <a:custGeom>
                <a:avLst/>
                <a:gdLst/>
                <a:ahLst/>
                <a:cxnLst/>
                <a:rect l="l" t="t" r="r" b="b"/>
                <a:pathLst>
                  <a:path w="2761" h="2466" extrusionOk="0">
                    <a:moveTo>
                      <a:pt x="2645" y="1"/>
                    </a:moveTo>
                    <a:cubicBezTo>
                      <a:pt x="2602" y="1"/>
                      <a:pt x="2559" y="34"/>
                      <a:pt x="2549" y="75"/>
                    </a:cubicBezTo>
                    <a:cubicBezTo>
                      <a:pt x="2470" y="260"/>
                      <a:pt x="2391" y="445"/>
                      <a:pt x="2298" y="630"/>
                    </a:cubicBezTo>
                    <a:cubicBezTo>
                      <a:pt x="2193" y="815"/>
                      <a:pt x="2087" y="1000"/>
                      <a:pt x="1968" y="1172"/>
                    </a:cubicBezTo>
                    <a:cubicBezTo>
                      <a:pt x="1677" y="1581"/>
                      <a:pt x="1294" y="1990"/>
                      <a:pt x="806" y="2162"/>
                    </a:cubicBezTo>
                    <a:cubicBezTo>
                      <a:pt x="641" y="2223"/>
                      <a:pt x="459" y="2255"/>
                      <a:pt x="279" y="2255"/>
                    </a:cubicBezTo>
                    <a:cubicBezTo>
                      <a:pt x="185" y="2255"/>
                      <a:pt x="91" y="2246"/>
                      <a:pt x="0" y="2228"/>
                    </a:cubicBezTo>
                    <a:lnTo>
                      <a:pt x="0" y="2228"/>
                    </a:lnTo>
                    <a:lnTo>
                      <a:pt x="27" y="2439"/>
                    </a:lnTo>
                    <a:cubicBezTo>
                      <a:pt x="123" y="2457"/>
                      <a:pt x="220" y="2466"/>
                      <a:pt x="317" y="2466"/>
                    </a:cubicBezTo>
                    <a:cubicBezTo>
                      <a:pt x="509" y="2466"/>
                      <a:pt x="700" y="2431"/>
                      <a:pt x="885" y="2360"/>
                    </a:cubicBezTo>
                    <a:cubicBezTo>
                      <a:pt x="1427" y="2162"/>
                      <a:pt x="1836" y="1726"/>
                      <a:pt x="2140" y="1290"/>
                    </a:cubicBezTo>
                    <a:cubicBezTo>
                      <a:pt x="2272" y="1106"/>
                      <a:pt x="2391" y="907"/>
                      <a:pt x="2496" y="696"/>
                    </a:cubicBezTo>
                    <a:cubicBezTo>
                      <a:pt x="2589" y="511"/>
                      <a:pt x="2668" y="326"/>
                      <a:pt x="2747" y="141"/>
                    </a:cubicBezTo>
                    <a:cubicBezTo>
                      <a:pt x="2760" y="89"/>
                      <a:pt x="2734" y="23"/>
                      <a:pt x="2681" y="9"/>
                    </a:cubicBezTo>
                    <a:cubicBezTo>
                      <a:pt x="2670" y="4"/>
                      <a:pt x="2657"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127"/>
              <p:cNvSpPr/>
              <p:nvPr/>
            </p:nvSpPr>
            <p:spPr>
              <a:xfrm>
                <a:off x="371175" y="1960100"/>
                <a:ext cx="202750" cy="385975"/>
              </a:xfrm>
              <a:custGeom>
                <a:avLst/>
                <a:gdLst/>
                <a:ahLst/>
                <a:cxnLst/>
                <a:rect l="l" t="t" r="r" b="b"/>
                <a:pathLst>
                  <a:path w="8110" h="15439" extrusionOk="0">
                    <a:moveTo>
                      <a:pt x="3038" y="1"/>
                    </a:moveTo>
                    <a:cubicBezTo>
                      <a:pt x="2853" y="133"/>
                      <a:pt x="2655" y="265"/>
                      <a:pt x="2457" y="357"/>
                    </a:cubicBezTo>
                    <a:lnTo>
                      <a:pt x="2338" y="423"/>
                    </a:lnTo>
                    <a:cubicBezTo>
                      <a:pt x="2245" y="463"/>
                      <a:pt x="2153" y="516"/>
                      <a:pt x="2034" y="555"/>
                    </a:cubicBezTo>
                    <a:cubicBezTo>
                      <a:pt x="1638" y="701"/>
                      <a:pt x="1413" y="661"/>
                      <a:pt x="1281" y="1084"/>
                    </a:cubicBezTo>
                    <a:cubicBezTo>
                      <a:pt x="1162" y="1506"/>
                      <a:pt x="1044" y="1969"/>
                      <a:pt x="938" y="2418"/>
                    </a:cubicBezTo>
                    <a:cubicBezTo>
                      <a:pt x="727" y="3276"/>
                      <a:pt x="555" y="4161"/>
                      <a:pt x="410" y="5046"/>
                    </a:cubicBezTo>
                    <a:cubicBezTo>
                      <a:pt x="132" y="6789"/>
                      <a:pt x="0" y="8559"/>
                      <a:pt x="0" y="10328"/>
                    </a:cubicBezTo>
                    <a:cubicBezTo>
                      <a:pt x="0" y="11372"/>
                      <a:pt x="79" y="12507"/>
                      <a:pt x="740" y="13326"/>
                    </a:cubicBezTo>
                    <a:cubicBezTo>
                      <a:pt x="1400" y="14145"/>
                      <a:pt x="2430" y="14462"/>
                      <a:pt x="3421" y="14726"/>
                    </a:cubicBezTo>
                    <a:cubicBezTo>
                      <a:pt x="4160" y="14924"/>
                      <a:pt x="4913" y="15122"/>
                      <a:pt x="5666" y="15307"/>
                    </a:cubicBezTo>
                    <a:cubicBezTo>
                      <a:pt x="5958" y="15376"/>
                      <a:pt x="6281" y="15438"/>
                      <a:pt x="6589" y="15438"/>
                    </a:cubicBezTo>
                    <a:cubicBezTo>
                      <a:pt x="6935" y="15438"/>
                      <a:pt x="7263" y="15360"/>
                      <a:pt x="7515" y="15122"/>
                    </a:cubicBezTo>
                    <a:cubicBezTo>
                      <a:pt x="7845" y="14805"/>
                      <a:pt x="7871" y="14343"/>
                      <a:pt x="7858" y="13920"/>
                    </a:cubicBezTo>
                    <a:cubicBezTo>
                      <a:pt x="7845" y="13564"/>
                      <a:pt x="7871" y="13194"/>
                      <a:pt x="7898" y="12851"/>
                    </a:cubicBezTo>
                    <a:cubicBezTo>
                      <a:pt x="7964" y="11741"/>
                      <a:pt x="7819" y="10592"/>
                      <a:pt x="7805" y="9483"/>
                    </a:cubicBezTo>
                    <a:cubicBezTo>
                      <a:pt x="7792" y="7238"/>
                      <a:pt x="7871" y="4993"/>
                      <a:pt x="8056" y="2761"/>
                    </a:cubicBezTo>
                    <a:cubicBezTo>
                      <a:pt x="8109" y="2404"/>
                      <a:pt x="8096" y="2035"/>
                      <a:pt x="8017" y="1678"/>
                    </a:cubicBezTo>
                    <a:cubicBezTo>
                      <a:pt x="7832" y="1018"/>
                      <a:pt x="7277" y="991"/>
                      <a:pt x="6722" y="780"/>
                    </a:cubicBezTo>
                    <a:cubicBezTo>
                      <a:pt x="6670" y="767"/>
                      <a:pt x="6617" y="740"/>
                      <a:pt x="6577" y="714"/>
                    </a:cubicBezTo>
                    <a:lnTo>
                      <a:pt x="6471" y="674"/>
                    </a:lnTo>
                    <a:cubicBezTo>
                      <a:pt x="6141" y="529"/>
                      <a:pt x="5864" y="291"/>
                      <a:pt x="5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127"/>
              <p:cNvSpPr/>
              <p:nvPr/>
            </p:nvSpPr>
            <p:spPr>
              <a:xfrm>
                <a:off x="455700" y="2026800"/>
                <a:ext cx="68700" cy="309725"/>
              </a:xfrm>
              <a:custGeom>
                <a:avLst/>
                <a:gdLst/>
                <a:ahLst/>
                <a:cxnLst/>
                <a:rect l="l" t="t" r="r" b="b"/>
                <a:pathLst>
                  <a:path w="2748" h="12389" extrusionOk="0">
                    <a:moveTo>
                      <a:pt x="1492" y="0"/>
                    </a:moveTo>
                    <a:lnTo>
                      <a:pt x="938" y="14"/>
                    </a:lnTo>
                    <a:lnTo>
                      <a:pt x="859" y="766"/>
                    </a:lnTo>
                    <a:lnTo>
                      <a:pt x="832" y="1083"/>
                    </a:lnTo>
                    <a:lnTo>
                      <a:pt x="753" y="1797"/>
                    </a:lnTo>
                    <a:lnTo>
                      <a:pt x="726" y="2114"/>
                    </a:lnTo>
                    <a:lnTo>
                      <a:pt x="660" y="2840"/>
                    </a:lnTo>
                    <a:lnTo>
                      <a:pt x="621" y="3157"/>
                    </a:lnTo>
                    <a:lnTo>
                      <a:pt x="555" y="3870"/>
                    </a:lnTo>
                    <a:lnTo>
                      <a:pt x="515" y="4200"/>
                    </a:lnTo>
                    <a:lnTo>
                      <a:pt x="449" y="4913"/>
                    </a:lnTo>
                    <a:lnTo>
                      <a:pt x="410" y="5230"/>
                    </a:lnTo>
                    <a:lnTo>
                      <a:pt x="343" y="5957"/>
                    </a:lnTo>
                    <a:lnTo>
                      <a:pt x="317" y="6274"/>
                    </a:lnTo>
                    <a:lnTo>
                      <a:pt x="238" y="6987"/>
                    </a:lnTo>
                    <a:lnTo>
                      <a:pt x="211" y="7304"/>
                    </a:lnTo>
                    <a:lnTo>
                      <a:pt x="132" y="8030"/>
                    </a:lnTo>
                    <a:lnTo>
                      <a:pt x="106" y="8347"/>
                    </a:lnTo>
                    <a:lnTo>
                      <a:pt x="27" y="9060"/>
                    </a:lnTo>
                    <a:lnTo>
                      <a:pt x="0" y="9377"/>
                    </a:lnTo>
                    <a:lnTo>
                      <a:pt x="0" y="9430"/>
                    </a:lnTo>
                    <a:lnTo>
                      <a:pt x="198" y="9826"/>
                    </a:lnTo>
                    <a:lnTo>
                      <a:pt x="304" y="10011"/>
                    </a:lnTo>
                    <a:lnTo>
                      <a:pt x="528" y="10434"/>
                    </a:lnTo>
                    <a:lnTo>
                      <a:pt x="621" y="10632"/>
                    </a:lnTo>
                    <a:lnTo>
                      <a:pt x="845" y="11054"/>
                    </a:lnTo>
                    <a:lnTo>
                      <a:pt x="938" y="11239"/>
                    </a:lnTo>
                    <a:lnTo>
                      <a:pt x="1162" y="11662"/>
                    </a:lnTo>
                    <a:lnTo>
                      <a:pt x="1255" y="11860"/>
                    </a:lnTo>
                    <a:lnTo>
                      <a:pt x="1532" y="12388"/>
                    </a:lnTo>
                    <a:lnTo>
                      <a:pt x="2100" y="11015"/>
                    </a:lnTo>
                    <a:lnTo>
                      <a:pt x="2298" y="10526"/>
                    </a:lnTo>
                    <a:lnTo>
                      <a:pt x="2747" y="9443"/>
                    </a:lnTo>
                    <a:lnTo>
                      <a:pt x="2747" y="9430"/>
                    </a:lnTo>
                    <a:lnTo>
                      <a:pt x="2721" y="9179"/>
                    </a:lnTo>
                    <a:lnTo>
                      <a:pt x="2641" y="8598"/>
                    </a:lnTo>
                    <a:lnTo>
                      <a:pt x="2602" y="8347"/>
                    </a:lnTo>
                    <a:lnTo>
                      <a:pt x="2523" y="7779"/>
                    </a:lnTo>
                    <a:lnTo>
                      <a:pt x="2496" y="7528"/>
                    </a:lnTo>
                    <a:lnTo>
                      <a:pt x="2417" y="6960"/>
                    </a:lnTo>
                    <a:lnTo>
                      <a:pt x="2390" y="6709"/>
                    </a:lnTo>
                    <a:lnTo>
                      <a:pt x="2311" y="6128"/>
                    </a:lnTo>
                    <a:lnTo>
                      <a:pt x="2272" y="5877"/>
                    </a:lnTo>
                    <a:lnTo>
                      <a:pt x="2192" y="5309"/>
                    </a:lnTo>
                    <a:lnTo>
                      <a:pt x="2166" y="5059"/>
                    </a:lnTo>
                    <a:lnTo>
                      <a:pt x="2087" y="4491"/>
                    </a:lnTo>
                    <a:lnTo>
                      <a:pt x="2047" y="4240"/>
                    </a:lnTo>
                    <a:lnTo>
                      <a:pt x="1981" y="3659"/>
                    </a:lnTo>
                    <a:lnTo>
                      <a:pt x="1941" y="3408"/>
                    </a:lnTo>
                    <a:lnTo>
                      <a:pt x="1862" y="2840"/>
                    </a:lnTo>
                    <a:lnTo>
                      <a:pt x="1836" y="2589"/>
                    </a:lnTo>
                    <a:lnTo>
                      <a:pt x="1757" y="2021"/>
                    </a:lnTo>
                    <a:lnTo>
                      <a:pt x="1717" y="1770"/>
                    </a:lnTo>
                    <a:lnTo>
                      <a:pt x="1651" y="1189"/>
                    </a:lnTo>
                    <a:lnTo>
                      <a:pt x="1611" y="938"/>
                    </a:lnTo>
                    <a:lnTo>
                      <a:pt x="1532" y="370"/>
                    </a:lnTo>
                    <a:lnTo>
                      <a:pt x="1506" y="11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127"/>
              <p:cNvSpPr/>
              <p:nvPr/>
            </p:nvSpPr>
            <p:spPr>
              <a:xfrm>
                <a:off x="342450" y="1973975"/>
                <a:ext cx="273725" cy="437475"/>
              </a:xfrm>
              <a:custGeom>
                <a:avLst/>
                <a:gdLst/>
                <a:ahLst/>
                <a:cxnLst/>
                <a:rect l="l" t="t" r="r" b="b"/>
                <a:pathLst>
                  <a:path w="10949" h="17499" extrusionOk="0">
                    <a:moveTo>
                      <a:pt x="3183" y="0"/>
                    </a:moveTo>
                    <a:cubicBezTo>
                      <a:pt x="2866" y="119"/>
                      <a:pt x="2536" y="199"/>
                      <a:pt x="2206" y="265"/>
                    </a:cubicBezTo>
                    <a:cubicBezTo>
                      <a:pt x="1030" y="449"/>
                      <a:pt x="357" y="1691"/>
                      <a:pt x="238" y="3711"/>
                    </a:cubicBezTo>
                    <a:cubicBezTo>
                      <a:pt x="172" y="4728"/>
                      <a:pt x="106" y="5692"/>
                      <a:pt x="66" y="6617"/>
                    </a:cubicBezTo>
                    <a:lnTo>
                      <a:pt x="66" y="6802"/>
                    </a:lnTo>
                    <a:cubicBezTo>
                      <a:pt x="0" y="7885"/>
                      <a:pt x="0" y="8981"/>
                      <a:pt x="66" y="10064"/>
                    </a:cubicBezTo>
                    <a:cubicBezTo>
                      <a:pt x="80" y="10288"/>
                      <a:pt x="106" y="10513"/>
                      <a:pt x="119" y="10724"/>
                    </a:cubicBezTo>
                    <a:cubicBezTo>
                      <a:pt x="238" y="11833"/>
                      <a:pt x="661" y="15558"/>
                      <a:pt x="1044" y="16601"/>
                    </a:cubicBezTo>
                    <a:cubicBezTo>
                      <a:pt x="2310" y="17193"/>
                      <a:pt x="3693" y="17498"/>
                      <a:pt x="5088" y="17498"/>
                    </a:cubicBezTo>
                    <a:cubicBezTo>
                      <a:pt x="5250" y="17498"/>
                      <a:pt x="5412" y="17494"/>
                      <a:pt x="5573" y="17486"/>
                    </a:cubicBezTo>
                    <a:lnTo>
                      <a:pt x="7158" y="17301"/>
                    </a:lnTo>
                    <a:cubicBezTo>
                      <a:pt x="8730" y="16997"/>
                      <a:pt x="10103" y="16363"/>
                      <a:pt x="10948" y="15558"/>
                    </a:cubicBezTo>
                    <a:cubicBezTo>
                      <a:pt x="10803" y="14990"/>
                      <a:pt x="10658" y="14263"/>
                      <a:pt x="10513" y="13497"/>
                    </a:cubicBezTo>
                    <a:cubicBezTo>
                      <a:pt x="10473" y="13313"/>
                      <a:pt x="10433" y="13128"/>
                      <a:pt x="10407" y="12943"/>
                    </a:cubicBezTo>
                    <a:cubicBezTo>
                      <a:pt x="10183" y="11781"/>
                      <a:pt x="9998" y="10618"/>
                      <a:pt x="9905" y="9945"/>
                    </a:cubicBezTo>
                    <a:cubicBezTo>
                      <a:pt x="9879" y="9720"/>
                      <a:pt x="9852" y="9496"/>
                      <a:pt x="9826" y="9285"/>
                    </a:cubicBezTo>
                    <a:cubicBezTo>
                      <a:pt x="9800" y="9073"/>
                      <a:pt x="9773" y="8875"/>
                      <a:pt x="9747" y="8677"/>
                    </a:cubicBezTo>
                    <a:cubicBezTo>
                      <a:pt x="9733" y="8439"/>
                      <a:pt x="9707" y="8228"/>
                      <a:pt x="9694" y="8017"/>
                    </a:cubicBezTo>
                    <a:cubicBezTo>
                      <a:pt x="9681" y="7805"/>
                      <a:pt x="9654" y="7555"/>
                      <a:pt x="9654" y="7343"/>
                    </a:cubicBezTo>
                    <a:cubicBezTo>
                      <a:pt x="9641" y="7119"/>
                      <a:pt x="9628" y="6894"/>
                      <a:pt x="9628" y="6670"/>
                    </a:cubicBezTo>
                    <a:cubicBezTo>
                      <a:pt x="9562" y="3751"/>
                      <a:pt x="10103" y="2298"/>
                      <a:pt x="9958" y="1598"/>
                    </a:cubicBezTo>
                    <a:cubicBezTo>
                      <a:pt x="9747" y="542"/>
                      <a:pt x="8769" y="555"/>
                      <a:pt x="7871" y="225"/>
                    </a:cubicBezTo>
                    <a:lnTo>
                      <a:pt x="7832" y="251"/>
                    </a:lnTo>
                    <a:lnTo>
                      <a:pt x="5904" y="8836"/>
                    </a:lnTo>
                    <a:lnTo>
                      <a:pt x="3236" y="14"/>
                    </a:lnTo>
                    <a:lnTo>
                      <a:pt x="3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127"/>
              <p:cNvSpPr/>
              <p:nvPr/>
            </p:nvSpPr>
            <p:spPr>
              <a:xfrm>
                <a:off x="547475" y="2282675"/>
                <a:ext cx="57800" cy="28750"/>
              </a:xfrm>
              <a:custGeom>
                <a:avLst/>
                <a:gdLst/>
                <a:ahLst/>
                <a:cxnLst/>
                <a:rect l="l" t="t" r="r" b="b"/>
                <a:pathLst>
                  <a:path w="2312" h="1150" extrusionOk="0">
                    <a:moveTo>
                      <a:pt x="119" y="1"/>
                    </a:moveTo>
                    <a:lnTo>
                      <a:pt x="1" y="463"/>
                    </a:lnTo>
                    <a:cubicBezTo>
                      <a:pt x="753" y="740"/>
                      <a:pt x="1519" y="978"/>
                      <a:pt x="2312" y="1149"/>
                    </a:cubicBezTo>
                    <a:cubicBezTo>
                      <a:pt x="2272" y="965"/>
                      <a:pt x="2232" y="780"/>
                      <a:pt x="2206" y="595"/>
                    </a:cubicBezTo>
                    <a:cubicBezTo>
                      <a:pt x="1242" y="357"/>
                      <a:pt x="119"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127"/>
              <p:cNvSpPr/>
              <p:nvPr/>
            </p:nvSpPr>
            <p:spPr>
              <a:xfrm>
                <a:off x="363250" y="2294225"/>
                <a:ext cx="74625" cy="48225"/>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127"/>
              <p:cNvSpPr/>
              <p:nvPr/>
            </p:nvSpPr>
            <p:spPr>
              <a:xfrm>
                <a:off x="490025" y="1977975"/>
                <a:ext cx="77625" cy="216900"/>
              </a:xfrm>
              <a:custGeom>
                <a:avLst/>
                <a:gdLst/>
                <a:ahLst/>
                <a:cxnLst/>
                <a:rect l="l" t="t" r="r" b="b"/>
                <a:pathLst>
                  <a:path w="3105" h="8676" extrusionOk="0">
                    <a:moveTo>
                      <a:pt x="2328" y="0"/>
                    </a:moveTo>
                    <a:cubicBezTo>
                      <a:pt x="2192" y="0"/>
                      <a:pt x="2055" y="30"/>
                      <a:pt x="1929" y="91"/>
                    </a:cubicBezTo>
                    <a:lnTo>
                      <a:pt x="1" y="8676"/>
                    </a:lnTo>
                    <a:lnTo>
                      <a:pt x="1" y="8676"/>
                    </a:lnTo>
                    <a:lnTo>
                      <a:pt x="1599" y="7474"/>
                    </a:lnTo>
                    <a:lnTo>
                      <a:pt x="2338" y="4199"/>
                    </a:lnTo>
                    <a:lnTo>
                      <a:pt x="1678" y="3802"/>
                    </a:lnTo>
                    <a:lnTo>
                      <a:pt x="2668" y="3221"/>
                    </a:lnTo>
                    <a:lnTo>
                      <a:pt x="3104" y="422"/>
                    </a:lnTo>
                    <a:cubicBezTo>
                      <a:pt x="2931" y="148"/>
                      <a:pt x="2632" y="0"/>
                      <a:pt x="2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127"/>
              <p:cNvSpPr/>
              <p:nvPr/>
            </p:nvSpPr>
            <p:spPr>
              <a:xfrm>
                <a:off x="402525" y="1970175"/>
                <a:ext cx="87525" cy="224700"/>
              </a:xfrm>
              <a:custGeom>
                <a:avLst/>
                <a:gdLst/>
                <a:ahLst/>
                <a:cxnLst/>
                <a:rect l="l" t="t" r="r" b="b"/>
                <a:pathLst>
                  <a:path w="3501" h="8988" extrusionOk="0">
                    <a:moveTo>
                      <a:pt x="681" y="0"/>
                    </a:moveTo>
                    <a:cubicBezTo>
                      <a:pt x="461" y="0"/>
                      <a:pt x="209" y="84"/>
                      <a:pt x="1" y="377"/>
                    </a:cubicBezTo>
                    <a:lnTo>
                      <a:pt x="608" y="3547"/>
                    </a:lnTo>
                    <a:lnTo>
                      <a:pt x="1599" y="4128"/>
                    </a:lnTo>
                    <a:lnTo>
                      <a:pt x="939" y="4524"/>
                    </a:lnTo>
                    <a:lnTo>
                      <a:pt x="1691" y="7799"/>
                    </a:lnTo>
                    <a:lnTo>
                      <a:pt x="3501" y="8988"/>
                    </a:lnTo>
                    <a:lnTo>
                      <a:pt x="1216" y="152"/>
                    </a:lnTo>
                    <a:cubicBezTo>
                      <a:pt x="1216" y="152"/>
                      <a:pt x="977" y="0"/>
                      <a:pt x="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127"/>
              <p:cNvSpPr/>
              <p:nvPr/>
            </p:nvSpPr>
            <p:spPr>
              <a:xfrm>
                <a:off x="493325" y="2352475"/>
                <a:ext cx="10450" cy="9825"/>
              </a:xfrm>
              <a:custGeom>
                <a:avLst/>
                <a:gdLst/>
                <a:ahLst/>
                <a:cxnLst/>
                <a:rect l="l" t="t" r="r" b="b"/>
                <a:pathLst>
                  <a:path w="418" h="393" extrusionOk="0">
                    <a:moveTo>
                      <a:pt x="205" y="1"/>
                    </a:moveTo>
                    <a:cubicBezTo>
                      <a:pt x="115" y="1"/>
                      <a:pt x="26" y="58"/>
                      <a:pt x="14" y="180"/>
                    </a:cubicBezTo>
                    <a:cubicBezTo>
                      <a:pt x="1" y="286"/>
                      <a:pt x="80" y="391"/>
                      <a:pt x="199" y="391"/>
                    </a:cubicBezTo>
                    <a:cubicBezTo>
                      <a:pt x="207" y="392"/>
                      <a:pt x="214" y="393"/>
                      <a:pt x="222" y="393"/>
                    </a:cubicBezTo>
                    <a:cubicBezTo>
                      <a:pt x="318" y="393"/>
                      <a:pt x="398" y="317"/>
                      <a:pt x="410" y="220"/>
                    </a:cubicBezTo>
                    <a:cubicBezTo>
                      <a:pt x="417" y="78"/>
                      <a:pt x="310"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127"/>
              <p:cNvSpPr/>
              <p:nvPr/>
            </p:nvSpPr>
            <p:spPr>
              <a:xfrm>
                <a:off x="489575" y="2316000"/>
                <a:ext cx="12025" cy="9975"/>
              </a:xfrm>
              <a:custGeom>
                <a:avLst/>
                <a:gdLst/>
                <a:ahLst/>
                <a:cxnLst/>
                <a:rect l="l" t="t" r="r" b="b"/>
                <a:pathLst>
                  <a:path w="481" h="399" extrusionOk="0">
                    <a:moveTo>
                      <a:pt x="271" y="0"/>
                    </a:moveTo>
                    <a:cubicBezTo>
                      <a:pt x="30" y="0"/>
                      <a:pt x="1" y="372"/>
                      <a:pt x="256" y="398"/>
                    </a:cubicBezTo>
                    <a:cubicBezTo>
                      <a:pt x="263" y="398"/>
                      <a:pt x="270" y="399"/>
                      <a:pt x="277" y="399"/>
                    </a:cubicBezTo>
                    <a:cubicBezTo>
                      <a:pt x="375" y="399"/>
                      <a:pt x="468" y="312"/>
                      <a:pt x="468" y="213"/>
                    </a:cubicBezTo>
                    <a:cubicBezTo>
                      <a:pt x="481" y="107"/>
                      <a:pt x="402" y="15"/>
                      <a:pt x="296" y="1"/>
                    </a:cubicBezTo>
                    <a:cubicBezTo>
                      <a:pt x="287" y="1"/>
                      <a:pt x="279"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127"/>
              <p:cNvSpPr/>
              <p:nvPr/>
            </p:nvSpPr>
            <p:spPr>
              <a:xfrm>
                <a:off x="487800" y="2279700"/>
                <a:ext cx="11825" cy="9700"/>
              </a:xfrm>
              <a:custGeom>
                <a:avLst/>
                <a:gdLst/>
                <a:ahLst/>
                <a:cxnLst/>
                <a:rect l="l" t="t" r="r" b="b"/>
                <a:pathLst>
                  <a:path w="473" h="388" extrusionOk="0">
                    <a:moveTo>
                      <a:pt x="258" y="0"/>
                    </a:moveTo>
                    <a:cubicBezTo>
                      <a:pt x="96" y="0"/>
                      <a:pt x="1" y="190"/>
                      <a:pt x="116" y="318"/>
                    </a:cubicBezTo>
                    <a:cubicBezTo>
                      <a:pt x="154" y="366"/>
                      <a:pt x="209" y="388"/>
                      <a:pt x="263" y="388"/>
                    </a:cubicBezTo>
                    <a:cubicBezTo>
                      <a:pt x="357" y="388"/>
                      <a:pt x="451" y="321"/>
                      <a:pt x="459" y="212"/>
                    </a:cubicBezTo>
                    <a:cubicBezTo>
                      <a:pt x="473" y="106"/>
                      <a:pt x="393" y="1"/>
                      <a:pt x="274" y="1"/>
                    </a:cubicBezTo>
                    <a:cubicBezTo>
                      <a:pt x="269" y="0"/>
                      <a:pt x="264"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127"/>
              <p:cNvSpPr/>
              <p:nvPr/>
            </p:nvSpPr>
            <p:spPr>
              <a:xfrm>
                <a:off x="485825" y="2243050"/>
                <a:ext cx="11500" cy="10025"/>
              </a:xfrm>
              <a:custGeom>
                <a:avLst/>
                <a:gdLst/>
                <a:ahLst/>
                <a:cxnLst/>
                <a:rect l="l" t="t" r="r" b="b"/>
                <a:pathLst>
                  <a:path w="460" h="401" extrusionOk="0">
                    <a:moveTo>
                      <a:pt x="258" y="0"/>
                    </a:moveTo>
                    <a:cubicBezTo>
                      <a:pt x="96" y="0"/>
                      <a:pt x="0" y="190"/>
                      <a:pt x="103" y="331"/>
                    </a:cubicBezTo>
                    <a:cubicBezTo>
                      <a:pt x="145" y="378"/>
                      <a:pt x="200" y="400"/>
                      <a:pt x="254" y="400"/>
                    </a:cubicBezTo>
                    <a:cubicBezTo>
                      <a:pt x="349" y="400"/>
                      <a:pt x="442" y="331"/>
                      <a:pt x="459" y="212"/>
                    </a:cubicBezTo>
                    <a:cubicBezTo>
                      <a:pt x="459" y="106"/>
                      <a:pt x="380" y="14"/>
                      <a:pt x="274" y="1"/>
                    </a:cubicBezTo>
                    <a:cubicBezTo>
                      <a:pt x="269" y="0"/>
                      <a:pt x="263"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127"/>
              <p:cNvSpPr/>
              <p:nvPr/>
            </p:nvSpPr>
            <p:spPr>
              <a:xfrm>
                <a:off x="483850" y="2206725"/>
                <a:ext cx="11475" cy="9700"/>
              </a:xfrm>
              <a:custGeom>
                <a:avLst/>
                <a:gdLst/>
                <a:ahLst/>
                <a:cxnLst/>
                <a:rect l="l" t="t" r="r" b="b"/>
                <a:pathLst>
                  <a:path w="459" h="388" extrusionOk="0">
                    <a:moveTo>
                      <a:pt x="258" y="0"/>
                    </a:moveTo>
                    <a:cubicBezTo>
                      <a:pt x="96" y="0"/>
                      <a:pt x="0" y="190"/>
                      <a:pt x="102" y="318"/>
                    </a:cubicBezTo>
                    <a:cubicBezTo>
                      <a:pt x="146" y="366"/>
                      <a:pt x="201" y="388"/>
                      <a:pt x="255" y="388"/>
                    </a:cubicBezTo>
                    <a:cubicBezTo>
                      <a:pt x="349" y="388"/>
                      <a:pt x="437" y="321"/>
                      <a:pt x="446" y="212"/>
                    </a:cubicBezTo>
                    <a:cubicBezTo>
                      <a:pt x="459" y="107"/>
                      <a:pt x="380" y="1"/>
                      <a:pt x="274" y="1"/>
                    </a:cubicBezTo>
                    <a:cubicBezTo>
                      <a:pt x="269" y="1"/>
                      <a:pt x="263"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127"/>
              <p:cNvSpPr/>
              <p:nvPr/>
            </p:nvSpPr>
            <p:spPr>
              <a:xfrm>
                <a:off x="580150" y="2085900"/>
                <a:ext cx="14575" cy="170150"/>
              </a:xfrm>
              <a:custGeom>
                <a:avLst/>
                <a:gdLst/>
                <a:ahLst/>
                <a:cxnLst/>
                <a:rect l="l" t="t" r="r" b="b"/>
                <a:pathLst>
                  <a:path w="583" h="6806" extrusionOk="0">
                    <a:moveTo>
                      <a:pt x="173" y="0"/>
                    </a:moveTo>
                    <a:cubicBezTo>
                      <a:pt x="120" y="0"/>
                      <a:pt x="80" y="40"/>
                      <a:pt x="80" y="80"/>
                    </a:cubicBezTo>
                    <a:lnTo>
                      <a:pt x="80" y="159"/>
                    </a:lnTo>
                    <a:cubicBezTo>
                      <a:pt x="41" y="898"/>
                      <a:pt x="14" y="1585"/>
                      <a:pt x="14" y="2232"/>
                    </a:cubicBezTo>
                    <a:cubicBezTo>
                      <a:pt x="14" y="2232"/>
                      <a:pt x="14" y="2246"/>
                      <a:pt x="14" y="2246"/>
                    </a:cubicBezTo>
                    <a:cubicBezTo>
                      <a:pt x="1" y="2998"/>
                      <a:pt x="41" y="3751"/>
                      <a:pt x="107" y="4504"/>
                    </a:cubicBezTo>
                    <a:cubicBezTo>
                      <a:pt x="146" y="4887"/>
                      <a:pt x="186" y="5270"/>
                      <a:pt x="252" y="5653"/>
                    </a:cubicBezTo>
                    <a:cubicBezTo>
                      <a:pt x="278" y="5851"/>
                      <a:pt x="305" y="6036"/>
                      <a:pt x="331" y="6221"/>
                    </a:cubicBezTo>
                    <a:cubicBezTo>
                      <a:pt x="358" y="6406"/>
                      <a:pt x="397" y="6590"/>
                      <a:pt x="450" y="6762"/>
                    </a:cubicBezTo>
                    <a:cubicBezTo>
                      <a:pt x="468" y="6792"/>
                      <a:pt x="496" y="6806"/>
                      <a:pt x="522" y="6806"/>
                    </a:cubicBezTo>
                    <a:cubicBezTo>
                      <a:pt x="554" y="6806"/>
                      <a:pt x="582" y="6785"/>
                      <a:pt x="582" y="6749"/>
                    </a:cubicBezTo>
                    <a:cubicBezTo>
                      <a:pt x="569" y="6551"/>
                      <a:pt x="542" y="6366"/>
                      <a:pt x="503" y="6194"/>
                    </a:cubicBezTo>
                    <a:cubicBezTo>
                      <a:pt x="463" y="5996"/>
                      <a:pt x="437" y="5811"/>
                      <a:pt x="410" y="5613"/>
                    </a:cubicBezTo>
                    <a:cubicBezTo>
                      <a:pt x="344" y="5257"/>
                      <a:pt x="305" y="4887"/>
                      <a:pt x="265" y="4517"/>
                    </a:cubicBezTo>
                    <a:cubicBezTo>
                      <a:pt x="186" y="3777"/>
                      <a:pt x="159" y="3038"/>
                      <a:pt x="146" y="2298"/>
                    </a:cubicBezTo>
                    <a:cubicBezTo>
                      <a:pt x="159" y="2285"/>
                      <a:pt x="173" y="2259"/>
                      <a:pt x="173" y="2232"/>
                    </a:cubicBezTo>
                    <a:cubicBezTo>
                      <a:pt x="173" y="1585"/>
                      <a:pt x="199" y="898"/>
                      <a:pt x="252" y="172"/>
                    </a:cubicBezTo>
                    <a:lnTo>
                      <a:pt x="252" y="93"/>
                    </a:lnTo>
                    <a:cubicBezTo>
                      <a:pt x="252" y="53"/>
                      <a:pt x="212" y="14"/>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127"/>
              <p:cNvSpPr/>
              <p:nvPr/>
            </p:nvSpPr>
            <p:spPr>
              <a:xfrm>
                <a:off x="447775" y="1907950"/>
                <a:ext cx="67375" cy="70025"/>
              </a:xfrm>
              <a:custGeom>
                <a:avLst/>
                <a:gdLst/>
                <a:ahLst/>
                <a:cxnLst/>
                <a:rect l="l" t="t" r="r" b="b"/>
                <a:pathLst>
                  <a:path w="2695" h="2801" extrusionOk="0">
                    <a:moveTo>
                      <a:pt x="0" y="0"/>
                    </a:moveTo>
                    <a:lnTo>
                      <a:pt x="0" y="2351"/>
                    </a:lnTo>
                    <a:cubicBezTo>
                      <a:pt x="0" y="2351"/>
                      <a:pt x="651" y="2800"/>
                      <a:pt x="1450" y="2800"/>
                    </a:cubicBezTo>
                    <a:cubicBezTo>
                      <a:pt x="1773" y="2800"/>
                      <a:pt x="2119" y="2727"/>
                      <a:pt x="2457" y="2523"/>
                    </a:cubicBezTo>
                    <a:cubicBezTo>
                      <a:pt x="2536" y="2470"/>
                      <a:pt x="2615" y="2417"/>
                      <a:pt x="2694" y="2351"/>
                    </a:cubicBezTo>
                    <a:lnTo>
                      <a:pt x="2694" y="1677"/>
                    </a:lnTo>
                    <a:lnTo>
                      <a:pt x="2377" y="1479"/>
                    </a:lnTo>
                    <a:lnTo>
                      <a:pt x="0"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127"/>
              <p:cNvSpPr/>
              <p:nvPr/>
            </p:nvSpPr>
            <p:spPr>
              <a:xfrm>
                <a:off x="465600" y="1934675"/>
                <a:ext cx="49550" cy="36350"/>
              </a:xfrm>
              <a:custGeom>
                <a:avLst/>
                <a:gdLst/>
                <a:ahLst/>
                <a:cxnLst/>
                <a:rect l="l" t="t" r="r" b="b"/>
                <a:pathLst>
                  <a:path w="1982" h="1454" extrusionOk="0">
                    <a:moveTo>
                      <a:pt x="0" y="1"/>
                    </a:moveTo>
                    <a:cubicBezTo>
                      <a:pt x="0" y="1"/>
                      <a:pt x="740" y="1057"/>
                      <a:pt x="1744" y="1454"/>
                    </a:cubicBezTo>
                    <a:cubicBezTo>
                      <a:pt x="1823" y="1401"/>
                      <a:pt x="1902" y="1348"/>
                      <a:pt x="1981" y="1282"/>
                    </a:cubicBezTo>
                    <a:lnTo>
                      <a:pt x="1981" y="608"/>
                    </a:lnTo>
                    <a:lnTo>
                      <a:pt x="1651" y="397"/>
                    </a:lnTo>
                    <a:lnTo>
                      <a:pt x="0" y="1"/>
                    </a:ln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127"/>
              <p:cNvSpPr/>
              <p:nvPr/>
            </p:nvSpPr>
            <p:spPr>
              <a:xfrm>
                <a:off x="517425" y="1811525"/>
                <a:ext cx="42300" cy="46600"/>
              </a:xfrm>
              <a:custGeom>
                <a:avLst/>
                <a:gdLst/>
                <a:ahLst/>
                <a:cxnLst/>
                <a:rect l="l" t="t" r="r" b="b"/>
                <a:pathLst>
                  <a:path w="1692" h="1864" extrusionOk="0">
                    <a:moveTo>
                      <a:pt x="40" y="1"/>
                    </a:moveTo>
                    <a:cubicBezTo>
                      <a:pt x="1" y="448"/>
                      <a:pt x="1087" y="1863"/>
                      <a:pt x="1097" y="1863"/>
                    </a:cubicBezTo>
                    <a:cubicBezTo>
                      <a:pt x="1097" y="1863"/>
                      <a:pt x="1097" y="1863"/>
                      <a:pt x="1097" y="1863"/>
                    </a:cubicBezTo>
                    <a:cubicBezTo>
                      <a:pt x="1691" y="146"/>
                      <a:pt x="40" y="1"/>
                      <a:pt x="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127"/>
              <p:cNvSpPr/>
              <p:nvPr/>
            </p:nvSpPr>
            <p:spPr>
              <a:xfrm>
                <a:off x="439500" y="1807825"/>
                <a:ext cx="107000" cy="141750"/>
              </a:xfrm>
              <a:custGeom>
                <a:avLst/>
                <a:gdLst/>
                <a:ahLst/>
                <a:cxnLst/>
                <a:rect l="l" t="t" r="r" b="b"/>
                <a:pathLst>
                  <a:path w="4280" h="5670" extrusionOk="0">
                    <a:moveTo>
                      <a:pt x="2223" y="1"/>
                    </a:moveTo>
                    <a:cubicBezTo>
                      <a:pt x="1959" y="1"/>
                      <a:pt x="1682" y="28"/>
                      <a:pt x="1401" y="83"/>
                    </a:cubicBezTo>
                    <a:cubicBezTo>
                      <a:pt x="1" y="347"/>
                      <a:pt x="186" y="1826"/>
                      <a:pt x="186" y="1826"/>
                    </a:cubicBezTo>
                    <a:lnTo>
                      <a:pt x="226" y="2645"/>
                    </a:lnTo>
                    <a:lnTo>
                      <a:pt x="318" y="4177"/>
                    </a:lnTo>
                    <a:lnTo>
                      <a:pt x="331" y="4481"/>
                    </a:lnTo>
                    <a:cubicBezTo>
                      <a:pt x="384" y="4533"/>
                      <a:pt x="1374" y="5669"/>
                      <a:pt x="2827" y="5669"/>
                    </a:cubicBezTo>
                    <a:cubicBezTo>
                      <a:pt x="4280" y="5669"/>
                      <a:pt x="4280" y="4269"/>
                      <a:pt x="4280" y="4269"/>
                    </a:cubicBezTo>
                    <a:lnTo>
                      <a:pt x="4267" y="3147"/>
                    </a:lnTo>
                    <a:lnTo>
                      <a:pt x="4254" y="2790"/>
                    </a:lnTo>
                    <a:lnTo>
                      <a:pt x="4201" y="1311"/>
                    </a:lnTo>
                    <a:cubicBezTo>
                      <a:pt x="4174" y="1034"/>
                      <a:pt x="4055" y="783"/>
                      <a:pt x="3871" y="571"/>
                    </a:cubicBezTo>
                    <a:cubicBezTo>
                      <a:pt x="3517" y="189"/>
                      <a:pt x="2914" y="1"/>
                      <a:pt x="222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127"/>
              <p:cNvSpPr/>
              <p:nvPr/>
            </p:nvSpPr>
            <p:spPr>
              <a:xfrm>
                <a:off x="447425" y="1905625"/>
                <a:ext cx="11925" cy="14225"/>
              </a:xfrm>
              <a:custGeom>
                <a:avLst/>
                <a:gdLst/>
                <a:ahLst/>
                <a:cxnLst/>
                <a:rect l="l" t="t" r="r" b="b"/>
                <a:pathLst>
                  <a:path w="477" h="569" extrusionOk="0">
                    <a:moveTo>
                      <a:pt x="476" y="1"/>
                    </a:moveTo>
                    <a:lnTo>
                      <a:pt x="476" y="1"/>
                    </a:lnTo>
                    <a:cubicBezTo>
                      <a:pt x="344" y="133"/>
                      <a:pt x="173" y="225"/>
                      <a:pt x="1" y="265"/>
                    </a:cubicBezTo>
                    <a:lnTo>
                      <a:pt x="14" y="569"/>
                    </a:lnTo>
                    <a:cubicBezTo>
                      <a:pt x="278" y="437"/>
                      <a:pt x="476" y="14"/>
                      <a:pt x="476" y="1"/>
                    </a:cubicBezTo>
                    <a:close/>
                  </a:path>
                </a:pathLst>
              </a:custGeom>
              <a:solidFill>
                <a:srgbClr val="C08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127"/>
              <p:cNvSpPr/>
              <p:nvPr/>
            </p:nvSpPr>
            <p:spPr>
              <a:xfrm>
                <a:off x="453050" y="1874925"/>
                <a:ext cx="99400" cy="76975"/>
              </a:xfrm>
              <a:custGeom>
                <a:avLst/>
                <a:gdLst/>
                <a:ahLst/>
                <a:cxnLst/>
                <a:rect l="l" t="t" r="r" b="b"/>
                <a:pathLst>
                  <a:path w="3976" h="3079" extrusionOk="0">
                    <a:moveTo>
                      <a:pt x="423" y="0"/>
                    </a:moveTo>
                    <a:lnTo>
                      <a:pt x="0" y="344"/>
                    </a:lnTo>
                    <a:cubicBezTo>
                      <a:pt x="14" y="912"/>
                      <a:pt x="106" y="1480"/>
                      <a:pt x="304" y="2021"/>
                    </a:cubicBezTo>
                    <a:cubicBezTo>
                      <a:pt x="539" y="2716"/>
                      <a:pt x="1375" y="3079"/>
                      <a:pt x="2182" y="3079"/>
                    </a:cubicBezTo>
                    <a:cubicBezTo>
                      <a:pt x="2418" y="3079"/>
                      <a:pt x="2651" y="3048"/>
                      <a:pt x="2866" y="2985"/>
                    </a:cubicBezTo>
                    <a:cubicBezTo>
                      <a:pt x="3830" y="2721"/>
                      <a:pt x="3976" y="859"/>
                      <a:pt x="3712" y="661"/>
                    </a:cubicBezTo>
                    <a:cubicBezTo>
                      <a:pt x="3571" y="565"/>
                      <a:pt x="3397" y="534"/>
                      <a:pt x="3229" y="534"/>
                    </a:cubicBezTo>
                    <a:cubicBezTo>
                      <a:pt x="2911" y="534"/>
                      <a:pt x="2615" y="648"/>
                      <a:pt x="2615" y="648"/>
                    </a:cubicBezTo>
                    <a:cubicBezTo>
                      <a:pt x="2426" y="556"/>
                      <a:pt x="2214" y="518"/>
                      <a:pt x="1998" y="518"/>
                    </a:cubicBezTo>
                    <a:cubicBezTo>
                      <a:pt x="1747" y="518"/>
                      <a:pt x="1489" y="569"/>
                      <a:pt x="1255" y="648"/>
                    </a:cubicBezTo>
                    <a:cubicBezTo>
                      <a:pt x="1220" y="658"/>
                      <a:pt x="1185" y="663"/>
                      <a:pt x="1151" y="663"/>
                    </a:cubicBezTo>
                    <a:cubicBezTo>
                      <a:pt x="749" y="663"/>
                      <a:pt x="423" y="0"/>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127"/>
              <p:cNvSpPr/>
              <p:nvPr/>
            </p:nvSpPr>
            <p:spPr>
              <a:xfrm>
                <a:off x="474175" y="1877900"/>
                <a:ext cx="23475" cy="9275"/>
              </a:xfrm>
              <a:custGeom>
                <a:avLst/>
                <a:gdLst/>
                <a:ahLst/>
                <a:cxnLst/>
                <a:rect l="l" t="t" r="r" b="b"/>
                <a:pathLst>
                  <a:path w="939" h="371" extrusionOk="0">
                    <a:moveTo>
                      <a:pt x="476" y="0"/>
                    </a:moveTo>
                    <a:cubicBezTo>
                      <a:pt x="212" y="0"/>
                      <a:pt x="1" y="80"/>
                      <a:pt x="1" y="185"/>
                    </a:cubicBezTo>
                    <a:cubicBezTo>
                      <a:pt x="1" y="278"/>
                      <a:pt x="212" y="370"/>
                      <a:pt x="476" y="370"/>
                    </a:cubicBezTo>
                    <a:cubicBezTo>
                      <a:pt x="727" y="370"/>
                      <a:pt x="938" y="278"/>
                      <a:pt x="938" y="185"/>
                    </a:cubicBezTo>
                    <a:cubicBezTo>
                      <a:pt x="938" y="80"/>
                      <a:pt x="727" y="0"/>
                      <a:pt x="476" y="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127"/>
              <p:cNvSpPr/>
              <p:nvPr/>
            </p:nvSpPr>
            <p:spPr>
              <a:xfrm>
                <a:off x="530975" y="1877325"/>
                <a:ext cx="14875" cy="9500"/>
              </a:xfrm>
              <a:custGeom>
                <a:avLst/>
                <a:gdLst/>
                <a:ahLst/>
                <a:cxnLst/>
                <a:rect l="l" t="t" r="r" b="b"/>
                <a:pathLst>
                  <a:path w="595" h="380" extrusionOk="0">
                    <a:moveTo>
                      <a:pt x="524" y="0"/>
                    </a:moveTo>
                    <a:cubicBezTo>
                      <a:pt x="505" y="0"/>
                      <a:pt x="489" y="4"/>
                      <a:pt x="476" y="10"/>
                    </a:cubicBezTo>
                    <a:cubicBezTo>
                      <a:pt x="212" y="10"/>
                      <a:pt x="0" y="89"/>
                      <a:pt x="0" y="195"/>
                    </a:cubicBezTo>
                    <a:cubicBezTo>
                      <a:pt x="0" y="301"/>
                      <a:pt x="212" y="380"/>
                      <a:pt x="476" y="380"/>
                    </a:cubicBezTo>
                    <a:lnTo>
                      <a:pt x="595" y="380"/>
                    </a:lnTo>
                    <a:lnTo>
                      <a:pt x="581" y="10"/>
                    </a:lnTo>
                    <a:cubicBezTo>
                      <a:pt x="561" y="4"/>
                      <a:pt x="542" y="0"/>
                      <a:pt x="524" y="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127"/>
              <p:cNvSpPr/>
              <p:nvPr/>
            </p:nvSpPr>
            <p:spPr>
              <a:xfrm>
                <a:off x="490350" y="1862050"/>
                <a:ext cx="6975" cy="12575"/>
              </a:xfrm>
              <a:custGeom>
                <a:avLst/>
                <a:gdLst/>
                <a:ahLst/>
                <a:cxnLst/>
                <a:rect l="l" t="t" r="r" b="b"/>
                <a:pathLst>
                  <a:path w="279" h="503" extrusionOk="0">
                    <a:moveTo>
                      <a:pt x="133" y="0"/>
                    </a:moveTo>
                    <a:cubicBezTo>
                      <a:pt x="54" y="0"/>
                      <a:pt x="1" y="106"/>
                      <a:pt x="1" y="251"/>
                    </a:cubicBezTo>
                    <a:cubicBezTo>
                      <a:pt x="1" y="397"/>
                      <a:pt x="54" y="502"/>
                      <a:pt x="133" y="502"/>
                    </a:cubicBezTo>
                    <a:cubicBezTo>
                      <a:pt x="212" y="502"/>
                      <a:pt x="278" y="397"/>
                      <a:pt x="278" y="251"/>
                    </a:cubicBezTo>
                    <a:cubicBezTo>
                      <a:pt x="278" y="106"/>
                      <a:pt x="212"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127"/>
              <p:cNvSpPr/>
              <p:nvPr/>
            </p:nvSpPr>
            <p:spPr>
              <a:xfrm>
                <a:off x="525025" y="1861725"/>
                <a:ext cx="6950" cy="12900"/>
              </a:xfrm>
              <a:custGeom>
                <a:avLst/>
                <a:gdLst/>
                <a:ahLst/>
                <a:cxnLst/>
                <a:rect l="l" t="t" r="r" b="b"/>
                <a:pathLst>
                  <a:path w="278" h="516" extrusionOk="0">
                    <a:moveTo>
                      <a:pt x="146" y="0"/>
                    </a:moveTo>
                    <a:cubicBezTo>
                      <a:pt x="67" y="0"/>
                      <a:pt x="0" y="119"/>
                      <a:pt x="0" y="264"/>
                    </a:cubicBezTo>
                    <a:cubicBezTo>
                      <a:pt x="0" y="396"/>
                      <a:pt x="67" y="515"/>
                      <a:pt x="146" y="515"/>
                    </a:cubicBezTo>
                    <a:cubicBezTo>
                      <a:pt x="225" y="515"/>
                      <a:pt x="278" y="396"/>
                      <a:pt x="278" y="264"/>
                    </a:cubicBezTo>
                    <a:cubicBezTo>
                      <a:pt x="278" y="119"/>
                      <a:pt x="212"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p127"/>
              <p:cNvSpPr/>
              <p:nvPr/>
            </p:nvSpPr>
            <p:spPr>
              <a:xfrm>
                <a:off x="510825" y="1852925"/>
                <a:ext cx="15225" cy="32950"/>
              </a:xfrm>
              <a:custGeom>
                <a:avLst/>
                <a:gdLst/>
                <a:ahLst/>
                <a:cxnLst/>
                <a:rect l="l" t="t" r="r" b="b"/>
                <a:pathLst>
                  <a:path w="609" h="1318" extrusionOk="0">
                    <a:moveTo>
                      <a:pt x="78" y="1"/>
                    </a:moveTo>
                    <a:cubicBezTo>
                      <a:pt x="67" y="1"/>
                      <a:pt x="55" y="4"/>
                      <a:pt x="40" y="9"/>
                    </a:cubicBezTo>
                    <a:cubicBezTo>
                      <a:pt x="14" y="22"/>
                      <a:pt x="1" y="48"/>
                      <a:pt x="14" y="75"/>
                    </a:cubicBezTo>
                    <a:cubicBezTo>
                      <a:pt x="27" y="88"/>
                      <a:pt x="252" y="564"/>
                      <a:pt x="489" y="1039"/>
                    </a:cubicBezTo>
                    <a:cubicBezTo>
                      <a:pt x="397" y="1145"/>
                      <a:pt x="278" y="1211"/>
                      <a:pt x="133" y="1211"/>
                    </a:cubicBezTo>
                    <a:cubicBezTo>
                      <a:pt x="67" y="1211"/>
                      <a:pt x="67" y="1316"/>
                      <a:pt x="133" y="1316"/>
                    </a:cubicBezTo>
                    <a:cubicBezTo>
                      <a:pt x="145" y="1317"/>
                      <a:pt x="158" y="1318"/>
                      <a:pt x="170" y="1318"/>
                    </a:cubicBezTo>
                    <a:cubicBezTo>
                      <a:pt x="352" y="1318"/>
                      <a:pt x="508" y="1226"/>
                      <a:pt x="595" y="1065"/>
                    </a:cubicBezTo>
                    <a:cubicBezTo>
                      <a:pt x="608" y="1052"/>
                      <a:pt x="608" y="1039"/>
                      <a:pt x="595" y="1026"/>
                    </a:cubicBezTo>
                    <a:cubicBezTo>
                      <a:pt x="357" y="524"/>
                      <a:pt x="119" y="35"/>
                      <a:pt x="119" y="35"/>
                    </a:cubicBezTo>
                    <a:cubicBezTo>
                      <a:pt x="111" y="10"/>
                      <a:pt x="97" y="1"/>
                      <a:pt x="78"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p127"/>
              <p:cNvSpPr/>
              <p:nvPr/>
            </p:nvSpPr>
            <p:spPr>
              <a:xfrm>
                <a:off x="479450" y="1840925"/>
                <a:ext cx="19525" cy="15350"/>
              </a:xfrm>
              <a:custGeom>
                <a:avLst/>
                <a:gdLst/>
                <a:ahLst/>
                <a:cxnLst/>
                <a:rect l="l" t="t" r="r" b="b"/>
                <a:pathLst>
                  <a:path w="781" h="614" extrusionOk="0">
                    <a:moveTo>
                      <a:pt x="635" y="0"/>
                    </a:moveTo>
                    <a:cubicBezTo>
                      <a:pt x="173" y="27"/>
                      <a:pt x="41" y="304"/>
                      <a:pt x="14" y="449"/>
                    </a:cubicBezTo>
                    <a:cubicBezTo>
                      <a:pt x="1" y="502"/>
                      <a:pt x="14" y="568"/>
                      <a:pt x="67" y="595"/>
                    </a:cubicBezTo>
                    <a:lnTo>
                      <a:pt x="80" y="595"/>
                    </a:lnTo>
                    <a:cubicBezTo>
                      <a:pt x="97" y="607"/>
                      <a:pt x="118" y="613"/>
                      <a:pt x="140" y="613"/>
                    </a:cubicBezTo>
                    <a:cubicBezTo>
                      <a:pt x="186" y="613"/>
                      <a:pt x="234" y="587"/>
                      <a:pt x="252" y="542"/>
                    </a:cubicBezTo>
                    <a:cubicBezTo>
                      <a:pt x="331" y="383"/>
                      <a:pt x="490" y="278"/>
                      <a:pt x="675" y="251"/>
                    </a:cubicBezTo>
                    <a:cubicBezTo>
                      <a:pt x="741" y="238"/>
                      <a:pt x="780" y="159"/>
                      <a:pt x="767" y="93"/>
                    </a:cubicBezTo>
                    <a:cubicBezTo>
                      <a:pt x="754" y="40"/>
                      <a:pt x="701"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127"/>
              <p:cNvSpPr/>
              <p:nvPr/>
            </p:nvSpPr>
            <p:spPr>
              <a:xfrm>
                <a:off x="521075" y="1840925"/>
                <a:ext cx="19825" cy="15200"/>
              </a:xfrm>
              <a:custGeom>
                <a:avLst/>
                <a:gdLst/>
                <a:ahLst/>
                <a:cxnLst/>
                <a:rect l="l" t="t" r="r" b="b"/>
                <a:pathLst>
                  <a:path w="793" h="608" extrusionOk="0">
                    <a:moveTo>
                      <a:pt x="145" y="0"/>
                    </a:moveTo>
                    <a:cubicBezTo>
                      <a:pt x="92" y="0"/>
                      <a:pt x="40" y="40"/>
                      <a:pt x="26" y="93"/>
                    </a:cubicBezTo>
                    <a:cubicBezTo>
                      <a:pt x="0" y="159"/>
                      <a:pt x="40" y="238"/>
                      <a:pt x="119" y="251"/>
                    </a:cubicBezTo>
                    <a:cubicBezTo>
                      <a:pt x="291" y="278"/>
                      <a:pt x="449" y="383"/>
                      <a:pt x="528" y="542"/>
                    </a:cubicBezTo>
                    <a:cubicBezTo>
                      <a:pt x="555" y="587"/>
                      <a:pt x="601" y="607"/>
                      <a:pt x="648" y="607"/>
                    </a:cubicBezTo>
                    <a:cubicBezTo>
                      <a:pt x="670" y="607"/>
                      <a:pt x="692" y="603"/>
                      <a:pt x="713" y="595"/>
                    </a:cubicBezTo>
                    <a:lnTo>
                      <a:pt x="726" y="595"/>
                    </a:lnTo>
                    <a:cubicBezTo>
                      <a:pt x="766" y="555"/>
                      <a:pt x="792" y="502"/>
                      <a:pt x="779" y="449"/>
                    </a:cubicBezTo>
                    <a:cubicBezTo>
                      <a:pt x="740" y="291"/>
                      <a:pt x="621" y="27"/>
                      <a:pt x="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127"/>
              <p:cNvSpPr/>
              <p:nvPr/>
            </p:nvSpPr>
            <p:spPr>
              <a:xfrm>
                <a:off x="495650" y="1891800"/>
                <a:ext cx="38650" cy="13525"/>
              </a:xfrm>
              <a:custGeom>
                <a:avLst/>
                <a:gdLst/>
                <a:ahLst/>
                <a:cxnLst/>
                <a:rect l="l" t="t" r="r" b="b"/>
                <a:pathLst>
                  <a:path w="1546" h="541" extrusionOk="0">
                    <a:moveTo>
                      <a:pt x="74" y="1"/>
                    </a:moveTo>
                    <a:cubicBezTo>
                      <a:pt x="33" y="1"/>
                      <a:pt x="1" y="56"/>
                      <a:pt x="40" y="105"/>
                    </a:cubicBezTo>
                    <a:cubicBezTo>
                      <a:pt x="40" y="105"/>
                      <a:pt x="462" y="540"/>
                      <a:pt x="977" y="540"/>
                    </a:cubicBezTo>
                    <a:cubicBezTo>
                      <a:pt x="1175" y="540"/>
                      <a:pt x="1360" y="474"/>
                      <a:pt x="1506" y="369"/>
                    </a:cubicBezTo>
                    <a:cubicBezTo>
                      <a:pt x="1532" y="356"/>
                      <a:pt x="1545" y="316"/>
                      <a:pt x="1519" y="290"/>
                    </a:cubicBezTo>
                    <a:cubicBezTo>
                      <a:pt x="1511" y="273"/>
                      <a:pt x="1492" y="262"/>
                      <a:pt x="1473" y="262"/>
                    </a:cubicBezTo>
                    <a:cubicBezTo>
                      <a:pt x="1462" y="262"/>
                      <a:pt x="1450" y="266"/>
                      <a:pt x="1440" y="276"/>
                    </a:cubicBezTo>
                    <a:cubicBezTo>
                      <a:pt x="1282" y="388"/>
                      <a:pt x="1123" y="430"/>
                      <a:pt x="972" y="430"/>
                    </a:cubicBezTo>
                    <a:cubicBezTo>
                      <a:pt x="516" y="430"/>
                      <a:pt x="139" y="45"/>
                      <a:pt x="119" y="25"/>
                    </a:cubicBezTo>
                    <a:cubicBezTo>
                      <a:pt x="105" y="8"/>
                      <a:pt x="89"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127"/>
              <p:cNvSpPr/>
              <p:nvPr/>
            </p:nvSpPr>
            <p:spPr>
              <a:xfrm>
                <a:off x="421250" y="1871400"/>
                <a:ext cx="31500" cy="40900"/>
              </a:xfrm>
              <a:custGeom>
                <a:avLst/>
                <a:gdLst/>
                <a:ahLst/>
                <a:cxnLst/>
                <a:rect l="l" t="t" r="r" b="b"/>
                <a:pathLst>
                  <a:path w="1260" h="1636" extrusionOk="0">
                    <a:moveTo>
                      <a:pt x="645" y="1"/>
                    </a:moveTo>
                    <a:cubicBezTo>
                      <a:pt x="522" y="1"/>
                      <a:pt x="396" y="59"/>
                      <a:pt x="282" y="221"/>
                    </a:cubicBezTo>
                    <a:cubicBezTo>
                      <a:pt x="0" y="649"/>
                      <a:pt x="421" y="1636"/>
                      <a:pt x="969" y="1636"/>
                    </a:cubicBezTo>
                    <a:cubicBezTo>
                      <a:pt x="1063" y="1636"/>
                      <a:pt x="1161" y="1607"/>
                      <a:pt x="1259" y="1541"/>
                    </a:cubicBezTo>
                    <a:lnTo>
                      <a:pt x="1259" y="392"/>
                    </a:lnTo>
                    <a:cubicBezTo>
                      <a:pt x="1259" y="392"/>
                      <a:pt x="964" y="1"/>
                      <a:pt x="645"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127"/>
              <p:cNvSpPr/>
              <p:nvPr/>
            </p:nvSpPr>
            <p:spPr>
              <a:xfrm>
                <a:off x="434225" y="1881075"/>
                <a:ext cx="18200" cy="23600"/>
              </a:xfrm>
              <a:custGeom>
                <a:avLst/>
                <a:gdLst/>
                <a:ahLst/>
                <a:cxnLst/>
                <a:rect l="l" t="t" r="r" b="b"/>
                <a:pathLst>
                  <a:path w="728" h="944" extrusionOk="0">
                    <a:moveTo>
                      <a:pt x="64" y="0"/>
                    </a:moveTo>
                    <a:cubicBezTo>
                      <a:pt x="40" y="0"/>
                      <a:pt x="24" y="12"/>
                      <a:pt x="14" y="32"/>
                    </a:cubicBezTo>
                    <a:cubicBezTo>
                      <a:pt x="1" y="58"/>
                      <a:pt x="14" y="98"/>
                      <a:pt x="40" y="111"/>
                    </a:cubicBezTo>
                    <a:cubicBezTo>
                      <a:pt x="357" y="256"/>
                      <a:pt x="569" y="547"/>
                      <a:pt x="608" y="890"/>
                    </a:cubicBezTo>
                    <a:cubicBezTo>
                      <a:pt x="608" y="917"/>
                      <a:pt x="635" y="943"/>
                      <a:pt x="661" y="943"/>
                    </a:cubicBezTo>
                    <a:lnTo>
                      <a:pt x="674" y="943"/>
                    </a:lnTo>
                    <a:cubicBezTo>
                      <a:pt x="701" y="930"/>
                      <a:pt x="727" y="903"/>
                      <a:pt x="727" y="877"/>
                    </a:cubicBezTo>
                    <a:cubicBezTo>
                      <a:pt x="674" y="494"/>
                      <a:pt x="437" y="164"/>
                      <a:pt x="93" y="5"/>
                    </a:cubicBezTo>
                    <a:cubicBezTo>
                      <a:pt x="83" y="2"/>
                      <a:pt x="73" y="0"/>
                      <a:pt x="64" y="0"/>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127"/>
              <p:cNvSpPr/>
              <p:nvPr/>
            </p:nvSpPr>
            <p:spPr>
              <a:xfrm>
                <a:off x="435550" y="1889775"/>
                <a:ext cx="11900" cy="5975"/>
              </a:xfrm>
              <a:custGeom>
                <a:avLst/>
                <a:gdLst/>
                <a:ahLst/>
                <a:cxnLst/>
                <a:rect l="l" t="t" r="r" b="b"/>
                <a:pathLst>
                  <a:path w="476" h="239" extrusionOk="0">
                    <a:moveTo>
                      <a:pt x="436" y="1"/>
                    </a:moveTo>
                    <a:cubicBezTo>
                      <a:pt x="278" y="1"/>
                      <a:pt x="133" y="40"/>
                      <a:pt x="27" y="146"/>
                    </a:cubicBezTo>
                    <a:cubicBezTo>
                      <a:pt x="1" y="159"/>
                      <a:pt x="1" y="199"/>
                      <a:pt x="27" y="225"/>
                    </a:cubicBezTo>
                    <a:cubicBezTo>
                      <a:pt x="40" y="239"/>
                      <a:pt x="53" y="239"/>
                      <a:pt x="67" y="239"/>
                    </a:cubicBezTo>
                    <a:lnTo>
                      <a:pt x="106" y="239"/>
                    </a:lnTo>
                    <a:cubicBezTo>
                      <a:pt x="141" y="203"/>
                      <a:pt x="271" y="115"/>
                      <a:pt x="364" y="115"/>
                    </a:cubicBezTo>
                    <a:cubicBezTo>
                      <a:pt x="376" y="115"/>
                      <a:pt x="387" y="117"/>
                      <a:pt x="397" y="120"/>
                    </a:cubicBezTo>
                    <a:cubicBezTo>
                      <a:pt x="436" y="120"/>
                      <a:pt x="463" y="106"/>
                      <a:pt x="476" y="80"/>
                    </a:cubicBezTo>
                    <a:cubicBezTo>
                      <a:pt x="476" y="40"/>
                      <a:pt x="463" y="14"/>
                      <a:pt x="436" y="1"/>
                    </a:cubicBezTo>
                    <a:close/>
                  </a:path>
                </a:pathLst>
              </a:custGeom>
              <a:solidFill>
                <a:srgbClr val="E8C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8" name="Google Shape;10438;p127"/>
              <p:cNvSpPr/>
              <p:nvPr/>
            </p:nvSpPr>
            <p:spPr>
              <a:xfrm>
                <a:off x="439500" y="1802375"/>
                <a:ext cx="100625" cy="83475"/>
              </a:xfrm>
              <a:custGeom>
                <a:avLst/>
                <a:gdLst/>
                <a:ahLst/>
                <a:cxnLst/>
                <a:rect l="l" t="t" r="r" b="b"/>
                <a:pathLst>
                  <a:path w="4025" h="3339" extrusionOk="0">
                    <a:moveTo>
                      <a:pt x="2044" y="1"/>
                    </a:moveTo>
                    <a:cubicBezTo>
                      <a:pt x="1825" y="1"/>
                      <a:pt x="1605" y="22"/>
                      <a:pt x="1388" y="63"/>
                    </a:cubicBezTo>
                    <a:cubicBezTo>
                      <a:pt x="1" y="327"/>
                      <a:pt x="1" y="1938"/>
                      <a:pt x="1" y="1938"/>
                    </a:cubicBezTo>
                    <a:lnTo>
                      <a:pt x="41" y="2770"/>
                    </a:lnTo>
                    <a:cubicBezTo>
                      <a:pt x="344" y="2942"/>
                      <a:pt x="516" y="3074"/>
                      <a:pt x="595" y="3285"/>
                    </a:cubicBezTo>
                    <a:lnTo>
                      <a:pt x="965" y="3338"/>
                    </a:lnTo>
                    <a:cubicBezTo>
                      <a:pt x="991" y="2995"/>
                      <a:pt x="965" y="2638"/>
                      <a:pt x="886" y="2295"/>
                    </a:cubicBezTo>
                    <a:cubicBezTo>
                      <a:pt x="767" y="1846"/>
                      <a:pt x="1348" y="1793"/>
                      <a:pt x="1176" y="1199"/>
                    </a:cubicBezTo>
                    <a:cubicBezTo>
                      <a:pt x="1150" y="1133"/>
                      <a:pt x="1493" y="988"/>
                      <a:pt x="1533" y="974"/>
                    </a:cubicBezTo>
                    <a:cubicBezTo>
                      <a:pt x="1625" y="922"/>
                      <a:pt x="1731" y="908"/>
                      <a:pt x="1837" y="908"/>
                    </a:cubicBezTo>
                    <a:cubicBezTo>
                      <a:pt x="1943" y="930"/>
                      <a:pt x="2015" y="1002"/>
                      <a:pt x="2122" y="1002"/>
                    </a:cubicBezTo>
                    <a:cubicBezTo>
                      <a:pt x="2148" y="1002"/>
                      <a:pt x="2176" y="998"/>
                      <a:pt x="2206" y="988"/>
                    </a:cubicBezTo>
                    <a:cubicBezTo>
                      <a:pt x="2365" y="935"/>
                      <a:pt x="2457" y="789"/>
                      <a:pt x="2444" y="618"/>
                    </a:cubicBezTo>
                    <a:lnTo>
                      <a:pt x="2444" y="618"/>
                    </a:lnTo>
                    <a:cubicBezTo>
                      <a:pt x="2550" y="737"/>
                      <a:pt x="2656" y="829"/>
                      <a:pt x="2774" y="922"/>
                    </a:cubicBezTo>
                    <a:cubicBezTo>
                      <a:pt x="2859" y="972"/>
                      <a:pt x="2955" y="996"/>
                      <a:pt x="3050" y="996"/>
                    </a:cubicBezTo>
                    <a:cubicBezTo>
                      <a:pt x="3104" y="996"/>
                      <a:pt x="3158" y="989"/>
                      <a:pt x="3210" y="974"/>
                    </a:cubicBezTo>
                    <a:cubicBezTo>
                      <a:pt x="3355" y="922"/>
                      <a:pt x="3448" y="776"/>
                      <a:pt x="3421" y="631"/>
                    </a:cubicBezTo>
                    <a:lnTo>
                      <a:pt x="3421" y="631"/>
                    </a:lnTo>
                    <a:cubicBezTo>
                      <a:pt x="3567" y="789"/>
                      <a:pt x="3765" y="895"/>
                      <a:pt x="3976" y="922"/>
                    </a:cubicBezTo>
                    <a:cubicBezTo>
                      <a:pt x="3978" y="922"/>
                      <a:pt x="3980" y="922"/>
                      <a:pt x="3982" y="922"/>
                    </a:cubicBezTo>
                    <a:cubicBezTo>
                      <a:pt x="4025" y="922"/>
                      <a:pt x="3975" y="773"/>
                      <a:pt x="3950" y="697"/>
                    </a:cubicBezTo>
                    <a:cubicBezTo>
                      <a:pt x="3937" y="684"/>
                      <a:pt x="3937" y="671"/>
                      <a:pt x="3937" y="657"/>
                    </a:cubicBezTo>
                    <a:cubicBezTo>
                      <a:pt x="3857" y="578"/>
                      <a:pt x="3778" y="512"/>
                      <a:pt x="3686" y="459"/>
                    </a:cubicBezTo>
                    <a:cubicBezTo>
                      <a:pt x="3488" y="327"/>
                      <a:pt x="3276" y="222"/>
                      <a:pt x="3052" y="156"/>
                    </a:cubicBezTo>
                    <a:cubicBezTo>
                      <a:pt x="2723" y="51"/>
                      <a:pt x="2384" y="1"/>
                      <a:pt x="2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127"/>
              <p:cNvSpPr/>
              <p:nvPr/>
            </p:nvSpPr>
            <p:spPr>
              <a:xfrm>
                <a:off x="432900" y="1948550"/>
                <a:ext cx="53200" cy="67375"/>
              </a:xfrm>
              <a:custGeom>
                <a:avLst/>
                <a:gdLst/>
                <a:ahLst/>
                <a:cxnLst/>
                <a:rect l="l" t="t" r="r" b="b"/>
                <a:pathLst>
                  <a:path w="2128" h="2695" extrusionOk="0">
                    <a:moveTo>
                      <a:pt x="595" y="1"/>
                    </a:moveTo>
                    <a:cubicBezTo>
                      <a:pt x="595" y="1"/>
                      <a:pt x="212" y="133"/>
                      <a:pt x="1" y="1017"/>
                    </a:cubicBezTo>
                    <a:cubicBezTo>
                      <a:pt x="265" y="1823"/>
                      <a:pt x="1044" y="2497"/>
                      <a:pt x="2127" y="2695"/>
                    </a:cubicBezTo>
                    <a:lnTo>
                      <a:pt x="2127" y="1110"/>
                    </a:lnTo>
                    <a:cubicBezTo>
                      <a:pt x="1506" y="925"/>
                      <a:pt x="965" y="542"/>
                      <a:pt x="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0" name="Google Shape;10440;p127"/>
              <p:cNvSpPr/>
              <p:nvPr/>
            </p:nvSpPr>
            <p:spPr>
              <a:xfrm>
                <a:off x="485725" y="1954175"/>
                <a:ext cx="52525" cy="61750"/>
              </a:xfrm>
              <a:custGeom>
                <a:avLst/>
                <a:gdLst/>
                <a:ahLst/>
                <a:cxnLst/>
                <a:rect l="l" t="t" r="r" b="b"/>
                <a:pathLst>
                  <a:path w="2101" h="2470" extrusionOk="0">
                    <a:moveTo>
                      <a:pt x="1176" y="0"/>
                    </a:moveTo>
                    <a:cubicBezTo>
                      <a:pt x="622" y="872"/>
                      <a:pt x="1" y="885"/>
                      <a:pt x="1" y="885"/>
                    </a:cubicBezTo>
                    <a:lnTo>
                      <a:pt x="1" y="2470"/>
                    </a:lnTo>
                    <a:cubicBezTo>
                      <a:pt x="1031" y="2206"/>
                      <a:pt x="1401" y="1889"/>
                      <a:pt x="2101" y="1043"/>
                    </a:cubicBezTo>
                    <a:cubicBezTo>
                      <a:pt x="1823" y="159"/>
                      <a:pt x="1176" y="0"/>
                      <a:pt x="1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127"/>
              <p:cNvSpPr/>
              <p:nvPr/>
            </p:nvSpPr>
            <p:spPr>
              <a:xfrm>
                <a:off x="467575" y="1987500"/>
                <a:ext cx="36025" cy="49900"/>
              </a:xfrm>
              <a:custGeom>
                <a:avLst/>
                <a:gdLst/>
                <a:ahLst/>
                <a:cxnLst/>
                <a:rect l="l" t="t" r="r" b="b"/>
                <a:pathLst>
                  <a:path w="1441" h="1996" extrusionOk="0">
                    <a:moveTo>
                      <a:pt x="727" y="1"/>
                    </a:moveTo>
                    <a:lnTo>
                      <a:pt x="1" y="912"/>
                    </a:lnTo>
                    <a:lnTo>
                      <a:pt x="740" y="1995"/>
                    </a:lnTo>
                    <a:lnTo>
                      <a:pt x="1440" y="899"/>
                    </a:lnTo>
                    <a:lnTo>
                      <a:pt x="7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127"/>
              <p:cNvSpPr/>
              <p:nvPr/>
            </p:nvSpPr>
            <p:spPr>
              <a:xfrm>
                <a:off x="445750" y="1985200"/>
                <a:ext cx="79625" cy="52850"/>
              </a:xfrm>
              <a:custGeom>
                <a:avLst/>
                <a:gdLst/>
                <a:ahLst/>
                <a:cxnLst/>
                <a:rect l="l" t="t" r="r" b="b"/>
                <a:pathLst>
                  <a:path w="3185" h="2114" extrusionOk="0">
                    <a:moveTo>
                      <a:pt x="1600" y="0"/>
                    </a:moveTo>
                    <a:cubicBezTo>
                      <a:pt x="1573" y="0"/>
                      <a:pt x="1547" y="14"/>
                      <a:pt x="1534" y="27"/>
                    </a:cubicBezTo>
                    <a:lnTo>
                      <a:pt x="68" y="1717"/>
                    </a:lnTo>
                    <a:cubicBezTo>
                      <a:pt x="0" y="1776"/>
                      <a:pt x="60" y="1862"/>
                      <a:pt x="129" y="1862"/>
                    </a:cubicBezTo>
                    <a:cubicBezTo>
                      <a:pt x="153" y="1862"/>
                      <a:pt x="179" y="1851"/>
                      <a:pt x="200" y="1823"/>
                    </a:cubicBezTo>
                    <a:lnTo>
                      <a:pt x="1600" y="225"/>
                    </a:lnTo>
                    <a:lnTo>
                      <a:pt x="3013" y="2074"/>
                    </a:lnTo>
                    <a:cubicBezTo>
                      <a:pt x="3039" y="2100"/>
                      <a:pt x="3066" y="2114"/>
                      <a:pt x="3092" y="2114"/>
                    </a:cubicBezTo>
                    <a:cubicBezTo>
                      <a:pt x="3105" y="2114"/>
                      <a:pt x="3119" y="2100"/>
                      <a:pt x="3132" y="2100"/>
                    </a:cubicBezTo>
                    <a:cubicBezTo>
                      <a:pt x="3171" y="2074"/>
                      <a:pt x="3185" y="2021"/>
                      <a:pt x="3145" y="1981"/>
                    </a:cubicBezTo>
                    <a:lnTo>
                      <a:pt x="1666" y="40"/>
                    </a:lnTo>
                    <a:cubicBezTo>
                      <a:pt x="1653" y="14"/>
                      <a:pt x="1626" y="0"/>
                      <a:pt x="16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127"/>
              <p:cNvSpPr/>
              <p:nvPr/>
            </p:nvSpPr>
            <p:spPr>
              <a:xfrm>
                <a:off x="483750" y="1975950"/>
                <a:ext cx="4000" cy="13575"/>
              </a:xfrm>
              <a:custGeom>
                <a:avLst/>
                <a:gdLst/>
                <a:ahLst/>
                <a:cxnLst/>
                <a:rect l="l" t="t" r="r" b="b"/>
                <a:pathLst>
                  <a:path w="160" h="543" extrusionOk="0">
                    <a:moveTo>
                      <a:pt x="80" y="1"/>
                    </a:moveTo>
                    <a:cubicBezTo>
                      <a:pt x="27" y="1"/>
                      <a:pt x="1" y="40"/>
                      <a:pt x="1" y="93"/>
                    </a:cubicBezTo>
                    <a:lnTo>
                      <a:pt x="1" y="463"/>
                    </a:lnTo>
                    <a:cubicBezTo>
                      <a:pt x="1" y="503"/>
                      <a:pt x="27" y="542"/>
                      <a:pt x="80" y="542"/>
                    </a:cubicBezTo>
                    <a:cubicBezTo>
                      <a:pt x="133" y="542"/>
                      <a:pt x="159" y="503"/>
                      <a:pt x="159" y="463"/>
                    </a:cubicBezTo>
                    <a:lnTo>
                      <a:pt x="159" y="93"/>
                    </a:lnTo>
                    <a:cubicBezTo>
                      <a:pt x="159" y="40"/>
                      <a:pt x="12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127"/>
              <p:cNvSpPr/>
              <p:nvPr/>
            </p:nvSpPr>
            <p:spPr>
              <a:xfrm>
                <a:off x="349700" y="2378525"/>
                <a:ext cx="101075" cy="86750"/>
              </a:xfrm>
              <a:custGeom>
                <a:avLst/>
                <a:gdLst/>
                <a:ahLst/>
                <a:cxnLst/>
                <a:rect l="l" t="t" r="r" b="b"/>
                <a:pathLst>
                  <a:path w="4043" h="3470" extrusionOk="0">
                    <a:moveTo>
                      <a:pt x="1217" y="1"/>
                    </a:moveTo>
                    <a:cubicBezTo>
                      <a:pt x="1194" y="1"/>
                      <a:pt x="1171" y="4"/>
                      <a:pt x="1150" y="10"/>
                    </a:cubicBezTo>
                    <a:cubicBezTo>
                      <a:pt x="555" y="168"/>
                      <a:pt x="1" y="908"/>
                      <a:pt x="106" y="1198"/>
                    </a:cubicBezTo>
                    <a:cubicBezTo>
                      <a:pt x="265" y="1647"/>
                      <a:pt x="806" y="2453"/>
                      <a:pt x="965" y="2757"/>
                    </a:cubicBezTo>
                    <a:cubicBezTo>
                      <a:pt x="1071" y="2994"/>
                      <a:pt x="1189" y="3219"/>
                      <a:pt x="1335" y="3443"/>
                    </a:cubicBezTo>
                    <a:cubicBezTo>
                      <a:pt x="1431" y="3461"/>
                      <a:pt x="1524" y="3470"/>
                      <a:pt x="1615" y="3470"/>
                    </a:cubicBezTo>
                    <a:cubicBezTo>
                      <a:pt x="2387" y="3470"/>
                      <a:pt x="2976" y="2850"/>
                      <a:pt x="3342" y="2189"/>
                    </a:cubicBezTo>
                    <a:cubicBezTo>
                      <a:pt x="2959" y="1819"/>
                      <a:pt x="2735" y="1621"/>
                      <a:pt x="2735" y="1621"/>
                    </a:cubicBezTo>
                    <a:lnTo>
                      <a:pt x="2735" y="1621"/>
                    </a:lnTo>
                    <a:cubicBezTo>
                      <a:pt x="2867" y="1647"/>
                      <a:pt x="2985" y="1713"/>
                      <a:pt x="3091" y="1792"/>
                    </a:cubicBezTo>
                    <a:lnTo>
                      <a:pt x="3250" y="1938"/>
                    </a:lnTo>
                    <a:cubicBezTo>
                      <a:pt x="3523" y="2184"/>
                      <a:pt x="3707" y="2266"/>
                      <a:pt x="3828" y="2266"/>
                    </a:cubicBezTo>
                    <a:cubicBezTo>
                      <a:pt x="3888" y="2266"/>
                      <a:pt x="3932" y="2246"/>
                      <a:pt x="3963" y="2215"/>
                    </a:cubicBezTo>
                    <a:cubicBezTo>
                      <a:pt x="4042" y="2136"/>
                      <a:pt x="4042" y="2017"/>
                      <a:pt x="3963" y="1951"/>
                    </a:cubicBezTo>
                    <a:cubicBezTo>
                      <a:pt x="3659" y="1608"/>
                      <a:pt x="2985" y="842"/>
                      <a:pt x="2853" y="723"/>
                    </a:cubicBezTo>
                    <a:cubicBezTo>
                      <a:pt x="2550" y="485"/>
                      <a:pt x="2206" y="313"/>
                      <a:pt x="1850" y="221"/>
                    </a:cubicBezTo>
                    <a:cubicBezTo>
                      <a:pt x="1628" y="162"/>
                      <a:pt x="1395" y="1"/>
                      <a:pt x="1217"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127"/>
              <p:cNvSpPr/>
              <p:nvPr/>
            </p:nvSpPr>
            <p:spPr>
              <a:xfrm>
                <a:off x="238125" y="1997075"/>
                <a:ext cx="185225" cy="421650"/>
              </a:xfrm>
              <a:custGeom>
                <a:avLst/>
                <a:gdLst/>
                <a:ahLst/>
                <a:cxnLst/>
                <a:rect l="l" t="t" r="r" b="b"/>
                <a:pathLst>
                  <a:path w="7409" h="16866" extrusionOk="0">
                    <a:moveTo>
                      <a:pt x="5230" y="1"/>
                    </a:moveTo>
                    <a:lnTo>
                      <a:pt x="5151" y="67"/>
                    </a:lnTo>
                    <a:lnTo>
                      <a:pt x="5085" y="120"/>
                    </a:lnTo>
                    <a:lnTo>
                      <a:pt x="4952" y="225"/>
                    </a:lnTo>
                    <a:cubicBezTo>
                      <a:pt x="4873" y="291"/>
                      <a:pt x="4794" y="357"/>
                      <a:pt x="4715" y="437"/>
                    </a:cubicBezTo>
                    <a:cubicBezTo>
                      <a:pt x="4569" y="569"/>
                      <a:pt x="4424" y="714"/>
                      <a:pt x="4279" y="846"/>
                    </a:cubicBezTo>
                    <a:cubicBezTo>
                      <a:pt x="4002" y="1123"/>
                      <a:pt x="3724" y="1414"/>
                      <a:pt x="3460" y="1718"/>
                    </a:cubicBezTo>
                    <a:cubicBezTo>
                      <a:pt x="2932" y="2312"/>
                      <a:pt x="2443" y="2946"/>
                      <a:pt x="2007" y="3619"/>
                    </a:cubicBezTo>
                    <a:cubicBezTo>
                      <a:pt x="1558" y="4280"/>
                      <a:pt x="1175" y="4993"/>
                      <a:pt x="845" y="5733"/>
                    </a:cubicBezTo>
                    <a:cubicBezTo>
                      <a:pt x="674" y="6102"/>
                      <a:pt x="528" y="6472"/>
                      <a:pt x="396" y="6868"/>
                    </a:cubicBezTo>
                    <a:cubicBezTo>
                      <a:pt x="317" y="7053"/>
                      <a:pt x="264" y="7251"/>
                      <a:pt x="198" y="7449"/>
                    </a:cubicBezTo>
                    <a:cubicBezTo>
                      <a:pt x="172" y="7542"/>
                      <a:pt x="145" y="7647"/>
                      <a:pt x="119" y="7740"/>
                    </a:cubicBezTo>
                    <a:lnTo>
                      <a:pt x="106" y="7819"/>
                    </a:lnTo>
                    <a:lnTo>
                      <a:pt x="92" y="7859"/>
                    </a:lnTo>
                    <a:lnTo>
                      <a:pt x="79" y="7938"/>
                    </a:lnTo>
                    <a:cubicBezTo>
                      <a:pt x="40" y="8057"/>
                      <a:pt x="26" y="8176"/>
                      <a:pt x="13" y="8295"/>
                    </a:cubicBezTo>
                    <a:cubicBezTo>
                      <a:pt x="0" y="8400"/>
                      <a:pt x="0" y="8493"/>
                      <a:pt x="0" y="8598"/>
                    </a:cubicBezTo>
                    <a:cubicBezTo>
                      <a:pt x="0" y="8691"/>
                      <a:pt x="0" y="8783"/>
                      <a:pt x="13" y="8862"/>
                    </a:cubicBezTo>
                    <a:cubicBezTo>
                      <a:pt x="26" y="9008"/>
                      <a:pt x="53" y="9153"/>
                      <a:pt x="79" y="9311"/>
                    </a:cubicBezTo>
                    <a:cubicBezTo>
                      <a:pt x="132" y="9549"/>
                      <a:pt x="198" y="9787"/>
                      <a:pt x="277" y="10011"/>
                    </a:cubicBezTo>
                    <a:cubicBezTo>
                      <a:pt x="343" y="10236"/>
                      <a:pt x="423" y="10434"/>
                      <a:pt x="502" y="10632"/>
                    </a:cubicBezTo>
                    <a:cubicBezTo>
                      <a:pt x="581" y="10817"/>
                      <a:pt x="674" y="11002"/>
                      <a:pt x="753" y="11187"/>
                    </a:cubicBezTo>
                    <a:cubicBezTo>
                      <a:pt x="924" y="11543"/>
                      <a:pt x="1109" y="11887"/>
                      <a:pt x="1294" y="12217"/>
                    </a:cubicBezTo>
                    <a:cubicBezTo>
                      <a:pt x="1479" y="12560"/>
                      <a:pt x="1677" y="12877"/>
                      <a:pt x="1862" y="13194"/>
                    </a:cubicBezTo>
                    <a:cubicBezTo>
                      <a:pt x="2258" y="13841"/>
                      <a:pt x="2668" y="14462"/>
                      <a:pt x="3077" y="15070"/>
                    </a:cubicBezTo>
                    <a:cubicBezTo>
                      <a:pt x="3288" y="15373"/>
                      <a:pt x="3500" y="15664"/>
                      <a:pt x="3724" y="15968"/>
                    </a:cubicBezTo>
                    <a:cubicBezTo>
                      <a:pt x="3830" y="16113"/>
                      <a:pt x="3936" y="16271"/>
                      <a:pt x="4054" y="16417"/>
                    </a:cubicBezTo>
                    <a:lnTo>
                      <a:pt x="4213" y="16641"/>
                    </a:lnTo>
                    <a:lnTo>
                      <a:pt x="4385" y="16866"/>
                    </a:lnTo>
                    <a:lnTo>
                      <a:pt x="6630" y="15281"/>
                    </a:lnTo>
                    <a:lnTo>
                      <a:pt x="6498" y="15070"/>
                    </a:lnTo>
                    <a:lnTo>
                      <a:pt x="6352" y="14845"/>
                    </a:lnTo>
                    <a:lnTo>
                      <a:pt x="6088" y="14396"/>
                    </a:lnTo>
                    <a:cubicBezTo>
                      <a:pt x="5903" y="14092"/>
                      <a:pt x="5718" y="13788"/>
                      <a:pt x="5547" y="13498"/>
                    </a:cubicBezTo>
                    <a:cubicBezTo>
                      <a:pt x="5190" y="12890"/>
                      <a:pt x="4847" y="12283"/>
                      <a:pt x="4530" y="11675"/>
                    </a:cubicBezTo>
                    <a:cubicBezTo>
                      <a:pt x="4358" y="11372"/>
                      <a:pt x="4213" y="11068"/>
                      <a:pt x="4068" y="10764"/>
                    </a:cubicBezTo>
                    <a:cubicBezTo>
                      <a:pt x="3922" y="10474"/>
                      <a:pt x="3790" y="10170"/>
                      <a:pt x="3658" y="9866"/>
                    </a:cubicBezTo>
                    <a:cubicBezTo>
                      <a:pt x="3553" y="9602"/>
                      <a:pt x="3447" y="9325"/>
                      <a:pt x="3368" y="9034"/>
                    </a:cubicBezTo>
                    <a:cubicBezTo>
                      <a:pt x="3331" y="8936"/>
                      <a:pt x="3305" y="8838"/>
                      <a:pt x="3291" y="8729"/>
                    </a:cubicBezTo>
                    <a:lnTo>
                      <a:pt x="3291" y="8729"/>
                    </a:lnTo>
                    <a:lnTo>
                      <a:pt x="3302" y="8678"/>
                    </a:lnTo>
                    <a:cubicBezTo>
                      <a:pt x="3328" y="8612"/>
                      <a:pt x="3354" y="8545"/>
                      <a:pt x="3368" y="8466"/>
                    </a:cubicBezTo>
                    <a:cubicBezTo>
                      <a:pt x="3420" y="8321"/>
                      <a:pt x="3473" y="8176"/>
                      <a:pt x="3539" y="8030"/>
                    </a:cubicBezTo>
                    <a:cubicBezTo>
                      <a:pt x="3658" y="7753"/>
                      <a:pt x="3777" y="7463"/>
                      <a:pt x="3922" y="7185"/>
                    </a:cubicBezTo>
                    <a:cubicBezTo>
                      <a:pt x="4200" y="6631"/>
                      <a:pt x="4530" y="6089"/>
                      <a:pt x="4900" y="5574"/>
                    </a:cubicBezTo>
                    <a:cubicBezTo>
                      <a:pt x="5071" y="5310"/>
                      <a:pt x="5269" y="5059"/>
                      <a:pt x="5468" y="4808"/>
                    </a:cubicBezTo>
                    <a:cubicBezTo>
                      <a:pt x="5666" y="4557"/>
                      <a:pt x="5877" y="4306"/>
                      <a:pt x="6101" y="4082"/>
                    </a:cubicBezTo>
                    <a:cubicBezTo>
                      <a:pt x="6313" y="3844"/>
                      <a:pt x="6537" y="3606"/>
                      <a:pt x="6762" y="3395"/>
                    </a:cubicBezTo>
                    <a:cubicBezTo>
                      <a:pt x="6867" y="3276"/>
                      <a:pt x="6986" y="3170"/>
                      <a:pt x="7105" y="3065"/>
                    </a:cubicBezTo>
                    <a:lnTo>
                      <a:pt x="7264" y="2920"/>
                    </a:lnTo>
                    <a:lnTo>
                      <a:pt x="7343" y="2854"/>
                    </a:lnTo>
                    <a:lnTo>
                      <a:pt x="7409" y="2801"/>
                    </a:lnTo>
                    <a:lnTo>
                      <a:pt x="5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127"/>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127"/>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127"/>
              <p:cNvSpPr/>
              <p:nvPr/>
            </p:nvSpPr>
            <p:spPr>
              <a:xfrm>
                <a:off x="341450" y="2082850"/>
                <a:ext cx="68425" cy="84625"/>
              </a:xfrm>
              <a:custGeom>
                <a:avLst/>
                <a:gdLst/>
                <a:ahLst/>
                <a:cxnLst/>
                <a:rect l="l" t="t" r="r" b="b"/>
                <a:pathLst>
                  <a:path w="2737" h="3385" extrusionOk="0">
                    <a:moveTo>
                      <a:pt x="2608" y="0"/>
                    </a:moveTo>
                    <a:cubicBezTo>
                      <a:pt x="2588" y="0"/>
                      <a:pt x="2568" y="9"/>
                      <a:pt x="2550" y="30"/>
                    </a:cubicBezTo>
                    <a:cubicBezTo>
                      <a:pt x="1559" y="888"/>
                      <a:pt x="93" y="3147"/>
                      <a:pt x="27" y="3252"/>
                    </a:cubicBezTo>
                    <a:cubicBezTo>
                      <a:pt x="1" y="3292"/>
                      <a:pt x="14" y="3345"/>
                      <a:pt x="53" y="3371"/>
                    </a:cubicBezTo>
                    <a:cubicBezTo>
                      <a:pt x="67" y="3371"/>
                      <a:pt x="93" y="3384"/>
                      <a:pt x="106" y="3384"/>
                    </a:cubicBezTo>
                    <a:cubicBezTo>
                      <a:pt x="133" y="3384"/>
                      <a:pt x="159" y="3371"/>
                      <a:pt x="172" y="3345"/>
                    </a:cubicBezTo>
                    <a:cubicBezTo>
                      <a:pt x="186" y="3318"/>
                      <a:pt x="1691" y="994"/>
                      <a:pt x="2655" y="162"/>
                    </a:cubicBezTo>
                    <a:cubicBezTo>
                      <a:pt x="2737" y="101"/>
                      <a:pt x="2677" y="0"/>
                      <a:pt x="2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127"/>
              <p:cNvSpPr/>
              <p:nvPr/>
            </p:nvSpPr>
            <p:spPr>
              <a:xfrm>
                <a:off x="390975" y="2093150"/>
                <a:ext cx="23150" cy="6975"/>
              </a:xfrm>
              <a:custGeom>
                <a:avLst/>
                <a:gdLst/>
                <a:ahLst/>
                <a:cxnLst/>
                <a:rect l="l" t="t" r="r" b="b"/>
                <a:pathLst>
                  <a:path w="926" h="279" extrusionOk="0">
                    <a:moveTo>
                      <a:pt x="819" y="1"/>
                    </a:moveTo>
                    <a:lnTo>
                      <a:pt x="93" y="120"/>
                    </a:lnTo>
                    <a:cubicBezTo>
                      <a:pt x="1" y="133"/>
                      <a:pt x="14" y="265"/>
                      <a:pt x="106" y="278"/>
                    </a:cubicBezTo>
                    <a:lnTo>
                      <a:pt x="119" y="278"/>
                    </a:lnTo>
                    <a:lnTo>
                      <a:pt x="846" y="173"/>
                    </a:lnTo>
                    <a:cubicBezTo>
                      <a:pt x="885" y="159"/>
                      <a:pt x="925" y="120"/>
                      <a:pt x="912" y="80"/>
                    </a:cubicBezTo>
                    <a:cubicBezTo>
                      <a:pt x="899" y="27"/>
                      <a:pt x="859" y="1"/>
                      <a:pt x="8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127"/>
              <p:cNvSpPr/>
              <p:nvPr/>
            </p:nvSpPr>
            <p:spPr>
              <a:xfrm>
                <a:off x="326600" y="2349625"/>
                <a:ext cx="61050" cy="42350"/>
              </a:xfrm>
              <a:custGeom>
                <a:avLst/>
                <a:gdLst/>
                <a:ahLst/>
                <a:cxnLst/>
                <a:rect l="l" t="t" r="r" b="b"/>
                <a:pathLst>
                  <a:path w="2442" h="1694" extrusionOk="0">
                    <a:moveTo>
                      <a:pt x="2308" y="1"/>
                    </a:moveTo>
                    <a:cubicBezTo>
                      <a:pt x="2296" y="1"/>
                      <a:pt x="2283" y="6"/>
                      <a:pt x="2272" y="17"/>
                    </a:cubicBezTo>
                    <a:lnTo>
                      <a:pt x="40" y="1549"/>
                    </a:lnTo>
                    <a:cubicBezTo>
                      <a:pt x="0" y="1575"/>
                      <a:pt x="0" y="1628"/>
                      <a:pt x="27" y="1667"/>
                    </a:cubicBezTo>
                    <a:cubicBezTo>
                      <a:pt x="40" y="1694"/>
                      <a:pt x="66" y="1694"/>
                      <a:pt x="93" y="1694"/>
                    </a:cubicBezTo>
                    <a:cubicBezTo>
                      <a:pt x="106" y="1694"/>
                      <a:pt x="132" y="1694"/>
                      <a:pt x="146" y="1681"/>
                    </a:cubicBezTo>
                    <a:lnTo>
                      <a:pt x="2364" y="162"/>
                    </a:lnTo>
                    <a:cubicBezTo>
                      <a:pt x="2441" y="118"/>
                      <a:pt x="2372" y="1"/>
                      <a:pt x="2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127"/>
              <p:cNvSpPr/>
              <p:nvPr/>
            </p:nvSpPr>
            <p:spPr>
              <a:xfrm>
                <a:off x="342500" y="2377950"/>
                <a:ext cx="22425" cy="29875"/>
              </a:xfrm>
              <a:custGeom>
                <a:avLst/>
                <a:gdLst/>
                <a:ahLst/>
                <a:cxnLst/>
                <a:rect l="l" t="t" r="r" b="b"/>
                <a:pathLst>
                  <a:path w="897" h="1195" extrusionOk="0">
                    <a:moveTo>
                      <a:pt x="116" y="0"/>
                    </a:moveTo>
                    <a:cubicBezTo>
                      <a:pt x="56" y="0"/>
                      <a:pt x="0" y="59"/>
                      <a:pt x="38" y="125"/>
                    </a:cubicBezTo>
                    <a:lnTo>
                      <a:pt x="725" y="1168"/>
                    </a:lnTo>
                    <a:cubicBezTo>
                      <a:pt x="751" y="1195"/>
                      <a:pt x="777" y="1195"/>
                      <a:pt x="804" y="1195"/>
                    </a:cubicBezTo>
                    <a:cubicBezTo>
                      <a:pt x="817" y="1195"/>
                      <a:pt x="830" y="1195"/>
                      <a:pt x="843" y="1182"/>
                    </a:cubicBezTo>
                    <a:cubicBezTo>
                      <a:pt x="883" y="1155"/>
                      <a:pt x="896" y="1102"/>
                      <a:pt x="870" y="1063"/>
                    </a:cubicBezTo>
                    <a:lnTo>
                      <a:pt x="183" y="33"/>
                    </a:lnTo>
                    <a:cubicBezTo>
                      <a:pt x="164" y="10"/>
                      <a:pt x="140"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127"/>
              <p:cNvSpPr/>
              <p:nvPr/>
            </p:nvSpPr>
            <p:spPr>
              <a:xfrm>
                <a:off x="360600" y="2379325"/>
                <a:ext cx="12250" cy="9950"/>
              </a:xfrm>
              <a:custGeom>
                <a:avLst/>
                <a:gdLst/>
                <a:ahLst/>
                <a:cxnLst/>
                <a:rect l="l" t="t" r="r" b="b"/>
                <a:pathLst>
                  <a:path w="490" h="398" extrusionOk="0">
                    <a:moveTo>
                      <a:pt x="277" y="1"/>
                    </a:moveTo>
                    <a:cubicBezTo>
                      <a:pt x="99" y="1"/>
                      <a:pt x="0" y="258"/>
                      <a:pt x="186" y="374"/>
                    </a:cubicBezTo>
                    <a:cubicBezTo>
                      <a:pt x="214" y="390"/>
                      <a:pt x="245" y="397"/>
                      <a:pt x="275" y="397"/>
                    </a:cubicBezTo>
                    <a:cubicBezTo>
                      <a:pt x="344" y="397"/>
                      <a:pt x="413" y="359"/>
                      <a:pt x="450" y="295"/>
                    </a:cubicBezTo>
                    <a:cubicBezTo>
                      <a:pt x="489" y="189"/>
                      <a:pt x="463" y="70"/>
                      <a:pt x="357" y="17"/>
                    </a:cubicBezTo>
                    <a:cubicBezTo>
                      <a:pt x="329" y="6"/>
                      <a:pt x="303"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53" name="Google Shape;10453;p127"/>
          <p:cNvGrpSpPr/>
          <p:nvPr/>
        </p:nvGrpSpPr>
        <p:grpSpPr>
          <a:xfrm>
            <a:off x="-426575" y="2423224"/>
            <a:ext cx="3071647" cy="2604520"/>
            <a:chOff x="-875775" y="2423224"/>
            <a:chExt cx="3071647" cy="2604520"/>
          </a:xfrm>
        </p:grpSpPr>
        <p:grpSp>
          <p:nvGrpSpPr>
            <p:cNvPr id="10454" name="Google Shape;10454;p127"/>
            <p:cNvGrpSpPr/>
            <p:nvPr/>
          </p:nvGrpSpPr>
          <p:grpSpPr>
            <a:xfrm>
              <a:off x="-875775" y="2801416"/>
              <a:ext cx="3071647" cy="2226327"/>
              <a:chOff x="0" y="2801416"/>
              <a:chExt cx="3071647" cy="2226327"/>
            </a:xfrm>
          </p:grpSpPr>
          <p:grpSp>
            <p:nvGrpSpPr>
              <p:cNvPr id="10455" name="Google Shape;10455;p127"/>
              <p:cNvGrpSpPr/>
              <p:nvPr/>
            </p:nvGrpSpPr>
            <p:grpSpPr>
              <a:xfrm>
                <a:off x="0" y="2801416"/>
                <a:ext cx="3071647" cy="2226327"/>
                <a:chOff x="6701325" y="2327691"/>
                <a:chExt cx="3071647" cy="2226327"/>
              </a:xfrm>
            </p:grpSpPr>
            <p:sp>
              <p:nvSpPr>
                <p:cNvPr id="10456" name="Google Shape;10456;p127"/>
                <p:cNvSpPr/>
                <p:nvPr/>
              </p:nvSpPr>
              <p:spPr>
                <a:xfrm>
                  <a:off x="6701325" y="4243499"/>
                  <a:ext cx="3071647" cy="310519"/>
                </a:xfrm>
                <a:custGeom>
                  <a:avLst/>
                  <a:gdLst/>
                  <a:ahLst/>
                  <a:cxnLst/>
                  <a:rect l="l" t="t" r="r" b="b"/>
                  <a:pathLst>
                    <a:path w="67938" h="5373" extrusionOk="0">
                      <a:moveTo>
                        <a:pt x="67869" y="3837"/>
                      </a:moveTo>
                      <a:cubicBezTo>
                        <a:pt x="67905" y="3847"/>
                        <a:pt x="67927" y="3852"/>
                        <a:pt x="67933" y="3852"/>
                      </a:cubicBezTo>
                      <a:cubicBezTo>
                        <a:pt x="67937" y="3852"/>
                        <a:pt x="67935" y="3850"/>
                        <a:pt x="67925" y="3846"/>
                      </a:cubicBezTo>
                      <a:cubicBezTo>
                        <a:pt x="67919" y="3842"/>
                        <a:pt x="67900" y="3840"/>
                        <a:pt x="67869" y="3837"/>
                      </a:cubicBezTo>
                      <a:close/>
                      <a:moveTo>
                        <a:pt x="54862" y="0"/>
                      </a:moveTo>
                      <a:cubicBezTo>
                        <a:pt x="53722" y="0"/>
                        <a:pt x="0" y="966"/>
                        <a:pt x="0" y="966"/>
                      </a:cubicBezTo>
                      <a:lnTo>
                        <a:pt x="12445" y="5372"/>
                      </a:lnTo>
                      <a:cubicBezTo>
                        <a:pt x="12445" y="5372"/>
                        <a:pt x="61358" y="3828"/>
                        <a:pt x="67332" y="3828"/>
                      </a:cubicBezTo>
                      <a:cubicBezTo>
                        <a:pt x="67600" y="3828"/>
                        <a:pt x="67782" y="3831"/>
                        <a:pt x="67869" y="3837"/>
                      </a:cubicBezTo>
                      <a:lnTo>
                        <a:pt x="67869" y="3837"/>
                      </a:lnTo>
                      <a:cubicBezTo>
                        <a:pt x="66912" y="3575"/>
                        <a:pt x="55935" y="0"/>
                        <a:pt x="5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127"/>
                <p:cNvSpPr/>
                <p:nvPr/>
              </p:nvSpPr>
              <p:spPr>
                <a:xfrm>
                  <a:off x="7748231" y="4131703"/>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127"/>
                <p:cNvSpPr/>
                <p:nvPr/>
              </p:nvSpPr>
              <p:spPr>
                <a:xfrm>
                  <a:off x="7567735" y="4145755"/>
                  <a:ext cx="42243" cy="310522"/>
                </a:xfrm>
                <a:custGeom>
                  <a:avLst/>
                  <a:gdLst/>
                  <a:ahLst/>
                  <a:cxnLst/>
                  <a:rect l="l" t="t" r="r" b="b"/>
                  <a:pathLst>
                    <a:path w="986" h="7248" extrusionOk="0">
                      <a:moveTo>
                        <a:pt x="986" y="1"/>
                      </a:moveTo>
                      <a:lnTo>
                        <a:pt x="0" y="7247"/>
                      </a:lnTo>
                      <a:lnTo>
                        <a:pt x="406" y="7247"/>
                      </a:lnTo>
                      <a:lnTo>
                        <a:pt x="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127"/>
                <p:cNvSpPr/>
                <p:nvPr/>
              </p:nvSpPr>
              <p:spPr>
                <a:xfrm>
                  <a:off x="7681139" y="2761514"/>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127"/>
                <p:cNvSpPr/>
                <p:nvPr/>
              </p:nvSpPr>
              <p:spPr>
                <a:xfrm>
                  <a:off x="7680325" y="276232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127"/>
                <p:cNvSpPr/>
                <p:nvPr/>
              </p:nvSpPr>
              <p:spPr>
                <a:xfrm>
                  <a:off x="7691936" y="2898096"/>
                  <a:ext cx="91940" cy="45584"/>
                </a:xfrm>
                <a:custGeom>
                  <a:avLst/>
                  <a:gdLst/>
                  <a:ahLst/>
                  <a:cxnLst/>
                  <a:rect l="l" t="t" r="r" b="b"/>
                  <a:pathLst>
                    <a:path w="2146" h="1064" extrusionOk="0">
                      <a:moveTo>
                        <a:pt x="0" y="1"/>
                      </a:moveTo>
                      <a:lnTo>
                        <a:pt x="77" y="1064"/>
                      </a:lnTo>
                      <a:lnTo>
                        <a:pt x="2126" y="542"/>
                      </a:lnTo>
                      <a:lnTo>
                        <a:pt x="2145"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127"/>
                <p:cNvSpPr/>
                <p:nvPr/>
              </p:nvSpPr>
              <p:spPr>
                <a:xfrm>
                  <a:off x="8361693" y="276151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127"/>
                <p:cNvSpPr/>
                <p:nvPr/>
              </p:nvSpPr>
              <p:spPr>
                <a:xfrm>
                  <a:off x="8360879" y="276232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rgbClr val="F0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127"/>
                <p:cNvSpPr/>
                <p:nvPr/>
              </p:nvSpPr>
              <p:spPr>
                <a:xfrm>
                  <a:off x="8372446" y="2898096"/>
                  <a:ext cx="91940" cy="45584"/>
                </a:xfrm>
                <a:custGeom>
                  <a:avLst/>
                  <a:gdLst/>
                  <a:ahLst/>
                  <a:cxnLst/>
                  <a:rect l="l" t="t" r="r" b="b"/>
                  <a:pathLst>
                    <a:path w="2146" h="1064" extrusionOk="0">
                      <a:moveTo>
                        <a:pt x="1" y="1"/>
                      </a:moveTo>
                      <a:lnTo>
                        <a:pt x="78" y="1064"/>
                      </a:lnTo>
                      <a:lnTo>
                        <a:pt x="2126" y="542"/>
                      </a:lnTo>
                      <a:lnTo>
                        <a:pt x="214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127"/>
                <p:cNvSpPr/>
                <p:nvPr/>
              </p:nvSpPr>
              <p:spPr>
                <a:xfrm>
                  <a:off x="8279735" y="331949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127"/>
                <p:cNvSpPr/>
                <p:nvPr/>
              </p:nvSpPr>
              <p:spPr>
                <a:xfrm>
                  <a:off x="8279735" y="332035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127"/>
                <p:cNvSpPr/>
                <p:nvPr/>
              </p:nvSpPr>
              <p:spPr>
                <a:xfrm>
                  <a:off x="8282220"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127"/>
                <p:cNvSpPr/>
                <p:nvPr/>
              </p:nvSpPr>
              <p:spPr>
                <a:xfrm>
                  <a:off x="7707659" y="331949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127"/>
                <p:cNvSpPr/>
                <p:nvPr/>
              </p:nvSpPr>
              <p:spPr>
                <a:xfrm>
                  <a:off x="7706802" y="332035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127"/>
                <p:cNvSpPr/>
                <p:nvPr/>
              </p:nvSpPr>
              <p:spPr>
                <a:xfrm>
                  <a:off x="7709287" y="3360924"/>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127"/>
                <p:cNvSpPr/>
                <p:nvPr/>
              </p:nvSpPr>
              <p:spPr>
                <a:xfrm>
                  <a:off x="7874873" y="331949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127"/>
                <p:cNvSpPr/>
                <p:nvPr/>
              </p:nvSpPr>
              <p:spPr>
                <a:xfrm>
                  <a:off x="7874059" y="332035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127"/>
                <p:cNvSpPr/>
                <p:nvPr/>
              </p:nvSpPr>
              <p:spPr>
                <a:xfrm>
                  <a:off x="7877358" y="3382431"/>
                  <a:ext cx="103550" cy="45584"/>
                </a:xfrm>
                <a:custGeom>
                  <a:avLst/>
                  <a:gdLst/>
                  <a:ahLst/>
                  <a:cxnLst/>
                  <a:rect l="l" t="t" r="r" b="b"/>
                  <a:pathLst>
                    <a:path w="2417" h="1064" extrusionOk="0">
                      <a:moveTo>
                        <a:pt x="1" y="1"/>
                      </a:moveTo>
                      <a:lnTo>
                        <a:pt x="5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127"/>
                <p:cNvSpPr/>
                <p:nvPr/>
              </p:nvSpPr>
              <p:spPr>
                <a:xfrm>
                  <a:off x="8533877" y="331949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127"/>
                <p:cNvSpPr/>
                <p:nvPr/>
              </p:nvSpPr>
              <p:spPr>
                <a:xfrm>
                  <a:off x="8533063" y="332035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p127"/>
                <p:cNvSpPr/>
                <p:nvPr/>
              </p:nvSpPr>
              <p:spPr>
                <a:xfrm>
                  <a:off x="8534733" y="3382431"/>
                  <a:ext cx="103507" cy="45584"/>
                </a:xfrm>
                <a:custGeom>
                  <a:avLst/>
                  <a:gdLst/>
                  <a:ahLst/>
                  <a:cxnLst/>
                  <a:rect l="l" t="t" r="r" b="b"/>
                  <a:pathLst>
                    <a:path w="2416" h="1064" extrusionOk="0">
                      <a:moveTo>
                        <a:pt x="0" y="1"/>
                      </a:moveTo>
                      <a:lnTo>
                        <a:pt x="39" y="1063"/>
                      </a:lnTo>
                      <a:lnTo>
                        <a:pt x="2416" y="503"/>
                      </a:lnTo>
                      <a:lnTo>
                        <a:pt x="2416" y="1"/>
                      </a:lnTo>
                      <a:close/>
                    </a:path>
                  </a:pathLst>
                </a:custGeom>
                <a:solidFill>
                  <a:srgbClr val="D0C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127"/>
                <p:cNvSpPr/>
                <p:nvPr/>
              </p:nvSpPr>
              <p:spPr>
                <a:xfrm>
                  <a:off x="7561095" y="232769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127"/>
                <p:cNvSpPr/>
                <p:nvPr/>
              </p:nvSpPr>
              <p:spPr>
                <a:xfrm>
                  <a:off x="7561095" y="232769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127"/>
                <p:cNvSpPr/>
                <p:nvPr/>
              </p:nvSpPr>
              <p:spPr>
                <a:xfrm>
                  <a:off x="7615762" y="3337746"/>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rgbClr val="8C6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127"/>
                <p:cNvSpPr/>
                <p:nvPr/>
              </p:nvSpPr>
              <p:spPr>
                <a:xfrm>
                  <a:off x="7614905" y="325574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127"/>
                <p:cNvSpPr/>
                <p:nvPr/>
              </p:nvSpPr>
              <p:spPr>
                <a:xfrm>
                  <a:off x="7614905" y="3256559"/>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rgbClr val="D6A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127"/>
                <p:cNvSpPr/>
                <p:nvPr/>
              </p:nvSpPr>
              <p:spPr>
                <a:xfrm>
                  <a:off x="9056298" y="2888157"/>
                  <a:ext cx="156504" cy="1366119"/>
                </a:xfrm>
                <a:custGeom>
                  <a:avLst/>
                  <a:gdLst/>
                  <a:ahLst/>
                  <a:cxnLst/>
                  <a:rect l="l" t="t" r="r" b="b"/>
                  <a:pathLst>
                    <a:path w="3653" h="31887" extrusionOk="0">
                      <a:moveTo>
                        <a:pt x="1" y="1"/>
                      </a:moveTo>
                      <a:lnTo>
                        <a:pt x="2513" y="31886"/>
                      </a:lnTo>
                      <a:lnTo>
                        <a:pt x="3653" y="31886"/>
                      </a:lnTo>
                      <a:lnTo>
                        <a:pt x="36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p127"/>
                <p:cNvSpPr/>
                <p:nvPr/>
              </p:nvSpPr>
              <p:spPr>
                <a:xfrm>
                  <a:off x="6829259" y="2871619"/>
                  <a:ext cx="741004" cy="1217070"/>
                </a:xfrm>
                <a:custGeom>
                  <a:avLst/>
                  <a:gdLst/>
                  <a:ahLst/>
                  <a:cxnLst/>
                  <a:rect l="l" t="t" r="r" b="b"/>
                  <a:pathLst>
                    <a:path w="17296" h="28408" extrusionOk="0">
                      <a:moveTo>
                        <a:pt x="580" y="0"/>
                      </a:moveTo>
                      <a:lnTo>
                        <a:pt x="0" y="24697"/>
                      </a:lnTo>
                      <a:lnTo>
                        <a:pt x="16967" y="28407"/>
                      </a:lnTo>
                      <a:lnTo>
                        <a:pt x="17295" y="561"/>
                      </a:lnTo>
                      <a:lnTo>
                        <a:pt x="5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127"/>
                <p:cNvSpPr/>
                <p:nvPr/>
              </p:nvSpPr>
              <p:spPr>
                <a:xfrm>
                  <a:off x="7536289" y="2916304"/>
                  <a:ext cx="2136855" cy="1142567"/>
                </a:xfrm>
                <a:custGeom>
                  <a:avLst/>
                  <a:gdLst/>
                  <a:ahLst/>
                  <a:cxnLst/>
                  <a:rect l="l" t="t" r="r" b="b"/>
                  <a:pathLst>
                    <a:path w="49877" h="26669" extrusionOk="0">
                      <a:moveTo>
                        <a:pt x="0" y="1"/>
                      </a:moveTo>
                      <a:lnTo>
                        <a:pt x="0" y="26669"/>
                      </a:lnTo>
                      <a:lnTo>
                        <a:pt x="49876" y="24562"/>
                      </a:lnTo>
                      <a:lnTo>
                        <a:pt x="498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 name="Google Shape;10485;p127"/>
                <p:cNvSpPr/>
                <p:nvPr/>
              </p:nvSpPr>
              <p:spPr>
                <a:xfrm>
                  <a:off x="7536289" y="2916304"/>
                  <a:ext cx="163958"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127"/>
                <p:cNvSpPr/>
                <p:nvPr/>
              </p:nvSpPr>
              <p:spPr>
                <a:xfrm>
                  <a:off x="6834175" y="2839325"/>
                  <a:ext cx="164001" cy="1453046"/>
                </a:xfrm>
                <a:custGeom>
                  <a:avLst/>
                  <a:gdLst/>
                  <a:ahLst/>
                  <a:cxnLst/>
                  <a:rect l="l" t="t" r="r" b="b"/>
                  <a:pathLst>
                    <a:path w="3828" h="33916" extrusionOk="0">
                      <a:moveTo>
                        <a:pt x="1" y="1"/>
                      </a:moveTo>
                      <a:lnTo>
                        <a:pt x="1" y="33915"/>
                      </a:lnTo>
                      <a:lnTo>
                        <a:pt x="1141" y="33915"/>
                      </a:lnTo>
                      <a:lnTo>
                        <a:pt x="3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127"/>
                <p:cNvSpPr/>
                <p:nvPr/>
              </p:nvSpPr>
              <p:spPr>
                <a:xfrm>
                  <a:off x="6780375" y="2790425"/>
                  <a:ext cx="755956" cy="125924"/>
                </a:xfrm>
                <a:custGeom>
                  <a:avLst/>
                  <a:gdLst/>
                  <a:ahLst/>
                  <a:cxnLst/>
                  <a:rect l="l" t="t" r="r" b="b"/>
                  <a:pathLst>
                    <a:path w="17645" h="2783" extrusionOk="0">
                      <a:moveTo>
                        <a:pt x="1" y="0"/>
                      </a:moveTo>
                      <a:lnTo>
                        <a:pt x="1" y="1643"/>
                      </a:lnTo>
                      <a:lnTo>
                        <a:pt x="17644" y="2783"/>
                      </a:lnTo>
                      <a:lnTo>
                        <a:pt x="17644" y="65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p127"/>
                <p:cNvSpPr/>
                <p:nvPr/>
              </p:nvSpPr>
              <p:spPr>
                <a:xfrm>
                  <a:off x="7532125" y="2819775"/>
                  <a:ext cx="2231240" cy="105076"/>
                </a:xfrm>
                <a:custGeom>
                  <a:avLst/>
                  <a:gdLst/>
                  <a:ahLst/>
                  <a:cxnLst/>
                  <a:rect l="l" t="t" r="r" b="b"/>
                  <a:pathLst>
                    <a:path w="51983" h="2107" extrusionOk="0">
                      <a:moveTo>
                        <a:pt x="0" y="0"/>
                      </a:moveTo>
                      <a:lnTo>
                        <a:pt x="0" y="2107"/>
                      </a:lnTo>
                      <a:lnTo>
                        <a:pt x="51983" y="2107"/>
                      </a:lnTo>
                      <a:lnTo>
                        <a:pt x="519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p127"/>
                <p:cNvSpPr/>
                <p:nvPr/>
              </p:nvSpPr>
              <p:spPr>
                <a:xfrm>
                  <a:off x="7532125" y="2905275"/>
                  <a:ext cx="2140970" cy="560036"/>
                </a:xfrm>
                <a:custGeom>
                  <a:avLst/>
                  <a:gdLst/>
                  <a:ahLst/>
                  <a:cxnLst/>
                  <a:rect l="l" t="t" r="r" b="b"/>
                  <a:pathLst>
                    <a:path w="49877" h="12814" extrusionOk="0">
                      <a:moveTo>
                        <a:pt x="0" y="1"/>
                      </a:moveTo>
                      <a:lnTo>
                        <a:pt x="0" y="2552"/>
                      </a:lnTo>
                      <a:lnTo>
                        <a:pt x="49876" y="12813"/>
                      </a:lnTo>
                      <a:lnTo>
                        <a:pt x="498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127"/>
                <p:cNvSpPr/>
                <p:nvPr/>
              </p:nvSpPr>
              <p:spPr>
                <a:xfrm>
                  <a:off x="6862376" y="3923060"/>
                  <a:ext cx="49697" cy="369302"/>
                </a:xfrm>
                <a:custGeom>
                  <a:avLst/>
                  <a:gdLst/>
                  <a:ahLst/>
                  <a:cxnLst/>
                  <a:rect l="l" t="t" r="r" b="b"/>
                  <a:pathLst>
                    <a:path w="1160" h="8620" extrusionOk="0">
                      <a:moveTo>
                        <a:pt x="1159" y="0"/>
                      </a:moveTo>
                      <a:lnTo>
                        <a:pt x="0" y="8619"/>
                      </a:lnTo>
                      <a:lnTo>
                        <a:pt x="483" y="8619"/>
                      </a:lnTo>
                      <a:lnTo>
                        <a:pt x="11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127"/>
                <p:cNvSpPr/>
                <p:nvPr/>
              </p:nvSpPr>
              <p:spPr>
                <a:xfrm>
                  <a:off x="6834175" y="2858926"/>
                  <a:ext cx="702146" cy="166723"/>
                </a:xfrm>
                <a:custGeom>
                  <a:avLst/>
                  <a:gdLst/>
                  <a:ahLst/>
                  <a:cxnLst/>
                  <a:rect l="l" t="t" r="r" b="b"/>
                  <a:pathLst>
                    <a:path w="16389" h="3614" extrusionOk="0">
                      <a:moveTo>
                        <a:pt x="1" y="0"/>
                      </a:moveTo>
                      <a:lnTo>
                        <a:pt x="1" y="580"/>
                      </a:lnTo>
                      <a:lnTo>
                        <a:pt x="16388" y="3614"/>
                      </a:lnTo>
                      <a:lnTo>
                        <a:pt x="16388" y="106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2" name="Google Shape;10492;p127"/>
              <p:cNvSpPr/>
              <p:nvPr/>
            </p:nvSpPr>
            <p:spPr>
              <a:xfrm flipH="1">
                <a:off x="2819026" y="3390025"/>
                <a:ext cx="152649" cy="1539974"/>
              </a:xfrm>
              <a:custGeom>
                <a:avLst/>
                <a:gdLst/>
                <a:ahLst/>
                <a:cxnLst/>
                <a:rect l="l" t="t" r="r" b="b"/>
                <a:pathLst>
                  <a:path w="3827" h="35945" extrusionOk="0">
                    <a:moveTo>
                      <a:pt x="0" y="1"/>
                    </a:moveTo>
                    <a:lnTo>
                      <a:pt x="0" y="35944"/>
                    </a:lnTo>
                    <a:lnTo>
                      <a:pt x="1140" y="35944"/>
                    </a:lnTo>
                    <a:lnTo>
                      <a:pt x="38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3" name="Google Shape;10493;p127"/>
            <p:cNvGrpSpPr/>
            <p:nvPr/>
          </p:nvGrpSpPr>
          <p:grpSpPr>
            <a:xfrm>
              <a:off x="934288" y="2423224"/>
              <a:ext cx="1055511" cy="870920"/>
              <a:chOff x="3580800" y="2978725"/>
              <a:chExt cx="3009725" cy="2483375"/>
            </a:xfrm>
          </p:grpSpPr>
          <p:sp>
            <p:nvSpPr>
              <p:cNvPr id="10494" name="Google Shape;10494;p127"/>
              <p:cNvSpPr/>
              <p:nvPr/>
            </p:nvSpPr>
            <p:spPr>
              <a:xfrm>
                <a:off x="4656475" y="4997800"/>
                <a:ext cx="859100" cy="464300"/>
              </a:xfrm>
              <a:custGeom>
                <a:avLst/>
                <a:gdLst/>
                <a:ahLst/>
                <a:cxnLst/>
                <a:rect l="l" t="t" r="r" b="b"/>
                <a:pathLst>
                  <a:path w="34364" h="18572" extrusionOk="0">
                    <a:moveTo>
                      <a:pt x="16916" y="0"/>
                    </a:moveTo>
                    <a:lnTo>
                      <a:pt x="16916" y="148"/>
                    </a:lnTo>
                    <a:lnTo>
                      <a:pt x="5472" y="3637"/>
                    </a:lnTo>
                    <a:lnTo>
                      <a:pt x="4318" y="14106"/>
                    </a:lnTo>
                    <a:lnTo>
                      <a:pt x="1" y="15082"/>
                    </a:lnTo>
                    <a:lnTo>
                      <a:pt x="1" y="18572"/>
                    </a:lnTo>
                    <a:lnTo>
                      <a:pt x="34364" y="18572"/>
                    </a:lnTo>
                    <a:lnTo>
                      <a:pt x="34364" y="15082"/>
                    </a:lnTo>
                    <a:lnTo>
                      <a:pt x="30046" y="14106"/>
                    </a:lnTo>
                    <a:lnTo>
                      <a:pt x="28863" y="3637"/>
                    </a:lnTo>
                    <a:lnTo>
                      <a:pt x="17419" y="148"/>
                    </a:lnTo>
                    <a:lnTo>
                      <a:pt x="17419" y="0"/>
                    </a:lnTo>
                    <a:lnTo>
                      <a:pt x="17182" y="59"/>
                    </a:lnTo>
                    <a:lnTo>
                      <a:pt x="16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p127"/>
              <p:cNvSpPr/>
              <p:nvPr/>
            </p:nvSpPr>
            <p:spPr>
              <a:xfrm>
                <a:off x="3580800" y="2998700"/>
                <a:ext cx="3005300" cy="2169150"/>
              </a:xfrm>
              <a:custGeom>
                <a:avLst/>
                <a:gdLst/>
                <a:ahLst/>
                <a:cxnLst/>
                <a:rect l="l" t="t" r="r" b="b"/>
                <a:pathLst>
                  <a:path w="120212" h="86766" extrusionOk="0">
                    <a:moveTo>
                      <a:pt x="3312" y="0"/>
                    </a:moveTo>
                    <a:cubicBezTo>
                      <a:pt x="1479" y="0"/>
                      <a:pt x="0" y="1479"/>
                      <a:pt x="30" y="3283"/>
                    </a:cubicBezTo>
                    <a:lnTo>
                      <a:pt x="30" y="83454"/>
                    </a:lnTo>
                    <a:cubicBezTo>
                      <a:pt x="0" y="85287"/>
                      <a:pt x="1479" y="86736"/>
                      <a:pt x="3312" y="86766"/>
                    </a:cubicBezTo>
                    <a:lnTo>
                      <a:pt x="116929" y="86766"/>
                    </a:lnTo>
                    <a:cubicBezTo>
                      <a:pt x="118733" y="86736"/>
                      <a:pt x="120212" y="85287"/>
                      <a:pt x="120212" y="83454"/>
                    </a:cubicBezTo>
                    <a:lnTo>
                      <a:pt x="120212" y="3283"/>
                    </a:lnTo>
                    <a:cubicBezTo>
                      <a:pt x="120212" y="1479"/>
                      <a:pt x="118733" y="0"/>
                      <a:pt x="1169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127"/>
              <p:cNvSpPr/>
              <p:nvPr/>
            </p:nvSpPr>
            <p:spPr>
              <a:xfrm>
                <a:off x="3633275" y="3031225"/>
                <a:ext cx="2905500" cy="1968800"/>
              </a:xfrm>
              <a:custGeom>
                <a:avLst/>
                <a:gdLst/>
                <a:ahLst/>
                <a:cxnLst/>
                <a:rect l="l" t="t" r="r" b="b"/>
                <a:pathLst>
                  <a:path w="116220" h="78752" extrusionOk="0">
                    <a:moveTo>
                      <a:pt x="1213" y="1"/>
                    </a:moveTo>
                    <a:cubicBezTo>
                      <a:pt x="622" y="1"/>
                      <a:pt x="1" y="858"/>
                      <a:pt x="1" y="1982"/>
                    </a:cubicBezTo>
                    <a:lnTo>
                      <a:pt x="1" y="78752"/>
                    </a:lnTo>
                    <a:lnTo>
                      <a:pt x="116220" y="78752"/>
                    </a:lnTo>
                    <a:lnTo>
                      <a:pt x="116220" y="1982"/>
                    </a:lnTo>
                    <a:cubicBezTo>
                      <a:pt x="116220" y="858"/>
                      <a:pt x="115569" y="1"/>
                      <a:pt x="115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127"/>
              <p:cNvSpPr/>
              <p:nvPr/>
            </p:nvSpPr>
            <p:spPr>
              <a:xfrm>
                <a:off x="3581525" y="2978725"/>
                <a:ext cx="3009000" cy="2073800"/>
              </a:xfrm>
              <a:custGeom>
                <a:avLst/>
                <a:gdLst/>
                <a:ahLst/>
                <a:cxnLst/>
                <a:rect l="l" t="t" r="r" b="b"/>
                <a:pathLst>
                  <a:path w="120360" h="82952" extrusionOk="0">
                    <a:moveTo>
                      <a:pt x="116190" y="4200"/>
                    </a:moveTo>
                    <a:lnTo>
                      <a:pt x="116190" y="78752"/>
                    </a:lnTo>
                    <a:lnTo>
                      <a:pt x="4170" y="78752"/>
                    </a:lnTo>
                    <a:lnTo>
                      <a:pt x="4170" y="4200"/>
                    </a:lnTo>
                    <a:close/>
                    <a:moveTo>
                      <a:pt x="3283" y="1"/>
                    </a:moveTo>
                    <a:cubicBezTo>
                      <a:pt x="1450" y="1"/>
                      <a:pt x="1" y="1834"/>
                      <a:pt x="1" y="4082"/>
                    </a:cubicBezTo>
                    <a:lnTo>
                      <a:pt x="1" y="82951"/>
                    </a:lnTo>
                    <a:lnTo>
                      <a:pt x="120360" y="82951"/>
                    </a:lnTo>
                    <a:lnTo>
                      <a:pt x="120360" y="4082"/>
                    </a:lnTo>
                    <a:cubicBezTo>
                      <a:pt x="120360" y="1834"/>
                      <a:pt x="118881" y="30"/>
                      <a:pt x="117077" y="30"/>
                    </a:cubicBezTo>
                    <a:lnTo>
                      <a:pt x="117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127"/>
              <p:cNvSpPr/>
              <p:nvPr/>
            </p:nvSpPr>
            <p:spPr>
              <a:xfrm>
                <a:off x="3685025" y="3082250"/>
                <a:ext cx="2801275" cy="1871950"/>
              </a:xfrm>
              <a:custGeom>
                <a:avLst/>
                <a:gdLst/>
                <a:ahLst/>
                <a:cxnLst/>
                <a:rect l="l" t="t" r="r" b="b"/>
                <a:pathLst>
                  <a:path w="112051" h="74878" extrusionOk="0">
                    <a:moveTo>
                      <a:pt x="1" y="0"/>
                    </a:moveTo>
                    <a:lnTo>
                      <a:pt x="1" y="74877"/>
                    </a:lnTo>
                    <a:lnTo>
                      <a:pt x="112050" y="74877"/>
                    </a:lnTo>
                    <a:lnTo>
                      <a:pt x="1120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127"/>
              <p:cNvSpPr/>
              <p:nvPr/>
            </p:nvSpPr>
            <p:spPr>
              <a:xfrm>
                <a:off x="3668025" y="3079275"/>
                <a:ext cx="2158075" cy="1877875"/>
              </a:xfrm>
              <a:custGeom>
                <a:avLst/>
                <a:gdLst/>
                <a:ahLst/>
                <a:cxnLst/>
                <a:rect l="l" t="t" r="r" b="b"/>
                <a:pathLst>
                  <a:path w="86323" h="75115" extrusionOk="0">
                    <a:moveTo>
                      <a:pt x="2987" y="1"/>
                    </a:moveTo>
                    <a:cubicBezTo>
                      <a:pt x="1331" y="1"/>
                      <a:pt x="1" y="1657"/>
                      <a:pt x="1" y="3697"/>
                    </a:cubicBezTo>
                    <a:lnTo>
                      <a:pt x="1" y="75115"/>
                    </a:lnTo>
                    <a:lnTo>
                      <a:pt x="86322" y="75115"/>
                    </a:lnTo>
                    <a:lnTo>
                      <a:pt x="4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0" name="Google Shape;10500;p127"/>
            <p:cNvGrpSpPr/>
            <p:nvPr/>
          </p:nvGrpSpPr>
          <p:grpSpPr>
            <a:xfrm flipH="1">
              <a:off x="495117" y="2962465"/>
              <a:ext cx="329857" cy="331694"/>
              <a:chOff x="7482936" y="3488783"/>
              <a:chExt cx="450871" cy="483379"/>
            </a:xfrm>
          </p:grpSpPr>
          <p:sp>
            <p:nvSpPr>
              <p:cNvPr id="10501" name="Google Shape;10501;p127"/>
              <p:cNvSpPr/>
              <p:nvPr/>
            </p:nvSpPr>
            <p:spPr>
              <a:xfrm>
                <a:off x="7482936" y="3620184"/>
                <a:ext cx="450871" cy="351978"/>
              </a:xfrm>
              <a:custGeom>
                <a:avLst/>
                <a:gdLst/>
                <a:ahLst/>
                <a:cxnLst/>
                <a:rect l="l" t="t" r="r" b="b"/>
                <a:pathLst>
                  <a:path w="3620" h="2826" extrusionOk="0">
                    <a:moveTo>
                      <a:pt x="2354" y="0"/>
                    </a:moveTo>
                    <a:cubicBezTo>
                      <a:pt x="2124" y="0"/>
                      <a:pt x="1897" y="66"/>
                      <a:pt x="1691" y="187"/>
                    </a:cubicBezTo>
                    <a:cubicBezTo>
                      <a:pt x="1691" y="187"/>
                      <a:pt x="1383" y="38"/>
                      <a:pt x="1031" y="38"/>
                    </a:cubicBezTo>
                    <a:cubicBezTo>
                      <a:pt x="719" y="38"/>
                      <a:pt x="371" y="155"/>
                      <a:pt x="172" y="596"/>
                    </a:cubicBezTo>
                    <a:cubicBezTo>
                      <a:pt x="1" y="966"/>
                      <a:pt x="14" y="1402"/>
                      <a:pt x="185" y="1771"/>
                    </a:cubicBezTo>
                    <a:cubicBezTo>
                      <a:pt x="344" y="2115"/>
                      <a:pt x="568" y="2419"/>
                      <a:pt x="833" y="2683"/>
                    </a:cubicBezTo>
                    <a:cubicBezTo>
                      <a:pt x="833" y="2683"/>
                      <a:pt x="1189" y="2825"/>
                      <a:pt x="1626" y="2825"/>
                    </a:cubicBezTo>
                    <a:cubicBezTo>
                      <a:pt x="1917" y="2825"/>
                      <a:pt x="2243" y="2762"/>
                      <a:pt x="2523" y="2551"/>
                    </a:cubicBezTo>
                    <a:cubicBezTo>
                      <a:pt x="3619" y="1719"/>
                      <a:pt x="3553" y="913"/>
                      <a:pt x="3131" y="372"/>
                    </a:cubicBezTo>
                    <a:cubicBezTo>
                      <a:pt x="2959" y="147"/>
                      <a:pt x="2708" y="2"/>
                      <a:pt x="2417" y="2"/>
                    </a:cubicBezTo>
                    <a:cubicBezTo>
                      <a:pt x="2396" y="1"/>
                      <a:pt x="2375" y="0"/>
                      <a:pt x="2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127"/>
              <p:cNvSpPr/>
              <p:nvPr/>
            </p:nvSpPr>
            <p:spPr>
              <a:xfrm>
                <a:off x="7505978" y="3620308"/>
                <a:ext cx="427829" cy="351854"/>
              </a:xfrm>
              <a:custGeom>
                <a:avLst/>
                <a:gdLst/>
                <a:ahLst/>
                <a:cxnLst/>
                <a:rect l="l" t="t" r="r" b="b"/>
                <a:pathLst>
                  <a:path w="3435" h="2825" extrusionOk="0">
                    <a:moveTo>
                      <a:pt x="2232" y="1"/>
                    </a:moveTo>
                    <a:cubicBezTo>
                      <a:pt x="2206" y="14"/>
                      <a:pt x="2166" y="40"/>
                      <a:pt x="2166" y="40"/>
                    </a:cubicBezTo>
                    <a:cubicBezTo>
                      <a:pt x="2166" y="40"/>
                      <a:pt x="2774" y="1044"/>
                      <a:pt x="1942" y="1757"/>
                    </a:cubicBezTo>
                    <a:cubicBezTo>
                      <a:pt x="1678" y="1979"/>
                      <a:pt x="1373" y="2055"/>
                      <a:pt x="1078" y="2055"/>
                    </a:cubicBezTo>
                    <a:cubicBezTo>
                      <a:pt x="634" y="2055"/>
                      <a:pt x="215" y="1882"/>
                      <a:pt x="0" y="1770"/>
                    </a:cubicBezTo>
                    <a:lnTo>
                      <a:pt x="0" y="1770"/>
                    </a:lnTo>
                    <a:cubicBezTo>
                      <a:pt x="159" y="2114"/>
                      <a:pt x="383" y="2418"/>
                      <a:pt x="648" y="2682"/>
                    </a:cubicBezTo>
                    <a:cubicBezTo>
                      <a:pt x="648" y="2682"/>
                      <a:pt x="1004" y="2824"/>
                      <a:pt x="1441" y="2824"/>
                    </a:cubicBezTo>
                    <a:cubicBezTo>
                      <a:pt x="1732" y="2824"/>
                      <a:pt x="2058" y="2761"/>
                      <a:pt x="2338" y="2550"/>
                    </a:cubicBezTo>
                    <a:cubicBezTo>
                      <a:pt x="3434" y="1718"/>
                      <a:pt x="3368" y="912"/>
                      <a:pt x="2946" y="371"/>
                    </a:cubicBezTo>
                    <a:cubicBezTo>
                      <a:pt x="2774" y="146"/>
                      <a:pt x="2523"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127"/>
              <p:cNvSpPr/>
              <p:nvPr/>
            </p:nvSpPr>
            <p:spPr>
              <a:xfrm>
                <a:off x="7570121" y="3488783"/>
                <a:ext cx="123429" cy="167893"/>
              </a:xfrm>
              <a:custGeom>
                <a:avLst/>
                <a:gdLst/>
                <a:ahLst/>
                <a:cxnLst/>
                <a:rect l="l" t="t" r="r" b="b"/>
                <a:pathLst>
                  <a:path w="991" h="1348" extrusionOk="0">
                    <a:moveTo>
                      <a:pt x="212" y="0"/>
                    </a:moveTo>
                    <a:lnTo>
                      <a:pt x="1" y="119"/>
                    </a:lnTo>
                    <a:cubicBezTo>
                      <a:pt x="344" y="489"/>
                      <a:pt x="634" y="885"/>
                      <a:pt x="859" y="1334"/>
                    </a:cubicBezTo>
                    <a:lnTo>
                      <a:pt x="991" y="1347"/>
                    </a:lnTo>
                    <a:cubicBezTo>
                      <a:pt x="951" y="793"/>
                      <a:pt x="212"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68"/>
                                        </p:tgtEl>
                                        <p:attrNameLst>
                                          <p:attrName>style.visibility</p:attrName>
                                        </p:attrNameLst>
                                      </p:cBhvr>
                                      <p:to>
                                        <p:strVal val="visible"/>
                                      </p:to>
                                    </p:set>
                                    <p:animEffect transition="in" filter="fade">
                                      <p:cBhvr>
                                        <p:cTn id="7" dur="1000"/>
                                        <p:tgtEl>
                                          <p:spTgt spid="103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57"/>
                                        </p:tgtEl>
                                        <p:attrNameLst>
                                          <p:attrName>style.visibility</p:attrName>
                                        </p:attrNameLst>
                                      </p:cBhvr>
                                      <p:to>
                                        <p:strVal val="visible"/>
                                      </p:to>
                                    </p:set>
                                    <p:animEffect transition="in" filter="fade">
                                      <p:cBhvr>
                                        <p:cTn id="11" dur="1000"/>
                                        <p:tgtEl>
                                          <p:spTgt spid="1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07"/>
        <p:cNvGrpSpPr/>
        <p:nvPr/>
      </p:nvGrpSpPr>
      <p:grpSpPr>
        <a:xfrm>
          <a:off x="0" y="0"/>
          <a:ext cx="0" cy="0"/>
          <a:chOff x="0" y="0"/>
          <a:chExt cx="0" cy="0"/>
        </a:xfrm>
      </p:grpSpPr>
      <p:sp>
        <p:nvSpPr>
          <p:cNvPr id="10508" name="Google Shape;10508;p128"/>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Icon pack</a:t>
            </a:r>
            <a:endParaRPr/>
          </a:p>
        </p:txBody>
      </p:sp>
      <p:grpSp>
        <p:nvGrpSpPr>
          <p:cNvPr id="10509" name="Google Shape;10509;p128"/>
          <p:cNvGrpSpPr/>
          <p:nvPr/>
        </p:nvGrpSpPr>
        <p:grpSpPr>
          <a:xfrm>
            <a:off x="860592" y="1137480"/>
            <a:ext cx="434453" cy="434453"/>
            <a:chOff x="860592" y="1137480"/>
            <a:chExt cx="434453" cy="434453"/>
          </a:xfrm>
        </p:grpSpPr>
        <p:sp>
          <p:nvSpPr>
            <p:cNvPr id="10510" name="Google Shape;10510;p128"/>
            <p:cNvSpPr/>
            <p:nvPr/>
          </p:nvSpPr>
          <p:spPr>
            <a:xfrm>
              <a:off x="1027088" y="1479670"/>
              <a:ext cx="101462" cy="68646"/>
            </a:xfrm>
            <a:custGeom>
              <a:avLst/>
              <a:gdLst/>
              <a:ahLst/>
              <a:cxnLst/>
              <a:rect l="l" t="t" r="r" b="b"/>
              <a:pathLst>
                <a:path w="3905" h="2642" extrusionOk="0">
                  <a:moveTo>
                    <a:pt x="1" y="0"/>
                  </a:moveTo>
                  <a:lnTo>
                    <a:pt x="1" y="2642"/>
                  </a:lnTo>
                  <a:lnTo>
                    <a:pt x="3904" y="2642"/>
                  </a:lnTo>
                  <a:lnTo>
                    <a:pt x="3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128"/>
            <p:cNvSpPr/>
            <p:nvPr/>
          </p:nvSpPr>
          <p:spPr>
            <a:xfrm>
              <a:off x="1056760" y="1507419"/>
              <a:ext cx="42118" cy="42118"/>
            </a:xfrm>
            <a:custGeom>
              <a:avLst/>
              <a:gdLst/>
              <a:ahLst/>
              <a:cxnLst/>
              <a:rect l="l" t="t" r="r" b="b"/>
              <a:pathLst>
                <a:path w="1621" h="1621" extrusionOk="0">
                  <a:moveTo>
                    <a:pt x="531" y="1"/>
                  </a:moveTo>
                  <a:cubicBezTo>
                    <a:pt x="238" y="1"/>
                    <a:pt x="1" y="239"/>
                    <a:pt x="1" y="531"/>
                  </a:cubicBezTo>
                  <a:lnTo>
                    <a:pt x="1" y="1367"/>
                  </a:lnTo>
                  <a:cubicBezTo>
                    <a:pt x="1" y="1508"/>
                    <a:pt x="113" y="1621"/>
                    <a:pt x="254" y="1621"/>
                  </a:cubicBezTo>
                  <a:cubicBezTo>
                    <a:pt x="392" y="1621"/>
                    <a:pt x="505" y="1508"/>
                    <a:pt x="505" y="1367"/>
                  </a:cubicBezTo>
                  <a:lnTo>
                    <a:pt x="505" y="531"/>
                  </a:lnTo>
                  <a:cubicBezTo>
                    <a:pt x="505" y="518"/>
                    <a:pt x="518" y="505"/>
                    <a:pt x="531" y="505"/>
                  </a:cubicBezTo>
                  <a:lnTo>
                    <a:pt x="1090" y="505"/>
                  </a:lnTo>
                  <a:cubicBezTo>
                    <a:pt x="1103" y="505"/>
                    <a:pt x="1116" y="518"/>
                    <a:pt x="1116" y="531"/>
                  </a:cubicBezTo>
                  <a:lnTo>
                    <a:pt x="1116" y="1367"/>
                  </a:lnTo>
                  <a:cubicBezTo>
                    <a:pt x="1116" y="1508"/>
                    <a:pt x="1228" y="1621"/>
                    <a:pt x="1367" y="1621"/>
                  </a:cubicBezTo>
                  <a:cubicBezTo>
                    <a:pt x="1508" y="1621"/>
                    <a:pt x="1620" y="1508"/>
                    <a:pt x="1620" y="1367"/>
                  </a:cubicBezTo>
                  <a:lnTo>
                    <a:pt x="1620" y="531"/>
                  </a:lnTo>
                  <a:cubicBezTo>
                    <a:pt x="1620" y="239"/>
                    <a:pt x="1383" y="1"/>
                    <a:pt x="1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128"/>
            <p:cNvSpPr/>
            <p:nvPr/>
          </p:nvSpPr>
          <p:spPr>
            <a:xfrm>
              <a:off x="1108361" y="1479670"/>
              <a:ext cx="20188" cy="68646"/>
            </a:xfrm>
            <a:custGeom>
              <a:avLst/>
              <a:gdLst/>
              <a:ahLst/>
              <a:cxnLst/>
              <a:rect l="l" t="t" r="r" b="b"/>
              <a:pathLst>
                <a:path w="777" h="2642" extrusionOk="0">
                  <a:moveTo>
                    <a:pt x="0" y="0"/>
                  </a:moveTo>
                  <a:lnTo>
                    <a:pt x="0" y="2642"/>
                  </a:lnTo>
                  <a:lnTo>
                    <a:pt x="776" y="2642"/>
                  </a:lnTo>
                  <a:lnTo>
                    <a:pt x="7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128"/>
            <p:cNvSpPr/>
            <p:nvPr/>
          </p:nvSpPr>
          <p:spPr>
            <a:xfrm>
              <a:off x="860592" y="1166451"/>
              <a:ext cx="434453" cy="296876"/>
            </a:xfrm>
            <a:custGeom>
              <a:avLst/>
              <a:gdLst/>
              <a:ahLst/>
              <a:cxnLst/>
              <a:rect l="l" t="t" r="r" b="b"/>
              <a:pathLst>
                <a:path w="16721" h="11426" extrusionOk="0">
                  <a:moveTo>
                    <a:pt x="1116" y="1"/>
                  </a:moveTo>
                  <a:cubicBezTo>
                    <a:pt x="499" y="1"/>
                    <a:pt x="0" y="500"/>
                    <a:pt x="0" y="1114"/>
                  </a:cubicBezTo>
                  <a:lnTo>
                    <a:pt x="0" y="10590"/>
                  </a:lnTo>
                  <a:lnTo>
                    <a:pt x="8360" y="11426"/>
                  </a:lnTo>
                  <a:lnTo>
                    <a:pt x="16721" y="10590"/>
                  </a:lnTo>
                  <a:lnTo>
                    <a:pt x="16721" y="1114"/>
                  </a:lnTo>
                  <a:cubicBezTo>
                    <a:pt x="16721" y="500"/>
                    <a:pt x="16222" y="1"/>
                    <a:pt x="15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128"/>
            <p:cNvSpPr/>
            <p:nvPr/>
          </p:nvSpPr>
          <p:spPr>
            <a:xfrm>
              <a:off x="1245938" y="1166451"/>
              <a:ext cx="49107" cy="277181"/>
            </a:xfrm>
            <a:custGeom>
              <a:avLst/>
              <a:gdLst/>
              <a:ahLst/>
              <a:cxnLst/>
              <a:rect l="l" t="t" r="r" b="b"/>
              <a:pathLst>
                <a:path w="1890" h="10668" extrusionOk="0">
                  <a:moveTo>
                    <a:pt x="1" y="1"/>
                  </a:moveTo>
                  <a:cubicBezTo>
                    <a:pt x="618" y="1"/>
                    <a:pt x="1117" y="500"/>
                    <a:pt x="1117" y="1114"/>
                  </a:cubicBezTo>
                  <a:lnTo>
                    <a:pt x="1117" y="10668"/>
                  </a:lnTo>
                  <a:lnTo>
                    <a:pt x="1890" y="10590"/>
                  </a:lnTo>
                  <a:lnTo>
                    <a:pt x="1890" y="1114"/>
                  </a:lnTo>
                  <a:cubicBezTo>
                    <a:pt x="1890" y="500"/>
                    <a:pt x="1391"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128"/>
            <p:cNvSpPr/>
            <p:nvPr/>
          </p:nvSpPr>
          <p:spPr>
            <a:xfrm>
              <a:off x="889563" y="1195369"/>
              <a:ext cx="376512" cy="267958"/>
            </a:xfrm>
            <a:custGeom>
              <a:avLst/>
              <a:gdLst/>
              <a:ahLst/>
              <a:cxnLst/>
              <a:rect l="l" t="t" r="r" b="b"/>
              <a:pathLst>
                <a:path w="14491" h="10313" extrusionOk="0">
                  <a:moveTo>
                    <a:pt x="557" y="1"/>
                  </a:moveTo>
                  <a:cubicBezTo>
                    <a:pt x="249" y="1"/>
                    <a:pt x="1" y="251"/>
                    <a:pt x="1" y="560"/>
                  </a:cubicBezTo>
                  <a:lnTo>
                    <a:pt x="1" y="9589"/>
                  </a:lnTo>
                  <a:lnTo>
                    <a:pt x="7245" y="10313"/>
                  </a:lnTo>
                  <a:lnTo>
                    <a:pt x="14490" y="9589"/>
                  </a:lnTo>
                  <a:lnTo>
                    <a:pt x="14490" y="560"/>
                  </a:lnTo>
                  <a:cubicBezTo>
                    <a:pt x="14490" y="251"/>
                    <a:pt x="14242" y="1"/>
                    <a:pt x="13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128"/>
            <p:cNvSpPr/>
            <p:nvPr/>
          </p:nvSpPr>
          <p:spPr>
            <a:xfrm>
              <a:off x="1231570" y="1195369"/>
              <a:ext cx="34505" cy="251121"/>
            </a:xfrm>
            <a:custGeom>
              <a:avLst/>
              <a:gdLst/>
              <a:ahLst/>
              <a:cxnLst/>
              <a:rect l="l" t="t" r="r" b="b"/>
              <a:pathLst>
                <a:path w="1328" h="9665" extrusionOk="0">
                  <a:moveTo>
                    <a:pt x="0" y="1"/>
                  </a:moveTo>
                  <a:cubicBezTo>
                    <a:pt x="308" y="1"/>
                    <a:pt x="557" y="251"/>
                    <a:pt x="557" y="560"/>
                  </a:cubicBezTo>
                  <a:lnTo>
                    <a:pt x="557" y="9665"/>
                  </a:lnTo>
                  <a:lnTo>
                    <a:pt x="1327" y="9589"/>
                  </a:lnTo>
                  <a:lnTo>
                    <a:pt x="1327" y="560"/>
                  </a:lnTo>
                  <a:cubicBezTo>
                    <a:pt x="1327" y="251"/>
                    <a:pt x="1079" y="1"/>
                    <a:pt x="7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128"/>
            <p:cNvSpPr/>
            <p:nvPr/>
          </p:nvSpPr>
          <p:spPr>
            <a:xfrm>
              <a:off x="976448" y="1542937"/>
              <a:ext cx="202741" cy="28996"/>
            </a:xfrm>
            <a:custGeom>
              <a:avLst/>
              <a:gdLst/>
              <a:ahLst/>
              <a:cxnLst/>
              <a:rect l="l" t="t" r="r" b="b"/>
              <a:pathLst>
                <a:path w="7803" h="1116" extrusionOk="0">
                  <a:moveTo>
                    <a:pt x="262" y="0"/>
                  </a:moveTo>
                  <a:cubicBezTo>
                    <a:pt x="116" y="0"/>
                    <a:pt x="1" y="118"/>
                    <a:pt x="1" y="261"/>
                  </a:cubicBezTo>
                  <a:lnTo>
                    <a:pt x="1" y="855"/>
                  </a:lnTo>
                  <a:cubicBezTo>
                    <a:pt x="1" y="998"/>
                    <a:pt x="116" y="1116"/>
                    <a:pt x="262" y="1116"/>
                  </a:cubicBezTo>
                  <a:lnTo>
                    <a:pt x="7541" y="1116"/>
                  </a:lnTo>
                  <a:cubicBezTo>
                    <a:pt x="7687" y="1116"/>
                    <a:pt x="7802" y="998"/>
                    <a:pt x="7802" y="855"/>
                  </a:cubicBezTo>
                  <a:lnTo>
                    <a:pt x="7802" y="261"/>
                  </a:lnTo>
                  <a:cubicBezTo>
                    <a:pt x="7802" y="118"/>
                    <a:pt x="7687" y="0"/>
                    <a:pt x="7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128"/>
            <p:cNvSpPr/>
            <p:nvPr/>
          </p:nvSpPr>
          <p:spPr>
            <a:xfrm>
              <a:off x="1152064" y="1542937"/>
              <a:ext cx="27126" cy="28996"/>
            </a:xfrm>
            <a:custGeom>
              <a:avLst/>
              <a:gdLst/>
              <a:ahLst/>
              <a:cxnLst/>
              <a:rect l="l" t="t" r="r" b="b"/>
              <a:pathLst>
                <a:path w="1044" h="1116" extrusionOk="0">
                  <a:moveTo>
                    <a:pt x="1" y="0"/>
                  </a:moveTo>
                  <a:cubicBezTo>
                    <a:pt x="150" y="0"/>
                    <a:pt x="270" y="120"/>
                    <a:pt x="270" y="269"/>
                  </a:cubicBezTo>
                  <a:lnTo>
                    <a:pt x="270" y="847"/>
                  </a:lnTo>
                  <a:cubicBezTo>
                    <a:pt x="270" y="996"/>
                    <a:pt x="150" y="1116"/>
                    <a:pt x="1" y="1116"/>
                  </a:cubicBezTo>
                  <a:lnTo>
                    <a:pt x="774" y="1116"/>
                  </a:lnTo>
                  <a:cubicBezTo>
                    <a:pt x="923" y="1116"/>
                    <a:pt x="1043" y="996"/>
                    <a:pt x="1043" y="847"/>
                  </a:cubicBezTo>
                  <a:lnTo>
                    <a:pt x="1043" y="269"/>
                  </a:lnTo>
                  <a:cubicBezTo>
                    <a:pt x="1043" y="120"/>
                    <a:pt x="923"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128"/>
            <p:cNvSpPr/>
            <p:nvPr/>
          </p:nvSpPr>
          <p:spPr>
            <a:xfrm>
              <a:off x="933005" y="1137480"/>
              <a:ext cx="289627" cy="305814"/>
            </a:xfrm>
            <a:custGeom>
              <a:avLst/>
              <a:gdLst/>
              <a:ahLst/>
              <a:cxnLst/>
              <a:rect l="l" t="t" r="r" b="b"/>
              <a:pathLst>
                <a:path w="11147" h="11770" extrusionOk="0">
                  <a:moveTo>
                    <a:pt x="557" y="0"/>
                  </a:moveTo>
                  <a:cubicBezTo>
                    <a:pt x="249" y="0"/>
                    <a:pt x="1" y="251"/>
                    <a:pt x="1" y="556"/>
                  </a:cubicBezTo>
                  <a:lnTo>
                    <a:pt x="1" y="11770"/>
                  </a:lnTo>
                  <a:lnTo>
                    <a:pt x="11146" y="11770"/>
                  </a:lnTo>
                  <a:lnTo>
                    <a:pt x="11146" y="556"/>
                  </a:lnTo>
                  <a:cubicBezTo>
                    <a:pt x="11146" y="251"/>
                    <a:pt x="10898" y="0"/>
                    <a:pt x="105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128"/>
            <p:cNvSpPr/>
            <p:nvPr/>
          </p:nvSpPr>
          <p:spPr>
            <a:xfrm>
              <a:off x="1019891" y="1166451"/>
              <a:ext cx="57941" cy="28945"/>
            </a:xfrm>
            <a:custGeom>
              <a:avLst/>
              <a:gdLst/>
              <a:ahLst/>
              <a:cxnLst/>
              <a:rect l="l" t="t" r="r" b="b"/>
              <a:pathLst>
                <a:path w="2230" h="1114" extrusionOk="0">
                  <a:moveTo>
                    <a:pt x="262" y="1"/>
                  </a:moveTo>
                  <a:cubicBezTo>
                    <a:pt x="116" y="1"/>
                    <a:pt x="1" y="116"/>
                    <a:pt x="1" y="262"/>
                  </a:cubicBezTo>
                  <a:lnTo>
                    <a:pt x="1" y="852"/>
                  </a:lnTo>
                  <a:cubicBezTo>
                    <a:pt x="1" y="999"/>
                    <a:pt x="116" y="1114"/>
                    <a:pt x="262" y="1114"/>
                  </a:cubicBezTo>
                  <a:lnTo>
                    <a:pt x="1968" y="1114"/>
                  </a:lnTo>
                  <a:cubicBezTo>
                    <a:pt x="2112" y="1114"/>
                    <a:pt x="2229" y="999"/>
                    <a:pt x="2229" y="852"/>
                  </a:cubicBezTo>
                  <a:lnTo>
                    <a:pt x="2229" y="262"/>
                  </a:lnTo>
                  <a:cubicBezTo>
                    <a:pt x="2229" y="116"/>
                    <a:pt x="2112" y="1"/>
                    <a:pt x="1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128"/>
            <p:cNvSpPr/>
            <p:nvPr/>
          </p:nvSpPr>
          <p:spPr>
            <a:xfrm>
              <a:off x="1019891" y="1224366"/>
              <a:ext cx="86937" cy="28996"/>
            </a:xfrm>
            <a:custGeom>
              <a:avLst/>
              <a:gdLst/>
              <a:ahLst/>
              <a:cxnLst/>
              <a:rect l="l" t="t" r="r" b="b"/>
              <a:pathLst>
                <a:path w="3346" h="1116" extrusionOk="0">
                  <a:moveTo>
                    <a:pt x="262" y="0"/>
                  </a:moveTo>
                  <a:cubicBezTo>
                    <a:pt x="116" y="0"/>
                    <a:pt x="1" y="118"/>
                    <a:pt x="1" y="261"/>
                  </a:cubicBezTo>
                  <a:lnTo>
                    <a:pt x="1" y="854"/>
                  </a:lnTo>
                  <a:cubicBezTo>
                    <a:pt x="1" y="998"/>
                    <a:pt x="116" y="1116"/>
                    <a:pt x="262" y="1116"/>
                  </a:cubicBezTo>
                  <a:lnTo>
                    <a:pt x="3084" y="1116"/>
                  </a:lnTo>
                  <a:cubicBezTo>
                    <a:pt x="3227" y="1116"/>
                    <a:pt x="3345" y="998"/>
                    <a:pt x="3345" y="854"/>
                  </a:cubicBezTo>
                  <a:lnTo>
                    <a:pt x="3345" y="261"/>
                  </a:lnTo>
                  <a:cubicBezTo>
                    <a:pt x="3345" y="118"/>
                    <a:pt x="3227" y="0"/>
                    <a:pt x="3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128"/>
            <p:cNvSpPr/>
            <p:nvPr/>
          </p:nvSpPr>
          <p:spPr>
            <a:xfrm>
              <a:off x="1135721" y="1224366"/>
              <a:ext cx="57993" cy="28996"/>
            </a:xfrm>
            <a:custGeom>
              <a:avLst/>
              <a:gdLst/>
              <a:ahLst/>
              <a:cxnLst/>
              <a:rect l="l" t="t" r="r" b="b"/>
              <a:pathLst>
                <a:path w="2232" h="1116" extrusionOk="0">
                  <a:moveTo>
                    <a:pt x="261" y="0"/>
                  </a:moveTo>
                  <a:cubicBezTo>
                    <a:pt x="118" y="0"/>
                    <a:pt x="0" y="118"/>
                    <a:pt x="0" y="261"/>
                  </a:cubicBezTo>
                  <a:lnTo>
                    <a:pt x="0" y="854"/>
                  </a:lnTo>
                  <a:cubicBezTo>
                    <a:pt x="0" y="998"/>
                    <a:pt x="118" y="1116"/>
                    <a:pt x="261" y="1116"/>
                  </a:cubicBezTo>
                  <a:lnTo>
                    <a:pt x="1970" y="1116"/>
                  </a:lnTo>
                  <a:cubicBezTo>
                    <a:pt x="2114" y="1116"/>
                    <a:pt x="2231" y="998"/>
                    <a:pt x="2231" y="854"/>
                  </a:cubicBezTo>
                  <a:lnTo>
                    <a:pt x="2231" y="261"/>
                  </a:lnTo>
                  <a:cubicBezTo>
                    <a:pt x="2231" y="118"/>
                    <a:pt x="2114" y="0"/>
                    <a:pt x="1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128"/>
            <p:cNvSpPr/>
            <p:nvPr/>
          </p:nvSpPr>
          <p:spPr>
            <a:xfrm>
              <a:off x="955402" y="1159877"/>
              <a:ext cx="42118" cy="42092"/>
            </a:xfrm>
            <a:custGeom>
              <a:avLst/>
              <a:gdLst/>
              <a:ahLst/>
              <a:cxnLst/>
              <a:rect l="l" t="t" r="r" b="b"/>
              <a:pathLst>
                <a:path w="1621" h="1620" extrusionOk="0">
                  <a:moveTo>
                    <a:pt x="1098" y="504"/>
                  </a:moveTo>
                  <a:cubicBezTo>
                    <a:pt x="1109" y="504"/>
                    <a:pt x="1114" y="512"/>
                    <a:pt x="1114" y="523"/>
                  </a:cubicBezTo>
                  <a:lnTo>
                    <a:pt x="1114" y="1097"/>
                  </a:lnTo>
                  <a:cubicBezTo>
                    <a:pt x="1114" y="1108"/>
                    <a:pt x="1109" y="1116"/>
                    <a:pt x="1098" y="1116"/>
                  </a:cubicBezTo>
                  <a:lnTo>
                    <a:pt x="521" y="1116"/>
                  </a:lnTo>
                  <a:cubicBezTo>
                    <a:pt x="513" y="1116"/>
                    <a:pt x="505" y="1108"/>
                    <a:pt x="505" y="1097"/>
                  </a:cubicBezTo>
                  <a:lnTo>
                    <a:pt x="505" y="523"/>
                  </a:lnTo>
                  <a:cubicBezTo>
                    <a:pt x="505" y="512"/>
                    <a:pt x="513" y="504"/>
                    <a:pt x="521" y="504"/>
                  </a:cubicBezTo>
                  <a:close/>
                  <a:moveTo>
                    <a:pt x="521" y="0"/>
                  </a:moveTo>
                  <a:cubicBezTo>
                    <a:pt x="233" y="0"/>
                    <a:pt x="1" y="235"/>
                    <a:pt x="1" y="523"/>
                  </a:cubicBezTo>
                  <a:lnTo>
                    <a:pt x="1" y="1097"/>
                  </a:lnTo>
                  <a:cubicBezTo>
                    <a:pt x="1" y="1385"/>
                    <a:pt x="233" y="1620"/>
                    <a:pt x="521" y="1620"/>
                  </a:cubicBezTo>
                  <a:lnTo>
                    <a:pt x="1098" y="1620"/>
                  </a:lnTo>
                  <a:cubicBezTo>
                    <a:pt x="1386" y="1620"/>
                    <a:pt x="1621" y="1385"/>
                    <a:pt x="1621" y="1097"/>
                  </a:cubicBezTo>
                  <a:lnTo>
                    <a:pt x="1621" y="523"/>
                  </a:lnTo>
                  <a:cubicBezTo>
                    <a:pt x="1621" y="235"/>
                    <a:pt x="1386" y="0"/>
                    <a:pt x="1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p128"/>
            <p:cNvSpPr/>
            <p:nvPr/>
          </p:nvSpPr>
          <p:spPr>
            <a:xfrm>
              <a:off x="1019891" y="1340222"/>
              <a:ext cx="86937" cy="28945"/>
            </a:xfrm>
            <a:custGeom>
              <a:avLst/>
              <a:gdLst/>
              <a:ahLst/>
              <a:cxnLst/>
              <a:rect l="l" t="t" r="r" b="b"/>
              <a:pathLst>
                <a:path w="3346" h="1114" extrusionOk="0">
                  <a:moveTo>
                    <a:pt x="262" y="1"/>
                  </a:moveTo>
                  <a:cubicBezTo>
                    <a:pt x="116" y="1"/>
                    <a:pt x="1" y="116"/>
                    <a:pt x="1" y="262"/>
                  </a:cubicBezTo>
                  <a:lnTo>
                    <a:pt x="1" y="853"/>
                  </a:lnTo>
                  <a:cubicBezTo>
                    <a:pt x="1" y="999"/>
                    <a:pt x="116" y="1114"/>
                    <a:pt x="262" y="1114"/>
                  </a:cubicBezTo>
                  <a:lnTo>
                    <a:pt x="3084" y="1114"/>
                  </a:lnTo>
                  <a:cubicBezTo>
                    <a:pt x="3227" y="1114"/>
                    <a:pt x="3345" y="999"/>
                    <a:pt x="3345" y="853"/>
                  </a:cubicBezTo>
                  <a:lnTo>
                    <a:pt x="3345" y="262"/>
                  </a:lnTo>
                  <a:cubicBezTo>
                    <a:pt x="3345" y="116"/>
                    <a:pt x="3227" y="1"/>
                    <a:pt x="3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5" name="Google Shape;10525;p128"/>
            <p:cNvSpPr/>
            <p:nvPr/>
          </p:nvSpPr>
          <p:spPr>
            <a:xfrm>
              <a:off x="1135721" y="1340222"/>
              <a:ext cx="57993" cy="28945"/>
            </a:xfrm>
            <a:custGeom>
              <a:avLst/>
              <a:gdLst/>
              <a:ahLst/>
              <a:cxnLst/>
              <a:rect l="l" t="t" r="r" b="b"/>
              <a:pathLst>
                <a:path w="2232" h="1114" extrusionOk="0">
                  <a:moveTo>
                    <a:pt x="261" y="1"/>
                  </a:moveTo>
                  <a:cubicBezTo>
                    <a:pt x="118" y="1"/>
                    <a:pt x="0" y="116"/>
                    <a:pt x="0" y="262"/>
                  </a:cubicBezTo>
                  <a:lnTo>
                    <a:pt x="0" y="853"/>
                  </a:lnTo>
                  <a:cubicBezTo>
                    <a:pt x="0" y="999"/>
                    <a:pt x="118" y="1114"/>
                    <a:pt x="261" y="1114"/>
                  </a:cubicBezTo>
                  <a:lnTo>
                    <a:pt x="1970" y="1114"/>
                  </a:lnTo>
                  <a:cubicBezTo>
                    <a:pt x="2114" y="1114"/>
                    <a:pt x="2231" y="999"/>
                    <a:pt x="2231" y="853"/>
                  </a:cubicBezTo>
                  <a:lnTo>
                    <a:pt x="2231" y="262"/>
                  </a:lnTo>
                  <a:cubicBezTo>
                    <a:pt x="2231" y="116"/>
                    <a:pt x="2114" y="1"/>
                    <a:pt x="19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128"/>
            <p:cNvSpPr/>
            <p:nvPr/>
          </p:nvSpPr>
          <p:spPr>
            <a:xfrm>
              <a:off x="955402" y="1275733"/>
              <a:ext cx="42118" cy="42118"/>
            </a:xfrm>
            <a:custGeom>
              <a:avLst/>
              <a:gdLst/>
              <a:ahLst/>
              <a:cxnLst/>
              <a:rect l="l" t="t" r="r" b="b"/>
              <a:pathLst>
                <a:path w="1621" h="1621" extrusionOk="0">
                  <a:moveTo>
                    <a:pt x="1098" y="505"/>
                  </a:moveTo>
                  <a:cubicBezTo>
                    <a:pt x="1109" y="505"/>
                    <a:pt x="1114" y="513"/>
                    <a:pt x="1114" y="521"/>
                  </a:cubicBezTo>
                  <a:lnTo>
                    <a:pt x="1114" y="1098"/>
                  </a:lnTo>
                  <a:cubicBezTo>
                    <a:pt x="1114" y="1106"/>
                    <a:pt x="1109" y="1114"/>
                    <a:pt x="1098" y="1114"/>
                  </a:cubicBezTo>
                  <a:lnTo>
                    <a:pt x="521" y="1114"/>
                  </a:lnTo>
                  <a:cubicBezTo>
                    <a:pt x="513" y="1114"/>
                    <a:pt x="505" y="1106"/>
                    <a:pt x="505" y="1098"/>
                  </a:cubicBezTo>
                  <a:lnTo>
                    <a:pt x="505" y="521"/>
                  </a:lnTo>
                  <a:cubicBezTo>
                    <a:pt x="505" y="513"/>
                    <a:pt x="513" y="505"/>
                    <a:pt x="521" y="505"/>
                  </a:cubicBezTo>
                  <a:close/>
                  <a:moveTo>
                    <a:pt x="521" y="1"/>
                  </a:moveTo>
                  <a:cubicBezTo>
                    <a:pt x="233" y="1"/>
                    <a:pt x="1" y="233"/>
                    <a:pt x="1" y="521"/>
                  </a:cubicBezTo>
                  <a:lnTo>
                    <a:pt x="1" y="1098"/>
                  </a:lnTo>
                  <a:cubicBezTo>
                    <a:pt x="1" y="1386"/>
                    <a:pt x="233" y="1621"/>
                    <a:pt x="521" y="1621"/>
                  </a:cubicBezTo>
                  <a:lnTo>
                    <a:pt x="1098" y="1621"/>
                  </a:lnTo>
                  <a:cubicBezTo>
                    <a:pt x="1386" y="1621"/>
                    <a:pt x="1621" y="1386"/>
                    <a:pt x="1621" y="1098"/>
                  </a:cubicBezTo>
                  <a:lnTo>
                    <a:pt x="1621" y="521"/>
                  </a:lnTo>
                  <a:cubicBezTo>
                    <a:pt x="1621" y="233"/>
                    <a:pt x="1386"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128"/>
            <p:cNvSpPr/>
            <p:nvPr/>
          </p:nvSpPr>
          <p:spPr>
            <a:xfrm>
              <a:off x="1188049" y="1137480"/>
              <a:ext cx="34583" cy="305814"/>
            </a:xfrm>
            <a:custGeom>
              <a:avLst/>
              <a:gdLst/>
              <a:ahLst/>
              <a:cxnLst/>
              <a:rect l="l" t="t" r="r" b="b"/>
              <a:pathLst>
                <a:path w="1331" h="11770" extrusionOk="0">
                  <a:moveTo>
                    <a:pt x="0" y="0"/>
                  </a:moveTo>
                  <a:cubicBezTo>
                    <a:pt x="309" y="0"/>
                    <a:pt x="557" y="251"/>
                    <a:pt x="557" y="556"/>
                  </a:cubicBezTo>
                  <a:lnTo>
                    <a:pt x="557" y="11770"/>
                  </a:lnTo>
                  <a:lnTo>
                    <a:pt x="1330" y="11770"/>
                  </a:lnTo>
                  <a:lnTo>
                    <a:pt x="1330" y="556"/>
                  </a:lnTo>
                  <a:cubicBezTo>
                    <a:pt x="1330" y="251"/>
                    <a:pt x="1082"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128"/>
            <p:cNvSpPr/>
            <p:nvPr/>
          </p:nvSpPr>
          <p:spPr>
            <a:xfrm>
              <a:off x="984321" y="1391563"/>
              <a:ext cx="186996" cy="51731"/>
            </a:xfrm>
            <a:custGeom>
              <a:avLst/>
              <a:gdLst/>
              <a:ahLst/>
              <a:cxnLst/>
              <a:rect l="l" t="t" r="r" b="b"/>
              <a:pathLst>
                <a:path w="7197" h="1991" extrusionOk="0">
                  <a:moveTo>
                    <a:pt x="534" y="0"/>
                  </a:moveTo>
                  <a:cubicBezTo>
                    <a:pt x="241" y="0"/>
                    <a:pt x="1" y="240"/>
                    <a:pt x="1" y="533"/>
                  </a:cubicBezTo>
                  <a:lnTo>
                    <a:pt x="1" y="1991"/>
                  </a:lnTo>
                  <a:lnTo>
                    <a:pt x="508" y="1991"/>
                  </a:lnTo>
                  <a:lnTo>
                    <a:pt x="508" y="533"/>
                  </a:lnTo>
                  <a:cubicBezTo>
                    <a:pt x="508" y="517"/>
                    <a:pt x="518" y="507"/>
                    <a:pt x="534" y="507"/>
                  </a:cubicBezTo>
                  <a:lnTo>
                    <a:pt x="6663" y="507"/>
                  </a:lnTo>
                  <a:cubicBezTo>
                    <a:pt x="6679" y="507"/>
                    <a:pt x="6689" y="517"/>
                    <a:pt x="6689" y="533"/>
                  </a:cubicBezTo>
                  <a:lnTo>
                    <a:pt x="6689" y="1991"/>
                  </a:lnTo>
                  <a:lnTo>
                    <a:pt x="7196" y="1991"/>
                  </a:lnTo>
                  <a:lnTo>
                    <a:pt x="7196" y="533"/>
                  </a:lnTo>
                  <a:cubicBezTo>
                    <a:pt x="7196" y="240"/>
                    <a:pt x="6956" y="0"/>
                    <a:pt x="6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128"/>
            <p:cNvSpPr/>
            <p:nvPr/>
          </p:nvSpPr>
          <p:spPr>
            <a:xfrm>
              <a:off x="1166536" y="1224366"/>
              <a:ext cx="27178" cy="28996"/>
            </a:xfrm>
            <a:custGeom>
              <a:avLst/>
              <a:gdLst/>
              <a:ahLst/>
              <a:cxnLst/>
              <a:rect l="l" t="t" r="r" b="b"/>
              <a:pathLst>
                <a:path w="1046" h="1116" extrusionOk="0">
                  <a:moveTo>
                    <a:pt x="0" y="0"/>
                  </a:moveTo>
                  <a:cubicBezTo>
                    <a:pt x="149" y="0"/>
                    <a:pt x="269" y="120"/>
                    <a:pt x="269" y="269"/>
                  </a:cubicBezTo>
                  <a:lnTo>
                    <a:pt x="269" y="847"/>
                  </a:lnTo>
                  <a:cubicBezTo>
                    <a:pt x="269" y="996"/>
                    <a:pt x="149" y="1116"/>
                    <a:pt x="0" y="1116"/>
                  </a:cubicBezTo>
                  <a:lnTo>
                    <a:pt x="784" y="1116"/>
                  </a:lnTo>
                  <a:cubicBezTo>
                    <a:pt x="928" y="1116"/>
                    <a:pt x="1045" y="998"/>
                    <a:pt x="1045" y="854"/>
                  </a:cubicBezTo>
                  <a:lnTo>
                    <a:pt x="1045" y="261"/>
                  </a:lnTo>
                  <a:cubicBezTo>
                    <a:pt x="1045" y="118"/>
                    <a:pt x="92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128"/>
            <p:cNvSpPr/>
            <p:nvPr/>
          </p:nvSpPr>
          <p:spPr>
            <a:xfrm>
              <a:off x="1079650" y="1224366"/>
              <a:ext cx="27178" cy="28996"/>
            </a:xfrm>
            <a:custGeom>
              <a:avLst/>
              <a:gdLst/>
              <a:ahLst/>
              <a:cxnLst/>
              <a:rect l="l" t="t" r="r" b="b"/>
              <a:pathLst>
                <a:path w="1046" h="1116" extrusionOk="0">
                  <a:moveTo>
                    <a:pt x="0" y="0"/>
                  </a:moveTo>
                  <a:cubicBezTo>
                    <a:pt x="149" y="0"/>
                    <a:pt x="269" y="120"/>
                    <a:pt x="269" y="269"/>
                  </a:cubicBezTo>
                  <a:lnTo>
                    <a:pt x="269" y="847"/>
                  </a:lnTo>
                  <a:cubicBezTo>
                    <a:pt x="269" y="996"/>
                    <a:pt x="149" y="1116"/>
                    <a:pt x="0" y="1116"/>
                  </a:cubicBezTo>
                  <a:lnTo>
                    <a:pt x="784" y="1116"/>
                  </a:lnTo>
                  <a:cubicBezTo>
                    <a:pt x="927" y="1116"/>
                    <a:pt x="1045" y="998"/>
                    <a:pt x="1045" y="854"/>
                  </a:cubicBezTo>
                  <a:lnTo>
                    <a:pt x="1045" y="261"/>
                  </a:lnTo>
                  <a:cubicBezTo>
                    <a:pt x="1045" y="118"/>
                    <a:pt x="927" y="0"/>
                    <a:pt x="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128"/>
            <p:cNvSpPr/>
            <p:nvPr/>
          </p:nvSpPr>
          <p:spPr>
            <a:xfrm>
              <a:off x="1166536" y="1340222"/>
              <a:ext cx="27178" cy="28945"/>
            </a:xfrm>
            <a:custGeom>
              <a:avLst/>
              <a:gdLst/>
              <a:ahLst/>
              <a:cxnLst/>
              <a:rect l="l" t="t" r="r" b="b"/>
              <a:pathLst>
                <a:path w="1046" h="1114" extrusionOk="0">
                  <a:moveTo>
                    <a:pt x="0" y="1"/>
                  </a:moveTo>
                  <a:cubicBezTo>
                    <a:pt x="149" y="1"/>
                    <a:pt x="269" y="121"/>
                    <a:pt x="269" y="270"/>
                  </a:cubicBezTo>
                  <a:lnTo>
                    <a:pt x="269" y="845"/>
                  </a:lnTo>
                  <a:cubicBezTo>
                    <a:pt x="269" y="994"/>
                    <a:pt x="149" y="1114"/>
                    <a:pt x="0" y="1114"/>
                  </a:cubicBezTo>
                  <a:lnTo>
                    <a:pt x="784" y="1114"/>
                  </a:lnTo>
                  <a:cubicBezTo>
                    <a:pt x="928" y="1114"/>
                    <a:pt x="1045" y="999"/>
                    <a:pt x="1045" y="853"/>
                  </a:cubicBezTo>
                  <a:lnTo>
                    <a:pt x="1045" y="262"/>
                  </a:lnTo>
                  <a:cubicBezTo>
                    <a:pt x="1045" y="116"/>
                    <a:pt x="928"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128"/>
            <p:cNvSpPr/>
            <p:nvPr/>
          </p:nvSpPr>
          <p:spPr>
            <a:xfrm>
              <a:off x="1079650" y="1340222"/>
              <a:ext cx="27178" cy="28945"/>
            </a:xfrm>
            <a:custGeom>
              <a:avLst/>
              <a:gdLst/>
              <a:ahLst/>
              <a:cxnLst/>
              <a:rect l="l" t="t" r="r" b="b"/>
              <a:pathLst>
                <a:path w="1046" h="1114" extrusionOk="0">
                  <a:moveTo>
                    <a:pt x="0" y="1"/>
                  </a:moveTo>
                  <a:cubicBezTo>
                    <a:pt x="149" y="1"/>
                    <a:pt x="269" y="121"/>
                    <a:pt x="269" y="270"/>
                  </a:cubicBezTo>
                  <a:lnTo>
                    <a:pt x="269" y="845"/>
                  </a:lnTo>
                  <a:cubicBezTo>
                    <a:pt x="269" y="994"/>
                    <a:pt x="149" y="1114"/>
                    <a:pt x="0" y="1114"/>
                  </a:cubicBezTo>
                  <a:lnTo>
                    <a:pt x="784" y="1114"/>
                  </a:lnTo>
                  <a:cubicBezTo>
                    <a:pt x="927" y="1114"/>
                    <a:pt x="1045" y="999"/>
                    <a:pt x="1045" y="853"/>
                  </a:cubicBezTo>
                  <a:lnTo>
                    <a:pt x="1045" y="262"/>
                  </a:lnTo>
                  <a:cubicBezTo>
                    <a:pt x="1045" y="116"/>
                    <a:pt x="927"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128"/>
            <p:cNvSpPr/>
            <p:nvPr/>
          </p:nvSpPr>
          <p:spPr>
            <a:xfrm>
              <a:off x="1019891" y="1282255"/>
              <a:ext cx="57941" cy="29022"/>
            </a:xfrm>
            <a:custGeom>
              <a:avLst/>
              <a:gdLst/>
              <a:ahLst/>
              <a:cxnLst/>
              <a:rect l="l" t="t" r="r" b="b"/>
              <a:pathLst>
                <a:path w="2230" h="1117" extrusionOk="0">
                  <a:moveTo>
                    <a:pt x="262" y="1"/>
                  </a:moveTo>
                  <a:cubicBezTo>
                    <a:pt x="116" y="1"/>
                    <a:pt x="1" y="118"/>
                    <a:pt x="1" y="262"/>
                  </a:cubicBezTo>
                  <a:lnTo>
                    <a:pt x="1" y="855"/>
                  </a:lnTo>
                  <a:cubicBezTo>
                    <a:pt x="1" y="999"/>
                    <a:pt x="116" y="1116"/>
                    <a:pt x="262" y="1116"/>
                  </a:cubicBezTo>
                  <a:lnTo>
                    <a:pt x="1968" y="1116"/>
                  </a:lnTo>
                  <a:cubicBezTo>
                    <a:pt x="2112" y="1116"/>
                    <a:pt x="2229" y="999"/>
                    <a:pt x="2229" y="855"/>
                  </a:cubicBezTo>
                  <a:lnTo>
                    <a:pt x="2229" y="262"/>
                  </a:lnTo>
                  <a:cubicBezTo>
                    <a:pt x="2229" y="118"/>
                    <a:pt x="2112" y="1"/>
                    <a:pt x="1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128"/>
            <p:cNvSpPr/>
            <p:nvPr/>
          </p:nvSpPr>
          <p:spPr>
            <a:xfrm>
              <a:off x="1051537" y="1282255"/>
              <a:ext cx="26294" cy="29022"/>
            </a:xfrm>
            <a:custGeom>
              <a:avLst/>
              <a:gdLst/>
              <a:ahLst/>
              <a:cxnLst/>
              <a:rect l="l" t="t" r="r" b="b"/>
              <a:pathLst>
                <a:path w="1012" h="1117" extrusionOk="0">
                  <a:moveTo>
                    <a:pt x="0" y="1"/>
                  </a:moveTo>
                  <a:cubicBezTo>
                    <a:pt x="144" y="1"/>
                    <a:pt x="262" y="118"/>
                    <a:pt x="262" y="262"/>
                  </a:cubicBezTo>
                  <a:lnTo>
                    <a:pt x="262" y="855"/>
                  </a:lnTo>
                  <a:cubicBezTo>
                    <a:pt x="262" y="999"/>
                    <a:pt x="144" y="1116"/>
                    <a:pt x="0" y="1116"/>
                  </a:cubicBezTo>
                  <a:lnTo>
                    <a:pt x="750" y="1116"/>
                  </a:lnTo>
                  <a:cubicBezTo>
                    <a:pt x="894" y="1116"/>
                    <a:pt x="1011" y="999"/>
                    <a:pt x="1011" y="855"/>
                  </a:cubicBezTo>
                  <a:lnTo>
                    <a:pt x="1011" y="262"/>
                  </a:lnTo>
                  <a:cubicBezTo>
                    <a:pt x="1011" y="118"/>
                    <a:pt x="894"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128"/>
            <p:cNvSpPr/>
            <p:nvPr/>
          </p:nvSpPr>
          <p:spPr>
            <a:xfrm>
              <a:off x="1051537" y="1166451"/>
              <a:ext cx="26294" cy="28945"/>
            </a:xfrm>
            <a:custGeom>
              <a:avLst/>
              <a:gdLst/>
              <a:ahLst/>
              <a:cxnLst/>
              <a:rect l="l" t="t" r="r" b="b"/>
              <a:pathLst>
                <a:path w="1012" h="1114" extrusionOk="0">
                  <a:moveTo>
                    <a:pt x="0" y="1"/>
                  </a:moveTo>
                  <a:cubicBezTo>
                    <a:pt x="144" y="1"/>
                    <a:pt x="262" y="116"/>
                    <a:pt x="262" y="262"/>
                  </a:cubicBezTo>
                  <a:lnTo>
                    <a:pt x="262" y="852"/>
                  </a:lnTo>
                  <a:cubicBezTo>
                    <a:pt x="262" y="999"/>
                    <a:pt x="144" y="1114"/>
                    <a:pt x="0" y="1114"/>
                  </a:cubicBezTo>
                  <a:lnTo>
                    <a:pt x="750" y="1114"/>
                  </a:lnTo>
                  <a:cubicBezTo>
                    <a:pt x="894" y="1114"/>
                    <a:pt x="1011" y="999"/>
                    <a:pt x="1011" y="852"/>
                  </a:cubicBezTo>
                  <a:lnTo>
                    <a:pt x="1011" y="262"/>
                  </a:lnTo>
                  <a:cubicBezTo>
                    <a:pt x="1011" y="116"/>
                    <a:pt x="894"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128"/>
            <p:cNvSpPr/>
            <p:nvPr/>
          </p:nvSpPr>
          <p:spPr>
            <a:xfrm>
              <a:off x="860592" y="1441579"/>
              <a:ext cx="434453" cy="43469"/>
            </a:xfrm>
            <a:custGeom>
              <a:avLst/>
              <a:gdLst/>
              <a:ahLst/>
              <a:cxnLst/>
              <a:rect l="l" t="t" r="r" b="b"/>
              <a:pathLst>
                <a:path w="16721" h="1673" extrusionOk="0">
                  <a:moveTo>
                    <a:pt x="0" y="1"/>
                  </a:moveTo>
                  <a:lnTo>
                    <a:pt x="0" y="557"/>
                  </a:lnTo>
                  <a:cubicBezTo>
                    <a:pt x="0" y="1174"/>
                    <a:pt x="499" y="1673"/>
                    <a:pt x="1116" y="1673"/>
                  </a:cubicBezTo>
                  <a:lnTo>
                    <a:pt x="15605" y="1673"/>
                  </a:lnTo>
                  <a:cubicBezTo>
                    <a:pt x="16222" y="1673"/>
                    <a:pt x="16721" y="1174"/>
                    <a:pt x="16721" y="557"/>
                  </a:cubicBezTo>
                  <a:lnTo>
                    <a:pt x="16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128"/>
            <p:cNvSpPr/>
            <p:nvPr/>
          </p:nvSpPr>
          <p:spPr>
            <a:xfrm>
              <a:off x="1245938" y="1441579"/>
              <a:ext cx="49107" cy="43469"/>
            </a:xfrm>
            <a:custGeom>
              <a:avLst/>
              <a:gdLst/>
              <a:ahLst/>
              <a:cxnLst/>
              <a:rect l="l" t="t" r="r" b="b"/>
              <a:pathLst>
                <a:path w="1890" h="1673" extrusionOk="0">
                  <a:moveTo>
                    <a:pt x="1117" y="1"/>
                  </a:moveTo>
                  <a:lnTo>
                    <a:pt x="1117" y="557"/>
                  </a:lnTo>
                  <a:cubicBezTo>
                    <a:pt x="1117" y="1174"/>
                    <a:pt x="618" y="1673"/>
                    <a:pt x="1" y="1673"/>
                  </a:cubicBezTo>
                  <a:lnTo>
                    <a:pt x="774" y="1673"/>
                  </a:lnTo>
                  <a:cubicBezTo>
                    <a:pt x="1391" y="1673"/>
                    <a:pt x="1890" y="1174"/>
                    <a:pt x="1890" y="557"/>
                  </a:cubicBezTo>
                  <a:lnTo>
                    <a:pt x="18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8" name="Google Shape;10538;p128"/>
          <p:cNvGrpSpPr/>
          <p:nvPr/>
        </p:nvGrpSpPr>
        <p:grpSpPr>
          <a:xfrm>
            <a:off x="1684887" y="1137480"/>
            <a:ext cx="333122" cy="434453"/>
            <a:chOff x="1684887" y="1137480"/>
            <a:chExt cx="333122" cy="434453"/>
          </a:xfrm>
        </p:grpSpPr>
        <p:sp>
          <p:nvSpPr>
            <p:cNvPr id="10539" name="Google Shape;10539;p128"/>
            <p:cNvSpPr/>
            <p:nvPr/>
          </p:nvSpPr>
          <p:spPr>
            <a:xfrm>
              <a:off x="1728330" y="1209893"/>
              <a:ext cx="289679" cy="362040"/>
            </a:xfrm>
            <a:custGeom>
              <a:avLst/>
              <a:gdLst/>
              <a:ahLst/>
              <a:cxnLst/>
              <a:rect l="l" t="t" r="r" b="b"/>
              <a:pathLst>
                <a:path w="11149" h="13934" extrusionOk="0">
                  <a:moveTo>
                    <a:pt x="7804" y="1"/>
                  </a:moveTo>
                  <a:lnTo>
                    <a:pt x="0" y="12262"/>
                  </a:lnTo>
                  <a:lnTo>
                    <a:pt x="0" y="13377"/>
                  </a:lnTo>
                  <a:cubicBezTo>
                    <a:pt x="0" y="13686"/>
                    <a:pt x="251" y="13934"/>
                    <a:pt x="560" y="13934"/>
                  </a:cubicBezTo>
                  <a:lnTo>
                    <a:pt x="10592" y="13934"/>
                  </a:lnTo>
                  <a:cubicBezTo>
                    <a:pt x="10900" y="13934"/>
                    <a:pt x="11149" y="13686"/>
                    <a:pt x="11149" y="13377"/>
                  </a:cubicBezTo>
                  <a:lnTo>
                    <a:pt x="11149" y="557"/>
                  </a:lnTo>
                  <a:cubicBezTo>
                    <a:pt x="11149" y="249"/>
                    <a:pt x="10900" y="1"/>
                    <a:pt x="10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128"/>
            <p:cNvSpPr/>
            <p:nvPr/>
          </p:nvSpPr>
          <p:spPr>
            <a:xfrm>
              <a:off x="1983426" y="1209893"/>
              <a:ext cx="34583" cy="362040"/>
            </a:xfrm>
            <a:custGeom>
              <a:avLst/>
              <a:gdLst/>
              <a:ahLst/>
              <a:cxnLst/>
              <a:rect l="l" t="t" r="r" b="b"/>
              <a:pathLst>
                <a:path w="1331" h="13934" extrusionOk="0">
                  <a:moveTo>
                    <a:pt x="1" y="1"/>
                  </a:moveTo>
                  <a:cubicBezTo>
                    <a:pt x="306" y="1"/>
                    <a:pt x="557" y="249"/>
                    <a:pt x="557" y="557"/>
                  </a:cubicBezTo>
                  <a:lnTo>
                    <a:pt x="557" y="13377"/>
                  </a:lnTo>
                  <a:cubicBezTo>
                    <a:pt x="557" y="13686"/>
                    <a:pt x="306" y="13934"/>
                    <a:pt x="1" y="13934"/>
                  </a:cubicBezTo>
                  <a:lnTo>
                    <a:pt x="774" y="13934"/>
                  </a:lnTo>
                  <a:cubicBezTo>
                    <a:pt x="1082" y="13934"/>
                    <a:pt x="1331" y="13686"/>
                    <a:pt x="1331" y="13377"/>
                  </a:cubicBezTo>
                  <a:lnTo>
                    <a:pt x="1331" y="557"/>
                  </a:lnTo>
                  <a:cubicBezTo>
                    <a:pt x="1331" y="249"/>
                    <a:pt x="1082"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128"/>
            <p:cNvSpPr/>
            <p:nvPr/>
          </p:nvSpPr>
          <p:spPr>
            <a:xfrm>
              <a:off x="1684887" y="1166451"/>
              <a:ext cx="289679" cy="362040"/>
            </a:xfrm>
            <a:custGeom>
              <a:avLst/>
              <a:gdLst/>
              <a:ahLst/>
              <a:cxnLst/>
              <a:rect l="l" t="t" r="r" b="b"/>
              <a:pathLst>
                <a:path w="11149" h="13934" extrusionOk="0">
                  <a:moveTo>
                    <a:pt x="559" y="1"/>
                  </a:moveTo>
                  <a:cubicBezTo>
                    <a:pt x="251" y="1"/>
                    <a:pt x="0" y="249"/>
                    <a:pt x="0" y="557"/>
                  </a:cubicBezTo>
                  <a:lnTo>
                    <a:pt x="0" y="13377"/>
                  </a:lnTo>
                  <a:cubicBezTo>
                    <a:pt x="0" y="13683"/>
                    <a:pt x="251" y="13934"/>
                    <a:pt x="559" y="13934"/>
                  </a:cubicBezTo>
                  <a:lnTo>
                    <a:pt x="10592" y="13934"/>
                  </a:lnTo>
                  <a:cubicBezTo>
                    <a:pt x="10900" y="13934"/>
                    <a:pt x="11148" y="13683"/>
                    <a:pt x="11148" y="13377"/>
                  </a:cubicBezTo>
                  <a:lnTo>
                    <a:pt x="11148" y="3345"/>
                  </a:lnTo>
                  <a:lnTo>
                    <a:pt x="9071" y="2368"/>
                  </a:lnTo>
                  <a:lnTo>
                    <a:pt x="78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128"/>
            <p:cNvSpPr/>
            <p:nvPr/>
          </p:nvSpPr>
          <p:spPr>
            <a:xfrm>
              <a:off x="1887654" y="1166451"/>
              <a:ext cx="86911" cy="86911"/>
            </a:xfrm>
            <a:custGeom>
              <a:avLst/>
              <a:gdLst/>
              <a:ahLst/>
              <a:cxnLst/>
              <a:rect l="l" t="t" r="r" b="b"/>
              <a:pathLst>
                <a:path w="3345" h="3345" extrusionOk="0">
                  <a:moveTo>
                    <a:pt x="0" y="1"/>
                  </a:moveTo>
                  <a:lnTo>
                    <a:pt x="0" y="2786"/>
                  </a:lnTo>
                  <a:cubicBezTo>
                    <a:pt x="0" y="3094"/>
                    <a:pt x="251" y="3345"/>
                    <a:pt x="557" y="3345"/>
                  </a:cubicBezTo>
                  <a:lnTo>
                    <a:pt x="3344" y="33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128"/>
            <p:cNvSpPr/>
            <p:nvPr/>
          </p:nvSpPr>
          <p:spPr>
            <a:xfrm>
              <a:off x="1713857" y="1296779"/>
              <a:ext cx="173823" cy="28945"/>
            </a:xfrm>
            <a:custGeom>
              <a:avLst/>
              <a:gdLst/>
              <a:ahLst/>
              <a:cxnLst/>
              <a:rect l="l" t="t" r="r" b="b"/>
              <a:pathLst>
                <a:path w="6690" h="1114" extrusionOk="0">
                  <a:moveTo>
                    <a:pt x="262" y="1"/>
                  </a:moveTo>
                  <a:cubicBezTo>
                    <a:pt x="118" y="1"/>
                    <a:pt x="1" y="116"/>
                    <a:pt x="1" y="262"/>
                  </a:cubicBezTo>
                  <a:lnTo>
                    <a:pt x="1" y="853"/>
                  </a:lnTo>
                  <a:cubicBezTo>
                    <a:pt x="1" y="999"/>
                    <a:pt x="118" y="1114"/>
                    <a:pt x="262" y="1114"/>
                  </a:cubicBezTo>
                  <a:lnTo>
                    <a:pt x="6428" y="1114"/>
                  </a:lnTo>
                  <a:cubicBezTo>
                    <a:pt x="6572" y="1114"/>
                    <a:pt x="6689" y="999"/>
                    <a:pt x="6689" y="853"/>
                  </a:cubicBezTo>
                  <a:lnTo>
                    <a:pt x="6689" y="262"/>
                  </a:lnTo>
                  <a:cubicBezTo>
                    <a:pt x="6689" y="116"/>
                    <a:pt x="6572" y="1"/>
                    <a:pt x="6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128"/>
            <p:cNvSpPr/>
            <p:nvPr/>
          </p:nvSpPr>
          <p:spPr>
            <a:xfrm>
              <a:off x="1779047" y="1209893"/>
              <a:ext cx="72439" cy="28945"/>
            </a:xfrm>
            <a:custGeom>
              <a:avLst/>
              <a:gdLst/>
              <a:ahLst/>
              <a:cxnLst/>
              <a:rect l="l" t="t" r="r" b="b"/>
              <a:pathLst>
                <a:path w="2788" h="1114" extrusionOk="0">
                  <a:moveTo>
                    <a:pt x="261" y="1"/>
                  </a:moveTo>
                  <a:cubicBezTo>
                    <a:pt x="118" y="1"/>
                    <a:pt x="0" y="116"/>
                    <a:pt x="0" y="262"/>
                  </a:cubicBezTo>
                  <a:lnTo>
                    <a:pt x="0" y="852"/>
                  </a:lnTo>
                  <a:cubicBezTo>
                    <a:pt x="0" y="999"/>
                    <a:pt x="118" y="1114"/>
                    <a:pt x="261" y="1114"/>
                  </a:cubicBezTo>
                  <a:lnTo>
                    <a:pt x="2526" y="1114"/>
                  </a:lnTo>
                  <a:cubicBezTo>
                    <a:pt x="2670" y="1114"/>
                    <a:pt x="2788" y="999"/>
                    <a:pt x="2788" y="852"/>
                  </a:cubicBezTo>
                  <a:lnTo>
                    <a:pt x="2788" y="262"/>
                  </a:lnTo>
                  <a:cubicBezTo>
                    <a:pt x="2788" y="116"/>
                    <a:pt x="2670" y="1"/>
                    <a:pt x="25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128"/>
            <p:cNvSpPr/>
            <p:nvPr/>
          </p:nvSpPr>
          <p:spPr>
            <a:xfrm>
              <a:off x="1910051" y="1290205"/>
              <a:ext cx="42118" cy="42118"/>
            </a:xfrm>
            <a:custGeom>
              <a:avLst/>
              <a:gdLst/>
              <a:ahLst/>
              <a:cxnLst/>
              <a:rect l="l" t="t" r="r" b="b"/>
              <a:pathLst>
                <a:path w="1621" h="1621" extrusionOk="0">
                  <a:moveTo>
                    <a:pt x="1098" y="505"/>
                  </a:moveTo>
                  <a:cubicBezTo>
                    <a:pt x="1108" y="505"/>
                    <a:pt x="1116" y="512"/>
                    <a:pt x="1116" y="523"/>
                  </a:cubicBezTo>
                  <a:lnTo>
                    <a:pt x="1116" y="1098"/>
                  </a:lnTo>
                  <a:cubicBezTo>
                    <a:pt x="1116" y="1108"/>
                    <a:pt x="1108" y="1116"/>
                    <a:pt x="1098" y="1116"/>
                  </a:cubicBezTo>
                  <a:lnTo>
                    <a:pt x="523" y="1116"/>
                  </a:lnTo>
                  <a:cubicBezTo>
                    <a:pt x="513" y="1116"/>
                    <a:pt x="505" y="1108"/>
                    <a:pt x="505" y="1098"/>
                  </a:cubicBezTo>
                  <a:lnTo>
                    <a:pt x="505" y="523"/>
                  </a:lnTo>
                  <a:cubicBezTo>
                    <a:pt x="505" y="512"/>
                    <a:pt x="513" y="505"/>
                    <a:pt x="523" y="505"/>
                  </a:cubicBezTo>
                  <a:close/>
                  <a:moveTo>
                    <a:pt x="523" y="0"/>
                  </a:moveTo>
                  <a:cubicBezTo>
                    <a:pt x="236" y="0"/>
                    <a:pt x="0" y="236"/>
                    <a:pt x="0" y="523"/>
                  </a:cubicBezTo>
                  <a:lnTo>
                    <a:pt x="0" y="1098"/>
                  </a:lnTo>
                  <a:cubicBezTo>
                    <a:pt x="0" y="1385"/>
                    <a:pt x="236" y="1620"/>
                    <a:pt x="523" y="1620"/>
                  </a:cubicBezTo>
                  <a:lnTo>
                    <a:pt x="1098" y="1620"/>
                  </a:lnTo>
                  <a:cubicBezTo>
                    <a:pt x="1385" y="1620"/>
                    <a:pt x="1620" y="1385"/>
                    <a:pt x="1620" y="1098"/>
                  </a:cubicBezTo>
                  <a:lnTo>
                    <a:pt x="1620" y="523"/>
                  </a:lnTo>
                  <a:cubicBezTo>
                    <a:pt x="1620" y="236"/>
                    <a:pt x="1385" y="0"/>
                    <a:pt x="1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128"/>
            <p:cNvSpPr/>
            <p:nvPr/>
          </p:nvSpPr>
          <p:spPr>
            <a:xfrm>
              <a:off x="1713857" y="1354694"/>
              <a:ext cx="173823" cy="28996"/>
            </a:xfrm>
            <a:custGeom>
              <a:avLst/>
              <a:gdLst/>
              <a:ahLst/>
              <a:cxnLst/>
              <a:rect l="l" t="t" r="r" b="b"/>
              <a:pathLst>
                <a:path w="6690" h="1116" extrusionOk="0">
                  <a:moveTo>
                    <a:pt x="262" y="0"/>
                  </a:moveTo>
                  <a:cubicBezTo>
                    <a:pt x="118" y="0"/>
                    <a:pt x="1" y="118"/>
                    <a:pt x="1" y="262"/>
                  </a:cubicBezTo>
                  <a:lnTo>
                    <a:pt x="1" y="855"/>
                  </a:lnTo>
                  <a:cubicBezTo>
                    <a:pt x="1" y="998"/>
                    <a:pt x="118" y="1116"/>
                    <a:pt x="262" y="1116"/>
                  </a:cubicBezTo>
                  <a:lnTo>
                    <a:pt x="6428" y="1116"/>
                  </a:lnTo>
                  <a:cubicBezTo>
                    <a:pt x="6572" y="1116"/>
                    <a:pt x="6689" y="998"/>
                    <a:pt x="6689" y="855"/>
                  </a:cubicBezTo>
                  <a:lnTo>
                    <a:pt x="6689" y="262"/>
                  </a:lnTo>
                  <a:cubicBezTo>
                    <a:pt x="6689" y="118"/>
                    <a:pt x="6572" y="0"/>
                    <a:pt x="64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128"/>
            <p:cNvSpPr/>
            <p:nvPr/>
          </p:nvSpPr>
          <p:spPr>
            <a:xfrm>
              <a:off x="1910051" y="1348094"/>
              <a:ext cx="42118" cy="42118"/>
            </a:xfrm>
            <a:custGeom>
              <a:avLst/>
              <a:gdLst/>
              <a:ahLst/>
              <a:cxnLst/>
              <a:rect l="l" t="t" r="r" b="b"/>
              <a:pathLst>
                <a:path w="1621" h="1621" extrusionOk="0">
                  <a:moveTo>
                    <a:pt x="1098" y="508"/>
                  </a:moveTo>
                  <a:cubicBezTo>
                    <a:pt x="1108" y="508"/>
                    <a:pt x="1116" y="513"/>
                    <a:pt x="1116" y="524"/>
                  </a:cubicBezTo>
                  <a:lnTo>
                    <a:pt x="1116" y="1101"/>
                  </a:lnTo>
                  <a:cubicBezTo>
                    <a:pt x="1116" y="1109"/>
                    <a:pt x="1108" y="1117"/>
                    <a:pt x="1098" y="1117"/>
                  </a:cubicBezTo>
                  <a:lnTo>
                    <a:pt x="523" y="1117"/>
                  </a:lnTo>
                  <a:cubicBezTo>
                    <a:pt x="513" y="1117"/>
                    <a:pt x="505" y="1109"/>
                    <a:pt x="505" y="1101"/>
                  </a:cubicBezTo>
                  <a:lnTo>
                    <a:pt x="505" y="524"/>
                  </a:lnTo>
                  <a:cubicBezTo>
                    <a:pt x="505" y="513"/>
                    <a:pt x="513" y="508"/>
                    <a:pt x="523" y="508"/>
                  </a:cubicBezTo>
                  <a:close/>
                  <a:moveTo>
                    <a:pt x="523" y="1"/>
                  </a:moveTo>
                  <a:cubicBezTo>
                    <a:pt x="236" y="1"/>
                    <a:pt x="0" y="236"/>
                    <a:pt x="0" y="524"/>
                  </a:cubicBezTo>
                  <a:lnTo>
                    <a:pt x="0" y="1101"/>
                  </a:lnTo>
                  <a:cubicBezTo>
                    <a:pt x="0" y="1388"/>
                    <a:pt x="236" y="1621"/>
                    <a:pt x="523" y="1621"/>
                  </a:cubicBezTo>
                  <a:lnTo>
                    <a:pt x="1098" y="1621"/>
                  </a:lnTo>
                  <a:cubicBezTo>
                    <a:pt x="1385" y="1621"/>
                    <a:pt x="1620" y="1388"/>
                    <a:pt x="1620" y="1101"/>
                  </a:cubicBezTo>
                  <a:lnTo>
                    <a:pt x="1620" y="524"/>
                  </a:lnTo>
                  <a:cubicBezTo>
                    <a:pt x="1620" y="236"/>
                    <a:pt x="1385"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128"/>
            <p:cNvSpPr/>
            <p:nvPr/>
          </p:nvSpPr>
          <p:spPr>
            <a:xfrm>
              <a:off x="1713857" y="1412583"/>
              <a:ext cx="173823" cy="29022"/>
            </a:xfrm>
            <a:custGeom>
              <a:avLst/>
              <a:gdLst/>
              <a:ahLst/>
              <a:cxnLst/>
              <a:rect l="l" t="t" r="r" b="b"/>
              <a:pathLst>
                <a:path w="6690" h="1117" extrusionOk="0">
                  <a:moveTo>
                    <a:pt x="262" y="1"/>
                  </a:moveTo>
                  <a:cubicBezTo>
                    <a:pt x="118" y="1"/>
                    <a:pt x="1" y="119"/>
                    <a:pt x="1" y="262"/>
                  </a:cubicBezTo>
                  <a:lnTo>
                    <a:pt x="1" y="855"/>
                  </a:lnTo>
                  <a:cubicBezTo>
                    <a:pt x="1" y="999"/>
                    <a:pt x="118" y="1117"/>
                    <a:pt x="262" y="1117"/>
                  </a:cubicBezTo>
                  <a:lnTo>
                    <a:pt x="6428" y="1117"/>
                  </a:lnTo>
                  <a:cubicBezTo>
                    <a:pt x="6572" y="1117"/>
                    <a:pt x="6689" y="999"/>
                    <a:pt x="6689" y="855"/>
                  </a:cubicBezTo>
                  <a:lnTo>
                    <a:pt x="6689" y="262"/>
                  </a:lnTo>
                  <a:cubicBezTo>
                    <a:pt x="6689" y="119"/>
                    <a:pt x="6572" y="1"/>
                    <a:pt x="6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128"/>
            <p:cNvSpPr/>
            <p:nvPr/>
          </p:nvSpPr>
          <p:spPr>
            <a:xfrm>
              <a:off x="1910051" y="1406087"/>
              <a:ext cx="42118" cy="42092"/>
            </a:xfrm>
            <a:custGeom>
              <a:avLst/>
              <a:gdLst/>
              <a:ahLst/>
              <a:cxnLst/>
              <a:rect l="l" t="t" r="r" b="b"/>
              <a:pathLst>
                <a:path w="1621" h="1620" extrusionOk="0">
                  <a:moveTo>
                    <a:pt x="1098" y="504"/>
                  </a:moveTo>
                  <a:cubicBezTo>
                    <a:pt x="1108" y="504"/>
                    <a:pt x="1116" y="512"/>
                    <a:pt x="1116" y="520"/>
                  </a:cubicBezTo>
                  <a:lnTo>
                    <a:pt x="1116" y="1097"/>
                  </a:lnTo>
                  <a:cubicBezTo>
                    <a:pt x="1116" y="1108"/>
                    <a:pt x="1108" y="1113"/>
                    <a:pt x="1098" y="1113"/>
                  </a:cubicBezTo>
                  <a:lnTo>
                    <a:pt x="523" y="1113"/>
                  </a:lnTo>
                  <a:cubicBezTo>
                    <a:pt x="513" y="1113"/>
                    <a:pt x="505" y="1108"/>
                    <a:pt x="505" y="1097"/>
                  </a:cubicBezTo>
                  <a:lnTo>
                    <a:pt x="505" y="520"/>
                  </a:lnTo>
                  <a:cubicBezTo>
                    <a:pt x="505" y="512"/>
                    <a:pt x="513" y="504"/>
                    <a:pt x="523" y="504"/>
                  </a:cubicBezTo>
                  <a:close/>
                  <a:moveTo>
                    <a:pt x="523" y="0"/>
                  </a:moveTo>
                  <a:cubicBezTo>
                    <a:pt x="236" y="0"/>
                    <a:pt x="0" y="233"/>
                    <a:pt x="0" y="520"/>
                  </a:cubicBezTo>
                  <a:lnTo>
                    <a:pt x="0" y="1097"/>
                  </a:lnTo>
                  <a:cubicBezTo>
                    <a:pt x="0" y="1385"/>
                    <a:pt x="236" y="1620"/>
                    <a:pt x="523" y="1620"/>
                  </a:cubicBezTo>
                  <a:lnTo>
                    <a:pt x="1098" y="1620"/>
                  </a:lnTo>
                  <a:cubicBezTo>
                    <a:pt x="1385" y="1620"/>
                    <a:pt x="1620" y="1385"/>
                    <a:pt x="1620" y="1097"/>
                  </a:cubicBezTo>
                  <a:lnTo>
                    <a:pt x="1620" y="520"/>
                  </a:lnTo>
                  <a:cubicBezTo>
                    <a:pt x="1620" y="233"/>
                    <a:pt x="1385" y="0"/>
                    <a:pt x="1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128"/>
            <p:cNvSpPr/>
            <p:nvPr/>
          </p:nvSpPr>
          <p:spPr>
            <a:xfrm>
              <a:off x="1707284" y="1463976"/>
              <a:ext cx="71088" cy="42118"/>
            </a:xfrm>
            <a:custGeom>
              <a:avLst/>
              <a:gdLst/>
              <a:ahLst/>
              <a:cxnLst/>
              <a:rect l="l" t="t" r="r" b="b"/>
              <a:pathLst>
                <a:path w="2736" h="1621" extrusionOk="0">
                  <a:moveTo>
                    <a:pt x="2213" y="505"/>
                  </a:moveTo>
                  <a:cubicBezTo>
                    <a:pt x="2224" y="505"/>
                    <a:pt x="2232" y="513"/>
                    <a:pt x="2232" y="523"/>
                  </a:cubicBezTo>
                  <a:lnTo>
                    <a:pt x="2232" y="1098"/>
                  </a:lnTo>
                  <a:cubicBezTo>
                    <a:pt x="2232" y="1108"/>
                    <a:pt x="2224" y="1116"/>
                    <a:pt x="2213" y="1116"/>
                  </a:cubicBezTo>
                  <a:lnTo>
                    <a:pt x="523" y="1116"/>
                  </a:lnTo>
                  <a:cubicBezTo>
                    <a:pt x="515" y="1116"/>
                    <a:pt x="507" y="1108"/>
                    <a:pt x="507" y="1098"/>
                  </a:cubicBezTo>
                  <a:lnTo>
                    <a:pt x="507" y="523"/>
                  </a:lnTo>
                  <a:cubicBezTo>
                    <a:pt x="507" y="513"/>
                    <a:pt x="515" y="505"/>
                    <a:pt x="523" y="505"/>
                  </a:cubicBezTo>
                  <a:close/>
                  <a:moveTo>
                    <a:pt x="523" y="1"/>
                  </a:moveTo>
                  <a:cubicBezTo>
                    <a:pt x="236" y="1"/>
                    <a:pt x="0" y="236"/>
                    <a:pt x="0" y="523"/>
                  </a:cubicBezTo>
                  <a:lnTo>
                    <a:pt x="0" y="1098"/>
                  </a:lnTo>
                  <a:cubicBezTo>
                    <a:pt x="0" y="1385"/>
                    <a:pt x="236" y="1621"/>
                    <a:pt x="523" y="1621"/>
                  </a:cubicBezTo>
                  <a:lnTo>
                    <a:pt x="2213" y="1621"/>
                  </a:lnTo>
                  <a:cubicBezTo>
                    <a:pt x="2501" y="1621"/>
                    <a:pt x="2736" y="1385"/>
                    <a:pt x="2736" y="1098"/>
                  </a:cubicBezTo>
                  <a:lnTo>
                    <a:pt x="2736" y="523"/>
                  </a:lnTo>
                  <a:cubicBezTo>
                    <a:pt x="2736" y="236"/>
                    <a:pt x="2501" y="1"/>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128"/>
            <p:cNvSpPr/>
            <p:nvPr/>
          </p:nvSpPr>
          <p:spPr>
            <a:xfrm>
              <a:off x="1721132" y="1137480"/>
              <a:ext cx="84391" cy="101358"/>
            </a:xfrm>
            <a:custGeom>
              <a:avLst/>
              <a:gdLst/>
              <a:ahLst/>
              <a:cxnLst/>
              <a:rect l="l" t="t" r="r" b="b"/>
              <a:pathLst>
                <a:path w="3248" h="3901" extrusionOk="0">
                  <a:moveTo>
                    <a:pt x="1673" y="0"/>
                  </a:moveTo>
                  <a:cubicBezTo>
                    <a:pt x="750" y="0"/>
                    <a:pt x="0" y="750"/>
                    <a:pt x="0" y="1672"/>
                  </a:cubicBezTo>
                  <a:lnTo>
                    <a:pt x="0" y="3344"/>
                  </a:lnTo>
                  <a:cubicBezTo>
                    <a:pt x="0" y="3652"/>
                    <a:pt x="249" y="3901"/>
                    <a:pt x="557" y="3901"/>
                  </a:cubicBezTo>
                  <a:cubicBezTo>
                    <a:pt x="865" y="3901"/>
                    <a:pt x="1113" y="3652"/>
                    <a:pt x="1113" y="3344"/>
                  </a:cubicBezTo>
                  <a:lnTo>
                    <a:pt x="1113" y="1672"/>
                  </a:lnTo>
                  <a:cubicBezTo>
                    <a:pt x="1113" y="1364"/>
                    <a:pt x="1364" y="1116"/>
                    <a:pt x="1673" y="1116"/>
                  </a:cubicBezTo>
                  <a:lnTo>
                    <a:pt x="2391" y="1238"/>
                  </a:lnTo>
                  <a:lnTo>
                    <a:pt x="3248" y="1116"/>
                  </a:lnTo>
                  <a:cubicBezTo>
                    <a:pt x="3018" y="465"/>
                    <a:pt x="2399" y="0"/>
                    <a:pt x="16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128"/>
            <p:cNvSpPr/>
            <p:nvPr/>
          </p:nvSpPr>
          <p:spPr>
            <a:xfrm>
              <a:off x="1754520" y="1137480"/>
              <a:ext cx="51004" cy="32192"/>
            </a:xfrm>
            <a:custGeom>
              <a:avLst/>
              <a:gdLst/>
              <a:ahLst/>
              <a:cxnLst/>
              <a:rect l="l" t="t" r="r" b="b"/>
              <a:pathLst>
                <a:path w="1963" h="1239" extrusionOk="0">
                  <a:moveTo>
                    <a:pt x="388" y="0"/>
                  </a:moveTo>
                  <a:cubicBezTo>
                    <a:pt x="254" y="0"/>
                    <a:pt x="124" y="16"/>
                    <a:pt x="1" y="44"/>
                  </a:cubicBezTo>
                  <a:cubicBezTo>
                    <a:pt x="555" y="178"/>
                    <a:pt x="1002" y="585"/>
                    <a:pt x="1190" y="1116"/>
                  </a:cubicBezTo>
                  <a:lnTo>
                    <a:pt x="753" y="1178"/>
                  </a:lnTo>
                  <a:lnTo>
                    <a:pt x="1106" y="1238"/>
                  </a:lnTo>
                  <a:lnTo>
                    <a:pt x="1963" y="1116"/>
                  </a:lnTo>
                  <a:cubicBezTo>
                    <a:pt x="1733" y="465"/>
                    <a:pt x="111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128"/>
            <p:cNvSpPr/>
            <p:nvPr/>
          </p:nvSpPr>
          <p:spPr>
            <a:xfrm>
              <a:off x="1860555" y="1296779"/>
              <a:ext cx="27126" cy="28945"/>
            </a:xfrm>
            <a:custGeom>
              <a:avLst/>
              <a:gdLst/>
              <a:ahLst/>
              <a:cxnLst/>
              <a:rect l="l" t="t" r="r" b="b"/>
              <a:pathLst>
                <a:path w="1044" h="1114" extrusionOk="0">
                  <a:moveTo>
                    <a:pt x="1" y="1"/>
                  </a:moveTo>
                  <a:cubicBezTo>
                    <a:pt x="150" y="1"/>
                    <a:pt x="270" y="121"/>
                    <a:pt x="270" y="270"/>
                  </a:cubicBezTo>
                  <a:lnTo>
                    <a:pt x="270" y="845"/>
                  </a:lnTo>
                  <a:cubicBezTo>
                    <a:pt x="270" y="994"/>
                    <a:pt x="150" y="1114"/>
                    <a:pt x="1" y="1114"/>
                  </a:cubicBezTo>
                  <a:lnTo>
                    <a:pt x="774" y="1114"/>
                  </a:lnTo>
                  <a:cubicBezTo>
                    <a:pt x="923" y="1114"/>
                    <a:pt x="1043" y="994"/>
                    <a:pt x="1043" y="845"/>
                  </a:cubicBezTo>
                  <a:lnTo>
                    <a:pt x="1043" y="270"/>
                  </a:lnTo>
                  <a:cubicBezTo>
                    <a:pt x="1043" y="121"/>
                    <a:pt x="9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128"/>
            <p:cNvSpPr/>
            <p:nvPr/>
          </p:nvSpPr>
          <p:spPr>
            <a:xfrm>
              <a:off x="1824387" y="1209893"/>
              <a:ext cx="27100" cy="28945"/>
            </a:xfrm>
            <a:custGeom>
              <a:avLst/>
              <a:gdLst/>
              <a:ahLst/>
              <a:cxnLst/>
              <a:rect l="l" t="t" r="r" b="b"/>
              <a:pathLst>
                <a:path w="1043" h="1114" extrusionOk="0">
                  <a:moveTo>
                    <a:pt x="0" y="1"/>
                  </a:moveTo>
                  <a:cubicBezTo>
                    <a:pt x="147" y="1"/>
                    <a:pt x="269" y="121"/>
                    <a:pt x="269" y="270"/>
                  </a:cubicBezTo>
                  <a:lnTo>
                    <a:pt x="269" y="845"/>
                  </a:lnTo>
                  <a:cubicBezTo>
                    <a:pt x="269" y="993"/>
                    <a:pt x="147" y="1114"/>
                    <a:pt x="0" y="1114"/>
                  </a:cubicBezTo>
                  <a:lnTo>
                    <a:pt x="774" y="1114"/>
                  </a:lnTo>
                  <a:cubicBezTo>
                    <a:pt x="923" y="1114"/>
                    <a:pt x="1043" y="993"/>
                    <a:pt x="1043" y="845"/>
                  </a:cubicBezTo>
                  <a:lnTo>
                    <a:pt x="1043" y="270"/>
                  </a:lnTo>
                  <a:cubicBezTo>
                    <a:pt x="1043" y="121"/>
                    <a:pt x="923"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128"/>
            <p:cNvSpPr/>
            <p:nvPr/>
          </p:nvSpPr>
          <p:spPr>
            <a:xfrm>
              <a:off x="1860555" y="1354694"/>
              <a:ext cx="27126" cy="28996"/>
            </a:xfrm>
            <a:custGeom>
              <a:avLst/>
              <a:gdLst/>
              <a:ahLst/>
              <a:cxnLst/>
              <a:rect l="l" t="t" r="r" b="b"/>
              <a:pathLst>
                <a:path w="1044" h="1116" extrusionOk="0">
                  <a:moveTo>
                    <a:pt x="1" y="0"/>
                  </a:moveTo>
                  <a:cubicBezTo>
                    <a:pt x="150" y="0"/>
                    <a:pt x="270" y="121"/>
                    <a:pt x="270" y="270"/>
                  </a:cubicBezTo>
                  <a:lnTo>
                    <a:pt x="270" y="847"/>
                  </a:lnTo>
                  <a:cubicBezTo>
                    <a:pt x="270" y="996"/>
                    <a:pt x="150" y="1116"/>
                    <a:pt x="1" y="1116"/>
                  </a:cubicBezTo>
                  <a:lnTo>
                    <a:pt x="774" y="1116"/>
                  </a:lnTo>
                  <a:cubicBezTo>
                    <a:pt x="923" y="1116"/>
                    <a:pt x="1043" y="996"/>
                    <a:pt x="1043" y="847"/>
                  </a:cubicBezTo>
                  <a:lnTo>
                    <a:pt x="1043" y="270"/>
                  </a:lnTo>
                  <a:cubicBezTo>
                    <a:pt x="1043" y="121"/>
                    <a:pt x="923"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128"/>
            <p:cNvSpPr/>
            <p:nvPr/>
          </p:nvSpPr>
          <p:spPr>
            <a:xfrm>
              <a:off x="1860555" y="1412583"/>
              <a:ext cx="27126" cy="29022"/>
            </a:xfrm>
            <a:custGeom>
              <a:avLst/>
              <a:gdLst/>
              <a:ahLst/>
              <a:cxnLst/>
              <a:rect l="l" t="t" r="r" b="b"/>
              <a:pathLst>
                <a:path w="1044" h="1117" extrusionOk="0">
                  <a:moveTo>
                    <a:pt x="1" y="1"/>
                  </a:moveTo>
                  <a:cubicBezTo>
                    <a:pt x="150" y="1"/>
                    <a:pt x="270" y="121"/>
                    <a:pt x="270" y="270"/>
                  </a:cubicBezTo>
                  <a:lnTo>
                    <a:pt x="270" y="847"/>
                  </a:lnTo>
                  <a:cubicBezTo>
                    <a:pt x="270" y="996"/>
                    <a:pt x="150" y="1117"/>
                    <a:pt x="1" y="1117"/>
                  </a:cubicBezTo>
                  <a:lnTo>
                    <a:pt x="774" y="1117"/>
                  </a:lnTo>
                  <a:cubicBezTo>
                    <a:pt x="923" y="1117"/>
                    <a:pt x="1043" y="996"/>
                    <a:pt x="1043" y="847"/>
                  </a:cubicBezTo>
                  <a:lnTo>
                    <a:pt x="1043" y="270"/>
                  </a:lnTo>
                  <a:cubicBezTo>
                    <a:pt x="1043" y="121"/>
                    <a:pt x="9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7" name="Google Shape;10557;p128"/>
          <p:cNvGrpSpPr/>
          <p:nvPr/>
        </p:nvGrpSpPr>
        <p:grpSpPr>
          <a:xfrm>
            <a:off x="2406473" y="1137454"/>
            <a:ext cx="438559" cy="434505"/>
            <a:chOff x="2406473" y="1137454"/>
            <a:chExt cx="438559" cy="434505"/>
          </a:xfrm>
        </p:grpSpPr>
        <p:sp>
          <p:nvSpPr>
            <p:cNvPr id="10558" name="Google Shape;10558;p128"/>
            <p:cNvSpPr/>
            <p:nvPr/>
          </p:nvSpPr>
          <p:spPr>
            <a:xfrm>
              <a:off x="2406473" y="1137454"/>
              <a:ext cx="437259" cy="434505"/>
            </a:xfrm>
            <a:custGeom>
              <a:avLst/>
              <a:gdLst/>
              <a:ahLst/>
              <a:cxnLst/>
              <a:rect l="l" t="t" r="r" b="b"/>
              <a:pathLst>
                <a:path w="16829" h="16723" extrusionOk="0">
                  <a:moveTo>
                    <a:pt x="3765" y="0"/>
                  </a:moveTo>
                  <a:cubicBezTo>
                    <a:pt x="3622" y="0"/>
                    <a:pt x="3479" y="55"/>
                    <a:pt x="3371" y="163"/>
                  </a:cubicBezTo>
                  <a:lnTo>
                    <a:pt x="218" y="3316"/>
                  </a:lnTo>
                  <a:cubicBezTo>
                    <a:pt x="1" y="3536"/>
                    <a:pt x="1" y="3889"/>
                    <a:pt x="218" y="4105"/>
                  </a:cubicBezTo>
                  <a:lnTo>
                    <a:pt x="12669" y="16560"/>
                  </a:lnTo>
                  <a:cubicBezTo>
                    <a:pt x="12778" y="16668"/>
                    <a:pt x="12920" y="16722"/>
                    <a:pt x="13063" y="16722"/>
                  </a:cubicBezTo>
                  <a:cubicBezTo>
                    <a:pt x="13206" y="16722"/>
                    <a:pt x="13349" y="16668"/>
                    <a:pt x="13458" y="16560"/>
                  </a:cubicBezTo>
                  <a:lnTo>
                    <a:pt x="16612" y="13406"/>
                  </a:lnTo>
                  <a:cubicBezTo>
                    <a:pt x="16829" y="13187"/>
                    <a:pt x="16829" y="12834"/>
                    <a:pt x="16612" y="12617"/>
                  </a:cubicBezTo>
                  <a:lnTo>
                    <a:pt x="15295" y="11301"/>
                  </a:lnTo>
                  <a:lnTo>
                    <a:pt x="14992" y="11248"/>
                  </a:lnTo>
                  <a:lnTo>
                    <a:pt x="14937" y="10943"/>
                  </a:lnTo>
                  <a:lnTo>
                    <a:pt x="14112" y="10117"/>
                  </a:lnTo>
                  <a:lnTo>
                    <a:pt x="13832" y="10052"/>
                  </a:lnTo>
                  <a:lnTo>
                    <a:pt x="13756" y="9762"/>
                  </a:lnTo>
                  <a:lnTo>
                    <a:pt x="12931" y="8936"/>
                  </a:lnTo>
                  <a:lnTo>
                    <a:pt x="12646" y="8840"/>
                  </a:lnTo>
                  <a:lnTo>
                    <a:pt x="12573" y="8578"/>
                  </a:lnTo>
                  <a:lnTo>
                    <a:pt x="8199" y="4205"/>
                  </a:lnTo>
                  <a:lnTo>
                    <a:pt x="7943" y="4126"/>
                  </a:lnTo>
                  <a:lnTo>
                    <a:pt x="7844" y="3849"/>
                  </a:lnTo>
                  <a:lnTo>
                    <a:pt x="7018" y="3024"/>
                  </a:lnTo>
                  <a:lnTo>
                    <a:pt x="6741" y="2925"/>
                  </a:lnTo>
                  <a:lnTo>
                    <a:pt x="6660" y="2666"/>
                  </a:lnTo>
                  <a:lnTo>
                    <a:pt x="5835" y="1840"/>
                  </a:lnTo>
                  <a:lnTo>
                    <a:pt x="5545" y="1717"/>
                  </a:lnTo>
                  <a:lnTo>
                    <a:pt x="5477" y="1482"/>
                  </a:lnTo>
                  <a:lnTo>
                    <a:pt x="4160" y="163"/>
                  </a:lnTo>
                  <a:cubicBezTo>
                    <a:pt x="4050" y="55"/>
                    <a:pt x="3907" y="0"/>
                    <a:pt x="3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128"/>
            <p:cNvSpPr/>
            <p:nvPr/>
          </p:nvSpPr>
          <p:spPr>
            <a:xfrm>
              <a:off x="2487746" y="1217376"/>
              <a:ext cx="28996" cy="28945"/>
            </a:xfrm>
            <a:custGeom>
              <a:avLst/>
              <a:gdLst/>
              <a:ahLst/>
              <a:cxnLst/>
              <a:rect l="l" t="t" r="r" b="b"/>
              <a:pathLst>
                <a:path w="1116" h="1114" extrusionOk="0">
                  <a:moveTo>
                    <a:pt x="557" y="0"/>
                  </a:moveTo>
                  <a:cubicBezTo>
                    <a:pt x="251" y="0"/>
                    <a:pt x="0" y="248"/>
                    <a:pt x="0" y="557"/>
                  </a:cubicBezTo>
                  <a:cubicBezTo>
                    <a:pt x="0" y="865"/>
                    <a:pt x="251" y="1113"/>
                    <a:pt x="557" y="1113"/>
                  </a:cubicBezTo>
                  <a:cubicBezTo>
                    <a:pt x="865" y="1113"/>
                    <a:pt x="1116" y="865"/>
                    <a:pt x="1116" y="557"/>
                  </a:cubicBezTo>
                  <a:cubicBezTo>
                    <a:pt x="1116" y="248"/>
                    <a:pt x="865" y="0"/>
                    <a:pt x="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128"/>
            <p:cNvSpPr/>
            <p:nvPr/>
          </p:nvSpPr>
          <p:spPr>
            <a:xfrm>
              <a:off x="2628181" y="1419884"/>
              <a:ext cx="96343" cy="95044"/>
            </a:xfrm>
            <a:custGeom>
              <a:avLst/>
              <a:gdLst/>
              <a:ahLst/>
              <a:cxnLst/>
              <a:rect l="l" t="t" r="r" b="b"/>
              <a:pathLst>
                <a:path w="3708" h="3658" extrusionOk="0">
                  <a:moveTo>
                    <a:pt x="276" y="0"/>
                  </a:moveTo>
                  <a:cubicBezTo>
                    <a:pt x="212" y="0"/>
                    <a:pt x="147" y="24"/>
                    <a:pt x="97" y="73"/>
                  </a:cubicBezTo>
                  <a:cubicBezTo>
                    <a:pt x="1" y="172"/>
                    <a:pt x="1" y="331"/>
                    <a:pt x="97" y="431"/>
                  </a:cubicBezTo>
                  <a:lnTo>
                    <a:pt x="3251" y="3584"/>
                  </a:lnTo>
                  <a:cubicBezTo>
                    <a:pt x="3300" y="3634"/>
                    <a:pt x="3366" y="3657"/>
                    <a:pt x="3431" y="3657"/>
                  </a:cubicBezTo>
                  <a:cubicBezTo>
                    <a:pt x="3494" y="3657"/>
                    <a:pt x="3559" y="3634"/>
                    <a:pt x="3609" y="3584"/>
                  </a:cubicBezTo>
                  <a:cubicBezTo>
                    <a:pt x="3708" y="3485"/>
                    <a:pt x="3708" y="3325"/>
                    <a:pt x="3609" y="3226"/>
                  </a:cubicBezTo>
                  <a:lnTo>
                    <a:pt x="455" y="73"/>
                  </a:lnTo>
                  <a:cubicBezTo>
                    <a:pt x="406" y="24"/>
                    <a:pt x="341"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128"/>
            <p:cNvSpPr/>
            <p:nvPr/>
          </p:nvSpPr>
          <p:spPr>
            <a:xfrm>
              <a:off x="2464310" y="1256012"/>
              <a:ext cx="96369" cy="95044"/>
            </a:xfrm>
            <a:custGeom>
              <a:avLst/>
              <a:gdLst/>
              <a:ahLst/>
              <a:cxnLst/>
              <a:rect l="l" t="t" r="r" b="b"/>
              <a:pathLst>
                <a:path w="3709" h="3658" extrusionOk="0">
                  <a:moveTo>
                    <a:pt x="276" y="0"/>
                  </a:moveTo>
                  <a:cubicBezTo>
                    <a:pt x="212" y="0"/>
                    <a:pt x="147" y="24"/>
                    <a:pt x="97" y="73"/>
                  </a:cubicBezTo>
                  <a:cubicBezTo>
                    <a:pt x="1" y="172"/>
                    <a:pt x="1" y="331"/>
                    <a:pt x="97" y="431"/>
                  </a:cubicBezTo>
                  <a:lnTo>
                    <a:pt x="3251" y="3584"/>
                  </a:lnTo>
                  <a:cubicBezTo>
                    <a:pt x="3300" y="3634"/>
                    <a:pt x="3366" y="3657"/>
                    <a:pt x="3431" y="3657"/>
                  </a:cubicBezTo>
                  <a:cubicBezTo>
                    <a:pt x="3494" y="3657"/>
                    <a:pt x="3559" y="3634"/>
                    <a:pt x="3609" y="3584"/>
                  </a:cubicBezTo>
                  <a:cubicBezTo>
                    <a:pt x="3708" y="3485"/>
                    <a:pt x="3708" y="3326"/>
                    <a:pt x="3609" y="3226"/>
                  </a:cubicBezTo>
                  <a:lnTo>
                    <a:pt x="455" y="73"/>
                  </a:lnTo>
                  <a:cubicBezTo>
                    <a:pt x="406" y="24"/>
                    <a:pt x="341"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128"/>
            <p:cNvSpPr/>
            <p:nvPr/>
          </p:nvSpPr>
          <p:spPr>
            <a:xfrm>
              <a:off x="2494242" y="1137454"/>
              <a:ext cx="349491" cy="434505"/>
            </a:xfrm>
            <a:custGeom>
              <a:avLst/>
              <a:gdLst/>
              <a:ahLst/>
              <a:cxnLst/>
              <a:rect l="l" t="t" r="r" b="b"/>
              <a:pathLst>
                <a:path w="13451" h="16723" extrusionOk="0">
                  <a:moveTo>
                    <a:pt x="386" y="1"/>
                  </a:moveTo>
                  <a:cubicBezTo>
                    <a:pt x="247" y="1"/>
                    <a:pt x="108" y="53"/>
                    <a:pt x="1" y="158"/>
                  </a:cubicBezTo>
                  <a:cubicBezTo>
                    <a:pt x="3" y="160"/>
                    <a:pt x="6" y="163"/>
                    <a:pt x="6" y="166"/>
                  </a:cubicBezTo>
                  <a:lnTo>
                    <a:pt x="12461" y="12617"/>
                  </a:lnTo>
                  <a:cubicBezTo>
                    <a:pt x="12677" y="12834"/>
                    <a:pt x="12677" y="13187"/>
                    <a:pt x="12461" y="13406"/>
                  </a:cubicBezTo>
                  <a:lnTo>
                    <a:pt x="9307" y="16560"/>
                  </a:lnTo>
                  <a:cubicBezTo>
                    <a:pt x="9304" y="16560"/>
                    <a:pt x="9302" y="16562"/>
                    <a:pt x="9299" y="16565"/>
                  </a:cubicBezTo>
                  <a:cubicBezTo>
                    <a:pt x="9407" y="16670"/>
                    <a:pt x="9546" y="16722"/>
                    <a:pt x="9686" y="16722"/>
                  </a:cubicBezTo>
                  <a:cubicBezTo>
                    <a:pt x="9828" y="16722"/>
                    <a:pt x="9971" y="16668"/>
                    <a:pt x="10080" y="16560"/>
                  </a:cubicBezTo>
                  <a:lnTo>
                    <a:pt x="13234" y="13406"/>
                  </a:lnTo>
                  <a:cubicBezTo>
                    <a:pt x="13451" y="13187"/>
                    <a:pt x="13451" y="12834"/>
                    <a:pt x="13234" y="12617"/>
                  </a:cubicBezTo>
                  <a:lnTo>
                    <a:pt x="11917" y="11301"/>
                  </a:lnTo>
                  <a:lnTo>
                    <a:pt x="11614" y="11248"/>
                  </a:lnTo>
                  <a:lnTo>
                    <a:pt x="11559" y="10943"/>
                  </a:lnTo>
                  <a:lnTo>
                    <a:pt x="10734" y="10117"/>
                  </a:lnTo>
                  <a:lnTo>
                    <a:pt x="10454" y="10052"/>
                  </a:lnTo>
                  <a:lnTo>
                    <a:pt x="10378" y="9762"/>
                  </a:lnTo>
                  <a:lnTo>
                    <a:pt x="9553" y="8936"/>
                  </a:lnTo>
                  <a:lnTo>
                    <a:pt x="9268" y="8840"/>
                  </a:lnTo>
                  <a:lnTo>
                    <a:pt x="9195" y="8578"/>
                  </a:lnTo>
                  <a:lnTo>
                    <a:pt x="4821" y="4205"/>
                  </a:lnTo>
                  <a:lnTo>
                    <a:pt x="4565" y="4126"/>
                  </a:lnTo>
                  <a:lnTo>
                    <a:pt x="4466" y="3849"/>
                  </a:lnTo>
                  <a:lnTo>
                    <a:pt x="3640" y="3024"/>
                  </a:lnTo>
                  <a:lnTo>
                    <a:pt x="3363" y="2925"/>
                  </a:lnTo>
                  <a:lnTo>
                    <a:pt x="3282" y="2666"/>
                  </a:lnTo>
                  <a:lnTo>
                    <a:pt x="2457" y="1840"/>
                  </a:lnTo>
                  <a:lnTo>
                    <a:pt x="2167" y="1717"/>
                  </a:lnTo>
                  <a:lnTo>
                    <a:pt x="2099" y="1482"/>
                  </a:lnTo>
                  <a:lnTo>
                    <a:pt x="782" y="166"/>
                  </a:lnTo>
                  <a:cubicBezTo>
                    <a:pt x="672" y="56"/>
                    <a:pt x="529"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128"/>
            <p:cNvSpPr/>
            <p:nvPr/>
          </p:nvSpPr>
          <p:spPr>
            <a:xfrm>
              <a:off x="2535996" y="1175960"/>
              <a:ext cx="22085" cy="21462"/>
            </a:xfrm>
            <a:custGeom>
              <a:avLst/>
              <a:gdLst/>
              <a:ahLst/>
              <a:cxnLst/>
              <a:rect l="l" t="t" r="r" b="b"/>
              <a:pathLst>
                <a:path w="850" h="826" extrusionOk="0">
                  <a:moveTo>
                    <a:pt x="492" y="0"/>
                  </a:moveTo>
                  <a:lnTo>
                    <a:pt x="100" y="395"/>
                  </a:lnTo>
                  <a:cubicBezTo>
                    <a:pt x="1" y="494"/>
                    <a:pt x="1" y="654"/>
                    <a:pt x="100" y="753"/>
                  </a:cubicBezTo>
                  <a:cubicBezTo>
                    <a:pt x="147" y="802"/>
                    <a:pt x="212" y="826"/>
                    <a:pt x="278" y="826"/>
                  </a:cubicBezTo>
                  <a:cubicBezTo>
                    <a:pt x="343" y="826"/>
                    <a:pt x="406" y="802"/>
                    <a:pt x="455" y="753"/>
                  </a:cubicBezTo>
                  <a:lnTo>
                    <a:pt x="850" y="358"/>
                  </a:lnTo>
                  <a:lnTo>
                    <a:pt x="4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128"/>
            <p:cNvSpPr/>
            <p:nvPr/>
          </p:nvSpPr>
          <p:spPr>
            <a:xfrm>
              <a:off x="2566681" y="1206698"/>
              <a:ext cx="22163" cy="21488"/>
            </a:xfrm>
            <a:custGeom>
              <a:avLst/>
              <a:gdLst/>
              <a:ahLst/>
              <a:cxnLst/>
              <a:rect l="l" t="t" r="r" b="b"/>
              <a:pathLst>
                <a:path w="853" h="827" extrusionOk="0">
                  <a:moveTo>
                    <a:pt x="494" y="1"/>
                  </a:moveTo>
                  <a:lnTo>
                    <a:pt x="100" y="395"/>
                  </a:lnTo>
                  <a:cubicBezTo>
                    <a:pt x="1" y="495"/>
                    <a:pt x="1" y="654"/>
                    <a:pt x="100" y="751"/>
                  </a:cubicBezTo>
                  <a:cubicBezTo>
                    <a:pt x="149" y="800"/>
                    <a:pt x="215" y="826"/>
                    <a:pt x="278" y="826"/>
                  </a:cubicBezTo>
                  <a:cubicBezTo>
                    <a:pt x="343" y="826"/>
                    <a:pt x="408" y="800"/>
                    <a:pt x="458" y="751"/>
                  </a:cubicBezTo>
                  <a:lnTo>
                    <a:pt x="852" y="359"/>
                  </a:lnTo>
                  <a:lnTo>
                    <a:pt x="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128"/>
            <p:cNvSpPr/>
            <p:nvPr/>
          </p:nvSpPr>
          <p:spPr>
            <a:xfrm>
              <a:off x="2597444" y="1237461"/>
              <a:ext cx="22085" cy="21410"/>
            </a:xfrm>
            <a:custGeom>
              <a:avLst/>
              <a:gdLst/>
              <a:ahLst/>
              <a:cxnLst/>
              <a:rect l="l" t="t" r="r" b="b"/>
              <a:pathLst>
                <a:path w="850" h="824" extrusionOk="0">
                  <a:moveTo>
                    <a:pt x="494" y="0"/>
                  </a:moveTo>
                  <a:lnTo>
                    <a:pt x="99" y="395"/>
                  </a:lnTo>
                  <a:cubicBezTo>
                    <a:pt x="0" y="492"/>
                    <a:pt x="0" y="651"/>
                    <a:pt x="99" y="750"/>
                  </a:cubicBezTo>
                  <a:cubicBezTo>
                    <a:pt x="149" y="800"/>
                    <a:pt x="212" y="823"/>
                    <a:pt x="277" y="823"/>
                  </a:cubicBezTo>
                  <a:cubicBezTo>
                    <a:pt x="342" y="823"/>
                    <a:pt x="408" y="800"/>
                    <a:pt x="455" y="750"/>
                  </a:cubicBezTo>
                  <a:lnTo>
                    <a:pt x="849" y="356"/>
                  </a:lnTo>
                  <a:lnTo>
                    <a:pt x="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128"/>
            <p:cNvSpPr/>
            <p:nvPr/>
          </p:nvSpPr>
          <p:spPr>
            <a:xfrm>
              <a:off x="2720289" y="1360332"/>
              <a:ext cx="22163" cy="21462"/>
            </a:xfrm>
            <a:custGeom>
              <a:avLst/>
              <a:gdLst/>
              <a:ahLst/>
              <a:cxnLst/>
              <a:rect l="l" t="t" r="r" b="b"/>
              <a:pathLst>
                <a:path w="853" h="826" extrusionOk="0">
                  <a:moveTo>
                    <a:pt x="495" y="0"/>
                  </a:moveTo>
                  <a:lnTo>
                    <a:pt x="100" y="395"/>
                  </a:lnTo>
                  <a:cubicBezTo>
                    <a:pt x="1" y="494"/>
                    <a:pt x="1" y="653"/>
                    <a:pt x="100" y="753"/>
                  </a:cubicBezTo>
                  <a:cubicBezTo>
                    <a:pt x="150" y="800"/>
                    <a:pt x="215" y="826"/>
                    <a:pt x="278" y="826"/>
                  </a:cubicBezTo>
                  <a:cubicBezTo>
                    <a:pt x="343" y="826"/>
                    <a:pt x="409" y="800"/>
                    <a:pt x="458" y="753"/>
                  </a:cubicBezTo>
                  <a:lnTo>
                    <a:pt x="853" y="358"/>
                  </a:lnTo>
                  <a:lnTo>
                    <a:pt x="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128"/>
            <p:cNvSpPr/>
            <p:nvPr/>
          </p:nvSpPr>
          <p:spPr>
            <a:xfrm>
              <a:off x="2751053" y="1391069"/>
              <a:ext cx="22085" cy="21410"/>
            </a:xfrm>
            <a:custGeom>
              <a:avLst/>
              <a:gdLst/>
              <a:ahLst/>
              <a:cxnLst/>
              <a:rect l="l" t="t" r="r" b="b"/>
              <a:pathLst>
                <a:path w="850" h="824" extrusionOk="0">
                  <a:moveTo>
                    <a:pt x="494" y="1"/>
                  </a:moveTo>
                  <a:lnTo>
                    <a:pt x="100" y="395"/>
                  </a:lnTo>
                  <a:cubicBezTo>
                    <a:pt x="1" y="492"/>
                    <a:pt x="1" y="651"/>
                    <a:pt x="100" y="751"/>
                  </a:cubicBezTo>
                  <a:cubicBezTo>
                    <a:pt x="149" y="800"/>
                    <a:pt x="212" y="824"/>
                    <a:pt x="277" y="824"/>
                  </a:cubicBezTo>
                  <a:cubicBezTo>
                    <a:pt x="343" y="824"/>
                    <a:pt x="408" y="800"/>
                    <a:pt x="455" y="751"/>
                  </a:cubicBezTo>
                  <a:lnTo>
                    <a:pt x="850" y="356"/>
                  </a:lnTo>
                  <a:lnTo>
                    <a:pt x="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p128"/>
            <p:cNvSpPr/>
            <p:nvPr/>
          </p:nvSpPr>
          <p:spPr>
            <a:xfrm>
              <a:off x="2781816" y="1421755"/>
              <a:ext cx="22085" cy="21488"/>
            </a:xfrm>
            <a:custGeom>
              <a:avLst/>
              <a:gdLst/>
              <a:ahLst/>
              <a:cxnLst/>
              <a:rect l="l" t="t" r="r" b="b"/>
              <a:pathLst>
                <a:path w="850" h="827" extrusionOk="0">
                  <a:moveTo>
                    <a:pt x="491" y="1"/>
                  </a:moveTo>
                  <a:lnTo>
                    <a:pt x="99" y="395"/>
                  </a:lnTo>
                  <a:cubicBezTo>
                    <a:pt x="0" y="494"/>
                    <a:pt x="0" y="654"/>
                    <a:pt x="99" y="753"/>
                  </a:cubicBezTo>
                  <a:cubicBezTo>
                    <a:pt x="146" y="803"/>
                    <a:pt x="212" y="826"/>
                    <a:pt x="277" y="826"/>
                  </a:cubicBezTo>
                  <a:cubicBezTo>
                    <a:pt x="342" y="826"/>
                    <a:pt x="405" y="803"/>
                    <a:pt x="455" y="753"/>
                  </a:cubicBezTo>
                  <a:lnTo>
                    <a:pt x="849" y="359"/>
                  </a:lnTo>
                  <a:lnTo>
                    <a:pt x="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p128"/>
            <p:cNvSpPr/>
            <p:nvPr/>
          </p:nvSpPr>
          <p:spPr>
            <a:xfrm>
              <a:off x="2433417" y="1228081"/>
              <a:ext cx="320572" cy="318338"/>
            </a:xfrm>
            <a:custGeom>
              <a:avLst/>
              <a:gdLst/>
              <a:ahLst/>
              <a:cxnLst/>
              <a:rect l="l" t="t" r="r" b="b"/>
              <a:pathLst>
                <a:path w="12338" h="12252" extrusionOk="0">
                  <a:moveTo>
                    <a:pt x="12338" y="1"/>
                  </a:moveTo>
                  <a:lnTo>
                    <a:pt x="8560" y="539"/>
                  </a:lnTo>
                  <a:lnTo>
                    <a:pt x="1" y="9098"/>
                  </a:lnTo>
                  <a:lnTo>
                    <a:pt x="3154" y="12251"/>
                  </a:lnTo>
                  <a:lnTo>
                    <a:pt x="11713" y="3692"/>
                  </a:lnTo>
                  <a:lnTo>
                    <a:pt x="123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128"/>
            <p:cNvSpPr/>
            <p:nvPr/>
          </p:nvSpPr>
          <p:spPr>
            <a:xfrm>
              <a:off x="2505102" y="1299377"/>
              <a:ext cx="236882" cy="247042"/>
            </a:xfrm>
            <a:custGeom>
              <a:avLst/>
              <a:gdLst/>
              <a:ahLst/>
              <a:cxnLst/>
              <a:rect l="l" t="t" r="r" b="b"/>
              <a:pathLst>
                <a:path w="9117" h="9508" extrusionOk="0">
                  <a:moveTo>
                    <a:pt x="9116" y="0"/>
                  </a:moveTo>
                  <a:lnTo>
                    <a:pt x="1" y="9113"/>
                  </a:lnTo>
                  <a:lnTo>
                    <a:pt x="395" y="9507"/>
                  </a:lnTo>
                  <a:lnTo>
                    <a:pt x="8954" y="948"/>
                  </a:lnTo>
                  <a:lnTo>
                    <a:pt x="9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128"/>
            <p:cNvSpPr/>
            <p:nvPr/>
          </p:nvSpPr>
          <p:spPr>
            <a:xfrm>
              <a:off x="2486993" y="1276461"/>
              <a:ext cx="217032" cy="215785"/>
            </a:xfrm>
            <a:custGeom>
              <a:avLst/>
              <a:gdLst/>
              <a:ahLst/>
              <a:cxnLst/>
              <a:rect l="l" t="t" r="r" b="b"/>
              <a:pathLst>
                <a:path w="8353" h="8305" extrusionOk="0">
                  <a:moveTo>
                    <a:pt x="8076" y="0"/>
                  </a:moveTo>
                  <a:cubicBezTo>
                    <a:pt x="8011" y="0"/>
                    <a:pt x="7947" y="25"/>
                    <a:pt x="7898" y="75"/>
                  </a:cubicBezTo>
                  <a:lnTo>
                    <a:pt x="97" y="7874"/>
                  </a:lnTo>
                  <a:cubicBezTo>
                    <a:pt x="0" y="7973"/>
                    <a:pt x="0" y="8132"/>
                    <a:pt x="97" y="8231"/>
                  </a:cubicBezTo>
                  <a:cubicBezTo>
                    <a:pt x="147" y="8281"/>
                    <a:pt x="212" y="8305"/>
                    <a:pt x="277" y="8305"/>
                  </a:cubicBezTo>
                  <a:cubicBezTo>
                    <a:pt x="340" y="8305"/>
                    <a:pt x="405" y="8281"/>
                    <a:pt x="455" y="8231"/>
                  </a:cubicBezTo>
                  <a:lnTo>
                    <a:pt x="8254" y="433"/>
                  </a:lnTo>
                  <a:cubicBezTo>
                    <a:pt x="8353" y="333"/>
                    <a:pt x="8353" y="174"/>
                    <a:pt x="8254" y="75"/>
                  </a:cubicBezTo>
                  <a:cubicBezTo>
                    <a:pt x="8205" y="25"/>
                    <a:pt x="8141" y="0"/>
                    <a:pt x="8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128"/>
            <p:cNvSpPr/>
            <p:nvPr/>
          </p:nvSpPr>
          <p:spPr>
            <a:xfrm>
              <a:off x="2720991" y="1137714"/>
              <a:ext cx="124040" cy="121156"/>
            </a:xfrm>
            <a:custGeom>
              <a:avLst/>
              <a:gdLst/>
              <a:ahLst/>
              <a:cxnLst/>
              <a:rect l="l" t="t" r="r" b="b"/>
              <a:pathLst>
                <a:path w="4774" h="4663" extrusionOk="0">
                  <a:moveTo>
                    <a:pt x="1973" y="0"/>
                  </a:moveTo>
                  <a:cubicBezTo>
                    <a:pt x="1687" y="0"/>
                    <a:pt x="1402" y="109"/>
                    <a:pt x="1184" y="325"/>
                  </a:cubicBezTo>
                  <a:lnTo>
                    <a:pt x="0" y="1509"/>
                  </a:lnTo>
                  <a:lnTo>
                    <a:pt x="789" y="3873"/>
                  </a:lnTo>
                  <a:lnTo>
                    <a:pt x="3154" y="4662"/>
                  </a:lnTo>
                  <a:lnTo>
                    <a:pt x="4337" y="3479"/>
                  </a:lnTo>
                  <a:cubicBezTo>
                    <a:pt x="4773" y="3045"/>
                    <a:pt x="4773" y="2337"/>
                    <a:pt x="4337" y="1903"/>
                  </a:cubicBezTo>
                  <a:lnTo>
                    <a:pt x="2762" y="325"/>
                  </a:lnTo>
                  <a:cubicBezTo>
                    <a:pt x="2544" y="109"/>
                    <a:pt x="2258" y="0"/>
                    <a:pt x="1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p128"/>
            <p:cNvSpPr/>
            <p:nvPr/>
          </p:nvSpPr>
          <p:spPr>
            <a:xfrm>
              <a:off x="2762173" y="1137714"/>
              <a:ext cx="82858" cy="121156"/>
            </a:xfrm>
            <a:custGeom>
              <a:avLst/>
              <a:gdLst/>
              <a:ahLst/>
              <a:cxnLst/>
              <a:rect l="l" t="t" r="r" b="b"/>
              <a:pathLst>
                <a:path w="3189" h="4663" extrusionOk="0">
                  <a:moveTo>
                    <a:pt x="388" y="0"/>
                  </a:moveTo>
                  <a:cubicBezTo>
                    <a:pt x="256" y="0"/>
                    <a:pt x="125" y="23"/>
                    <a:pt x="1" y="69"/>
                  </a:cubicBezTo>
                  <a:cubicBezTo>
                    <a:pt x="147" y="124"/>
                    <a:pt x="283" y="208"/>
                    <a:pt x="401" y="325"/>
                  </a:cubicBezTo>
                  <a:lnTo>
                    <a:pt x="1979" y="1903"/>
                  </a:lnTo>
                  <a:cubicBezTo>
                    <a:pt x="2412" y="2337"/>
                    <a:pt x="2412" y="3045"/>
                    <a:pt x="1979" y="3479"/>
                  </a:cubicBezTo>
                  <a:lnTo>
                    <a:pt x="989" y="4469"/>
                  </a:lnTo>
                  <a:lnTo>
                    <a:pt x="1569" y="4662"/>
                  </a:lnTo>
                  <a:lnTo>
                    <a:pt x="2752" y="3479"/>
                  </a:lnTo>
                  <a:cubicBezTo>
                    <a:pt x="3188" y="3045"/>
                    <a:pt x="3188" y="2337"/>
                    <a:pt x="2752" y="1903"/>
                  </a:cubicBezTo>
                  <a:lnTo>
                    <a:pt x="1177" y="325"/>
                  </a:lnTo>
                  <a:cubicBezTo>
                    <a:pt x="958" y="109"/>
                    <a:pt x="673"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128"/>
            <p:cNvSpPr/>
            <p:nvPr/>
          </p:nvSpPr>
          <p:spPr>
            <a:xfrm>
              <a:off x="2655801" y="1197396"/>
              <a:ext cx="126717" cy="126639"/>
            </a:xfrm>
            <a:custGeom>
              <a:avLst/>
              <a:gdLst/>
              <a:ahLst/>
              <a:cxnLst/>
              <a:rect l="l" t="t" r="r" b="b"/>
              <a:pathLst>
                <a:path w="4877" h="4874" extrusionOk="0">
                  <a:moveTo>
                    <a:pt x="1723" y="1"/>
                  </a:moveTo>
                  <a:lnTo>
                    <a:pt x="1" y="1720"/>
                  </a:lnTo>
                  <a:lnTo>
                    <a:pt x="3154" y="4873"/>
                  </a:lnTo>
                  <a:lnTo>
                    <a:pt x="4876" y="3154"/>
                  </a:lnTo>
                  <a:lnTo>
                    <a:pt x="3779" y="1182"/>
                  </a:lnTo>
                  <a:lnTo>
                    <a:pt x="17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128"/>
            <p:cNvSpPr/>
            <p:nvPr/>
          </p:nvSpPr>
          <p:spPr>
            <a:xfrm>
              <a:off x="2727565" y="1266172"/>
              <a:ext cx="54953" cy="57863"/>
            </a:xfrm>
            <a:custGeom>
              <a:avLst/>
              <a:gdLst/>
              <a:ahLst/>
              <a:cxnLst/>
              <a:rect l="l" t="t" r="r" b="b"/>
              <a:pathLst>
                <a:path w="2115" h="2227" extrusionOk="0">
                  <a:moveTo>
                    <a:pt x="1832" y="1"/>
                  </a:moveTo>
                  <a:lnTo>
                    <a:pt x="1" y="1832"/>
                  </a:lnTo>
                  <a:lnTo>
                    <a:pt x="392" y="2226"/>
                  </a:lnTo>
                  <a:lnTo>
                    <a:pt x="2114" y="507"/>
                  </a:lnTo>
                  <a:lnTo>
                    <a:pt x="18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128"/>
            <p:cNvSpPr/>
            <p:nvPr/>
          </p:nvSpPr>
          <p:spPr>
            <a:xfrm>
              <a:off x="2671702" y="1211297"/>
              <a:ext cx="56512" cy="55914"/>
            </a:xfrm>
            <a:custGeom>
              <a:avLst/>
              <a:gdLst/>
              <a:ahLst/>
              <a:cxnLst/>
              <a:rect l="l" t="t" r="r" b="b"/>
              <a:pathLst>
                <a:path w="2175" h="2152" extrusionOk="0">
                  <a:moveTo>
                    <a:pt x="1898" y="0"/>
                  </a:moveTo>
                  <a:cubicBezTo>
                    <a:pt x="1834" y="0"/>
                    <a:pt x="1769" y="25"/>
                    <a:pt x="1719" y="75"/>
                  </a:cubicBezTo>
                  <a:lnTo>
                    <a:pt x="0" y="1794"/>
                  </a:lnTo>
                  <a:lnTo>
                    <a:pt x="358" y="2152"/>
                  </a:lnTo>
                  <a:lnTo>
                    <a:pt x="2077" y="433"/>
                  </a:lnTo>
                  <a:cubicBezTo>
                    <a:pt x="2174" y="333"/>
                    <a:pt x="2174" y="174"/>
                    <a:pt x="2077" y="75"/>
                  </a:cubicBezTo>
                  <a:cubicBezTo>
                    <a:pt x="2028" y="25"/>
                    <a:pt x="1963" y="0"/>
                    <a:pt x="1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128"/>
            <p:cNvSpPr/>
            <p:nvPr/>
          </p:nvSpPr>
          <p:spPr>
            <a:xfrm>
              <a:off x="2692202" y="1231797"/>
              <a:ext cx="56512" cy="55914"/>
            </a:xfrm>
            <a:custGeom>
              <a:avLst/>
              <a:gdLst/>
              <a:ahLst/>
              <a:cxnLst/>
              <a:rect l="l" t="t" r="r" b="b"/>
              <a:pathLst>
                <a:path w="2175" h="2152" extrusionOk="0">
                  <a:moveTo>
                    <a:pt x="1897" y="0"/>
                  </a:moveTo>
                  <a:cubicBezTo>
                    <a:pt x="1832" y="0"/>
                    <a:pt x="1768" y="25"/>
                    <a:pt x="1719" y="75"/>
                  </a:cubicBezTo>
                  <a:lnTo>
                    <a:pt x="0" y="1794"/>
                  </a:lnTo>
                  <a:lnTo>
                    <a:pt x="356" y="2152"/>
                  </a:lnTo>
                  <a:lnTo>
                    <a:pt x="2075" y="430"/>
                  </a:lnTo>
                  <a:cubicBezTo>
                    <a:pt x="2174" y="333"/>
                    <a:pt x="2174" y="174"/>
                    <a:pt x="2075" y="75"/>
                  </a:cubicBezTo>
                  <a:cubicBezTo>
                    <a:pt x="2026" y="25"/>
                    <a:pt x="1962"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128"/>
            <p:cNvSpPr/>
            <p:nvPr/>
          </p:nvSpPr>
          <p:spPr>
            <a:xfrm>
              <a:off x="2712625" y="1252297"/>
              <a:ext cx="56590" cy="55862"/>
            </a:xfrm>
            <a:custGeom>
              <a:avLst/>
              <a:gdLst/>
              <a:ahLst/>
              <a:cxnLst/>
              <a:rect l="l" t="t" r="r" b="b"/>
              <a:pathLst>
                <a:path w="2178" h="2150" extrusionOk="0">
                  <a:moveTo>
                    <a:pt x="1899" y="0"/>
                  </a:moveTo>
                  <a:cubicBezTo>
                    <a:pt x="1835" y="0"/>
                    <a:pt x="1771" y="25"/>
                    <a:pt x="1722" y="75"/>
                  </a:cubicBezTo>
                  <a:lnTo>
                    <a:pt x="1" y="1794"/>
                  </a:lnTo>
                  <a:lnTo>
                    <a:pt x="359" y="2149"/>
                  </a:lnTo>
                  <a:lnTo>
                    <a:pt x="2078" y="430"/>
                  </a:lnTo>
                  <a:cubicBezTo>
                    <a:pt x="2177" y="331"/>
                    <a:pt x="2177" y="171"/>
                    <a:pt x="2078" y="75"/>
                  </a:cubicBezTo>
                  <a:cubicBezTo>
                    <a:pt x="2028" y="25"/>
                    <a:pt x="1963"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128"/>
            <p:cNvSpPr/>
            <p:nvPr/>
          </p:nvSpPr>
          <p:spPr>
            <a:xfrm>
              <a:off x="2694853" y="1172687"/>
              <a:ext cx="113803" cy="110919"/>
            </a:xfrm>
            <a:custGeom>
              <a:avLst/>
              <a:gdLst/>
              <a:ahLst/>
              <a:cxnLst/>
              <a:rect l="l" t="t" r="r" b="b"/>
              <a:pathLst>
                <a:path w="4380" h="4269" extrusionOk="0">
                  <a:moveTo>
                    <a:pt x="613" y="0"/>
                  </a:moveTo>
                  <a:cubicBezTo>
                    <a:pt x="471" y="0"/>
                    <a:pt x="328" y="55"/>
                    <a:pt x="220" y="163"/>
                  </a:cubicBezTo>
                  <a:cubicBezTo>
                    <a:pt x="0" y="380"/>
                    <a:pt x="0" y="732"/>
                    <a:pt x="220" y="952"/>
                  </a:cubicBezTo>
                  <a:lnTo>
                    <a:pt x="3373" y="4105"/>
                  </a:lnTo>
                  <a:cubicBezTo>
                    <a:pt x="3482" y="4214"/>
                    <a:pt x="3624" y="4268"/>
                    <a:pt x="3766" y="4268"/>
                  </a:cubicBezTo>
                  <a:cubicBezTo>
                    <a:pt x="3909" y="4268"/>
                    <a:pt x="4051" y="4214"/>
                    <a:pt x="4160" y="4105"/>
                  </a:cubicBezTo>
                  <a:cubicBezTo>
                    <a:pt x="4379" y="3886"/>
                    <a:pt x="4379" y="3533"/>
                    <a:pt x="4160" y="3316"/>
                  </a:cubicBezTo>
                  <a:lnTo>
                    <a:pt x="1006" y="163"/>
                  </a:lnTo>
                  <a:cubicBezTo>
                    <a:pt x="898" y="55"/>
                    <a:pt x="755"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0" name="Google Shape;10580;p128"/>
            <p:cNvSpPr/>
            <p:nvPr/>
          </p:nvSpPr>
          <p:spPr>
            <a:xfrm>
              <a:off x="2700673" y="1172687"/>
              <a:ext cx="107983" cy="110893"/>
            </a:xfrm>
            <a:custGeom>
              <a:avLst/>
              <a:gdLst/>
              <a:ahLst/>
              <a:cxnLst/>
              <a:rect l="l" t="t" r="r" b="b"/>
              <a:pathLst>
                <a:path w="4156" h="4268" extrusionOk="0">
                  <a:moveTo>
                    <a:pt x="388" y="0"/>
                  </a:moveTo>
                  <a:cubicBezTo>
                    <a:pt x="249" y="0"/>
                    <a:pt x="109" y="52"/>
                    <a:pt x="1" y="155"/>
                  </a:cubicBezTo>
                  <a:cubicBezTo>
                    <a:pt x="4" y="158"/>
                    <a:pt x="6" y="160"/>
                    <a:pt x="9" y="163"/>
                  </a:cubicBezTo>
                  <a:lnTo>
                    <a:pt x="3162" y="3316"/>
                  </a:lnTo>
                  <a:cubicBezTo>
                    <a:pt x="3382" y="3533"/>
                    <a:pt x="3382" y="3886"/>
                    <a:pt x="3162" y="4105"/>
                  </a:cubicBezTo>
                  <a:cubicBezTo>
                    <a:pt x="3160" y="4108"/>
                    <a:pt x="3157" y="4108"/>
                    <a:pt x="3154" y="4111"/>
                  </a:cubicBezTo>
                  <a:cubicBezTo>
                    <a:pt x="3263" y="4215"/>
                    <a:pt x="3403" y="4268"/>
                    <a:pt x="3543" y="4268"/>
                  </a:cubicBezTo>
                  <a:cubicBezTo>
                    <a:pt x="3685" y="4268"/>
                    <a:pt x="3827" y="4213"/>
                    <a:pt x="3936" y="4105"/>
                  </a:cubicBezTo>
                  <a:cubicBezTo>
                    <a:pt x="4155" y="3886"/>
                    <a:pt x="4155" y="3533"/>
                    <a:pt x="3936" y="3316"/>
                  </a:cubicBezTo>
                  <a:lnTo>
                    <a:pt x="782" y="163"/>
                  </a:lnTo>
                  <a:cubicBezTo>
                    <a:pt x="674" y="54"/>
                    <a:pt x="531"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1" name="Google Shape;10581;p128"/>
            <p:cNvSpPr/>
            <p:nvPr/>
          </p:nvSpPr>
          <p:spPr>
            <a:xfrm>
              <a:off x="2425492" y="1464470"/>
              <a:ext cx="89899" cy="89899"/>
            </a:xfrm>
            <a:custGeom>
              <a:avLst/>
              <a:gdLst/>
              <a:ahLst/>
              <a:cxnLst/>
              <a:rect l="l" t="t" r="r" b="b"/>
              <a:pathLst>
                <a:path w="3460" h="3460" extrusionOk="0">
                  <a:moveTo>
                    <a:pt x="306" y="0"/>
                  </a:moveTo>
                  <a:cubicBezTo>
                    <a:pt x="262" y="44"/>
                    <a:pt x="233" y="105"/>
                    <a:pt x="225" y="167"/>
                  </a:cubicBezTo>
                  <a:lnTo>
                    <a:pt x="0" y="2197"/>
                  </a:lnTo>
                  <a:lnTo>
                    <a:pt x="275" y="3153"/>
                  </a:lnTo>
                  <a:lnTo>
                    <a:pt x="1262" y="3459"/>
                  </a:lnTo>
                  <a:lnTo>
                    <a:pt x="3292" y="3234"/>
                  </a:lnTo>
                  <a:cubicBezTo>
                    <a:pt x="3355" y="3227"/>
                    <a:pt x="3415" y="3198"/>
                    <a:pt x="3459" y="3153"/>
                  </a:cubicBezTo>
                  <a:lnTo>
                    <a:pt x="2710" y="925"/>
                  </a:lnTo>
                  <a:cubicBezTo>
                    <a:pt x="2683" y="841"/>
                    <a:pt x="2618" y="776"/>
                    <a:pt x="2535" y="750"/>
                  </a:cubicBezTo>
                  <a:lnTo>
                    <a:pt x="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128"/>
            <p:cNvSpPr/>
            <p:nvPr/>
          </p:nvSpPr>
          <p:spPr>
            <a:xfrm>
              <a:off x="2452852" y="1531063"/>
              <a:ext cx="62540" cy="23306"/>
            </a:xfrm>
            <a:custGeom>
              <a:avLst/>
              <a:gdLst/>
              <a:ahLst/>
              <a:cxnLst/>
              <a:rect l="l" t="t" r="r" b="b"/>
              <a:pathLst>
                <a:path w="2407" h="897" extrusionOk="0">
                  <a:moveTo>
                    <a:pt x="2208" y="0"/>
                  </a:moveTo>
                  <a:lnTo>
                    <a:pt x="1617" y="590"/>
                  </a:lnTo>
                  <a:cubicBezTo>
                    <a:pt x="1573" y="635"/>
                    <a:pt x="1513" y="664"/>
                    <a:pt x="1450" y="671"/>
                  </a:cubicBezTo>
                  <a:lnTo>
                    <a:pt x="0" y="833"/>
                  </a:lnTo>
                  <a:lnTo>
                    <a:pt x="209" y="896"/>
                  </a:lnTo>
                  <a:lnTo>
                    <a:pt x="2239" y="671"/>
                  </a:lnTo>
                  <a:cubicBezTo>
                    <a:pt x="2302" y="664"/>
                    <a:pt x="2362" y="635"/>
                    <a:pt x="2406" y="590"/>
                  </a:cubicBezTo>
                  <a:lnTo>
                    <a:pt x="22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128"/>
            <p:cNvSpPr/>
            <p:nvPr/>
          </p:nvSpPr>
          <p:spPr>
            <a:xfrm>
              <a:off x="2421906" y="1521606"/>
              <a:ext cx="36401" cy="35908"/>
            </a:xfrm>
            <a:custGeom>
              <a:avLst/>
              <a:gdLst/>
              <a:ahLst/>
              <a:cxnLst/>
              <a:rect l="l" t="t" r="r" b="b"/>
              <a:pathLst>
                <a:path w="1401" h="1382" extrusionOk="0">
                  <a:moveTo>
                    <a:pt x="138" y="1"/>
                  </a:moveTo>
                  <a:lnTo>
                    <a:pt x="18" y="1072"/>
                  </a:lnTo>
                  <a:cubicBezTo>
                    <a:pt x="1" y="1240"/>
                    <a:pt x="133" y="1382"/>
                    <a:pt x="297" y="1382"/>
                  </a:cubicBezTo>
                  <a:cubicBezTo>
                    <a:pt x="307" y="1382"/>
                    <a:pt x="316" y="1381"/>
                    <a:pt x="326" y="1380"/>
                  </a:cubicBezTo>
                  <a:lnTo>
                    <a:pt x="1400" y="1260"/>
                  </a:lnTo>
                  <a:lnTo>
                    <a:pt x="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128"/>
            <p:cNvSpPr/>
            <p:nvPr/>
          </p:nvSpPr>
          <p:spPr>
            <a:xfrm>
              <a:off x="2424946" y="1552291"/>
              <a:ext cx="33362" cy="5222"/>
            </a:xfrm>
            <a:custGeom>
              <a:avLst/>
              <a:gdLst/>
              <a:ahLst/>
              <a:cxnLst/>
              <a:rect l="l" t="t" r="r" b="b"/>
              <a:pathLst>
                <a:path w="1284" h="201" extrusionOk="0">
                  <a:moveTo>
                    <a:pt x="1205" y="1"/>
                  </a:moveTo>
                  <a:lnTo>
                    <a:pt x="0" y="134"/>
                  </a:lnTo>
                  <a:cubicBezTo>
                    <a:pt x="49" y="175"/>
                    <a:pt x="113" y="201"/>
                    <a:pt x="182" y="201"/>
                  </a:cubicBezTo>
                  <a:cubicBezTo>
                    <a:pt x="191" y="201"/>
                    <a:pt x="200" y="200"/>
                    <a:pt x="209" y="199"/>
                  </a:cubicBezTo>
                  <a:lnTo>
                    <a:pt x="1283" y="79"/>
                  </a:lnTo>
                  <a:lnTo>
                    <a:pt x="1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5" name="Google Shape;10585;p128"/>
          <p:cNvGrpSpPr/>
          <p:nvPr/>
        </p:nvGrpSpPr>
        <p:grpSpPr>
          <a:xfrm>
            <a:off x="3181505" y="1137480"/>
            <a:ext cx="434479" cy="434453"/>
            <a:chOff x="3181505" y="1137480"/>
            <a:chExt cx="434479" cy="434453"/>
          </a:xfrm>
        </p:grpSpPr>
        <p:sp>
          <p:nvSpPr>
            <p:cNvPr id="10586" name="Google Shape;10586;p128"/>
            <p:cNvSpPr/>
            <p:nvPr/>
          </p:nvSpPr>
          <p:spPr>
            <a:xfrm>
              <a:off x="3348027" y="1479670"/>
              <a:ext cx="101436" cy="68646"/>
            </a:xfrm>
            <a:custGeom>
              <a:avLst/>
              <a:gdLst/>
              <a:ahLst/>
              <a:cxnLst/>
              <a:rect l="l" t="t" r="r" b="b"/>
              <a:pathLst>
                <a:path w="3904" h="2642" extrusionOk="0">
                  <a:moveTo>
                    <a:pt x="0" y="0"/>
                  </a:moveTo>
                  <a:lnTo>
                    <a:pt x="0" y="2642"/>
                  </a:lnTo>
                  <a:lnTo>
                    <a:pt x="3903" y="2642"/>
                  </a:lnTo>
                  <a:lnTo>
                    <a:pt x="3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128"/>
            <p:cNvSpPr/>
            <p:nvPr/>
          </p:nvSpPr>
          <p:spPr>
            <a:xfrm>
              <a:off x="3377673" y="1507419"/>
              <a:ext cx="42118" cy="42118"/>
            </a:xfrm>
            <a:custGeom>
              <a:avLst/>
              <a:gdLst/>
              <a:ahLst/>
              <a:cxnLst/>
              <a:rect l="l" t="t" r="r" b="b"/>
              <a:pathLst>
                <a:path w="1621" h="1621" extrusionOk="0">
                  <a:moveTo>
                    <a:pt x="531" y="1"/>
                  </a:moveTo>
                  <a:cubicBezTo>
                    <a:pt x="239" y="1"/>
                    <a:pt x="1" y="239"/>
                    <a:pt x="1" y="531"/>
                  </a:cubicBezTo>
                  <a:lnTo>
                    <a:pt x="1" y="1367"/>
                  </a:lnTo>
                  <a:cubicBezTo>
                    <a:pt x="1" y="1508"/>
                    <a:pt x="113" y="1621"/>
                    <a:pt x="254" y="1621"/>
                  </a:cubicBezTo>
                  <a:cubicBezTo>
                    <a:pt x="393" y="1621"/>
                    <a:pt x="505" y="1508"/>
                    <a:pt x="505" y="1367"/>
                  </a:cubicBezTo>
                  <a:lnTo>
                    <a:pt x="505" y="531"/>
                  </a:lnTo>
                  <a:cubicBezTo>
                    <a:pt x="505" y="518"/>
                    <a:pt x="518" y="505"/>
                    <a:pt x="531" y="505"/>
                  </a:cubicBezTo>
                  <a:lnTo>
                    <a:pt x="1090" y="505"/>
                  </a:lnTo>
                  <a:cubicBezTo>
                    <a:pt x="1103" y="505"/>
                    <a:pt x="1116" y="518"/>
                    <a:pt x="1116" y="531"/>
                  </a:cubicBezTo>
                  <a:lnTo>
                    <a:pt x="1116" y="1367"/>
                  </a:lnTo>
                  <a:cubicBezTo>
                    <a:pt x="1116" y="1508"/>
                    <a:pt x="1229" y="1621"/>
                    <a:pt x="1367" y="1621"/>
                  </a:cubicBezTo>
                  <a:cubicBezTo>
                    <a:pt x="1508" y="1621"/>
                    <a:pt x="1621" y="1508"/>
                    <a:pt x="1621" y="1367"/>
                  </a:cubicBezTo>
                  <a:lnTo>
                    <a:pt x="1621" y="531"/>
                  </a:lnTo>
                  <a:cubicBezTo>
                    <a:pt x="1621" y="239"/>
                    <a:pt x="1383" y="1"/>
                    <a:pt x="1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128"/>
            <p:cNvSpPr/>
            <p:nvPr/>
          </p:nvSpPr>
          <p:spPr>
            <a:xfrm>
              <a:off x="3429352" y="1479670"/>
              <a:ext cx="20110" cy="68646"/>
            </a:xfrm>
            <a:custGeom>
              <a:avLst/>
              <a:gdLst/>
              <a:ahLst/>
              <a:cxnLst/>
              <a:rect l="l" t="t" r="r" b="b"/>
              <a:pathLst>
                <a:path w="774" h="2642" extrusionOk="0">
                  <a:moveTo>
                    <a:pt x="0" y="0"/>
                  </a:moveTo>
                  <a:lnTo>
                    <a:pt x="0" y="2642"/>
                  </a:lnTo>
                  <a:lnTo>
                    <a:pt x="773" y="2642"/>
                  </a:lnTo>
                  <a:lnTo>
                    <a:pt x="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128"/>
            <p:cNvSpPr/>
            <p:nvPr/>
          </p:nvSpPr>
          <p:spPr>
            <a:xfrm>
              <a:off x="3181505" y="1166451"/>
              <a:ext cx="434479" cy="296876"/>
            </a:xfrm>
            <a:custGeom>
              <a:avLst/>
              <a:gdLst/>
              <a:ahLst/>
              <a:cxnLst/>
              <a:rect l="l" t="t" r="r" b="b"/>
              <a:pathLst>
                <a:path w="16722" h="11426" extrusionOk="0">
                  <a:moveTo>
                    <a:pt x="1116" y="1"/>
                  </a:moveTo>
                  <a:cubicBezTo>
                    <a:pt x="499" y="1"/>
                    <a:pt x="0" y="500"/>
                    <a:pt x="0" y="1114"/>
                  </a:cubicBezTo>
                  <a:lnTo>
                    <a:pt x="0" y="10590"/>
                  </a:lnTo>
                  <a:lnTo>
                    <a:pt x="8361" y="11426"/>
                  </a:lnTo>
                  <a:lnTo>
                    <a:pt x="16721" y="10590"/>
                  </a:lnTo>
                  <a:lnTo>
                    <a:pt x="16721" y="1114"/>
                  </a:lnTo>
                  <a:cubicBezTo>
                    <a:pt x="16721" y="500"/>
                    <a:pt x="16222" y="1"/>
                    <a:pt x="15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128"/>
            <p:cNvSpPr/>
            <p:nvPr/>
          </p:nvSpPr>
          <p:spPr>
            <a:xfrm>
              <a:off x="3566877" y="1166451"/>
              <a:ext cx="49107" cy="277181"/>
            </a:xfrm>
            <a:custGeom>
              <a:avLst/>
              <a:gdLst/>
              <a:ahLst/>
              <a:cxnLst/>
              <a:rect l="l" t="t" r="r" b="b"/>
              <a:pathLst>
                <a:path w="1890" h="10668" extrusionOk="0">
                  <a:moveTo>
                    <a:pt x="0" y="1"/>
                  </a:moveTo>
                  <a:cubicBezTo>
                    <a:pt x="617" y="1"/>
                    <a:pt x="1116" y="500"/>
                    <a:pt x="1116" y="1114"/>
                  </a:cubicBezTo>
                  <a:lnTo>
                    <a:pt x="1116" y="10668"/>
                  </a:lnTo>
                  <a:lnTo>
                    <a:pt x="1889" y="10590"/>
                  </a:lnTo>
                  <a:lnTo>
                    <a:pt x="1889" y="1114"/>
                  </a:lnTo>
                  <a:cubicBezTo>
                    <a:pt x="1889" y="500"/>
                    <a:pt x="1390"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1" name="Google Shape;10591;p128"/>
            <p:cNvSpPr/>
            <p:nvPr/>
          </p:nvSpPr>
          <p:spPr>
            <a:xfrm>
              <a:off x="3210475" y="1195369"/>
              <a:ext cx="376512" cy="267958"/>
            </a:xfrm>
            <a:custGeom>
              <a:avLst/>
              <a:gdLst/>
              <a:ahLst/>
              <a:cxnLst/>
              <a:rect l="l" t="t" r="r" b="b"/>
              <a:pathLst>
                <a:path w="14491" h="10313" extrusionOk="0">
                  <a:moveTo>
                    <a:pt x="557" y="1"/>
                  </a:moveTo>
                  <a:cubicBezTo>
                    <a:pt x="249" y="1"/>
                    <a:pt x="1" y="251"/>
                    <a:pt x="1" y="560"/>
                  </a:cubicBezTo>
                  <a:lnTo>
                    <a:pt x="1" y="9589"/>
                  </a:lnTo>
                  <a:lnTo>
                    <a:pt x="7246" y="10313"/>
                  </a:lnTo>
                  <a:lnTo>
                    <a:pt x="14491" y="9589"/>
                  </a:lnTo>
                  <a:lnTo>
                    <a:pt x="14491" y="560"/>
                  </a:lnTo>
                  <a:cubicBezTo>
                    <a:pt x="14491" y="251"/>
                    <a:pt x="14242" y="1"/>
                    <a:pt x="139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p128"/>
            <p:cNvSpPr/>
            <p:nvPr/>
          </p:nvSpPr>
          <p:spPr>
            <a:xfrm>
              <a:off x="3552483" y="1195369"/>
              <a:ext cx="34505" cy="251121"/>
            </a:xfrm>
            <a:custGeom>
              <a:avLst/>
              <a:gdLst/>
              <a:ahLst/>
              <a:cxnLst/>
              <a:rect l="l" t="t" r="r" b="b"/>
              <a:pathLst>
                <a:path w="1328" h="9665" extrusionOk="0">
                  <a:moveTo>
                    <a:pt x="0" y="1"/>
                  </a:moveTo>
                  <a:cubicBezTo>
                    <a:pt x="309" y="1"/>
                    <a:pt x="557" y="251"/>
                    <a:pt x="557" y="560"/>
                  </a:cubicBezTo>
                  <a:lnTo>
                    <a:pt x="557" y="9665"/>
                  </a:lnTo>
                  <a:lnTo>
                    <a:pt x="1328" y="9589"/>
                  </a:lnTo>
                  <a:lnTo>
                    <a:pt x="1328" y="560"/>
                  </a:lnTo>
                  <a:cubicBezTo>
                    <a:pt x="1328" y="251"/>
                    <a:pt x="1079"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128"/>
            <p:cNvSpPr/>
            <p:nvPr/>
          </p:nvSpPr>
          <p:spPr>
            <a:xfrm>
              <a:off x="3297387" y="1542937"/>
              <a:ext cx="202715" cy="28996"/>
            </a:xfrm>
            <a:custGeom>
              <a:avLst/>
              <a:gdLst/>
              <a:ahLst/>
              <a:cxnLst/>
              <a:rect l="l" t="t" r="r" b="b"/>
              <a:pathLst>
                <a:path w="7802" h="1116" extrusionOk="0">
                  <a:moveTo>
                    <a:pt x="261" y="0"/>
                  </a:moveTo>
                  <a:cubicBezTo>
                    <a:pt x="115" y="0"/>
                    <a:pt x="0" y="118"/>
                    <a:pt x="0" y="261"/>
                  </a:cubicBezTo>
                  <a:lnTo>
                    <a:pt x="0" y="855"/>
                  </a:lnTo>
                  <a:cubicBezTo>
                    <a:pt x="0" y="998"/>
                    <a:pt x="115" y="1116"/>
                    <a:pt x="261" y="1116"/>
                  </a:cubicBezTo>
                  <a:lnTo>
                    <a:pt x="7540" y="1116"/>
                  </a:lnTo>
                  <a:cubicBezTo>
                    <a:pt x="7686" y="1116"/>
                    <a:pt x="7801" y="998"/>
                    <a:pt x="7801" y="855"/>
                  </a:cubicBezTo>
                  <a:lnTo>
                    <a:pt x="7801" y="261"/>
                  </a:lnTo>
                  <a:cubicBezTo>
                    <a:pt x="7801" y="118"/>
                    <a:pt x="7686" y="0"/>
                    <a:pt x="7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128"/>
            <p:cNvSpPr/>
            <p:nvPr/>
          </p:nvSpPr>
          <p:spPr>
            <a:xfrm>
              <a:off x="3472976" y="1542937"/>
              <a:ext cx="27126" cy="28996"/>
            </a:xfrm>
            <a:custGeom>
              <a:avLst/>
              <a:gdLst/>
              <a:ahLst/>
              <a:cxnLst/>
              <a:rect l="l" t="t" r="r" b="b"/>
              <a:pathLst>
                <a:path w="1044" h="1116" extrusionOk="0">
                  <a:moveTo>
                    <a:pt x="1" y="0"/>
                  </a:moveTo>
                  <a:cubicBezTo>
                    <a:pt x="150" y="0"/>
                    <a:pt x="270" y="120"/>
                    <a:pt x="270" y="269"/>
                  </a:cubicBezTo>
                  <a:lnTo>
                    <a:pt x="270" y="847"/>
                  </a:lnTo>
                  <a:cubicBezTo>
                    <a:pt x="270" y="996"/>
                    <a:pt x="150" y="1116"/>
                    <a:pt x="1" y="1116"/>
                  </a:cubicBezTo>
                  <a:lnTo>
                    <a:pt x="774" y="1116"/>
                  </a:lnTo>
                  <a:cubicBezTo>
                    <a:pt x="923" y="1116"/>
                    <a:pt x="1043" y="996"/>
                    <a:pt x="1043" y="847"/>
                  </a:cubicBezTo>
                  <a:lnTo>
                    <a:pt x="1043" y="269"/>
                  </a:lnTo>
                  <a:cubicBezTo>
                    <a:pt x="1043" y="120"/>
                    <a:pt x="923"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128"/>
            <p:cNvSpPr/>
            <p:nvPr/>
          </p:nvSpPr>
          <p:spPr>
            <a:xfrm>
              <a:off x="3239394" y="1211868"/>
              <a:ext cx="318675" cy="241689"/>
            </a:xfrm>
            <a:custGeom>
              <a:avLst/>
              <a:gdLst/>
              <a:ahLst/>
              <a:cxnLst/>
              <a:rect l="l" t="t" r="r" b="b"/>
              <a:pathLst>
                <a:path w="12265" h="9302" extrusionOk="0">
                  <a:moveTo>
                    <a:pt x="6133" y="0"/>
                  </a:moveTo>
                  <a:lnTo>
                    <a:pt x="1" y="484"/>
                  </a:lnTo>
                  <a:lnTo>
                    <a:pt x="1" y="8842"/>
                  </a:lnTo>
                  <a:lnTo>
                    <a:pt x="6133" y="9301"/>
                  </a:lnTo>
                  <a:lnTo>
                    <a:pt x="12265" y="8842"/>
                  </a:lnTo>
                  <a:lnTo>
                    <a:pt x="12265" y="48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6" name="Google Shape;10596;p128"/>
            <p:cNvSpPr/>
            <p:nvPr/>
          </p:nvSpPr>
          <p:spPr>
            <a:xfrm>
              <a:off x="3537959" y="1222859"/>
              <a:ext cx="20110" cy="220254"/>
            </a:xfrm>
            <a:custGeom>
              <a:avLst/>
              <a:gdLst/>
              <a:ahLst/>
              <a:cxnLst/>
              <a:rect l="l" t="t" r="r" b="b"/>
              <a:pathLst>
                <a:path w="774" h="8477" extrusionOk="0">
                  <a:moveTo>
                    <a:pt x="0" y="1"/>
                  </a:moveTo>
                  <a:lnTo>
                    <a:pt x="0" y="8476"/>
                  </a:lnTo>
                  <a:lnTo>
                    <a:pt x="774" y="8419"/>
                  </a:lnTo>
                  <a:lnTo>
                    <a:pt x="774" y="6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7" name="Google Shape;10597;p128"/>
            <p:cNvSpPr/>
            <p:nvPr/>
          </p:nvSpPr>
          <p:spPr>
            <a:xfrm>
              <a:off x="3239394" y="1137480"/>
              <a:ext cx="318675" cy="86963"/>
            </a:xfrm>
            <a:custGeom>
              <a:avLst/>
              <a:gdLst/>
              <a:ahLst/>
              <a:cxnLst/>
              <a:rect l="l" t="t" r="r" b="b"/>
              <a:pathLst>
                <a:path w="12265" h="3347" extrusionOk="0">
                  <a:moveTo>
                    <a:pt x="560" y="0"/>
                  </a:moveTo>
                  <a:cubicBezTo>
                    <a:pt x="252" y="0"/>
                    <a:pt x="1" y="251"/>
                    <a:pt x="1" y="556"/>
                  </a:cubicBezTo>
                  <a:lnTo>
                    <a:pt x="1" y="3347"/>
                  </a:lnTo>
                  <a:lnTo>
                    <a:pt x="12265" y="3347"/>
                  </a:lnTo>
                  <a:lnTo>
                    <a:pt x="12265" y="2229"/>
                  </a:lnTo>
                  <a:lnTo>
                    <a:pt x="12011" y="1675"/>
                  </a:lnTo>
                  <a:lnTo>
                    <a:pt x="12265" y="1116"/>
                  </a:lnTo>
                  <a:lnTo>
                    <a:pt x="12265" y="556"/>
                  </a:lnTo>
                  <a:cubicBezTo>
                    <a:pt x="12265" y="251"/>
                    <a:pt x="12014" y="0"/>
                    <a:pt x="11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128"/>
            <p:cNvSpPr/>
            <p:nvPr/>
          </p:nvSpPr>
          <p:spPr>
            <a:xfrm>
              <a:off x="3523435" y="1137480"/>
              <a:ext cx="34635" cy="86963"/>
            </a:xfrm>
            <a:custGeom>
              <a:avLst/>
              <a:gdLst/>
              <a:ahLst/>
              <a:cxnLst/>
              <a:rect l="l" t="t" r="r" b="b"/>
              <a:pathLst>
                <a:path w="1333" h="3347" extrusionOk="0">
                  <a:moveTo>
                    <a:pt x="0" y="0"/>
                  </a:moveTo>
                  <a:cubicBezTo>
                    <a:pt x="308" y="0"/>
                    <a:pt x="559" y="251"/>
                    <a:pt x="559" y="556"/>
                  </a:cubicBezTo>
                  <a:lnTo>
                    <a:pt x="559" y="3347"/>
                  </a:lnTo>
                  <a:lnTo>
                    <a:pt x="1333" y="3347"/>
                  </a:lnTo>
                  <a:lnTo>
                    <a:pt x="1333" y="556"/>
                  </a:lnTo>
                  <a:cubicBezTo>
                    <a:pt x="1333" y="251"/>
                    <a:pt x="1082" y="0"/>
                    <a:pt x="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128"/>
            <p:cNvSpPr/>
            <p:nvPr/>
          </p:nvSpPr>
          <p:spPr>
            <a:xfrm>
              <a:off x="3267039" y="1166451"/>
              <a:ext cx="31725" cy="28996"/>
            </a:xfrm>
            <a:custGeom>
              <a:avLst/>
              <a:gdLst/>
              <a:ahLst/>
              <a:cxnLst/>
              <a:rect l="l" t="t" r="r" b="b"/>
              <a:pathLst>
                <a:path w="1221" h="1116" extrusionOk="0">
                  <a:moveTo>
                    <a:pt x="610" y="1"/>
                  </a:moveTo>
                  <a:cubicBezTo>
                    <a:pt x="354" y="1"/>
                    <a:pt x="122" y="179"/>
                    <a:pt x="66" y="440"/>
                  </a:cubicBezTo>
                  <a:cubicBezTo>
                    <a:pt x="0" y="740"/>
                    <a:pt x="191" y="1035"/>
                    <a:pt x="491" y="1103"/>
                  </a:cubicBezTo>
                  <a:cubicBezTo>
                    <a:pt x="531" y="1112"/>
                    <a:pt x="571" y="1116"/>
                    <a:pt x="610" y="1116"/>
                  </a:cubicBezTo>
                  <a:cubicBezTo>
                    <a:pt x="867" y="1116"/>
                    <a:pt x="1098" y="938"/>
                    <a:pt x="1155" y="677"/>
                  </a:cubicBezTo>
                  <a:cubicBezTo>
                    <a:pt x="1220" y="374"/>
                    <a:pt x="1030" y="79"/>
                    <a:pt x="729" y="14"/>
                  </a:cubicBezTo>
                  <a:cubicBezTo>
                    <a:pt x="689" y="5"/>
                    <a:pt x="650" y="1"/>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128"/>
            <p:cNvSpPr/>
            <p:nvPr/>
          </p:nvSpPr>
          <p:spPr>
            <a:xfrm>
              <a:off x="3324461" y="1166373"/>
              <a:ext cx="32608" cy="28970"/>
            </a:xfrm>
            <a:custGeom>
              <a:avLst/>
              <a:gdLst/>
              <a:ahLst/>
              <a:cxnLst/>
              <a:rect l="l" t="t" r="r" b="b"/>
              <a:pathLst>
                <a:path w="1255" h="1115" extrusionOk="0">
                  <a:moveTo>
                    <a:pt x="626" y="0"/>
                  </a:moveTo>
                  <a:cubicBezTo>
                    <a:pt x="502" y="0"/>
                    <a:pt x="378" y="41"/>
                    <a:pt x="275" y="126"/>
                  </a:cubicBezTo>
                  <a:cubicBezTo>
                    <a:pt x="37" y="320"/>
                    <a:pt x="0" y="672"/>
                    <a:pt x="196" y="910"/>
                  </a:cubicBezTo>
                  <a:cubicBezTo>
                    <a:pt x="306" y="1045"/>
                    <a:pt x="466" y="1115"/>
                    <a:pt x="628" y="1115"/>
                  </a:cubicBezTo>
                  <a:cubicBezTo>
                    <a:pt x="752" y="1115"/>
                    <a:pt x="877" y="1074"/>
                    <a:pt x="980" y="989"/>
                  </a:cubicBezTo>
                  <a:cubicBezTo>
                    <a:pt x="1218" y="793"/>
                    <a:pt x="1255" y="443"/>
                    <a:pt x="1059" y="205"/>
                  </a:cubicBezTo>
                  <a:cubicBezTo>
                    <a:pt x="948" y="70"/>
                    <a:pt x="787"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128"/>
            <p:cNvSpPr/>
            <p:nvPr/>
          </p:nvSpPr>
          <p:spPr>
            <a:xfrm>
              <a:off x="3382376" y="1166347"/>
              <a:ext cx="32608" cy="28970"/>
            </a:xfrm>
            <a:custGeom>
              <a:avLst/>
              <a:gdLst/>
              <a:ahLst/>
              <a:cxnLst/>
              <a:rect l="l" t="t" r="r" b="b"/>
              <a:pathLst>
                <a:path w="1255" h="1115" extrusionOk="0">
                  <a:moveTo>
                    <a:pt x="627" y="0"/>
                  </a:moveTo>
                  <a:cubicBezTo>
                    <a:pt x="503" y="0"/>
                    <a:pt x="378" y="42"/>
                    <a:pt x="274" y="127"/>
                  </a:cubicBezTo>
                  <a:cubicBezTo>
                    <a:pt x="37" y="321"/>
                    <a:pt x="0" y="673"/>
                    <a:pt x="196" y="911"/>
                  </a:cubicBezTo>
                  <a:cubicBezTo>
                    <a:pt x="305" y="1045"/>
                    <a:pt x="465" y="1115"/>
                    <a:pt x="627" y="1115"/>
                  </a:cubicBezTo>
                  <a:cubicBezTo>
                    <a:pt x="751" y="1115"/>
                    <a:pt x="876" y="1074"/>
                    <a:pt x="980" y="990"/>
                  </a:cubicBezTo>
                  <a:cubicBezTo>
                    <a:pt x="1218" y="794"/>
                    <a:pt x="1254" y="444"/>
                    <a:pt x="1058" y="206"/>
                  </a:cubicBezTo>
                  <a:cubicBezTo>
                    <a:pt x="948" y="70"/>
                    <a:pt x="788" y="0"/>
                    <a:pt x="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p128"/>
            <p:cNvSpPr/>
            <p:nvPr/>
          </p:nvSpPr>
          <p:spPr>
            <a:xfrm>
              <a:off x="3367981" y="1275032"/>
              <a:ext cx="61527" cy="115856"/>
            </a:xfrm>
            <a:custGeom>
              <a:avLst/>
              <a:gdLst/>
              <a:ahLst/>
              <a:cxnLst/>
              <a:rect l="l" t="t" r="r" b="b"/>
              <a:pathLst>
                <a:path w="2368" h="4459" extrusionOk="0">
                  <a:moveTo>
                    <a:pt x="1740" y="1"/>
                  </a:moveTo>
                  <a:cubicBezTo>
                    <a:pt x="1507" y="1"/>
                    <a:pt x="1290" y="150"/>
                    <a:pt x="1212" y="383"/>
                  </a:cubicBezTo>
                  <a:lnTo>
                    <a:pt x="97" y="3727"/>
                  </a:lnTo>
                  <a:cubicBezTo>
                    <a:pt x="0" y="4017"/>
                    <a:pt x="157" y="4334"/>
                    <a:pt x="450" y="4430"/>
                  </a:cubicBezTo>
                  <a:cubicBezTo>
                    <a:pt x="510" y="4451"/>
                    <a:pt x="567" y="4459"/>
                    <a:pt x="627" y="4459"/>
                  </a:cubicBezTo>
                  <a:cubicBezTo>
                    <a:pt x="860" y="4459"/>
                    <a:pt x="1077" y="4313"/>
                    <a:pt x="1155" y="4080"/>
                  </a:cubicBezTo>
                  <a:lnTo>
                    <a:pt x="2271" y="736"/>
                  </a:lnTo>
                  <a:cubicBezTo>
                    <a:pt x="2367" y="443"/>
                    <a:pt x="2210" y="127"/>
                    <a:pt x="1918" y="31"/>
                  </a:cubicBezTo>
                  <a:cubicBezTo>
                    <a:pt x="1859" y="11"/>
                    <a:pt x="1799" y="1"/>
                    <a:pt x="1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p128"/>
            <p:cNvSpPr/>
            <p:nvPr/>
          </p:nvSpPr>
          <p:spPr>
            <a:xfrm>
              <a:off x="3266961" y="1275136"/>
              <a:ext cx="75453" cy="115752"/>
            </a:xfrm>
            <a:custGeom>
              <a:avLst/>
              <a:gdLst/>
              <a:ahLst/>
              <a:cxnLst/>
              <a:rect l="l" t="t" r="r" b="b"/>
              <a:pathLst>
                <a:path w="2904" h="4455" extrusionOk="0">
                  <a:moveTo>
                    <a:pt x="2290" y="1"/>
                  </a:moveTo>
                  <a:cubicBezTo>
                    <a:pt x="2141" y="1"/>
                    <a:pt x="1991" y="58"/>
                    <a:pt x="1879" y="170"/>
                  </a:cubicBezTo>
                  <a:lnTo>
                    <a:pt x="220" y="1832"/>
                  </a:lnTo>
                  <a:cubicBezTo>
                    <a:pt x="1" y="2051"/>
                    <a:pt x="1" y="2404"/>
                    <a:pt x="220" y="2621"/>
                  </a:cubicBezTo>
                  <a:lnTo>
                    <a:pt x="1892" y="4293"/>
                  </a:lnTo>
                  <a:cubicBezTo>
                    <a:pt x="1999" y="4403"/>
                    <a:pt x="2143" y="4455"/>
                    <a:pt x="2284" y="4455"/>
                  </a:cubicBezTo>
                  <a:cubicBezTo>
                    <a:pt x="2428" y="4455"/>
                    <a:pt x="2571" y="4403"/>
                    <a:pt x="2679" y="4293"/>
                  </a:cubicBezTo>
                  <a:cubicBezTo>
                    <a:pt x="2898" y="4076"/>
                    <a:pt x="2898" y="3723"/>
                    <a:pt x="2679" y="3504"/>
                  </a:cubicBezTo>
                  <a:lnTo>
                    <a:pt x="1597" y="2422"/>
                  </a:lnTo>
                  <a:cubicBezTo>
                    <a:pt x="1490" y="2315"/>
                    <a:pt x="1490" y="2138"/>
                    <a:pt x="1597" y="2030"/>
                  </a:cubicBezTo>
                  <a:lnTo>
                    <a:pt x="2679" y="949"/>
                  </a:lnTo>
                  <a:cubicBezTo>
                    <a:pt x="2903" y="724"/>
                    <a:pt x="2895" y="358"/>
                    <a:pt x="2660" y="141"/>
                  </a:cubicBezTo>
                  <a:cubicBezTo>
                    <a:pt x="2556" y="47"/>
                    <a:pt x="2423" y="1"/>
                    <a:pt x="2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128"/>
            <p:cNvSpPr/>
            <p:nvPr/>
          </p:nvSpPr>
          <p:spPr>
            <a:xfrm>
              <a:off x="3455075" y="1275136"/>
              <a:ext cx="75427" cy="115778"/>
            </a:xfrm>
            <a:custGeom>
              <a:avLst/>
              <a:gdLst/>
              <a:ahLst/>
              <a:cxnLst/>
              <a:rect l="l" t="t" r="r" b="b"/>
              <a:pathLst>
                <a:path w="2903" h="4456" extrusionOk="0">
                  <a:moveTo>
                    <a:pt x="619" y="0"/>
                  </a:moveTo>
                  <a:cubicBezTo>
                    <a:pt x="476" y="0"/>
                    <a:pt x="335" y="55"/>
                    <a:pt x="225" y="165"/>
                  </a:cubicBezTo>
                  <a:cubicBezTo>
                    <a:pt x="8" y="382"/>
                    <a:pt x="8" y="735"/>
                    <a:pt x="225" y="951"/>
                  </a:cubicBezTo>
                  <a:lnTo>
                    <a:pt x="1307" y="2033"/>
                  </a:lnTo>
                  <a:cubicBezTo>
                    <a:pt x="1414" y="2143"/>
                    <a:pt x="1414" y="2318"/>
                    <a:pt x="1307" y="2428"/>
                  </a:cubicBezTo>
                  <a:lnTo>
                    <a:pt x="225" y="3509"/>
                  </a:lnTo>
                  <a:cubicBezTo>
                    <a:pt x="0" y="3731"/>
                    <a:pt x="8" y="4100"/>
                    <a:pt x="243" y="4314"/>
                  </a:cubicBezTo>
                  <a:cubicBezTo>
                    <a:pt x="348" y="4410"/>
                    <a:pt x="480" y="4456"/>
                    <a:pt x="612" y="4456"/>
                  </a:cubicBezTo>
                  <a:cubicBezTo>
                    <a:pt x="762" y="4456"/>
                    <a:pt x="912" y="4397"/>
                    <a:pt x="1024" y="4285"/>
                  </a:cubicBezTo>
                  <a:lnTo>
                    <a:pt x="2686" y="2623"/>
                  </a:lnTo>
                  <a:cubicBezTo>
                    <a:pt x="2903" y="2407"/>
                    <a:pt x="2903" y="2054"/>
                    <a:pt x="2686" y="1837"/>
                  </a:cubicBezTo>
                  <a:lnTo>
                    <a:pt x="1014" y="165"/>
                  </a:lnTo>
                  <a:cubicBezTo>
                    <a:pt x="904" y="55"/>
                    <a:pt x="761" y="0"/>
                    <a:pt x="6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128"/>
            <p:cNvSpPr/>
            <p:nvPr/>
          </p:nvSpPr>
          <p:spPr>
            <a:xfrm>
              <a:off x="3181505" y="1441579"/>
              <a:ext cx="434479" cy="43469"/>
            </a:xfrm>
            <a:custGeom>
              <a:avLst/>
              <a:gdLst/>
              <a:ahLst/>
              <a:cxnLst/>
              <a:rect l="l" t="t" r="r" b="b"/>
              <a:pathLst>
                <a:path w="16722" h="1673" extrusionOk="0">
                  <a:moveTo>
                    <a:pt x="0" y="1"/>
                  </a:moveTo>
                  <a:lnTo>
                    <a:pt x="0" y="557"/>
                  </a:lnTo>
                  <a:cubicBezTo>
                    <a:pt x="0" y="1174"/>
                    <a:pt x="499" y="1673"/>
                    <a:pt x="1116" y="1673"/>
                  </a:cubicBezTo>
                  <a:lnTo>
                    <a:pt x="15606" y="1673"/>
                  </a:lnTo>
                  <a:cubicBezTo>
                    <a:pt x="16222" y="1673"/>
                    <a:pt x="16721" y="1174"/>
                    <a:pt x="16721" y="557"/>
                  </a:cubicBezTo>
                  <a:lnTo>
                    <a:pt x="167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128"/>
            <p:cNvSpPr/>
            <p:nvPr/>
          </p:nvSpPr>
          <p:spPr>
            <a:xfrm>
              <a:off x="3566877" y="1441579"/>
              <a:ext cx="49107" cy="43469"/>
            </a:xfrm>
            <a:custGeom>
              <a:avLst/>
              <a:gdLst/>
              <a:ahLst/>
              <a:cxnLst/>
              <a:rect l="l" t="t" r="r" b="b"/>
              <a:pathLst>
                <a:path w="1890" h="1673" extrusionOk="0">
                  <a:moveTo>
                    <a:pt x="1116" y="1"/>
                  </a:moveTo>
                  <a:lnTo>
                    <a:pt x="1116" y="557"/>
                  </a:lnTo>
                  <a:cubicBezTo>
                    <a:pt x="1116" y="1174"/>
                    <a:pt x="617" y="1673"/>
                    <a:pt x="0" y="1673"/>
                  </a:cubicBezTo>
                  <a:lnTo>
                    <a:pt x="774" y="1673"/>
                  </a:lnTo>
                  <a:cubicBezTo>
                    <a:pt x="1390" y="1673"/>
                    <a:pt x="1889" y="1174"/>
                    <a:pt x="1889" y="557"/>
                  </a:cubicBezTo>
                  <a:lnTo>
                    <a:pt x="1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7" name="Google Shape;10607;p128"/>
          <p:cNvGrpSpPr/>
          <p:nvPr/>
        </p:nvGrpSpPr>
        <p:grpSpPr>
          <a:xfrm>
            <a:off x="3967865" y="1137454"/>
            <a:ext cx="434479" cy="434479"/>
            <a:chOff x="3967865" y="1137454"/>
            <a:chExt cx="434479" cy="434479"/>
          </a:xfrm>
        </p:grpSpPr>
        <p:sp>
          <p:nvSpPr>
            <p:cNvPr id="10608" name="Google Shape;10608;p128"/>
            <p:cNvSpPr/>
            <p:nvPr/>
          </p:nvSpPr>
          <p:spPr>
            <a:xfrm>
              <a:off x="3982182" y="1211868"/>
              <a:ext cx="52433" cy="135577"/>
            </a:xfrm>
            <a:custGeom>
              <a:avLst/>
              <a:gdLst/>
              <a:ahLst/>
              <a:cxnLst/>
              <a:rect l="l" t="t" r="r" b="b"/>
              <a:pathLst>
                <a:path w="2018" h="5218" extrusionOk="0">
                  <a:moveTo>
                    <a:pt x="1226" y="0"/>
                  </a:moveTo>
                  <a:lnTo>
                    <a:pt x="280" y="1069"/>
                  </a:lnTo>
                  <a:cubicBezTo>
                    <a:pt x="100" y="1273"/>
                    <a:pt x="0" y="1534"/>
                    <a:pt x="0" y="1808"/>
                  </a:cubicBezTo>
                  <a:lnTo>
                    <a:pt x="0" y="5218"/>
                  </a:lnTo>
                  <a:lnTo>
                    <a:pt x="1113" y="5218"/>
                  </a:lnTo>
                  <a:lnTo>
                    <a:pt x="1113" y="2020"/>
                  </a:lnTo>
                  <a:cubicBezTo>
                    <a:pt x="1113" y="1882"/>
                    <a:pt x="1163" y="1751"/>
                    <a:pt x="1254" y="1649"/>
                  </a:cubicBezTo>
                  <a:lnTo>
                    <a:pt x="2017" y="789"/>
                  </a:lnTo>
                  <a:lnTo>
                    <a:pt x="1780" y="155"/>
                  </a:lnTo>
                  <a:lnTo>
                    <a:pt x="1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128"/>
            <p:cNvSpPr/>
            <p:nvPr/>
          </p:nvSpPr>
          <p:spPr>
            <a:xfrm>
              <a:off x="4087255" y="1218987"/>
              <a:ext cx="52303" cy="54096"/>
            </a:xfrm>
            <a:custGeom>
              <a:avLst/>
              <a:gdLst/>
              <a:ahLst/>
              <a:cxnLst/>
              <a:rect l="l" t="t" r="r" b="b"/>
              <a:pathLst>
                <a:path w="2013" h="2082" extrusionOk="0">
                  <a:moveTo>
                    <a:pt x="586" y="1"/>
                  </a:moveTo>
                  <a:lnTo>
                    <a:pt x="1" y="1756"/>
                  </a:lnTo>
                  <a:cubicBezTo>
                    <a:pt x="218" y="1973"/>
                    <a:pt x="503" y="2082"/>
                    <a:pt x="788" y="2082"/>
                  </a:cubicBezTo>
                  <a:cubicBezTo>
                    <a:pt x="1074" y="2082"/>
                    <a:pt x="1359" y="1973"/>
                    <a:pt x="1576" y="1756"/>
                  </a:cubicBezTo>
                  <a:cubicBezTo>
                    <a:pt x="2013" y="1320"/>
                    <a:pt x="2013" y="615"/>
                    <a:pt x="1576" y="178"/>
                  </a:cubicBezTo>
                  <a:lnTo>
                    <a:pt x="5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p128"/>
            <p:cNvSpPr/>
            <p:nvPr/>
          </p:nvSpPr>
          <p:spPr>
            <a:xfrm>
              <a:off x="4097856" y="1218987"/>
              <a:ext cx="41702" cy="54122"/>
            </a:xfrm>
            <a:custGeom>
              <a:avLst/>
              <a:gdLst/>
              <a:ahLst/>
              <a:cxnLst/>
              <a:rect l="l" t="t" r="r" b="b"/>
              <a:pathLst>
                <a:path w="1605" h="2083" extrusionOk="0">
                  <a:moveTo>
                    <a:pt x="178" y="1"/>
                  </a:moveTo>
                  <a:lnTo>
                    <a:pt x="134" y="129"/>
                  </a:lnTo>
                  <a:lnTo>
                    <a:pt x="408" y="178"/>
                  </a:lnTo>
                  <a:cubicBezTo>
                    <a:pt x="844" y="615"/>
                    <a:pt x="844" y="1320"/>
                    <a:pt x="408" y="1756"/>
                  </a:cubicBezTo>
                  <a:cubicBezTo>
                    <a:pt x="290" y="1874"/>
                    <a:pt x="149" y="1960"/>
                    <a:pt x="0" y="2015"/>
                  </a:cubicBezTo>
                  <a:cubicBezTo>
                    <a:pt x="124" y="2060"/>
                    <a:pt x="253" y="2082"/>
                    <a:pt x="382" y="2082"/>
                  </a:cubicBezTo>
                  <a:cubicBezTo>
                    <a:pt x="667" y="2082"/>
                    <a:pt x="951" y="1974"/>
                    <a:pt x="1168" y="1756"/>
                  </a:cubicBezTo>
                  <a:cubicBezTo>
                    <a:pt x="1605" y="1320"/>
                    <a:pt x="1605" y="615"/>
                    <a:pt x="1168" y="178"/>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p128"/>
            <p:cNvSpPr/>
            <p:nvPr/>
          </p:nvSpPr>
          <p:spPr>
            <a:xfrm>
              <a:off x="3999694" y="1137454"/>
              <a:ext cx="108087" cy="106684"/>
            </a:xfrm>
            <a:custGeom>
              <a:avLst/>
              <a:gdLst/>
              <a:ahLst/>
              <a:cxnLst/>
              <a:rect l="l" t="t" r="r" b="b"/>
              <a:pathLst>
                <a:path w="4160" h="4106" extrusionOk="0">
                  <a:moveTo>
                    <a:pt x="2188" y="0"/>
                  </a:moveTo>
                  <a:cubicBezTo>
                    <a:pt x="2046" y="0"/>
                    <a:pt x="1902" y="55"/>
                    <a:pt x="1793" y="163"/>
                  </a:cubicBezTo>
                  <a:lnTo>
                    <a:pt x="217" y="1741"/>
                  </a:lnTo>
                  <a:cubicBezTo>
                    <a:pt x="0" y="1958"/>
                    <a:pt x="0" y="2311"/>
                    <a:pt x="217" y="2530"/>
                  </a:cubicBezTo>
                  <a:lnTo>
                    <a:pt x="1793" y="4105"/>
                  </a:lnTo>
                  <a:lnTo>
                    <a:pt x="3292" y="3400"/>
                  </a:lnTo>
                  <a:lnTo>
                    <a:pt x="4160" y="1741"/>
                  </a:lnTo>
                  <a:lnTo>
                    <a:pt x="2582" y="163"/>
                  </a:lnTo>
                  <a:cubicBezTo>
                    <a:pt x="2473" y="55"/>
                    <a:pt x="2331"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128"/>
            <p:cNvSpPr/>
            <p:nvPr/>
          </p:nvSpPr>
          <p:spPr>
            <a:xfrm>
              <a:off x="4035004" y="1174168"/>
              <a:ext cx="121650" cy="118142"/>
            </a:xfrm>
            <a:custGeom>
              <a:avLst/>
              <a:gdLst/>
              <a:ahLst/>
              <a:cxnLst/>
              <a:rect l="l" t="t" r="r" b="b"/>
              <a:pathLst>
                <a:path w="4682" h="4547" extrusionOk="0">
                  <a:moveTo>
                    <a:pt x="3588" y="1"/>
                  </a:moveTo>
                  <a:cubicBezTo>
                    <a:pt x="3302" y="1"/>
                    <a:pt x="3018" y="110"/>
                    <a:pt x="2801" y="328"/>
                  </a:cubicBezTo>
                  <a:lnTo>
                    <a:pt x="434" y="2692"/>
                  </a:lnTo>
                  <a:cubicBezTo>
                    <a:pt x="0" y="3129"/>
                    <a:pt x="0" y="3834"/>
                    <a:pt x="434" y="4268"/>
                  </a:cubicBezTo>
                  <a:lnTo>
                    <a:pt x="632" y="4466"/>
                  </a:lnTo>
                  <a:cubicBezTo>
                    <a:pt x="687" y="4520"/>
                    <a:pt x="758" y="4547"/>
                    <a:pt x="830" y="4547"/>
                  </a:cubicBezTo>
                  <a:cubicBezTo>
                    <a:pt x="901" y="4547"/>
                    <a:pt x="972" y="4520"/>
                    <a:pt x="1027" y="4466"/>
                  </a:cubicBezTo>
                  <a:lnTo>
                    <a:pt x="4572" y="918"/>
                  </a:lnTo>
                  <a:cubicBezTo>
                    <a:pt x="4682" y="809"/>
                    <a:pt x="4682" y="634"/>
                    <a:pt x="4572" y="524"/>
                  </a:cubicBezTo>
                  <a:lnTo>
                    <a:pt x="4376" y="328"/>
                  </a:lnTo>
                  <a:cubicBezTo>
                    <a:pt x="4158" y="110"/>
                    <a:pt x="3873" y="1"/>
                    <a:pt x="3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128"/>
            <p:cNvSpPr/>
            <p:nvPr/>
          </p:nvSpPr>
          <p:spPr>
            <a:xfrm>
              <a:off x="4046462" y="1174194"/>
              <a:ext cx="110192" cy="118116"/>
            </a:xfrm>
            <a:custGeom>
              <a:avLst/>
              <a:gdLst/>
              <a:ahLst/>
              <a:cxnLst/>
              <a:rect l="l" t="t" r="r" b="b"/>
              <a:pathLst>
                <a:path w="4241" h="4546" extrusionOk="0">
                  <a:moveTo>
                    <a:pt x="3146" y="0"/>
                  </a:moveTo>
                  <a:cubicBezTo>
                    <a:pt x="3015" y="0"/>
                    <a:pt x="2884" y="23"/>
                    <a:pt x="2760" y="68"/>
                  </a:cubicBezTo>
                  <a:cubicBezTo>
                    <a:pt x="2906" y="123"/>
                    <a:pt x="3044" y="209"/>
                    <a:pt x="3162" y="327"/>
                  </a:cubicBezTo>
                  <a:lnTo>
                    <a:pt x="3358" y="523"/>
                  </a:lnTo>
                  <a:cubicBezTo>
                    <a:pt x="3468" y="633"/>
                    <a:pt x="3468" y="810"/>
                    <a:pt x="3358" y="917"/>
                  </a:cubicBezTo>
                  <a:lnTo>
                    <a:pt x="1" y="4275"/>
                  </a:lnTo>
                  <a:lnTo>
                    <a:pt x="191" y="4465"/>
                  </a:lnTo>
                  <a:cubicBezTo>
                    <a:pt x="246" y="4519"/>
                    <a:pt x="317" y="4546"/>
                    <a:pt x="389" y="4546"/>
                  </a:cubicBezTo>
                  <a:cubicBezTo>
                    <a:pt x="460" y="4546"/>
                    <a:pt x="531" y="4519"/>
                    <a:pt x="586" y="4465"/>
                  </a:cubicBezTo>
                  <a:lnTo>
                    <a:pt x="4131" y="917"/>
                  </a:lnTo>
                  <a:cubicBezTo>
                    <a:pt x="4241" y="810"/>
                    <a:pt x="4241" y="633"/>
                    <a:pt x="4131" y="523"/>
                  </a:cubicBezTo>
                  <a:lnTo>
                    <a:pt x="3935" y="327"/>
                  </a:lnTo>
                  <a:cubicBezTo>
                    <a:pt x="3717" y="108"/>
                    <a:pt x="3432" y="0"/>
                    <a:pt x="3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128"/>
            <p:cNvSpPr/>
            <p:nvPr/>
          </p:nvSpPr>
          <p:spPr>
            <a:xfrm>
              <a:off x="4127112" y="1267808"/>
              <a:ext cx="130354" cy="79636"/>
            </a:xfrm>
            <a:custGeom>
              <a:avLst/>
              <a:gdLst/>
              <a:ahLst/>
              <a:cxnLst/>
              <a:rect l="l" t="t" r="r" b="b"/>
              <a:pathLst>
                <a:path w="5017" h="3065" extrusionOk="0">
                  <a:moveTo>
                    <a:pt x="1045" y="0"/>
                  </a:moveTo>
                  <a:cubicBezTo>
                    <a:pt x="468" y="0"/>
                    <a:pt x="0" y="468"/>
                    <a:pt x="0" y="1045"/>
                  </a:cubicBezTo>
                  <a:lnTo>
                    <a:pt x="0" y="3065"/>
                  </a:lnTo>
                  <a:lnTo>
                    <a:pt x="5017" y="3065"/>
                  </a:lnTo>
                  <a:lnTo>
                    <a:pt x="5017" y="1045"/>
                  </a:lnTo>
                  <a:cubicBezTo>
                    <a:pt x="5017" y="468"/>
                    <a:pt x="4549" y="0"/>
                    <a:pt x="3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128"/>
            <p:cNvSpPr/>
            <p:nvPr/>
          </p:nvSpPr>
          <p:spPr>
            <a:xfrm>
              <a:off x="4209373" y="1267808"/>
              <a:ext cx="48094" cy="79636"/>
            </a:xfrm>
            <a:custGeom>
              <a:avLst/>
              <a:gdLst/>
              <a:ahLst/>
              <a:cxnLst/>
              <a:rect l="l" t="t" r="r" b="b"/>
              <a:pathLst>
                <a:path w="1851" h="3065" extrusionOk="0">
                  <a:moveTo>
                    <a:pt x="1" y="0"/>
                  </a:moveTo>
                  <a:cubicBezTo>
                    <a:pt x="597" y="0"/>
                    <a:pt x="1077" y="484"/>
                    <a:pt x="1077" y="1077"/>
                  </a:cubicBezTo>
                  <a:lnTo>
                    <a:pt x="1077" y="3065"/>
                  </a:lnTo>
                  <a:lnTo>
                    <a:pt x="1851" y="3065"/>
                  </a:lnTo>
                  <a:lnTo>
                    <a:pt x="1851" y="1077"/>
                  </a:lnTo>
                  <a:cubicBezTo>
                    <a:pt x="1851" y="484"/>
                    <a:pt x="1370"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p128"/>
            <p:cNvSpPr/>
            <p:nvPr/>
          </p:nvSpPr>
          <p:spPr>
            <a:xfrm>
              <a:off x="4127112" y="1496013"/>
              <a:ext cx="28996" cy="49185"/>
            </a:xfrm>
            <a:custGeom>
              <a:avLst/>
              <a:gdLst/>
              <a:ahLst/>
              <a:cxnLst/>
              <a:rect l="l" t="t" r="r" b="b"/>
              <a:pathLst>
                <a:path w="1116" h="1893" extrusionOk="0">
                  <a:moveTo>
                    <a:pt x="0" y="1"/>
                  </a:moveTo>
                  <a:lnTo>
                    <a:pt x="0" y="1537"/>
                  </a:lnTo>
                  <a:cubicBezTo>
                    <a:pt x="0" y="1686"/>
                    <a:pt x="121" y="1806"/>
                    <a:pt x="269" y="1806"/>
                  </a:cubicBezTo>
                  <a:lnTo>
                    <a:pt x="269" y="1892"/>
                  </a:lnTo>
                  <a:lnTo>
                    <a:pt x="847" y="1892"/>
                  </a:lnTo>
                  <a:lnTo>
                    <a:pt x="847" y="1806"/>
                  </a:lnTo>
                  <a:cubicBezTo>
                    <a:pt x="996" y="1806"/>
                    <a:pt x="1116" y="1686"/>
                    <a:pt x="1116" y="1537"/>
                  </a:cubicBezTo>
                  <a:lnTo>
                    <a:pt x="11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p128"/>
            <p:cNvSpPr/>
            <p:nvPr/>
          </p:nvSpPr>
          <p:spPr>
            <a:xfrm>
              <a:off x="4228522" y="1496013"/>
              <a:ext cx="28945" cy="49185"/>
            </a:xfrm>
            <a:custGeom>
              <a:avLst/>
              <a:gdLst/>
              <a:ahLst/>
              <a:cxnLst/>
              <a:rect l="l" t="t" r="r" b="b"/>
              <a:pathLst>
                <a:path w="1114" h="1893" extrusionOk="0">
                  <a:moveTo>
                    <a:pt x="1" y="1"/>
                  </a:moveTo>
                  <a:lnTo>
                    <a:pt x="1" y="1537"/>
                  </a:lnTo>
                  <a:cubicBezTo>
                    <a:pt x="1" y="1686"/>
                    <a:pt x="121" y="1806"/>
                    <a:pt x="270" y="1806"/>
                  </a:cubicBezTo>
                  <a:lnTo>
                    <a:pt x="270" y="1892"/>
                  </a:lnTo>
                  <a:lnTo>
                    <a:pt x="845" y="1892"/>
                  </a:lnTo>
                  <a:lnTo>
                    <a:pt x="845" y="1806"/>
                  </a:lnTo>
                  <a:cubicBezTo>
                    <a:pt x="993" y="1806"/>
                    <a:pt x="1114" y="1686"/>
                    <a:pt x="1114" y="1537"/>
                  </a:cubicBezTo>
                  <a:lnTo>
                    <a:pt x="1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128"/>
            <p:cNvSpPr/>
            <p:nvPr/>
          </p:nvSpPr>
          <p:spPr>
            <a:xfrm>
              <a:off x="4019856" y="1356876"/>
              <a:ext cx="330419" cy="142644"/>
            </a:xfrm>
            <a:custGeom>
              <a:avLst/>
              <a:gdLst/>
              <a:ahLst/>
              <a:cxnLst/>
              <a:rect l="l" t="t" r="r" b="b"/>
              <a:pathLst>
                <a:path w="12717" h="5490" extrusionOk="0">
                  <a:moveTo>
                    <a:pt x="0" y="0"/>
                  </a:moveTo>
                  <a:lnTo>
                    <a:pt x="0" y="5489"/>
                  </a:lnTo>
                  <a:lnTo>
                    <a:pt x="12716" y="5489"/>
                  </a:lnTo>
                  <a:lnTo>
                    <a:pt x="127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128"/>
            <p:cNvSpPr/>
            <p:nvPr/>
          </p:nvSpPr>
          <p:spPr>
            <a:xfrm>
              <a:off x="4286437" y="1253336"/>
              <a:ext cx="86911" cy="31465"/>
            </a:xfrm>
            <a:custGeom>
              <a:avLst/>
              <a:gdLst/>
              <a:ahLst/>
              <a:cxnLst/>
              <a:rect l="l" t="t" r="r" b="b"/>
              <a:pathLst>
                <a:path w="3345" h="1211" extrusionOk="0">
                  <a:moveTo>
                    <a:pt x="269" y="1"/>
                  </a:moveTo>
                  <a:cubicBezTo>
                    <a:pt x="120" y="1"/>
                    <a:pt x="0" y="121"/>
                    <a:pt x="0" y="270"/>
                  </a:cubicBezTo>
                  <a:lnTo>
                    <a:pt x="0" y="845"/>
                  </a:lnTo>
                  <a:cubicBezTo>
                    <a:pt x="0" y="994"/>
                    <a:pt x="120" y="1114"/>
                    <a:pt x="269" y="1114"/>
                  </a:cubicBezTo>
                  <a:lnTo>
                    <a:pt x="1385" y="1114"/>
                  </a:lnTo>
                  <a:lnTo>
                    <a:pt x="1385" y="1210"/>
                  </a:lnTo>
                  <a:lnTo>
                    <a:pt x="3075" y="1210"/>
                  </a:lnTo>
                  <a:lnTo>
                    <a:pt x="3075" y="1114"/>
                  </a:lnTo>
                  <a:cubicBezTo>
                    <a:pt x="3224" y="1114"/>
                    <a:pt x="3344" y="994"/>
                    <a:pt x="3344" y="845"/>
                  </a:cubicBezTo>
                  <a:lnTo>
                    <a:pt x="3344" y="270"/>
                  </a:lnTo>
                  <a:cubicBezTo>
                    <a:pt x="3344" y="121"/>
                    <a:pt x="3224" y="1"/>
                    <a:pt x="3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128"/>
            <p:cNvSpPr/>
            <p:nvPr/>
          </p:nvSpPr>
          <p:spPr>
            <a:xfrm>
              <a:off x="4346248" y="1253336"/>
              <a:ext cx="27100" cy="28945"/>
            </a:xfrm>
            <a:custGeom>
              <a:avLst/>
              <a:gdLst/>
              <a:ahLst/>
              <a:cxnLst/>
              <a:rect l="l" t="t" r="r" b="b"/>
              <a:pathLst>
                <a:path w="1043" h="1114" extrusionOk="0">
                  <a:moveTo>
                    <a:pt x="0" y="1"/>
                  </a:moveTo>
                  <a:cubicBezTo>
                    <a:pt x="146" y="1"/>
                    <a:pt x="269" y="121"/>
                    <a:pt x="269" y="270"/>
                  </a:cubicBezTo>
                  <a:lnTo>
                    <a:pt x="269" y="845"/>
                  </a:lnTo>
                  <a:cubicBezTo>
                    <a:pt x="269" y="994"/>
                    <a:pt x="146" y="1114"/>
                    <a:pt x="0" y="1114"/>
                  </a:cubicBezTo>
                  <a:lnTo>
                    <a:pt x="773" y="1114"/>
                  </a:lnTo>
                  <a:cubicBezTo>
                    <a:pt x="922" y="1114"/>
                    <a:pt x="1042" y="994"/>
                    <a:pt x="1042" y="845"/>
                  </a:cubicBezTo>
                  <a:lnTo>
                    <a:pt x="1042" y="270"/>
                  </a:lnTo>
                  <a:cubicBezTo>
                    <a:pt x="1042" y="121"/>
                    <a:pt x="922" y="1"/>
                    <a:pt x="7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p128"/>
            <p:cNvSpPr/>
            <p:nvPr/>
          </p:nvSpPr>
          <p:spPr>
            <a:xfrm>
              <a:off x="4300883" y="1308471"/>
              <a:ext cx="86911" cy="33206"/>
            </a:xfrm>
            <a:custGeom>
              <a:avLst/>
              <a:gdLst/>
              <a:ahLst/>
              <a:cxnLst/>
              <a:rect l="l" t="t" r="r" b="b"/>
              <a:pathLst>
                <a:path w="3345" h="1278" extrusionOk="0">
                  <a:moveTo>
                    <a:pt x="829" y="0"/>
                  </a:moveTo>
                  <a:lnTo>
                    <a:pt x="829" y="107"/>
                  </a:lnTo>
                  <a:lnTo>
                    <a:pt x="270" y="107"/>
                  </a:lnTo>
                  <a:cubicBezTo>
                    <a:pt x="121" y="107"/>
                    <a:pt x="1" y="228"/>
                    <a:pt x="1" y="376"/>
                  </a:cubicBezTo>
                  <a:lnTo>
                    <a:pt x="1" y="954"/>
                  </a:lnTo>
                  <a:cubicBezTo>
                    <a:pt x="1" y="1103"/>
                    <a:pt x="121" y="1223"/>
                    <a:pt x="270" y="1223"/>
                  </a:cubicBezTo>
                  <a:lnTo>
                    <a:pt x="270" y="1278"/>
                  </a:lnTo>
                  <a:lnTo>
                    <a:pt x="3076" y="1278"/>
                  </a:lnTo>
                  <a:lnTo>
                    <a:pt x="3076" y="1223"/>
                  </a:lnTo>
                  <a:cubicBezTo>
                    <a:pt x="3225" y="1223"/>
                    <a:pt x="3345" y="1103"/>
                    <a:pt x="3345" y="954"/>
                  </a:cubicBezTo>
                  <a:lnTo>
                    <a:pt x="3345" y="376"/>
                  </a:lnTo>
                  <a:cubicBezTo>
                    <a:pt x="3345" y="228"/>
                    <a:pt x="3225" y="107"/>
                    <a:pt x="3076" y="107"/>
                  </a:cubicBezTo>
                  <a:lnTo>
                    <a:pt x="30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p128"/>
            <p:cNvSpPr/>
            <p:nvPr/>
          </p:nvSpPr>
          <p:spPr>
            <a:xfrm>
              <a:off x="4360695" y="1311251"/>
              <a:ext cx="27100" cy="28996"/>
            </a:xfrm>
            <a:custGeom>
              <a:avLst/>
              <a:gdLst/>
              <a:ahLst/>
              <a:cxnLst/>
              <a:rect l="l" t="t" r="r" b="b"/>
              <a:pathLst>
                <a:path w="1043" h="1116" extrusionOk="0">
                  <a:moveTo>
                    <a:pt x="0" y="0"/>
                  </a:moveTo>
                  <a:cubicBezTo>
                    <a:pt x="149" y="0"/>
                    <a:pt x="270" y="121"/>
                    <a:pt x="270" y="269"/>
                  </a:cubicBezTo>
                  <a:lnTo>
                    <a:pt x="270" y="847"/>
                  </a:lnTo>
                  <a:cubicBezTo>
                    <a:pt x="270" y="996"/>
                    <a:pt x="149" y="1116"/>
                    <a:pt x="0" y="1116"/>
                  </a:cubicBezTo>
                  <a:lnTo>
                    <a:pt x="774" y="1116"/>
                  </a:lnTo>
                  <a:cubicBezTo>
                    <a:pt x="923" y="1116"/>
                    <a:pt x="1043" y="993"/>
                    <a:pt x="1043" y="847"/>
                  </a:cubicBezTo>
                  <a:lnTo>
                    <a:pt x="1043" y="269"/>
                  </a:lnTo>
                  <a:cubicBezTo>
                    <a:pt x="1043" y="121"/>
                    <a:pt x="92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128"/>
            <p:cNvSpPr/>
            <p:nvPr/>
          </p:nvSpPr>
          <p:spPr>
            <a:xfrm>
              <a:off x="4315407" y="1282255"/>
              <a:ext cx="86937" cy="29022"/>
            </a:xfrm>
            <a:custGeom>
              <a:avLst/>
              <a:gdLst/>
              <a:ahLst/>
              <a:cxnLst/>
              <a:rect l="l" t="t" r="r" b="b"/>
              <a:pathLst>
                <a:path w="3346" h="1117" extrusionOk="0">
                  <a:moveTo>
                    <a:pt x="262" y="1"/>
                  </a:moveTo>
                  <a:cubicBezTo>
                    <a:pt x="116" y="1"/>
                    <a:pt x="1" y="118"/>
                    <a:pt x="1" y="262"/>
                  </a:cubicBezTo>
                  <a:lnTo>
                    <a:pt x="1" y="855"/>
                  </a:lnTo>
                  <a:cubicBezTo>
                    <a:pt x="1" y="999"/>
                    <a:pt x="116" y="1116"/>
                    <a:pt x="262" y="1116"/>
                  </a:cubicBezTo>
                  <a:lnTo>
                    <a:pt x="3084" y="1116"/>
                  </a:lnTo>
                  <a:cubicBezTo>
                    <a:pt x="3227" y="1116"/>
                    <a:pt x="3345" y="999"/>
                    <a:pt x="3345" y="855"/>
                  </a:cubicBezTo>
                  <a:lnTo>
                    <a:pt x="3345" y="262"/>
                  </a:lnTo>
                  <a:cubicBezTo>
                    <a:pt x="3345" y="118"/>
                    <a:pt x="3227" y="1"/>
                    <a:pt x="3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128"/>
            <p:cNvSpPr/>
            <p:nvPr/>
          </p:nvSpPr>
          <p:spPr>
            <a:xfrm>
              <a:off x="4375141" y="1282255"/>
              <a:ext cx="27204" cy="29022"/>
            </a:xfrm>
            <a:custGeom>
              <a:avLst/>
              <a:gdLst/>
              <a:ahLst/>
              <a:cxnLst/>
              <a:rect l="l" t="t" r="r" b="b"/>
              <a:pathLst>
                <a:path w="1047" h="1117" extrusionOk="0">
                  <a:moveTo>
                    <a:pt x="1" y="1"/>
                  </a:moveTo>
                  <a:cubicBezTo>
                    <a:pt x="150" y="1"/>
                    <a:pt x="270" y="121"/>
                    <a:pt x="270" y="270"/>
                  </a:cubicBezTo>
                  <a:lnTo>
                    <a:pt x="270" y="847"/>
                  </a:lnTo>
                  <a:cubicBezTo>
                    <a:pt x="270" y="996"/>
                    <a:pt x="150" y="1116"/>
                    <a:pt x="1" y="1116"/>
                  </a:cubicBezTo>
                  <a:lnTo>
                    <a:pt x="774" y="1116"/>
                  </a:lnTo>
                  <a:cubicBezTo>
                    <a:pt x="923" y="1116"/>
                    <a:pt x="1046" y="996"/>
                    <a:pt x="1046" y="847"/>
                  </a:cubicBezTo>
                  <a:lnTo>
                    <a:pt x="1046" y="270"/>
                  </a:lnTo>
                  <a:cubicBezTo>
                    <a:pt x="1046" y="121"/>
                    <a:pt x="923"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128"/>
            <p:cNvSpPr/>
            <p:nvPr/>
          </p:nvSpPr>
          <p:spPr>
            <a:xfrm>
              <a:off x="4344326" y="1364126"/>
              <a:ext cx="43469" cy="185203"/>
            </a:xfrm>
            <a:custGeom>
              <a:avLst/>
              <a:gdLst/>
              <a:ahLst/>
              <a:cxnLst/>
              <a:rect l="l" t="t" r="r" b="b"/>
              <a:pathLst>
                <a:path w="1673" h="7128" extrusionOk="0">
                  <a:moveTo>
                    <a:pt x="1" y="1"/>
                  </a:moveTo>
                  <a:lnTo>
                    <a:pt x="1" y="6613"/>
                  </a:lnTo>
                  <a:cubicBezTo>
                    <a:pt x="1" y="6762"/>
                    <a:pt x="121" y="6882"/>
                    <a:pt x="270" y="6882"/>
                  </a:cubicBezTo>
                  <a:lnTo>
                    <a:pt x="270" y="7128"/>
                  </a:lnTo>
                  <a:lnTo>
                    <a:pt x="1404" y="7128"/>
                  </a:lnTo>
                  <a:lnTo>
                    <a:pt x="1404" y="6882"/>
                  </a:lnTo>
                  <a:cubicBezTo>
                    <a:pt x="1553" y="6882"/>
                    <a:pt x="1673" y="6762"/>
                    <a:pt x="1673" y="6613"/>
                  </a:cubicBezTo>
                  <a:lnTo>
                    <a:pt x="16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128"/>
            <p:cNvSpPr/>
            <p:nvPr/>
          </p:nvSpPr>
          <p:spPr>
            <a:xfrm>
              <a:off x="4360695" y="1364126"/>
              <a:ext cx="27100" cy="178838"/>
            </a:xfrm>
            <a:custGeom>
              <a:avLst/>
              <a:gdLst/>
              <a:ahLst/>
              <a:cxnLst/>
              <a:rect l="l" t="t" r="r" b="b"/>
              <a:pathLst>
                <a:path w="1043" h="6883" extrusionOk="0">
                  <a:moveTo>
                    <a:pt x="270" y="1"/>
                  </a:moveTo>
                  <a:lnTo>
                    <a:pt x="270" y="6613"/>
                  </a:lnTo>
                  <a:cubicBezTo>
                    <a:pt x="270" y="6762"/>
                    <a:pt x="149" y="6882"/>
                    <a:pt x="0" y="6882"/>
                  </a:cubicBezTo>
                  <a:lnTo>
                    <a:pt x="774" y="6882"/>
                  </a:lnTo>
                  <a:cubicBezTo>
                    <a:pt x="923" y="6882"/>
                    <a:pt x="1043" y="6762"/>
                    <a:pt x="1043" y="6613"/>
                  </a:cubicBezTo>
                  <a:lnTo>
                    <a:pt x="1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128"/>
            <p:cNvSpPr/>
            <p:nvPr/>
          </p:nvSpPr>
          <p:spPr>
            <a:xfrm>
              <a:off x="3982311" y="1364126"/>
              <a:ext cx="43469" cy="185203"/>
            </a:xfrm>
            <a:custGeom>
              <a:avLst/>
              <a:gdLst/>
              <a:ahLst/>
              <a:cxnLst/>
              <a:rect l="l" t="t" r="r" b="b"/>
              <a:pathLst>
                <a:path w="1673" h="7128" extrusionOk="0">
                  <a:moveTo>
                    <a:pt x="1" y="1"/>
                  </a:moveTo>
                  <a:lnTo>
                    <a:pt x="1" y="6613"/>
                  </a:lnTo>
                  <a:cubicBezTo>
                    <a:pt x="1" y="6762"/>
                    <a:pt x="121" y="6882"/>
                    <a:pt x="270" y="6882"/>
                  </a:cubicBezTo>
                  <a:lnTo>
                    <a:pt x="270" y="7128"/>
                  </a:lnTo>
                  <a:lnTo>
                    <a:pt x="1404" y="7128"/>
                  </a:lnTo>
                  <a:lnTo>
                    <a:pt x="1404" y="6882"/>
                  </a:lnTo>
                  <a:cubicBezTo>
                    <a:pt x="1553" y="6882"/>
                    <a:pt x="1673" y="6762"/>
                    <a:pt x="1673" y="6613"/>
                  </a:cubicBezTo>
                  <a:lnTo>
                    <a:pt x="16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128"/>
            <p:cNvSpPr/>
            <p:nvPr/>
          </p:nvSpPr>
          <p:spPr>
            <a:xfrm>
              <a:off x="3998680" y="1364126"/>
              <a:ext cx="27100" cy="178838"/>
            </a:xfrm>
            <a:custGeom>
              <a:avLst/>
              <a:gdLst/>
              <a:ahLst/>
              <a:cxnLst/>
              <a:rect l="l" t="t" r="r" b="b"/>
              <a:pathLst>
                <a:path w="1043" h="6883" extrusionOk="0">
                  <a:moveTo>
                    <a:pt x="269" y="1"/>
                  </a:moveTo>
                  <a:lnTo>
                    <a:pt x="269" y="6613"/>
                  </a:lnTo>
                  <a:cubicBezTo>
                    <a:pt x="269" y="6762"/>
                    <a:pt x="149" y="6882"/>
                    <a:pt x="0" y="6882"/>
                  </a:cubicBezTo>
                  <a:lnTo>
                    <a:pt x="774" y="6882"/>
                  </a:lnTo>
                  <a:cubicBezTo>
                    <a:pt x="923" y="6882"/>
                    <a:pt x="1043" y="6762"/>
                    <a:pt x="1043" y="6613"/>
                  </a:cubicBezTo>
                  <a:lnTo>
                    <a:pt x="1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128"/>
            <p:cNvSpPr/>
            <p:nvPr/>
          </p:nvSpPr>
          <p:spPr>
            <a:xfrm>
              <a:off x="3967865" y="1340222"/>
              <a:ext cx="434479" cy="28945"/>
            </a:xfrm>
            <a:custGeom>
              <a:avLst/>
              <a:gdLst/>
              <a:ahLst/>
              <a:cxnLst/>
              <a:rect l="l" t="t" r="r" b="b"/>
              <a:pathLst>
                <a:path w="16722" h="1114" extrusionOk="0">
                  <a:moveTo>
                    <a:pt x="261" y="1"/>
                  </a:moveTo>
                  <a:cubicBezTo>
                    <a:pt x="115" y="1"/>
                    <a:pt x="0" y="116"/>
                    <a:pt x="0" y="262"/>
                  </a:cubicBezTo>
                  <a:lnTo>
                    <a:pt x="0" y="853"/>
                  </a:lnTo>
                  <a:cubicBezTo>
                    <a:pt x="0" y="999"/>
                    <a:pt x="115" y="1114"/>
                    <a:pt x="261" y="1114"/>
                  </a:cubicBezTo>
                  <a:lnTo>
                    <a:pt x="16460" y="1114"/>
                  </a:lnTo>
                  <a:cubicBezTo>
                    <a:pt x="16603" y="1114"/>
                    <a:pt x="16721" y="999"/>
                    <a:pt x="16721" y="853"/>
                  </a:cubicBezTo>
                  <a:lnTo>
                    <a:pt x="16721" y="262"/>
                  </a:lnTo>
                  <a:cubicBezTo>
                    <a:pt x="16721" y="116"/>
                    <a:pt x="16603" y="1"/>
                    <a:pt x="16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128"/>
            <p:cNvSpPr/>
            <p:nvPr/>
          </p:nvSpPr>
          <p:spPr>
            <a:xfrm>
              <a:off x="4375141" y="1340222"/>
              <a:ext cx="27204" cy="28945"/>
            </a:xfrm>
            <a:custGeom>
              <a:avLst/>
              <a:gdLst/>
              <a:ahLst/>
              <a:cxnLst/>
              <a:rect l="l" t="t" r="r" b="b"/>
              <a:pathLst>
                <a:path w="1047" h="1114" extrusionOk="0">
                  <a:moveTo>
                    <a:pt x="1" y="1"/>
                  </a:moveTo>
                  <a:cubicBezTo>
                    <a:pt x="150" y="1"/>
                    <a:pt x="270" y="121"/>
                    <a:pt x="270" y="270"/>
                  </a:cubicBezTo>
                  <a:lnTo>
                    <a:pt x="270" y="845"/>
                  </a:lnTo>
                  <a:cubicBezTo>
                    <a:pt x="270" y="994"/>
                    <a:pt x="150" y="1114"/>
                    <a:pt x="1" y="1114"/>
                  </a:cubicBezTo>
                  <a:lnTo>
                    <a:pt x="777" y="1114"/>
                  </a:lnTo>
                  <a:cubicBezTo>
                    <a:pt x="923" y="1114"/>
                    <a:pt x="1046" y="994"/>
                    <a:pt x="1046" y="845"/>
                  </a:cubicBezTo>
                  <a:lnTo>
                    <a:pt x="1046" y="270"/>
                  </a:lnTo>
                  <a:cubicBezTo>
                    <a:pt x="1046" y="121"/>
                    <a:pt x="92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128"/>
            <p:cNvSpPr/>
            <p:nvPr/>
          </p:nvSpPr>
          <p:spPr>
            <a:xfrm>
              <a:off x="3967865" y="1542937"/>
              <a:ext cx="434479" cy="28996"/>
            </a:xfrm>
            <a:custGeom>
              <a:avLst/>
              <a:gdLst/>
              <a:ahLst/>
              <a:cxnLst/>
              <a:rect l="l" t="t" r="r" b="b"/>
              <a:pathLst>
                <a:path w="16722" h="1116" extrusionOk="0">
                  <a:moveTo>
                    <a:pt x="261" y="0"/>
                  </a:moveTo>
                  <a:cubicBezTo>
                    <a:pt x="115" y="0"/>
                    <a:pt x="0" y="118"/>
                    <a:pt x="0" y="261"/>
                  </a:cubicBezTo>
                  <a:lnTo>
                    <a:pt x="0" y="855"/>
                  </a:lnTo>
                  <a:cubicBezTo>
                    <a:pt x="0" y="998"/>
                    <a:pt x="115" y="1116"/>
                    <a:pt x="261" y="1116"/>
                  </a:cubicBezTo>
                  <a:lnTo>
                    <a:pt x="16460" y="1116"/>
                  </a:lnTo>
                  <a:cubicBezTo>
                    <a:pt x="16603" y="1116"/>
                    <a:pt x="16721" y="998"/>
                    <a:pt x="16721" y="855"/>
                  </a:cubicBezTo>
                  <a:lnTo>
                    <a:pt x="16721" y="261"/>
                  </a:lnTo>
                  <a:cubicBezTo>
                    <a:pt x="16721" y="118"/>
                    <a:pt x="16603" y="0"/>
                    <a:pt x="16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128"/>
            <p:cNvSpPr/>
            <p:nvPr/>
          </p:nvSpPr>
          <p:spPr>
            <a:xfrm>
              <a:off x="4119915" y="1398137"/>
              <a:ext cx="130354" cy="43469"/>
            </a:xfrm>
            <a:custGeom>
              <a:avLst/>
              <a:gdLst/>
              <a:ahLst/>
              <a:cxnLst/>
              <a:rect l="l" t="t" r="r" b="b"/>
              <a:pathLst>
                <a:path w="5017" h="1673" extrusionOk="0">
                  <a:moveTo>
                    <a:pt x="262" y="0"/>
                  </a:moveTo>
                  <a:cubicBezTo>
                    <a:pt x="115" y="0"/>
                    <a:pt x="0" y="118"/>
                    <a:pt x="0" y="262"/>
                  </a:cubicBezTo>
                  <a:lnTo>
                    <a:pt x="0" y="1411"/>
                  </a:lnTo>
                  <a:cubicBezTo>
                    <a:pt x="0" y="1555"/>
                    <a:pt x="115" y="1673"/>
                    <a:pt x="262" y="1673"/>
                  </a:cubicBezTo>
                  <a:lnTo>
                    <a:pt x="4755" y="1673"/>
                  </a:lnTo>
                  <a:cubicBezTo>
                    <a:pt x="4899" y="1673"/>
                    <a:pt x="5017" y="1555"/>
                    <a:pt x="5017" y="1411"/>
                  </a:cubicBezTo>
                  <a:lnTo>
                    <a:pt x="5017" y="262"/>
                  </a:lnTo>
                  <a:cubicBezTo>
                    <a:pt x="5017" y="118"/>
                    <a:pt x="4899" y="0"/>
                    <a:pt x="47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p128"/>
            <p:cNvSpPr/>
            <p:nvPr/>
          </p:nvSpPr>
          <p:spPr>
            <a:xfrm>
              <a:off x="4375141" y="1542937"/>
              <a:ext cx="27204" cy="28996"/>
            </a:xfrm>
            <a:custGeom>
              <a:avLst/>
              <a:gdLst/>
              <a:ahLst/>
              <a:cxnLst/>
              <a:rect l="l" t="t" r="r" b="b"/>
              <a:pathLst>
                <a:path w="1047" h="1116" extrusionOk="0">
                  <a:moveTo>
                    <a:pt x="1" y="0"/>
                  </a:moveTo>
                  <a:cubicBezTo>
                    <a:pt x="150" y="0"/>
                    <a:pt x="270" y="120"/>
                    <a:pt x="270" y="269"/>
                  </a:cubicBezTo>
                  <a:lnTo>
                    <a:pt x="270" y="847"/>
                  </a:lnTo>
                  <a:cubicBezTo>
                    <a:pt x="270" y="996"/>
                    <a:pt x="150" y="1116"/>
                    <a:pt x="1" y="1116"/>
                  </a:cubicBezTo>
                  <a:lnTo>
                    <a:pt x="777" y="1116"/>
                  </a:lnTo>
                  <a:cubicBezTo>
                    <a:pt x="923" y="1116"/>
                    <a:pt x="1046" y="996"/>
                    <a:pt x="1046" y="847"/>
                  </a:cubicBezTo>
                  <a:lnTo>
                    <a:pt x="1046" y="269"/>
                  </a:lnTo>
                  <a:cubicBezTo>
                    <a:pt x="1046" y="120"/>
                    <a:pt x="923" y="0"/>
                    <a:pt x="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4" name="Google Shape;10634;p128"/>
            <p:cNvSpPr/>
            <p:nvPr/>
          </p:nvSpPr>
          <p:spPr>
            <a:xfrm>
              <a:off x="4223091" y="1398137"/>
              <a:ext cx="27178" cy="43469"/>
            </a:xfrm>
            <a:custGeom>
              <a:avLst/>
              <a:gdLst/>
              <a:ahLst/>
              <a:cxnLst/>
              <a:rect l="l" t="t" r="r" b="b"/>
              <a:pathLst>
                <a:path w="1046" h="1673" extrusionOk="0">
                  <a:moveTo>
                    <a:pt x="1" y="0"/>
                  </a:moveTo>
                  <a:cubicBezTo>
                    <a:pt x="150" y="0"/>
                    <a:pt x="270" y="121"/>
                    <a:pt x="270" y="270"/>
                  </a:cubicBezTo>
                  <a:lnTo>
                    <a:pt x="270" y="1403"/>
                  </a:lnTo>
                  <a:cubicBezTo>
                    <a:pt x="270" y="1552"/>
                    <a:pt x="150" y="1673"/>
                    <a:pt x="1" y="1673"/>
                  </a:cubicBezTo>
                  <a:lnTo>
                    <a:pt x="777" y="1673"/>
                  </a:lnTo>
                  <a:cubicBezTo>
                    <a:pt x="923" y="1673"/>
                    <a:pt x="1046" y="1552"/>
                    <a:pt x="1046" y="1403"/>
                  </a:cubicBezTo>
                  <a:lnTo>
                    <a:pt x="1046" y="270"/>
                  </a:lnTo>
                  <a:cubicBezTo>
                    <a:pt x="1046" y="121"/>
                    <a:pt x="923" y="0"/>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5" name="Google Shape;10635;p128"/>
          <p:cNvGrpSpPr/>
          <p:nvPr/>
        </p:nvGrpSpPr>
        <p:grpSpPr>
          <a:xfrm>
            <a:off x="4753472" y="1137480"/>
            <a:ext cx="434479" cy="434453"/>
            <a:chOff x="4753472" y="1137480"/>
            <a:chExt cx="434479" cy="434453"/>
          </a:xfrm>
        </p:grpSpPr>
        <p:sp>
          <p:nvSpPr>
            <p:cNvPr id="10636" name="Google Shape;10636;p128"/>
            <p:cNvSpPr/>
            <p:nvPr/>
          </p:nvSpPr>
          <p:spPr>
            <a:xfrm>
              <a:off x="5137208" y="1151927"/>
              <a:ext cx="29022" cy="376564"/>
            </a:xfrm>
            <a:custGeom>
              <a:avLst/>
              <a:gdLst/>
              <a:ahLst/>
              <a:cxnLst/>
              <a:rect l="l" t="t" r="r" b="b"/>
              <a:pathLst>
                <a:path w="1117" h="14493" extrusionOk="0">
                  <a:moveTo>
                    <a:pt x="1" y="0"/>
                  </a:moveTo>
                  <a:lnTo>
                    <a:pt x="1" y="14493"/>
                  </a:lnTo>
                  <a:lnTo>
                    <a:pt x="1116" y="14493"/>
                  </a:lnTo>
                  <a:lnTo>
                    <a:pt x="1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128"/>
            <p:cNvSpPr/>
            <p:nvPr/>
          </p:nvSpPr>
          <p:spPr>
            <a:xfrm>
              <a:off x="5146094" y="1151927"/>
              <a:ext cx="20136" cy="376564"/>
            </a:xfrm>
            <a:custGeom>
              <a:avLst/>
              <a:gdLst/>
              <a:ahLst/>
              <a:cxnLst/>
              <a:rect l="l" t="t" r="r" b="b"/>
              <a:pathLst>
                <a:path w="775" h="14493" extrusionOk="0">
                  <a:moveTo>
                    <a:pt x="1" y="0"/>
                  </a:moveTo>
                  <a:lnTo>
                    <a:pt x="1" y="14493"/>
                  </a:lnTo>
                  <a:lnTo>
                    <a:pt x="774" y="14493"/>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128"/>
            <p:cNvSpPr/>
            <p:nvPr/>
          </p:nvSpPr>
          <p:spPr>
            <a:xfrm>
              <a:off x="5137208" y="1478449"/>
              <a:ext cx="29022" cy="13199"/>
            </a:xfrm>
            <a:custGeom>
              <a:avLst/>
              <a:gdLst/>
              <a:ahLst/>
              <a:cxnLst/>
              <a:rect l="l" t="t" r="r" b="b"/>
              <a:pathLst>
                <a:path w="1117" h="508" extrusionOk="0">
                  <a:moveTo>
                    <a:pt x="1" y="0"/>
                  </a:moveTo>
                  <a:lnTo>
                    <a:pt x="1" y="507"/>
                  </a:lnTo>
                  <a:lnTo>
                    <a:pt x="1116" y="507"/>
                  </a:lnTo>
                  <a:lnTo>
                    <a:pt x="1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9" name="Google Shape;10639;p128"/>
            <p:cNvSpPr/>
            <p:nvPr/>
          </p:nvSpPr>
          <p:spPr>
            <a:xfrm>
              <a:off x="4775193" y="1151927"/>
              <a:ext cx="28996" cy="376564"/>
            </a:xfrm>
            <a:custGeom>
              <a:avLst/>
              <a:gdLst/>
              <a:ahLst/>
              <a:cxnLst/>
              <a:rect l="l" t="t" r="r" b="b"/>
              <a:pathLst>
                <a:path w="1116" h="14493" extrusionOk="0">
                  <a:moveTo>
                    <a:pt x="0" y="0"/>
                  </a:moveTo>
                  <a:lnTo>
                    <a:pt x="0" y="14493"/>
                  </a:lnTo>
                  <a:lnTo>
                    <a:pt x="1116" y="14493"/>
                  </a:lnTo>
                  <a:lnTo>
                    <a:pt x="1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0" name="Google Shape;10640;p128"/>
            <p:cNvSpPr/>
            <p:nvPr/>
          </p:nvSpPr>
          <p:spPr>
            <a:xfrm>
              <a:off x="4784001" y="1151927"/>
              <a:ext cx="20188" cy="376564"/>
            </a:xfrm>
            <a:custGeom>
              <a:avLst/>
              <a:gdLst/>
              <a:ahLst/>
              <a:cxnLst/>
              <a:rect l="l" t="t" r="r" b="b"/>
              <a:pathLst>
                <a:path w="777" h="14493" extrusionOk="0">
                  <a:moveTo>
                    <a:pt x="1" y="0"/>
                  </a:moveTo>
                  <a:lnTo>
                    <a:pt x="1" y="14493"/>
                  </a:lnTo>
                  <a:lnTo>
                    <a:pt x="777" y="14493"/>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128"/>
            <p:cNvSpPr/>
            <p:nvPr/>
          </p:nvSpPr>
          <p:spPr>
            <a:xfrm>
              <a:off x="4775193" y="1478449"/>
              <a:ext cx="28996" cy="13199"/>
            </a:xfrm>
            <a:custGeom>
              <a:avLst/>
              <a:gdLst/>
              <a:ahLst/>
              <a:cxnLst/>
              <a:rect l="l" t="t" r="r" b="b"/>
              <a:pathLst>
                <a:path w="1116" h="508" extrusionOk="0">
                  <a:moveTo>
                    <a:pt x="0" y="0"/>
                  </a:moveTo>
                  <a:lnTo>
                    <a:pt x="0" y="507"/>
                  </a:lnTo>
                  <a:lnTo>
                    <a:pt x="1116" y="507"/>
                  </a:lnTo>
                  <a:lnTo>
                    <a:pt x="11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128"/>
            <p:cNvSpPr/>
            <p:nvPr/>
          </p:nvSpPr>
          <p:spPr>
            <a:xfrm>
              <a:off x="4767918" y="1514019"/>
              <a:ext cx="405561" cy="33362"/>
            </a:xfrm>
            <a:custGeom>
              <a:avLst/>
              <a:gdLst/>
              <a:ahLst/>
              <a:cxnLst/>
              <a:rect l="l" t="t" r="r" b="b"/>
              <a:pathLst>
                <a:path w="15609" h="1284" extrusionOk="0">
                  <a:moveTo>
                    <a:pt x="270" y="0"/>
                  </a:moveTo>
                  <a:cubicBezTo>
                    <a:pt x="121" y="0"/>
                    <a:pt x="1" y="120"/>
                    <a:pt x="1" y="269"/>
                  </a:cubicBezTo>
                  <a:lnTo>
                    <a:pt x="1" y="1283"/>
                  </a:lnTo>
                  <a:lnTo>
                    <a:pt x="15609" y="1283"/>
                  </a:lnTo>
                  <a:lnTo>
                    <a:pt x="15609" y="269"/>
                  </a:lnTo>
                  <a:cubicBezTo>
                    <a:pt x="15609" y="120"/>
                    <a:pt x="15488" y="0"/>
                    <a:pt x="15340" y="0"/>
                  </a:cubicBezTo>
                  <a:lnTo>
                    <a:pt x="8920" y="0"/>
                  </a:lnTo>
                  <a:lnTo>
                    <a:pt x="7805" y="557"/>
                  </a:lnTo>
                  <a:lnTo>
                    <a:pt x="6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p128"/>
            <p:cNvSpPr/>
            <p:nvPr/>
          </p:nvSpPr>
          <p:spPr>
            <a:xfrm>
              <a:off x="4941715" y="1514019"/>
              <a:ext cx="57993" cy="33362"/>
            </a:xfrm>
            <a:custGeom>
              <a:avLst/>
              <a:gdLst/>
              <a:ahLst/>
              <a:cxnLst/>
              <a:rect l="l" t="t" r="r" b="b"/>
              <a:pathLst>
                <a:path w="2232" h="1284" extrusionOk="0">
                  <a:moveTo>
                    <a:pt x="0" y="0"/>
                  </a:moveTo>
                  <a:lnTo>
                    <a:pt x="0" y="1283"/>
                  </a:lnTo>
                  <a:lnTo>
                    <a:pt x="2231" y="1283"/>
                  </a:lnTo>
                  <a:lnTo>
                    <a:pt x="22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p128"/>
            <p:cNvSpPr/>
            <p:nvPr/>
          </p:nvSpPr>
          <p:spPr>
            <a:xfrm>
              <a:off x="4855505" y="1188848"/>
              <a:ext cx="13121" cy="172446"/>
            </a:xfrm>
            <a:custGeom>
              <a:avLst/>
              <a:gdLst/>
              <a:ahLst/>
              <a:cxnLst/>
              <a:rect l="l" t="t" r="r" b="b"/>
              <a:pathLst>
                <a:path w="505" h="6637" extrusionOk="0">
                  <a:moveTo>
                    <a:pt x="253" y="1"/>
                  </a:moveTo>
                  <a:cubicBezTo>
                    <a:pt x="115" y="1"/>
                    <a:pt x="0" y="113"/>
                    <a:pt x="0" y="252"/>
                  </a:cubicBezTo>
                  <a:lnTo>
                    <a:pt x="0" y="6383"/>
                  </a:lnTo>
                  <a:cubicBezTo>
                    <a:pt x="0" y="6522"/>
                    <a:pt x="115" y="6637"/>
                    <a:pt x="253" y="6637"/>
                  </a:cubicBezTo>
                  <a:cubicBezTo>
                    <a:pt x="392" y="6637"/>
                    <a:pt x="504" y="6522"/>
                    <a:pt x="504" y="6383"/>
                  </a:cubicBezTo>
                  <a:lnTo>
                    <a:pt x="504" y="252"/>
                  </a:lnTo>
                  <a:cubicBezTo>
                    <a:pt x="504" y="113"/>
                    <a:pt x="392"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128"/>
            <p:cNvSpPr/>
            <p:nvPr/>
          </p:nvSpPr>
          <p:spPr>
            <a:xfrm>
              <a:off x="4913472" y="1188848"/>
              <a:ext cx="13121" cy="172446"/>
            </a:xfrm>
            <a:custGeom>
              <a:avLst/>
              <a:gdLst/>
              <a:ahLst/>
              <a:cxnLst/>
              <a:rect l="l" t="t" r="r" b="b"/>
              <a:pathLst>
                <a:path w="505" h="6637" extrusionOk="0">
                  <a:moveTo>
                    <a:pt x="251" y="1"/>
                  </a:moveTo>
                  <a:cubicBezTo>
                    <a:pt x="113" y="1"/>
                    <a:pt x="0" y="113"/>
                    <a:pt x="0" y="252"/>
                  </a:cubicBezTo>
                  <a:lnTo>
                    <a:pt x="0" y="6383"/>
                  </a:lnTo>
                  <a:cubicBezTo>
                    <a:pt x="0" y="6522"/>
                    <a:pt x="113" y="6637"/>
                    <a:pt x="251" y="6637"/>
                  </a:cubicBezTo>
                  <a:cubicBezTo>
                    <a:pt x="392" y="6637"/>
                    <a:pt x="504" y="6522"/>
                    <a:pt x="504" y="6383"/>
                  </a:cubicBezTo>
                  <a:lnTo>
                    <a:pt x="504" y="252"/>
                  </a:lnTo>
                  <a:cubicBezTo>
                    <a:pt x="504" y="113"/>
                    <a:pt x="39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128"/>
            <p:cNvSpPr/>
            <p:nvPr/>
          </p:nvSpPr>
          <p:spPr>
            <a:xfrm>
              <a:off x="4971361" y="1188848"/>
              <a:ext cx="13147" cy="172446"/>
            </a:xfrm>
            <a:custGeom>
              <a:avLst/>
              <a:gdLst/>
              <a:ahLst/>
              <a:cxnLst/>
              <a:rect l="l" t="t" r="r" b="b"/>
              <a:pathLst>
                <a:path w="506" h="6637" extrusionOk="0">
                  <a:moveTo>
                    <a:pt x="254" y="1"/>
                  </a:moveTo>
                  <a:cubicBezTo>
                    <a:pt x="113" y="1"/>
                    <a:pt x="1" y="113"/>
                    <a:pt x="1" y="252"/>
                  </a:cubicBezTo>
                  <a:lnTo>
                    <a:pt x="1" y="6383"/>
                  </a:lnTo>
                  <a:cubicBezTo>
                    <a:pt x="1" y="6522"/>
                    <a:pt x="113" y="6637"/>
                    <a:pt x="254" y="6637"/>
                  </a:cubicBezTo>
                  <a:cubicBezTo>
                    <a:pt x="393" y="6637"/>
                    <a:pt x="505" y="6522"/>
                    <a:pt x="505" y="6383"/>
                  </a:cubicBezTo>
                  <a:lnTo>
                    <a:pt x="505" y="252"/>
                  </a:lnTo>
                  <a:cubicBezTo>
                    <a:pt x="505" y="113"/>
                    <a:pt x="393" y="1"/>
                    <a:pt x="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128"/>
            <p:cNvSpPr/>
            <p:nvPr/>
          </p:nvSpPr>
          <p:spPr>
            <a:xfrm>
              <a:off x="5028393" y="1188822"/>
              <a:ext cx="52095" cy="158623"/>
            </a:xfrm>
            <a:custGeom>
              <a:avLst/>
              <a:gdLst/>
              <a:ahLst/>
              <a:cxnLst/>
              <a:rect l="l" t="t" r="r" b="b"/>
              <a:pathLst>
                <a:path w="2005" h="6105" extrusionOk="0">
                  <a:moveTo>
                    <a:pt x="280" y="1"/>
                  </a:moveTo>
                  <a:cubicBezTo>
                    <a:pt x="258" y="1"/>
                    <a:pt x="236" y="4"/>
                    <a:pt x="215" y="10"/>
                  </a:cubicBezTo>
                  <a:cubicBezTo>
                    <a:pt x="81" y="44"/>
                    <a:pt x="0" y="182"/>
                    <a:pt x="34" y="318"/>
                  </a:cubicBezTo>
                  <a:lnTo>
                    <a:pt x="1482" y="5914"/>
                  </a:lnTo>
                  <a:cubicBezTo>
                    <a:pt x="1511" y="6029"/>
                    <a:pt x="1615" y="6105"/>
                    <a:pt x="1727" y="6105"/>
                  </a:cubicBezTo>
                  <a:cubicBezTo>
                    <a:pt x="1748" y="6105"/>
                    <a:pt x="1769" y="6102"/>
                    <a:pt x="1790" y="6097"/>
                  </a:cubicBezTo>
                  <a:cubicBezTo>
                    <a:pt x="1923" y="6060"/>
                    <a:pt x="2004" y="5925"/>
                    <a:pt x="1970" y="5789"/>
                  </a:cubicBezTo>
                  <a:lnTo>
                    <a:pt x="523" y="190"/>
                  </a:lnTo>
                  <a:cubicBezTo>
                    <a:pt x="494" y="78"/>
                    <a:pt x="392" y="1"/>
                    <a:pt x="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p128"/>
            <p:cNvSpPr/>
            <p:nvPr/>
          </p:nvSpPr>
          <p:spPr>
            <a:xfrm>
              <a:off x="4847607" y="1162034"/>
              <a:ext cx="28945" cy="33362"/>
            </a:xfrm>
            <a:custGeom>
              <a:avLst/>
              <a:gdLst/>
              <a:ahLst/>
              <a:cxnLst/>
              <a:rect l="l" t="t" r="r" b="b"/>
              <a:pathLst>
                <a:path w="1114" h="1284" extrusionOk="0">
                  <a:moveTo>
                    <a:pt x="1" y="1"/>
                  </a:moveTo>
                  <a:lnTo>
                    <a:pt x="1" y="1022"/>
                  </a:lnTo>
                  <a:cubicBezTo>
                    <a:pt x="1" y="1169"/>
                    <a:pt x="116" y="1284"/>
                    <a:pt x="262" y="1284"/>
                  </a:cubicBezTo>
                  <a:lnTo>
                    <a:pt x="853" y="1284"/>
                  </a:lnTo>
                  <a:cubicBezTo>
                    <a:pt x="999" y="1284"/>
                    <a:pt x="1114" y="1169"/>
                    <a:pt x="1114" y="1022"/>
                  </a:cubicBezTo>
                  <a:lnTo>
                    <a:pt x="1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p128"/>
            <p:cNvSpPr/>
            <p:nvPr/>
          </p:nvSpPr>
          <p:spPr>
            <a:xfrm>
              <a:off x="4905522" y="1162034"/>
              <a:ext cx="29022" cy="33362"/>
            </a:xfrm>
            <a:custGeom>
              <a:avLst/>
              <a:gdLst/>
              <a:ahLst/>
              <a:cxnLst/>
              <a:rect l="l" t="t" r="r" b="b"/>
              <a:pathLst>
                <a:path w="1117" h="1284" extrusionOk="0">
                  <a:moveTo>
                    <a:pt x="1" y="1"/>
                  </a:moveTo>
                  <a:lnTo>
                    <a:pt x="1" y="1022"/>
                  </a:lnTo>
                  <a:cubicBezTo>
                    <a:pt x="1" y="1169"/>
                    <a:pt x="118" y="1284"/>
                    <a:pt x="262" y="1284"/>
                  </a:cubicBezTo>
                  <a:lnTo>
                    <a:pt x="855" y="1284"/>
                  </a:lnTo>
                  <a:cubicBezTo>
                    <a:pt x="999" y="1284"/>
                    <a:pt x="1116" y="1169"/>
                    <a:pt x="1116" y="1022"/>
                  </a:cubicBezTo>
                  <a:lnTo>
                    <a:pt x="11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128"/>
            <p:cNvSpPr/>
            <p:nvPr/>
          </p:nvSpPr>
          <p:spPr>
            <a:xfrm>
              <a:off x="4963437" y="1162034"/>
              <a:ext cx="28996" cy="33362"/>
            </a:xfrm>
            <a:custGeom>
              <a:avLst/>
              <a:gdLst/>
              <a:ahLst/>
              <a:cxnLst/>
              <a:rect l="l" t="t" r="r" b="b"/>
              <a:pathLst>
                <a:path w="1116" h="1284" extrusionOk="0">
                  <a:moveTo>
                    <a:pt x="0" y="1"/>
                  </a:moveTo>
                  <a:lnTo>
                    <a:pt x="0" y="1022"/>
                  </a:lnTo>
                  <a:cubicBezTo>
                    <a:pt x="0" y="1169"/>
                    <a:pt x="118" y="1284"/>
                    <a:pt x="261" y="1284"/>
                  </a:cubicBezTo>
                  <a:lnTo>
                    <a:pt x="854" y="1284"/>
                  </a:lnTo>
                  <a:cubicBezTo>
                    <a:pt x="998" y="1284"/>
                    <a:pt x="1116" y="1169"/>
                    <a:pt x="1116" y="1022"/>
                  </a:cubicBezTo>
                  <a:lnTo>
                    <a:pt x="11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128"/>
            <p:cNvSpPr/>
            <p:nvPr/>
          </p:nvSpPr>
          <p:spPr>
            <a:xfrm>
              <a:off x="5021404" y="1162034"/>
              <a:ext cx="28945" cy="33362"/>
            </a:xfrm>
            <a:custGeom>
              <a:avLst/>
              <a:gdLst/>
              <a:ahLst/>
              <a:cxnLst/>
              <a:rect l="l" t="t" r="r" b="b"/>
              <a:pathLst>
                <a:path w="1114" h="1284" extrusionOk="0">
                  <a:moveTo>
                    <a:pt x="0" y="1"/>
                  </a:moveTo>
                  <a:lnTo>
                    <a:pt x="0" y="1022"/>
                  </a:lnTo>
                  <a:cubicBezTo>
                    <a:pt x="0" y="1169"/>
                    <a:pt x="115" y="1284"/>
                    <a:pt x="262" y="1284"/>
                  </a:cubicBezTo>
                  <a:lnTo>
                    <a:pt x="852" y="1284"/>
                  </a:lnTo>
                  <a:cubicBezTo>
                    <a:pt x="998" y="1284"/>
                    <a:pt x="1113" y="1169"/>
                    <a:pt x="1113" y="1022"/>
                  </a:cubicBezTo>
                  <a:lnTo>
                    <a:pt x="1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128"/>
            <p:cNvSpPr/>
            <p:nvPr/>
          </p:nvSpPr>
          <p:spPr>
            <a:xfrm>
              <a:off x="4831316" y="1354850"/>
              <a:ext cx="61475" cy="57915"/>
            </a:xfrm>
            <a:custGeom>
              <a:avLst/>
              <a:gdLst/>
              <a:ahLst/>
              <a:cxnLst/>
              <a:rect l="l" t="t" r="r" b="b"/>
              <a:pathLst>
                <a:path w="2366" h="2229" extrusionOk="0">
                  <a:moveTo>
                    <a:pt x="1178" y="1"/>
                  </a:moveTo>
                  <a:cubicBezTo>
                    <a:pt x="627" y="1"/>
                    <a:pt x="147" y="413"/>
                    <a:pt x="77" y="977"/>
                  </a:cubicBezTo>
                  <a:cubicBezTo>
                    <a:pt x="1" y="1588"/>
                    <a:pt x="435" y="2145"/>
                    <a:pt x="1043" y="2220"/>
                  </a:cubicBezTo>
                  <a:cubicBezTo>
                    <a:pt x="1090" y="2226"/>
                    <a:pt x="1137" y="2229"/>
                    <a:pt x="1183" y="2229"/>
                  </a:cubicBezTo>
                  <a:cubicBezTo>
                    <a:pt x="1738" y="2229"/>
                    <a:pt x="2220" y="1818"/>
                    <a:pt x="2290" y="1254"/>
                  </a:cubicBezTo>
                  <a:cubicBezTo>
                    <a:pt x="2365" y="642"/>
                    <a:pt x="1932" y="86"/>
                    <a:pt x="1320" y="10"/>
                  </a:cubicBezTo>
                  <a:cubicBezTo>
                    <a:pt x="1273" y="4"/>
                    <a:pt x="1225" y="1"/>
                    <a:pt x="1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128"/>
            <p:cNvSpPr/>
            <p:nvPr/>
          </p:nvSpPr>
          <p:spPr>
            <a:xfrm>
              <a:off x="4888139" y="1354668"/>
              <a:ext cx="63631" cy="57967"/>
            </a:xfrm>
            <a:custGeom>
              <a:avLst/>
              <a:gdLst/>
              <a:ahLst/>
              <a:cxnLst/>
              <a:rect l="l" t="t" r="r" b="b"/>
              <a:pathLst>
                <a:path w="2449" h="2231" extrusionOk="0">
                  <a:moveTo>
                    <a:pt x="1226" y="1"/>
                  </a:moveTo>
                  <a:cubicBezTo>
                    <a:pt x="941" y="1"/>
                    <a:pt x="655" y="110"/>
                    <a:pt x="437" y="328"/>
                  </a:cubicBezTo>
                  <a:cubicBezTo>
                    <a:pt x="1" y="764"/>
                    <a:pt x="1" y="1470"/>
                    <a:pt x="437" y="1903"/>
                  </a:cubicBezTo>
                  <a:cubicBezTo>
                    <a:pt x="655" y="2122"/>
                    <a:pt x="941" y="2231"/>
                    <a:pt x="1226" y="2231"/>
                  </a:cubicBezTo>
                  <a:cubicBezTo>
                    <a:pt x="1511" y="2231"/>
                    <a:pt x="1796" y="2122"/>
                    <a:pt x="2012" y="1903"/>
                  </a:cubicBezTo>
                  <a:cubicBezTo>
                    <a:pt x="2449" y="1470"/>
                    <a:pt x="2449" y="764"/>
                    <a:pt x="2012" y="328"/>
                  </a:cubicBezTo>
                  <a:cubicBezTo>
                    <a:pt x="1796" y="110"/>
                    <a:pt x="1511" y="1"/>
                    <a:pt x="1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128"/>
            <p:cNvSpPr/>
            <p:nvPr/>
          </p:nvSpPr>
          <p:spPr>
            <a:xfrm>
              <a:off x="4946522" y="1354772"/>
              <a:ext cx="62618" cy="57915"/>
            </a:xfrm>
            <a:custGeom>
              <a:avLst/>
              <a:gdLst/>
              <a:ahLst/>
              <a:cxnLst/>
              <a:rect l="l" t="t" r="r" b="b"/>
              <a:pathLst>
                <a:path w="2410" h="2229" extrusionOk="0">
                  <a:moveTo>
                    <a:pt x="1201" y="0"/>
                  </a:moveTo>
                  <a:cubicBezTo>
                    <a:pt x="673" y="0"/>
                    <a:pt x="205" y="378"/>
                    <a:pt x="108" y="917"/>
                  </a:cubicBezTo>
                  <a:cubicBezTo>
                    <a:pt x="1" y="1523"/>
                    <a:pt x="403" y="2103"/>
                    <a:pt x="1009" y="2210"/>
                  </a:cubicBezTo>
                  <a:cubicBezTo>
                    <a:pt x="1076" y="2222"/>
                    <a:pt x="1142" y="2228"/>
                    <a:pt x="1208" y="2228"/>
                  </a:cubicBezTo>
                  <a:cubicBezTo>
                    <a:pt x="1737" y="2228"/>
                    <a:pt x="2205" y="1848"/>
                    <a:pt x="2302" y="1312"/>
                  </a:cubicBezTo>
                  <a:cubicBezTo>
                    <a:pt x="2409" y="705"/>
                    <a:pt x="2007" y="125"/>
                    <a:pt x="1401" y="18"/>
                  </a:cubicBezTo>
                  <a:cubicBezTo>
                    <a:pt x="1334" y="6"/>
                    <a:pt x="1267" y="0"/>
                    <a:pt x="1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p128"/>
            <p:cNvSpPr/>
            <p:nvPr/>
          </p:nvSpPr>
          <p:spPr>
            <a:xfrm>
              <a:off x="4967828" y="1354694"/>
              <a:ext cx="39078" cy="57915"/>
            </a:xfrm>
            <a:custGeom>
              <a:avLst/>
              <a:gdLst/>
              <a:ahLst/>
              <a:cxnLst/>
              <a:rect l="l" t="t" r="r" b="b"/>
              <a:pathLst>
                <a:path w="1504" h="2229" extrusionOk="0">
                  <a:moveTo>
                    <a:pt x="390" y="0"/>
                  </a:moveTo>
                  <a:cubicBezTo>
                    <a:pt x="254" y="0"/>
                    <a:pt x="124" y="24"/>
                    <a:pt x="1" y="68"/>
                  </a:cubicBezTo>
                  <a:cubicBezTo>
                    <a:pt x="427" y="228"/>
                    <a:pt x="730" y="635"/>
                    <a:pt x="730" y="1116"/>
                  </a:cubicBezTo>
                  <a:cubicBezTo>
                    <a:pt x="730" y="1594"/>
                    <a:pt x="427" y="2004"/>
                    <a:pt x="1" y="2161"/>
                  </a:cubicBezTo>
                  <a:cubicBezTo>
                    <a:pt x="124" y="2205"/>
                    <a:pt x="254" y="2229"/>
                    <a:pt x="390" y="2229"/>
                  </a:cubicBezTo>
                  <a:cubicBezTo>
                    <a:pt x="1004" y="2229"/>
                    <a:pt x="1503" y="1730"/>
                    <a:pt x="1503" y="1116"/>
                  </a:cubicBezTo>
                  <a:cubicBezTo>
                    <a:pt x="1503" y="499"/>
                    <a:pt x="100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p128"/>
            <p:cNvSpPr/>
            <p:nvPr/>
          </p:nvSpPr>
          <p:spPr>
            <a:xfrm>
              <a:off x="4909939" y="1354694"/>
              <a:ext cx="39052" cy="57915"/>
            </a:xfrm>
            <a:custGeom>
              <a:avLst/>
              <a:gdLst/>
              <a:ahLst/>
              <a:cxnLst/>
              <a:rect l="l" t="t" r="r" b="b"/>
              <a:pathLst>
                <a:path w="1503" h="2229" extrusionOk="0">
                  <a:moveTo>
                    <a:pt x="387" y="0"/>
                  </a:moveTo>
                  <a:cubicBezTo>
                    <a:pt x="251" y="0"/>
                    <a:pt x="121" y="24"/>
                    <a:pt x="0" y="68"/>
                  </a:cubicBezTo>
                  <a:cubicBezTo>
                    <a:pt x="426" y="228"/>
                    <a:pt x="729" y="635"/>
                    <a:pt x="729" y="1116"/>
                  </a:cubicBezTo>
                  <a:cubicBezTo>
                    <a:pt x="729" y="1594"/>
                    <a:pt x="426" y="2004"/>
                    <a:pt x="0" y="2161"/>
                  </a:cubicBezTo>
                  <a:cubicBezTo>
                    <a:pt x="121" y="2205"/>
                    <a:pt x="251" y="2229"/>
                    <a:pt x="387" y="2229"/>
                  </a:cubicBezTo>
                  <a:cubicBezTo>
                    <a:pt x="1004" y="2229"/>
                    <a:pt x="1503" y="1730"/>
                    <a:pt x="1503" y="1116"/>
                  </a:cubicBezTo>
                  <a:cubicBezTo>
                    <a:pt x="1503" y="499"/>
                    <a:pt x="1004" y="0"/>
                    <a:pt x="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128"/>
            <p:cNvSpPr/>
            <p:nvPr/>
          </p:nvSpPr>
          <p:spPr>
            <a:xfrm>
              <a:off x="4852024" y="1354694"/>
              <a:ext cx="39078" cy="57915"/>
            </a:xfrm>
            <a:custGeom>
              <a:avLst/>
              <a:gdLst/>
              <a:ahLst/>
              <a:cxnLst/>
              <a:rect l="l" t="t" r="r" b="b"/>
              <a:pathLst>
                <a:path w="1504" h="2229" extrusionOk="0">
                  <a:moveTo>
                    <a:pt x="387" y="0"/>
                  </a:moveTo>
                  <a:cubicBezTo>
                    <a:pt x="252" y="0"/>
                    <a:pt x="121" y="24"/>
                    <a:pt x="1" y="68"/>
                  </a:cubicBezTo>
                  <a:cubicBezTo>
                    <a:pt x="427" y="228"/>
                    <a:pt x="727" y="635"/>
                    <a:pt x="727" y="1116"/>
                  </a:cubicBezTo>
                  <a:cubicBezTo>
                    <a:pt x="727" y="1594"/>
                    <a:pt x="427" y="2004"/>
                    <a:pt x="1" y="2161"/>
                  </a:cubicBezTo>
                  <a:cubicBezTo>
                    <a:pt x="121" y="2205"/>
                    <a:pt x="252" y="2229"/>
                    <a:pt x="387" y="2229"/>
                  </a:cubicBezTo>
                  <a:cubicBezTo>
                    <a:pt x="1004" y="2229"/>
                    <a:pt x="1503" y="1730"/>
                    <a:pt x="1503" y="1116"/>
                  </a:cubicBezTo>
                  <a:cubicBezTo>
                    <a:pt x="1503" y="499"/>
                    <a:pt x="1004" y="0"/>
                    <a:pt x="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p128"/>
            <p:cNvSpPr/>
            <p:nvPr/>
          </p:nvSpPr>
          <p:spPr>
            <a:xfrm>
              <a:off x="5046659" y="1340196"/>
              <a:ext cx="65788" cy="57993"/>
            </a:xfrm>
            <a:custGeom>
              <a:avLst/>
              <a:gdLst/>
              <a:ahLst/>
              <a:cxnLst/>
              <a:rect l="l" t="t" r="r" b="b"/>
              <a:pathLst>
                <a:path w="2532" h="2232" extrusionOk="0">
                  <a:moveTo>
                    <a:pt x="1266" y="0"/>
                  </a:moveTo>
                  <a:cubicBezTo>
                    <a:pt x="1042" y="0"/>
                    <a:pt x="815" y="68"/>
                    <a:pt x="619" y="208"/>
                  </a:cubicBezTo>
                  <a:cubicBezTo>
                    <a:pt x="118" y="566"/>
                    <a:pt x="0" y="1264"/>
                    <a:pt x="361" y="1765"/>
                  </a:cubicBezTo>
                  <a:cubicBezTo>
                    <a:pt x="579" y="2069"/>
                    <a:pt x="921" y="2231"/>
                    <a:pt x="1269" y="2231"/>
                  </a:cubicBezTo>
                  <a:cubicBezTo>
                    <a:pt x="1493" y="2231"/>
                    <a:pt x="1719" y="2164"/>
                    <a:pt x="1915" y="2024"/>
                  </a:cubicBezTo>
                  <a:cubicBezTo>
                    <a:pt x="2417" y="1666"/>
                    <a:pt x="2532" y="969"/>
                    <a:pt x="2174" y="467"/>
                  </a:cubicBezTo>
                  <a:cubicBezTo>
                    <a:pt x="1957" y="162"/>
                    <a:pt x="1614" y="0"/>
                    <a:pt x="1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9" name="Google Shape;10659;p128"/>
            <p:cNvSpPr/>
            <p:nvPr/>
          </p:nvSpPr>
          <p:spPr>
            <a:xfrm>
              <a:off x="5069263" y="1340222"/>
              <a:ext cx="39052" cy="57941"/>
            </a:xfrm>
            <a:custGeom>
              <a:avLst/>
              <a:gdLst/>
              <a:ahLst/>
              <a:cxnLst/>
              <a:rect l="l" t="t" r="r" b="b"/>
              <a:pathLst>
                <a:path w="1503" h="2230" extrusionOk="0">
                  <a:moveTo>
                    <a:pt x="387" y="1"/>
                  </a:moveTo>
                  <a:cubicBezTo>
                    <a:pt x="251" y="1"/>
                    <a:pt x="120" y="24"/>
                    <a:pt x="0" y="69"/>
                  </a:cubicBezTo>
                  <a:cubicBezTo>
                    <a:pt x="426" y="226"/>
                    <a:pt x="727" y="636"/>
                    <a:pt x="727" y="1114"/>
                  </a:cubicBezTo>
                  <a:cubicBezTo>
                    <a:pt x="727" y="1595"/>
                    <a:pt x="426" y="2002"/>
                    <a:pt x="0" y="2162"/>
                  </a:cubicBezTo>
                  <a:cubicBezTo>
                    <a:pt x="120" y="2206"/>
                    <a:pt x="251" y="2229"/>
                    <a:pt x="387" y="2229"/>
                  </a:cubicBezTo>
                  <a:cubicBezTo>
                    <a:pt x="1004" y="2229"/>
                    <a:pt x="1503" y="1730"/>
                    <a:pt x="1503" y="1114"/>
                  </a:cubicBezTo>
                  <a:cubicBezTo>
                    <a:pt x="1503" y="500"/>
                    <a:pt x="1004"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128"/>
            <p:cNvSpPr/>
            <p:nvPr/>
          </p:nvSpPr>
          <p:spPr>
            <a:xfrm>
              <a:off x="4753472" y="1137480"/>
              <a:ext cx="434479" cy="28996"/>
            </a:xfrm>
            <a:custGeom>
              <a:avLst/>
              <a:gdLst/>
              <a:ahLst/>
              <a:cxnLst/>
              <a:rect l="l" t="t" r="r" b="b"/>
              <a:pathLst>
                <a:path w="16722" h="1116" extrusionOk="0">
                  <a:moveTo>
                    <a:pt x="262" y="0"/>
                  </a:moveTo>
                  <a:cubicBezTo>
                    <a:pt x="118" y="0"/>
                    <a:pt x="0" y="118"/>
                    <a:pt x="0" y="261"/>
                  </a:cubicBezTo>
                  <a:lnTo>
                    <a:pt x="0" y="854"/>
                  </a:lnTo>
                  <a:cubicBezTo>
                    <a:pt x="0" y="998"/>
                    <a:pt x="118" y="1116"/>
                    <a:pt x="262" y="1116"/>
                  </a:cubicBezTo>
                  <a:lnTo>
                    <a:pt x="16460" y="1116"/>
                  </a:lnTo>
                  <a:cubicBezTo>
                    <a:pt x="16604" y="1116"/>
                    <a:pt x="16721" y="998"/>
                    <a:pt x="16721" y="854"/>
                  </a:cubicBezTo>
                  <a:lnTo>
                    <a:pt x="16721" y="261"/>
                  </a:lnTo>
                  <a:cubicBezTo>
                    <a:pt x="16721" y="118"/>
                    <a:pt x="16604" y="0"/>
                    <a:pt x="16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128"/>
            <p:cNvSpPr/>
            <p:nvPr/>
          </p:nvSpPr>
          <p:spPr>
            <a:xfrm>
              <a:off x="5160826" y="1137480"/>
              <a:ext cx="27126" cy="28996"/>
            </a:xfrm>
            <a:custGeom>
              <a:avLst/>
              <a:gdLst/>
              <a:ahLst/>
              <a:cxnLst/>
              <a:rect l="l" t="t" r="r" b="b"/>
              <a:pathLst>
                <a:path w="1044" h="1116" extrusionOk="0">
                  <a:moveTo>
                    <a:pt x="1" y="0"/>
                  </a:moveTo>
                  <a:cubicBezTo>
                    <a:pt x="150" y="0"/>
                    <a:pt x="270" y="120"/>
                    <a:pt x="270" y="269"/>
                  </a:cubicBezTo>
                  <a:lnTo>
                    <a:pt x="270" y="846"/>
                  </a:lnTo>
                  <a:cubicBezTo>
                    <a:pt x="270" y="995"/>
                    <a:pt x="150" y="1116"/>
                    <a:pt x="1" y="1116"/>
                  </a:cubicBezTo>
                  <a:lnTo>
                    <a:pt x="774" y="1116"/>
                  </a:lnTo>
                  <a:cubicBezTo>
                    <a:pt x="923" y="1116"/>
                    <a:pt x="1043" y="995"/>
                    <a:pt x="1043" y="846"/>
                  </a:cubicBez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128"/>
            <p:cNvSpPr/>
            <p:nvPr/>
          </p:nvSpPr>
          <p:spPr>
            <a:xfrm>
              <a:off x="5146301" y="1514019"/>
              <a:ext cx="27178" cy="33362"/>
            </a:xfrm>
            <a:custGeom>
              <a:avLst/>
              <a:gdLst/>
              <a:ahLst/>
              <a:cxnLst/>
              <a:rect l="l" t="t" r="r" b="b"/>
              <a:pathLst>
                <a:path w="1046" h="1284" extrusionOk="0">
                  <a:moveTo>
                    <a:pt x="1" y="0"/>
                  </a:moveTo>
                  <a:cubicBezTo>
                    <a:pt x="150" y="0"/>
                    <a:pt x="270" y="120"/>
                    <a:pt x="270" y="269"/>
                  </a:cubicBezTo>
                  <a:lnTo>
                    <a:pt x="270" y="1283"/>
                  </a:lnTo>
                  <a:lnTo>
                    <a:pt x="1046" y="1283"/>
                  </a:lnTo>
                  <a:lnTo>
                    <a:pt x="1046" y="269"/>
                  </a:lnTo>
                  <a:cubicBezTo>
                    <a:pt x="1046" y="120"/>
                    <a:pt x="925"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128"/>
            <p:cNvSpPr/>
            <p:nvPr/>
          </p:nvSpPr>
          <p:spPr>
            <a:xfrm>
              <a:off x="4979520" y="1514019"/>
              <a:ext cx="20188" cy="33362"/>
            </a:xfrm>
            <a:custGeom>
              <a:avLst/>
              <a:gdLst/>
              <a:ahLst/>
              <a:cxnLst/>
              <a:rect l="l" t="t" r="r" b="b"/>
              <a:pathLst>
                <a:path w="777" h="1284" extrusionOk="0">
                  <a:moveTo>
                    <a:pt x="0" y="0"/>
                  </a:moveTo>
                  <a:lnTo>
                    <a:pt x="0" y="1283"/>
                  </a:lnTo>
                  <a:lnTo>
                    <a:pt x="776" y="1283"/>
                  </a:lnTo>
                  <a:lnTo>
                    <a:pt x="7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128"/>
            <p:cNvSpPr/>
            <p:nvPr/>
          </p:nvSpPr>
          <p:spPr>
            <a:xfrm>
              <a:off x="4753472" y="1542937"/>
              <a:ext cx="434479" cy="28996"/>
            </a:xfrm>
            <a:custGeom>
              <a:avLst/>
              <a:gdLst/>
              <a:ahLst/>
              <a:cxnLst/>
              <a:rect l="l" t="t" r="r" b="b"/>
              <a:pathLst>
                <a:path w="16722" h="1116" extrusionOk="0">
                  <a:moveTo>
                    <a:pt x="523" y="0"/>
                  </a:moveTo>
                  <a:cubicBezTo>
                    <a:pt x="235" y="0"/>
                    <a:pt x="0" y="235"/>
                    <a:pt x="0" y="523"/>
                  </a:cubicBezTo>
                  <a:lnTo>
                    <a:pt x="0" y="855"/>
                  </a:lnTo>
                  <a:cubicBezTo>
                    <a:pt x="0" y="998"/>
                    <a:pt x="118" y="1116"/>
                    <a:pt x="262" y="1116"/>
                  </a:cubicBezTo>
                  <a:lnTo>
                    <a:pt x="16460" y="1116"/>
                  </a:lnTo>
                  <a:cubicBezTo>
                    <a:pt x="16604" y="1116"/>
                    <a:pt x="16721" y="998"/>
                    <a:pt x="16721" y="855"/>
                  </a:cubicBezTo>
                  <a:lnTo>
                    <a:pt x="16721" y="523"/>
                  </a:lnTo>
                  <a:cubicBezTo>
                    <a:pt x="16721" y="235"/>
                    <a:pt x="16486" y="0"/>
                    <a:pt x="16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5" name="Google Shape;10665;p128"/>
            <p:cNvSpPr/>
            <p:nvPr/>
          </p:nvSpPr>
          <p:spPr>
            <a:xfrm>
              <a:off x="5153836" y="1542937"/>
              <a:ext cx="34115" cy="28996"/>
            </a:xfrm>
            <a:custGeom>
              <a:avLst/>
              <a:gdLst/>
              <a:ahLst/>
              <a:cxnLst/>
              <a:rect l="l" t="t" r="r" b="b"/>
              <a:pathLst>
                <a:path w="1313" h="1116" extrusionOk="0">
                  <a:moveTo>
                    <a:pt x="1" y="0"/>
                  </a:moveTo>
                  <a:cubicBezTo>
                    <a:pt x="298" y="0"/>
                    <a:pt x="539" y="243"/>
                    <a:pt x="539" y="538"/>
                  </a:cubicBezTo>
                  <a:lnTo>
                    <a:pt x="539" y="847"/>
                  </a:lnTo>
                  <a:cubicBezTo>
                    <a:pt x="539" y="996"/>
                    <a:pt x="419" y="1116"/>
                    <a:pt x="270" y="1116"/>
                  </a:cubicBezTo>
                  <a:lnTo>
                    <a:pt x="1043" y="1116"/>
                  </a:lnTo>
                  <a:cubicBezTo>
                    <a:pt x="1192" y="1116"/>
                    <a:pt x="1312" y="996"/>
                    <a:pt x="1312" y="847"/>
                  </a:cubicBezTo>
                  <a:lnTo>
                    <a:pt x="1312" y="538"/>
                  </a:lnTo>
                  <a:cubicBezTo>
                    <a:pt x="1312" y="243"/>
                    <a:pt x="1072"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6" name="Google Shape;10666;p128"/>
          <p:cNvGrpSpPr/>
          <p:nvPr/>
        </p:nvGrpSpPr>
        <p:grpSpPr>
          <a:xfrm>
            <a:off x="5527335" y="1137480"/>
            <a:ext cx="434479" cy="434453"/>
            <a:chOff x="5527335" y="1137480"/>
            <a:chExt cx="434479" cy="434453"/>
          </a:xfrm>
        </p:grpSpPr>
        <p:sp>
          <p:nvSpPr>
            <p:cNvPr id="10667" name="Google Shape;10667;p128"/>
            <p:cNvSpPr/>
            <p:nvPr/>
          </p:nvSpPr>
          <p:spPr>
            <a:xfrm>
              <a:off x="5541781" y="1238812"/>
              <a:ext cx="405561" cy="293342"/>
            </a:xfrm>
            <a:custGeom>
              <a:avLst/>
              <a:gdLst/>
              <a:ahLst/>
              <a:cxnLst/>
              <a:rect l="l" t="t" r="r" b="b"/>
              <a:pathLst>
                <a:path w="15609" h="11290" extrusionOk="0">
                  <a:moveTo>
                    <a:pt x="1116" y="1"/>
                  </a:moveTo>
                  <a:cubicBezTo>
                    <a:pt x="500" y="1"/>
                    <a:pt x="1" y="500"/>
                    <a:pt x="1" y="1116"/>
                  </a:cubicBezTo>
                  <a:lnTo>
                    <a:pt x="1" y="11290"/>
                  </a:lnTo>
                  <a:lnTo>
                    <a:pt x="15609" y="11290"/>
                  </a:lnTo>
                  <a:lnTo>
                    <a:pt x="15609" y="1116"/>
                  </a:lnTo>
                  <a:cubicBezTo>
                    <a:pt x="15609" y="500"/>
                    <a:pt x="15110" y="1"/>
                    <a:pt x="1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128"/>
            <p:cNvSpPr/>
            <p:nvPr/>
          </p:nvSpPr>
          <p:spPr>
            <a:xfrm>
              <a:off x="5570778" y="1267808"/>
              <a:ext cx="347594" cy="264346"/>
            </a:xfrm>
            <a:custGeom>
              <a:avLst/>
              <a:gdLst/>
              <a:ahLst/>
              <a:cxnLst/>
              <a:rect l="l" t="t" r="r" b="b"/>
              <a:pathLst>
                <a:path w="13378" h="10174" extrusionOk="0">
                  <a:moveTo>
                    <a:pt x="557" y="0"/>
                  </a:moveTo>
                  <a:cubicBezTo>
                    <a:pt x="249" y="0"/>
                    <a:pt x="0" y="251"/>
                    <a:pt x="0" y="557"/>
                  </a:cubicBezTo>
                  <a:lnTo>
                    <a:pt x="0" y="10174"/>
                  </a:lnTo>
                  <a:lnTo>
                    <a:pt x="13377" y="10174"/>
                  </a:lnTo>
                  <a:lnTo>
                    <a:pt x="13377" y="557"/>
                  </a:lnTo>
                  <a:cubicBezTo>
                    <a:pt x="13377" y="251"/>
                    <a:pt x="13129" y="0"/>
                    <a:pt x="12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128"/>
            <p:cNvSpPr/>
            <p:nvPr/>
          </p:nvSpPr>
          <p:spPr>
            <a:xfrm>
              <a:off x="5898235" y="1238812"/>
              <a:ext cx="49107" cy="293342"/>
            </a:xfrm>
            <a:custGeom>
              <a:avLst/>
              <a:gdLst/>
              <a:ahLst/>
              <a:cxnLst/>
              <a:rect l="l" t="t" r="r" b="b"/>
              <a:pathLst>
                <a:path w="1890" h="11290" extrusionOk="0">
                  <a:moveTo>
                    <a:pt x="1" y="1"/>
                  </a:moveTo>
                  <a:cubicBezTo>
                    <a:pt x="615" y="1"/>
                    <a:pt x="1114" y="500"/>
                    <a:pt x="1114" y="1116"/>
                  </a:cubicBezTo>
                  <a:lnTo>
                    <a:pt x="1116" y="11290"/>
                  </a:lnTo>
                  <a:lnTo>
                    <a:pt x="1890" y="11290"/>
                  </a:lnTo>
                  <a:lnTo>
                    <a:pt x="1890" y="1116"/>
                  </a:lnTo>
                  <a:cubicBezTo>
                    <a:pt x="1890" y="500"/>
                    <a:pt x="1391"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128"/>
            <p:cNvSpPr/>
            <p:nvPr/>
          </p:nvSpPr>
          <p:spPr>
            <a:xfrm>
              <a:off x="5883711" y="1267808"/>
              <a:ext cx="34661" cy="264346"/>
            </a:xfrm>
            <a:custGeom>
              <a:avLst/>
              <a:gdLst/>
              <a:ahLst/>
              <a:cxnLst/>
              <a:rect l="l" t="t" r="r" b="b"/>
              <a:pathLst>
                <a:path w="1334" h="10174" extrusionOk="0">
                  <a:moveTo>
                    <a:pt x="1" y="0"/>
                  </a:moveTo>
                  <a:cubicBezTo>
                    <a:pt x="309" y="0"/>
                    <a:pt x="560" y="251"/>
                    <a:pt x="560" y="557"/>
                  </a:cubicBezTo>
                  <a:lnTo>
                    <a:pt x="560" y="10174"/>
                  </a:lnTo>
                  <a:lnTo>
                    <a:pt x="1333" y="10174"/>
                  </a:lnTo>
                  <a:lnTo>
                    <a:pt x="1333" y="557"/>
                  </a:lnTo>
                  <a:cubicBezTo>
                    <a:pt x="1333" y="251"/>
                    <a:pt x="1082"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128"/>
            <p:cNvSpPr/>
            <p:nvPr/>
          </p:nvSpPr>
          <p:spPr>
            <a:xfrm>
              <a:off x="5527335" y="1514019"/>
              <a:ext cx="434479" cy="57915"/>
            </a:xfrm>
            <a:custGeom>
              <a:avLst/>
              <a:gdLst/>
              <a:ahLst/>
              <a:cxnLst/>
              <a:rect l="l" t="t" r="r" b="b"/>
              <a:pathLst>
                <a:path w="16722" h="2229" extrusionOk="0">
                  <a:moveTo>
                    <a:pt x="557" y="0"/>
                  </a:moveTo>
                  <a:cubicBezTo>
                    <a:pt x="251" y="0"/>
                    <a:pt x="0" y="248"/>
                    <a:pt x="0" y="557"/>
                  </a:cubicBezTo>
                  <a:lnTo>
                    <a:pt x="0" y="1113"/>
                  </a:lnTo>
                  <a:cubicBezTo>
                    <a:pt x="0" y="1730"/>
                    <a:pt x="499" y="2229"/>
                    <a:pt x="1116" y="2229"/>
                  </a:cubicBezTo>
                  <a:lnTo>
                    <a:pt x="15606" y="2229"/>
                  </a:lnTo>
                  <a:cubicBezTo>
                    <a:pt x="16222" y="2229"/>
                    <a:pt x="16721" y="1730"/>
                    <a:pt x="16721" y="1113"/>
                  </a:cubicBezTo>
                  <a:lnTo>
                    <a:pt x="16721" y="557"/>
                  </a:lnTo>
                  <a:cubicBezTo>
                    <a:pt x="16721" y="248"/>
                    <a:pt x="16470" y="0"/>
                    <a:pt x="16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2" name="Google Shape;10672;p128"/>
            <p:cNvSpPr/>
            <p:nvPr/>
          </p:nvSpPr>
          <p:spPr>
            <a:xfrm>
              <a:off x="5912629" y="1514019"/>
              <a:ext cx="49185" cy="57915"/>
            </a:xfrm>
            <a:custGeom>
              <a:avLst/>
              <a:gdLst/>
              <a:ahLst/>
              <a:cxnLst/>
              <a:rect l="l" t="t" r="r" b="b"/>
              <a:pathLst>
                <a:path w="1893" h="2229" extrusionOk="0">
                  <a:moveTo>
                    <a:pt x="557" y="0"/>
                  </a:moveTo>
                  <a:cubicBezTo>
                    <a:pt x="866" y="0"/>
                    <a:pt x="1116" y="248"/>
                    <a:pt x="1116" y="557"/>
                  </a:cubicBezTo>
                  <a:lnTo>
                    <a:pt x="1116" y="1113"/>
                  </a:lnTo>
                  <a:cubicBezTo>
                    <a:pt x="1116" y="1730"/>
                    <a:pt x="617" y="2229"/>
                    <a:pt x="1" y="2229"/>
                  </a:cubicBezTo>
                  <a:lnTo>
                    <a:pt x="777" y="2229"/>
                  </a:lnTo>
                  <a:cubicBezTo>
                    <a:pt x="1393" y="2229"/>
                    <a:pt x="1892" y="1730"/>
                    <a:pt x="1892" y="1113"/>
                  </a:cubicBezTo>
                  <a:lnTo>
                    <a:pt x="1892" y="557"/>
                  </a:lnTo>
                  <a:cubicBezTo>
                    <a:pt x="1892" y="248"/>
                    <a:pt x="1641"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3" name="Google Shape;10673;p128"/>
            <p:cNvSpPr/>
            <p:nvPr/>
          </p:nvSpPr>
          <p:spPr>
            <a:xfrm>
              <a:off x="5694402" y="1514019"/>
              <a:ext cx="100422" cy="35518"/>
            </a:xfrm>
            <a:custGeom>
              <a:avLst/>
              <a:gdLst/>
              <a:ahLst/>
              <a:cxnLst/>
              <a:rect l="l" t="t" r="r" b="b"/>
              <a:pathLst>
                <a:path w="3865" h="1367" extrusionOk="0">
                  <a:moveTo>
                    <a:pt x="0" y="0"/>
                  </a:moveTo>
                  <a:lnTo>
                    <a:pt x="188" y="753"/>
                  </a:lnTo>
                  <a:cubicBezTo>
                    <a:pt x="277" y="1113"/>
                    <a:pt x="601" y="1367"/>
                    <a:pt x="972" y="1367"/>
                  </a:cubicBezTo>
                  <a:lnTo>
                    <a:pt x="2890" y="1367"/>
                  </a:lnTo>
                  <a:cubicBezTo>
                    <a:pt x="3261" y="1367"/>
                    <a:pt x="3585" y="1113"/>
                    <a:pt x="3673" y="753"/>
                  </a:cubicBezTo>
                  <a:lnTo>
                    <a:pt x="3864" y="0"/>
                  </a:lnTo>
                  <a:lnTo>
                    <a:pt x="3344" y="0"/>
                  </a:lnTo>
                  <a:lnTo>
                    <a:pt x="3185" y="630"/>
                  </a:lnTo>
                  <a:cubicBezTo>
                    <a:pt x="3151" y="766"/>
                    <a:pt x="3028" y="862"/>
                    <a:pt x="2890" y="862"/>
                  </a:cubicBezTo>
                  <a:lnTo>
                    <a:pt x="972" y="862"/>
                  </a:lnTo>
                  <a:cubicBezTo>
                    <a:pt x="834" y="862"/>
                    <a:pt x="711" y="766"/>
                    <a:pt x="677" y="630"/>
                  </a:cubicBezTo>
                  <a:lnTo>
                    <a:pt x="5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128"/>
            <p:cNvSpPr/>
            <p:nvPr/>
          </p:nvSpPr>
          <p:spPr>
            <a:xfrm>
              <a:off x="5621495" y="1383664"/>
              <a:ext cx="246158" cy="101384"/>
            </a:xfrm>
            <a:custGeom>
              <a:avLst/>
              <a:gdLst/>
              <a:ahLst/>
              <a:cxnLst/>
              <a:rect l="l" t="t" r="r" b="b"/>
              <a:pathLst>
                <a:path w="9474" h="3902" extrusionOk="0">
                  <a:moveTo>
                    <a:pt x="2229" y="1"/>
                  </a:moveTo>
                  <a:cubicBezTo>
                    <a:pt x="998" y="1"/>
                    <a:pt x="0" y="999"/>
                    <a:pt x="0" y="2230"/>
                  </a:cubicBezTo>
                  <a:lnTo>
                    <a:pt x="0" y="3345"/>
                  </a:lnTo>
                  <a:cubicBezTo>
                    <a:pt x="0" y="3651"/>
                    <a:pt x="248" y="3902"/>
                    <a:pt x="557" y="3902"/>
                  </a:cubicBezTo>
                  <a:lnTo>
                    <a:pt x="8917" y="3902"/>
                  </a:lnTo>
                  <a:cubicBezTo>
                    <a:pt x="9225" y="3902"/>
                    <a:pt x="9474" y="3651"/>
                    <a:pt x="9474" y="3345"/>
                  </a:cubicBezTo>
                  <a:lnTo>
                    <a:pt x="9474" y="2230"/>
                  </a:lnTo>
                  <a:cubicBezTo>
                    <a:pt x="9474" y="999"/>
                    <a:pt x="8476" y="1"/>
                    <a:pt x="7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128"/>
            <p:cNvSpPr/>
            <p:nvPr/>
          </p:nvSpPr>
          <p:spPr>
            <a:xfrm>
              <a:off x="5789628" y="1383664"/>
              <a:ext cx="78025" cy="101384"/>
            </a:xfrm>
            <a:custGeom>
              <a:avLst/>
              <a:gdLst/>
              <a:ahLst/>
              <a:cxnLst/>
              <a:rect l="l" t="t" r="r" b="b"/>
              <a:pathLst>
                <a:path w="3003" h="3902" extrusionOk="0">
                  <a:moveTo>
                    <a:pt x="1" y="1"/>
                  </a:moveTo>
                  <a:cubicBezTo>
                    <a:pt x="1231" y="1"/>
                    <a:pt x="2229" y="999"/>
                    <a:pt x="2229" y="2230"/>
                  </a:cubicBezTo>
                  <a:lnTo>
                    <a:pt x="2229" y="3345"/>
                  </a:lnTo>
                  <a:cubicBezTo>
                    <a:pt x="2229" y="3651"/>
                    <a:pt x="1981" y="3902"/>
                    <a:pt x="1673" y="3902"/>
                  </a:cubicBezTo>
                  <a:lnTo>
                    <a:pt x="2446" y="3902"/>
                  </a:lnTo>
                  <a:cubicBezTo>
                    <a:pt x="2754" y="3902"/>
                    <a:pt x="3003" y="3651"/>
                    <a:pt x="3003" y="3345"/>
                  </a:cubicBezTo>
                  <a:lnTo>
                    <a:pt x="3003" y="2230"/>
                  </a:lnTo>
                  <a:cubicBezTo>
                    <a:pt x="3003" y="999"/>
                    <a:pt x="2005" y="1"/>
                    <a:pt x="7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128"/>
            <p:cNvSpPr/>
            <p:nvPr/>
          </p:nvSpPr>
          <p:spPr>
            <a:xfrm>
              <a:off x="5708381" y="1341053"/>
              <a:ext cx="72387" cy="65788"/>
            </a:xfrm>
            <a:custGeom>
              <a:avLst/>
              <a:gdLst/>
              <a:ahLst/>
              <a:cxnLst/>
              <a:rect l="l" t="t" r="r" b="b"/>
              <a:pathLst>
                <a:path w="2786" h="2532" extrusionOk="0">
                  <a:moveTo>
                    <a:pt x="0" y="0"/>
                  </a:moveTo>
                  <a:lnTo>
                    <a:pt x="0" y="2532"/>
                  </a:lnTo>
                  <a:lnTo>
                    <a:pt x="2785" y="2532"/>
                  </a:lnTo>
                  <a:lnTo>
                    <a:pt x="2785"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128"/>
            <p:cNvSpPr/>
            <p:nvPr/>
          </p:nvSpPr>
          <p:spPr>
            <a:xfrm>
              <a:off x="5657663" y="1137480"/>
              <a:ext cx="173823" cy="91251"/>
            </a:xfrm>
            <a:custGeom>
              <a:avLst/>
              <a:gdLst/>
              <a:ahLst/>
              <a:cxnLst/>
              <a:rect l="l" t="t" r="r" b="b"/>
              <a:pathLst>
                <a:path w="6690" h="3512" extrusionOk="0">
                  <a:moveTo>
                    <a:pt x="2229" y="0"/>
                  </a:moveTo>
                  <a:cubicBezTo>
                    <a:pt x="999" y="0"/>
                    <a:pt x="1" y="998"/>
                    <a:pt x="1" y="2229"/>
                  </a:cubicBezTo>
                  <a:lnTo>
                    <a:pt x="1" y="3511"/>
                  </a:lnTo>
                  <a:lnTo>
                    <a:pt x="6689" y="3511"/>
                  </a:lnTo>
                  <a:lnTo>
                    <a:pt x="6689" y="2229"/>
                  </a:lnTo>
                  <a:cubicBezTo>
                    <a:pt x="6689" y="998"/>
                    <a:pt x="5691" y="0"/>
                    <a:pt x="4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128"/>
            <p:cNvSpPr/>
            <p:nvPr/>
          </p:nvSpPr>
          <p:spPr>
            <a:xfrm>
              <a:off x="5643217" y="1224366"/>
              <a:ext cx="202715" cy="57915"/>
            </a:xfrm>
            <a:custGeom>
              <a:avLst/>
              <a:gdLst/>
              <a:ahLst/>
              <a:cxnLst/>
              <a:rect l="l" t="t" r="r" b="b"/>
              <a:pathLst>
                <a:path w="7802" h="2229" extrusionOk="0">
                  <a:moveTo>
                    <a:pt x="557" y="0"/>
                  </a:moveTo>
                  <a:cubicBezTo>
                    <a:pt x="248" y="0"/>
                    <a:pt x="0" y="248"/>
                    <a:pt x="0" y="557"/>
                  </a:cubicBezTo>
                  <a:lnTo>
                    <a:pt x="0" y="1672"/>
                  </a:lnTo>
                  <a:cubicBezTo>
                    <a:pt x="0" y="1981"/>
                    <a:pt x="248" y="2229"/>
                    <a:pt x="557" y="2229"/>
                  </a:cubicBezTo>
                  <a:lnTo>
                    <a:pt x="7245" y="2229"/>
                  </a:lnTo>
                  <a:cubicBezTo>
                    <a:pt x="7553" y="2229"/>
                    <a:pt x="7802" y="1981"/>
                    <a:pt x="7802" y="1672"/>
                  </a:cubicBezTo>
                  <a:lnTo>
                    <a:pt x="7802" y="557"/>
                  </a:lnTo>
                  <a:cubicBezTo>
                    <a:pt x="7802" y="248"/>
                    <a:pt x="7553" y="0"/>
                    <a:pt x="724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128"/>
            <p:cNvSpPr/>
            <p:nvPr/>
          </p:nvSpPr>
          <p:spPr>
            <a:xfrm>
              <a:off x="5811350" y="1224366"/>
              <a:ext cx="34583" cy="57915"/>
            </a:xfrm>
            <a:custGeom>
              <a:avLst/>
              <a:gdLst/>
              <a:ahLst/>
              <a:cxnLst/>
              <a:rect l="l" t="t" r="r" b="b"/>
              <a:pathLst>
                <a:path w="1331" h="2229" extrusionOk="0">
                  <a:moveTo>
                    <a:pt x="1" y="0"/>
                  </a:moveTo>
                  <a:cubicBezTo>
                    <a:pt x="309" y="0"/>
                    <a:pt x="557" y="248"/>
                    <a:pt x="557" y="557"/>
                  </a:cubicBezTo>
                  <a:lnTo>
                    <a:pt x="557" y="1672"/>
                  </a:lnTo>
                  <a:cubicBezTo>
                    <a:pt x="557" y="1981"/>
                    <a:pt x="309" y="2229"/>
                    <a:pt x="1" y="2229"/>
                  </a:cubicBezTo>
                  <a:lnTo>
                    <a:pt x="774" y="2229"/>
                  </a:lnTo>
                  <a:cubicBezTo>
                    <a:pt x="1082" y="2229"/>
                    <a:pt x="1331" y="1981"/>
                    <a:pt x="1331" y="1672"/>
                  </a:cubicBezTo>
                  <a:lnTo>
                    <a:pt x="1331" y="557"/>
                  </a:lnTo>
                  <a:cubicBezTo>
                    <a:pt x="1331" y="248"/>
                    <a:pt x="1082" y="0"/>
                    <a:pt x="774"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128"/>
            <p:cNvSpPr/>
            <p:nvPr/>
          </p:nvSpPr>
          <p:spPr>
            <a:xfrm>
              <a:off x="5672135" y="1190692"/>
              <a:ext cx="144878" cy="164028"/>
            </a:xfrm>
            <a:custGeom>
              <a:avLst/>
              <a:gdLst/>
              <a:ahLst/>
              <a:cxnLst/>
              <a:rect l="l" t="t" r="r" b="b"/>
              <a:pathLst>
                <a:path w="5576" h="6313" extrusionOk="0">
                  <a:moveTo>
                    <a:pt x="0" y="0"/>
                  </a:moveTo>
                  <a:lnTo>
                    <a:pt x="0" y="3525"/>
                  </a:lnTo>
                  <a:cubicBezTo>
                    <a:pt x="0" y="5064"/>
                    <a:pt x="1249" y="6312"/>
                    <a:pt x="2788" y="6312"/>
                  </a:cubicBezTo>
                  <a:cubicBezTo>
                    <a:pt x="4327" y="6312"/>
                    <a:pt x="5576" y="5064"/>
                    <a:pt x="5576" y="3525"/>
                  </a:cubicBezTo>
                  <a:lnTo>
                    <a:pt x="5576"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128"/>
            <p:cNvSpPr/>
            <p:nvPr/>
          </p:nvSpPr>
          <p:spPr>
            <a:xfrm>
              <a:off x="5709056" y="1246763"/>
              <a:ext cx="13121" cy="20396"/>
            </a:xfrm>
            <a:custGeom>
              <a:avLst/>
              <a:gdLst/>
              <a:ahLst/>
              <a:cxnLst/>
              <a:rect l="l" t="t" r="r" b="b"/>
              <a:pathLst>
                <a:path w="505" h="785" extrusionOk="0">
                  <a:moveTo>
                    <a:pt x="251" y="0"/>
                  </a:moveTo>
                  <a:cubicBezTo>
                    <a:pt x="113" y="0"/>
                    <a:pt x="0" y="113"/>
                    <a:pt x="0" y="254"/>
                  </a:cubicBezTo>
                  <a:lnTo>
                    <a:pt x="0" y="531"/>
                  </a:lnTo>
                  <a:cubicBezTo>
                    <a:pt x="0" y="672"/>
                    <a:pt x="113" y="784"/>
                    <a:pt x="251" y="784"/>
                  </a:cubicBezTo>
                  <a:cubicBezTo>
                    <a:pt x="392" y="784"/>
                    <a:pt x="505" y="672"/>
                    <a:pt x="505" y="531"/>
                  </a:cubicBezTo>
                  <a:lnTo>
                    <a:pt x="505" y="254"/>
                  </a:lnTo>
                  <a:cubicBezTo>
                    <a:pt x="505" y="113"/>
                    <a:pt x="392"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128"/>
            <p:cNvSpPr/>
            <p:nvPr/>
          </p:nvSpPr>
          <p:spPr>
            <a:xfrm>
              <a:off x="5766971" y="1246763"/>
              <a:ext cx="13121" cy="20396"/>
            </a:xfrm>
            <a:custGeom>
              <a:avLst/>
              <a:gdLst/>
              <a:ahLst/>
              <a:cxnLst/>
              <a:rect l="l" t="t" r="r" b="b"/>
              <a:pathLst>
                <a:path w="505" h="785" extrusionOk="0">
                  <a:moveTo>
                    <a:pt x="253" y="0"/>
                  </a:moveTo>
                  <a:cubicBezTo>
                    <a:pt x="112" y="0"/>
                    <a:pt x="0" y="113"/>
                    <a:pt x="0" y="254"/>
                  </a:cubicBezTo>
                  <a:lnTo>
                    <a:pt x="0" y="531"/>
                  </a:lnTo>
                  <a:cubicBezTo>
                    <a:pt x="0" y="672"/>
                    <a:pt x="112" y="784"/>
                    <a:pt x="253" y="784"/>
                  </a:cubicBezTo>
                  <a:cubicBezTo>
                    <a:pt x="392" y="784"/>
                    <a:pt x="504" y="672"/>
                    <a:pt x="504" y="531"/>
                  </a:cubicBezTo>
                  <a:lnTo>
                    <a:pt x="504" y="254"/>
                  </a:lnTo>
                  <a:cubicBezTo>
                    <a:pt x="504" y="113"/>
                    <a:pt x="392"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p128"/>
            <p:cNvSpPr/>
            <p:nvPr/>
          </p:nvSpPr>
          <p:spPr>
            <a:xfrm>
              <a:off x="5724542" y="1282956"/>
              <a:ext cx="40065" cy="20370"/>
            </a:xfrm>
            <a:custGeom>
              <a:avLst/>
              <a:gdLst/>
              <a:ahLst/>
              <a:cxnLst/>
              <a:rect l="l" t="t" r="r" b="b"/>
              <a:pathLst>
                <a:path w="1542" h="784" extrusionOk="0">
                  <a:moveTo>
                    <a:pt x="288" y="1"/>
                  </a:moveTo>
                  <a:cubicBezTo>
                    <a:pt x="245" y="1"/>
                    <a:pt x="202" y="11"/>
                    <a:pt x="162" y="34"/>
                  </a:cubicBezTo>
                  <a:cubicBezTo>
                    <a:pt x="42" y="104"/>
                    <a:pt x="0" y="259"/>
                    <a:pt x="71" y="379"/>
                  </a:cubicBezTo>
                  <a:cubicBezTo>
                    <a:pt x="214" y="630"/>
                    <a:pt x="483" y="784"/>
                    <a:pt x="771" y="784"/>
                  </a:cubicBezTo>
                  <a:cubicBezTo>
                    <a:pt x="1058" y="784"/>
                    <a:pt x="1327" y="630"/>
                    <a:pt x="1471" y="381"/>
                  </a:cubicBezTo>
                  <a:cubicBezTo>
                    <a:pt x="1542" y="259"/>
                    <a:pt x="1500" y="104"/>
                    <a:pt x="1380" y="36"/>
                  </a:cubicBezTo>
                  <a:cubicBezTo>
                    <a:pt x="1339" y="13"/>
                    <a:pt x="1295" y="2"/>
                    <a:pt x="1252" y="2"/>
                  </a:cubicBezTo>
                  <a:cubicBezTo>
                    <a:pt x="1166" y="2"/>
                    <a:pt x="1082" y="46"/>
                    <a:pt x="1035" y="128"/>
                  </a:cubicBezTo>
                  <a:cubicBezTo>
                    <a:pt x="980" y="222"/>
                    <a:pt x="878" y="279"/>
                    <a:pt x="771" y="279"/>
                  </a:cubicBezTo>
                  <a:cubicBezTo>
                    <a:pt x="664" y="279"/>
                    <a:pt x="562" y="222"/>
                    <a:pt x="507" y="128"/>
                  </a:cubicBezTo>
                  <a:cubicBezTo>
                    <a:pt x="460" y="45"/>
                    <a:pt x="375"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4" name="Google Shape;10684;p128"/>
            <p:cNvSpPr/>
            <p:nvPr/>
          </p:nvSpPr>
          <p:spPr>
            <a:xfrm>
              <a:off x="5701729" y="1400839"/>
              <a:ext cx="85690" cy="57941"/>
            </a:xfrm>
            <a:custGeom>
              <a:avLst/>
              <a:gdLst/>
              <a:ahLst/>
              <a:cxnLst/>
              <a:rect l="l" t="t" r="r" b="b"/>
              <a:pathLst>
                <a:path w="3298" h="2230" extrusionOk="0">
                  <a:moveTo>
                    <a:pt x="0" y="1"/>
                  </a:moveTo>
                  <a:lnTo>
                    <a:pt x="1649" y="2230"/>
                  </a:lnTo>
                  <a:lnTo>
                    <a:pt x="32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p128"/>
            <p:cNvSpPr/>
            <p:nvPr/>
          </p:nvSpPr>
          <p:spPr>
            <a:xfrm>
              <a:off x="5666497" y="1163333"/>
              <a:ext cx="109438" cy="61059"/>
            </a:xfrm>
            <a:custGeom>
              <a:avLst/>
              <a:gdLst/>
              <a:ahLst/>
              <a:cxnLst/>
              <a:rect l="l" t="t" r="r" b="b"/>
              <a:pathLst>
                <a:path w="4212" h="2350" extrusionOk="0">
                  <a:moveTo>
                    <a:pt x="217" y="0"/>
                  </a:moveTo>
                  <a:lnTo>
                    <a:pt x="0" y="1234"/>
                  </a:lnTo>
                  <a:lnTo>
                    <a:pt x="217" y="2349"/>
                  </a:lnTo>
                  <a:lnTo>
                    <a:pt x="2540" y="2349"/>
                  </a:lnTo>
                  <a:cubicBezTo>
                    <a:pt x="3465" y="2349"/>
                    <a:pt x="4212" y="1599"/>
                    <a:pt x="4212" y="677"/>
                  </a:cubicBezTo>
                  <a:lnTo>
                    <a:pt x="42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p128"/>
            <p:cNvSpPr/>
            <p:nvPr/>
          </p:nvSpPr>
          <p:spPr>
            <a:xfrm>
              <a:off x="5773545" y="1183080"/>
              <a:ext cx="45028" cy="41312"/>
            </a:xfrm>
            <a:custGeom>
              <a:avLst/>
              <a:gdLst/>
              <a:ahLst/>
              <a:cxnLst/>
              <a:rect l="l" t="t" r="r" b="b"/>
              <a:pathLst>
                <a:path w="1733" h="1590" extrusionOk="0">
                  <a:moveTo>
                    <a:pt x="0" y="1"/>
                  </a:moveTo>
                  <a:lnTo>
                    <a:pt x="0" y="474"/>
                  </a:lnTo>
                  <a:cubicBezTo>
                    <a:pt x="0" y="1090"/>
                    <a:pt x="499" y="1589"/>
                    <a:pt x="1113" y="1589"/>
                  </a:cubicBezTo>
                  <a:lnTo>
                    <a:pt x="1673" y="1589"/>
                  </a:lnTo>
                  <a:lnTo>
                    <a:pt x="1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128"/>
            <p:cNvSpPr/>
            <p:nvPr/>
          </p:nvSpPr>
          <p:spPr>
            <a:xfrm>
              <a:off x="5753383" y="1137480"/>
              <a:ext cx="78103" cy="86911"/>
            </a:xfrm>
            <a:custGeom>
              <a:avLst/>
              <a:gdLst/>
              <a:ahLst/>
              <a:cxnLst/>
              <a:rect l="l" t="t" r="r" b="b"/>
              <a:pathLst>
                <a:path w="3006" h="3345" extrusionOk="0">
                  <a:moveTo>
                    <a:pt x="0" y="0"/>
                  </a:moveTo>
                  <a:cubicBezTo>
                    <a:pt x="1234" y="0"/>
                    <a:pt x="2232" y="998"/>
                    <a:pt x="2232" y="2229"/>
                  </a:cubicBezTo>
                  <a:lnTo>
                    <a:pt x="2232" y="3344"/>
                  </a:lnTo>
                  <a:lnTo>
                    <a:pt x="3005" y="3344"/>
                  </a:lnTo>
                  <a:lnTo>
                    <a:pt x="3005" y="2229"/>
                  </a:lnTo>
                  <a:cubicBezTo>
                    <a:pt x="3005" y="998"/>
                    <a:pt x="2007"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128"/>
            <p:cNvSpPr/>
            <p:nvPr/>
          </p:nvSpPr>
          <p:spPr>
            <a:xfrm>
              <a:off x="5682113" y="1383664"/>
              <a:ext cx="124924" cy="75115"/>
            </a:xfrm>
            <a:custGeom>
              <a:avLst/>
              <a:gdLst/>
              <a:ahLst/>
              <a:cxnLst/>
              <a:rect l="l" t="t" r="r" b="b"/>
              <a:pathLst>
                <a:path w="4808" h="2891" extrusionOk="0">
                  <a:moveTo>
                    <a:pt x="1011" y="1"/>
                  </a:moveTo>
                  <a:lnTo>
                    <a:pt x="115" y="981"/>
                  </a:lnTo>
                  <a:cubicBezTo>
                    <a:pt x="0" y="1106"/>
                    <a:pt x="24" y="1305"/>
                    <a:pt x="165" y="1399"/>
                  </a:cubicBezTo>
                  <a:lnTo>
                    <a:pt x="2404" y="2891"/>
                  </a:lnTo>
                  <a:lnTo>
                    <a:pt x="1011" y="1"/>
                  </a:lnTo>
                  <a:close/>
                  <a:moveTo>
                    <a:pt x="3796" y="1"/>
                  </a:moveTo>
                  <a:lnTo>
                    <a:pt x="2404" y="2891"/>
                  </a:lnTo>
                  <a:lnTo>
                    <a:pt x="4643" y="1399"/>
                  </a:lnTo>
                  <a:cubicBezTo>
                    <a:pt x="4784" y="1305"/>
                    <a:pt x="4807" y="1106"/>
                    <a:pt x="4693" y="981"/>
                  </a:cubicBezTo>
                  <a:lnTo>
                    <a:pt x="37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9" name="Google Shape;10689;p128"/>
          <p:cNvGrpSpPr/>
          <p:nvPr/>
        </p:nvGrpSpPr>
        <p:grpSpPr>
          <a:xfrm>
            <a:off x="6342536" y="1137454"/>
            <a:ext cx="351517" cy="434479"/>
            <a:chOff x="6342536" y="1137454"/>
            <a:chExt cx="351517" cy="434479"/>
          </a:xfrm>
        </p:grpSpPr>
        <p:sp>
          <p:nvSpPr>
            <p:cNvPr id="10690" name="Google Shape;10690;p128"/>
            <p:cNvSpPr/>
            <p:nvPr/>
          </p:nvSpPr>
          <p:spPr>
            <a:xfrm>
              <a:off x="6503965" y="1477072"/>
              <a:ext cx="28945" cy="44638"/>
            </a:xfrm>
            <a:custGeom>
              <a:avLst/>
              <a:gdLst/>
              <a:ahLst/>
              <a:cxnLst/>
              <a:rect l="l" t="t" r="r" b="b"/>
              <a:pathLst>
                <a:path w="1114" h="1718" extrusionOk="0">
                  <a:moveTo>
                    <a:pt x="1113" y="1"/>
                  </a:moveTo>
                  <a:lnTo>
                    <a:pt x="0" y="176"/>
                  </a:lnTo>
                  <a:lnTo>
                    <a:pt x="0" y="1717"/>
                  </a:lnTo>
                  <a:lnTo>
                    <a:pt x="1113" y="1717"/>
                  </a:lnTo>
                  <a:lnTo>
                    <a:pt x="1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128"/>
            <p:cNvSpPr/>
            <p:nvPr/>
          </p:nvSpPr>
          <p:spPr>
            <a:xfrm>
              <a:off x="6460522" y="1514019"/>
              <a:ext cx="115830" cy="39130"/>
            </a:xfrm>
            <a:custGeom>
              <a:avLst/>
              <a:gdLst/>
              <a:ahLst/>
              <a:cxnLst/>
              <a:rect l="l" t="t" r="r" b="b"/>
              <a:pathLst>
                <a:path w="4458" h="1506" extrusionOk="0">
                  <a:moveTo>
                    <a:pt x="523" y="0"/>
                  </a:moveTo>
                  <a:cubicBezTo>
                    <a:pt x="233" y="0"/>
                    <a:pt x="0" y="233"/>
                    <a:pt x="0" y="523"/>
                  </a:cubicBezTo>
                  <a:lnTo>
                    <a:pt x="0" y="1505"/>
                  </a:lnTo>
                  <a:lnTo>
                    <a:pt x="4458" y="1505"/>
                  </a:lnTo>
                  <a:lnTo>
                    <a:pt x="4458" y="523"/>
                  </a:lnTo>
                  <a:cubicBezTo>
                    <a:pt x="4458" y="233"/>
                    <a:pt x="4225" y="0"/>
                    <a:pt x="39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p128"/>
            <p:cNvSpPr/>
            <p:nvPr/>
          </p:nvSpPr>
          <p:spPr>
            <a:xfrm>
              <a:off x="6542263" y="1514019"/>
              <a:ext cx="34089" cy="39130"/>
            </a:xfrm>
            <a:custGeom>
              <a:avLst/>
              <a:gdLst/>
              <a:ahLst/>
              <a:cxnLst/>
              <a:rect l="l" t="t" r="r" b="b"/>
              <a:pathLst>
                <a:path w="1312" h="1506" extrusionOk="0">
                  <a:moveTo>
                    <a:pt x="0" y="0"/>
                  </a:moveTo>
                  <a:cubicBezTo>
                    <a:pt x="298" y="0"/>
                    <a:pt x="538" y="241"/>
                    <a:pt x="538" y="538"/>
                  </a:cubicBezTo>
                  <a:lnTo>
                    <a:pt x="538" y="1505"/>
                  </a:lnTo>
                  <a:lnTo>
                    <a:pt x="1312" y="1505"/>
                  </a:lnTo>
                  <a:lnTo>
                    <a:pt x="1312" y="538"/>
                  </a:lnTo>
                  <a:cubicBezTo>
                    <a:pt x="1312" y="241"/>
                    <a:pt x="1071"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p128"/>
            <p:cNvSpPr/>
            <p:nvPr/>
          </p:nvSpPr>
          <p:spPr>
            <a:xfrm>
              <a:off x="6431526" y="1542937"/>
              <a:ext cx="173823" cy="28996"/>
            </a:xfrm>
            <a:custGeom>
              <a:avLst/>
              <a:gdLst/>
              <a:ahLst/>
              <a:cxnLst/>
              <a:rect l="l" t="t" r="r" b="b"/>
              <a:pathLst>
                <a:path w="6690" h="1116" extrusionOk="0">
                  <a:moveTo>
                    <a:pt x="262" y="0"/>
                  </a:moveTo>
                  <a:cubicBezTo>
                    <a:pt x="118" y="0"/>
                    <a:pt x="1" y="118"/>
                    <a:pt x="1" y="261"/>
                  </a:cubicBezTo>
                  <a:lnTo>
                    <a:pt x="1" y="855"/>
                  </a:lnTo>
                  <a:cubicBezTo>
                    <a:pt x="1" y="998"/>
                    <a:pt x="118" y="1116"/>
                    <a:pt x="262" y="1116"/>
                  </a:cubicBezTo>
                  <a:lnTo>
                    <a:pt x="6428" y="1116"/>
                  </a:lnTo>
                  <a:cubicBezTo>
                    <a:pt x="6572" y="1116"/>
                    <a:pt x="6689" y="998"/>
                    <a:pt x="6689" y="855"/>
                  </a:cubicBezTo>
                  <a:lnTo>
                    <a:pt x="6689" y="261"/>
                  </a:lnTo>
                  <a:cubicBezTo>
                    <a:pt x="6689" y="118"/>
                    <a:pt x="6572" y="0"/>
                    <a:pt x="64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128"/>
            <p:cNvSpPr/>
            <p:nvPr/>
          </p:nvSpPr>
          <p:spPr>
            <a:xfrm>
              <a:off x="6370649" y="1164814"/>
              <a:ext cx="254992" cy="256421"/>
            </a:xfrm>
            <a:custGeom>
              <a:avLst/>
              <a:gdLst/>
              <a:ahLst/>
              <a:cxnLst/>
              <a:rect l="l" t="t" r="r" b="b"/>
              <a:pathLst>
                <a:path w="9814" h="9869" extrusionOk="0">
                  <a:moveTo>
                    <a:pt x="9024" y="1"/>
                  </a:moveTo>
                  <a:lnTo>
                    <a:pt x="0" y="9025"/>
                  </a:lnTo>
                  <a:lnTo>
                    <a:pt x="92" y="9869"/>
                  </a:lnTo>
                  <a:lnTo>
                    <a:pt x="789" y="9814"/>
                  </a:lnTo>
                  <a:lnTo>
                    <a:pt x="9813" y="787"/>
                  </a:lnTo>
                  <a:lnTo>
                    <a:pt x="9813" y="98"/>
                  </a:lnTo>
                  <a:lnTo>
                    <a:pt x="90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128"/>
            <p:cNvSpPr/>
            <p:nvPr/>
          </p:nvSpPr>
          <p:spPr>
            <a:xfrm>
              <a:off x="6347628" y="1154759"/>
              <a:ext cx="300072" cy="273284"/>
            </a:xfrm>
            <a:custGeom>
              <a:avLst/>
              <a:gdLst/>
              <a:ahLst/>
              <a:cxnLst/>
              <a:rect l="l" t="t" r="r" b="b"/>
              <a:pathLst>
                <a:path w="11549" h="10518" extrusionOk="0">
                  <a:moveTo>
                    <a:pt x="5793" y="0"/>
                  </a:moveTo>
                  <a:cubicBezTo>
                    <a:pt x="5278" y="0"/>
                    <a:pt x="4764" y="74"/>
                    <a:pt x="4267" y="223"/>
                  </a:cubicBezTo>
                  <a:lnTo>
                    <a:pt x="1503" y="2188"/>
                  </a:lnTo>
                  <a:cubicBezTo>
                    <a:pt x="1" y="4260"/>
                    <a:pt x="181" y="7173"/>
                    <a:pt x="2049" y="9038"/>
                  </a:cubicBezTo>
                  <a:cubicBezTo>
                    <a:pt x="2611" y="9600"/>
                    <a:pt x="3266" y="10010"/>
                    <a:pt x="3967" y="10266"/>
                  </a:cubicBezTo>
                  <a:lnTo>
                    <a:pt x="6678" y="10517"/>
                  </a:lnTo>
                  <a:cubicBezTo>
                    <a:pt x="7094" y="10447"/>
                    <a:pt x="7501" y="10326"/>
                    <a:pt x="7893" y="10156"/>
                  </a:cubicBezTo>
                  <a:lnTo>
                    <a:pt x="10391" y="7923"/>
                  </a:lnTo>
                  <a:cubicBezTo>
                    <a:pt x="11548" y="5901"/>
                    <a:pt x="11264" y="3277"/>
                    <a:pt x="9537" y="1551"/>
                  </a:cubicBezTo>
                  <a:cubicBezTo>
                    <a:pt x="8503" y="517"/>
                    <a:pt x="7148" y="0"/>
                    <a:pt x="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128"/>
            <p:cNvSpPr/>
            <p:nvPr/>
          </p:nvSpPr>
          <p:spPr>
            <a:xfrm>
              <a:off x="6395150" y="1282982"/>
              <a:ext cx="52303" cy="49471"/>
            </a:xfrm>
            <a:custGeom>
              <a:avLst/>
              <a:gdLst/>
              <a:ahLst/>
              <a:cxnLst/>
              <a:rect l="l" t="t" r="r" b="b"/>
              <a:pathLst>
                <a:path w="2013" h="1904" extrusionOk="0">
                  <a:moveTo>
                    <a:pt x="613" y="1"/>
                  </a:moveTo>
                  <a:cubicBezTo>
                    <a:pt x="471" y="1"/>
                    <a:pt x="328" y="55"/>
                    <a:pt x="220" y="163"/>
                  </a:cubicBezTo>
                  <a:cubicBezTo>
                    <a:pt x="0" y="380"/>
                    <a:pt x="0" y="733"/>
                    <a:pt x="220" y="952"/>
                  </a:cubicBezTo>
                  <a:lnTo>
                    <a:pt x="1006" y="1739"/>
                  </a:lnTo>
                  <a:cubicBezTo>
                    <a:pt x="1116" y="1849"/>
                    <a:pt x="1259" y="1903"/>
                    <a:pt x="1402" y="1903"/>
                  </a:cubicBezTo>
                  <a:cubicBezTo>
                    <a:pt x="1544" y="1903"/>
                    <a:pt x="1687" y="1849"/>
                    <a:pt x="1795" y="1739"/>
                  </a:cubicBezTo>
                  <a:cubicBezTo>
                    <a:pt x="2012" y="1522"/>
                    <a:pt x="2012" y="1169"/>
                    <a:pt x="1795" y="952"/>
                  </a:cubicBezTo>
                  <a:lnTo>
                    <a:pt x="1006" y="163"/>
                  </a:lnTo>
                  <a:cubicBezTo>
                    <a:pt x="898" y="55"/>
                    <a:pt x="755"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128"/>
            <p:cNvSpPr/>
            <p:nvPr/>
          </p:nvSpPr>
          <p:spPr>
            <a:xfrm>
              <a:off x="6569259" y="1252245"/>
              <a:ext cx="42066" cy="39234"/>
            </a:xfrm>
            <a:custGeom>
              <a:avLst/>
              <a:gdLst/>
              <a:ahLst/>
              <a:cxnLst/>
              <a:rect l="l" t="t" r="r" b="b"/>
              <a:pathLst>
                <a:path w="1619" h="1510" extrusionOk="0">
                  <a:moveTo>
                    <a:pt x="611" y="0"/>
                  </a:moveTo>
                  <a:cubicBezTo>
                    <a:pt x="469" y="0"/>
                    <a:pt x="326" y="55"/>
                    <a:pt x="218" y="163"/>
                  </a:cubicBezTo>
                  <a:cubicBezTo>
                    <a:pt x="1" y="382"/>
                    <a:pt x="1" y="735"/>
                    <a:pt x="218" y="952"/>
                  </a:cubicBezTo>
                  <a:lnTo>
                    <a:pt x="612" y="1346"/>
                  </a:lnTo>
                  <a:cubicBezTo>
                    <a:pt x="721" y="1455"/>
                    <a:pt x="863" y="1509"/>
                    <a:pt x="1006" y="1509"/>
                  </a:cubicBezTo>
                  <a:cubicBezTo>
                    <a:pt x="1148" y="1509"/>
                    <a:pt x="1291" y="1455"/>
                    <a:pt x="1401" y="1346"/>
                  </a:cubicBezTo>
                  <a:cubicBezTo>
                    <a:pt x="1618" y="1130"/>
                    <a:pt x="1618" y="774"/>
                    <a:pt x="1401" y="557"/>
                  </a:cubicBezTo>
                  <a:lnTo>
                    <a:pt x="1007" y="163"/>
                  </a:lnTo>
                  <a:cubicBezTo>
                    <a:pt x="897" y="55"/>
                    <a:pt x="754" y="0"/>
                    <a:pt x="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128"/>
            <p:cNvSpPr/>
            <p:nvPr/>
          </p:nvSpPr>
          <p:spPr>
            <a:xfrm>
              <a:off x="6488090" y="1154759"/>
              <a:ext cx="161040" cy="275155"/>
            </a:xfrm>
            <a:custGeom>
              <a:avLst/>
              <a:gdLst/>
              <a:ahLst/>
              <a:cxnLst/>
              <a:rect l="l" t="t" r="r" b="b"/>
              <a:pathLst>
                <a:path w="6198" h="10590" extrusionOk="0">
                  <a:moveTo>
                    <a:pt x="384" y="0"/>
                  </a:moveTo>
                  <a:cubicBezTo>
                    <a:pt x="256" y="0"/>
                    <a:pt x="128" y="5"/>
                    <a:pt x="0" y="14"/>
                  </a:cubicBezTo>
                  <a:cubicBezTo>
                    <a:pt x="1223" y="103"/>
                    <a:pt x="2419" y="615"/>
                    <a:pt x="3355" y="1551"/>
                  </a:cubicBezTo>
                  <a:cubicBezTo>
                    <a:pt x="5424" y="3620"/>
                    <a:pt x="5424" y="6972"/>
                    <a:pt x="3355" y="9038"/>
                  </a:cubicBezTo>
                  <a:cubicBezTo>
                    <a:pt x="2419" y="9974"/>
                    <a:pt x="1223" y="10486"/>
                    <a:pt x="0" y="10575"/>
                  </a:cubicBezTo>
                  <a:cubicBezTo>
                    <a:pt x="131" y="10584"/>
                    <a:pt x="261" y="10589"/>
                    <a:pt x="392" y="10589"/>
                  </a:cubicBezTo>
                  <a:cubicBezTo>
                    <a:pt x="1744" y="10589"/>
                    <a:pt x="3097" y="10072"/>
                    <a:pt x="4131" y="9038"/>
                  </a:cubicBezTo>
                  <a:cubicBezTo>
                    <a:pt x="6197" y="6972"/>
                    <a:pt x="6197" y="3620"/>
                    <a:pt x="4131" y="1551"/>
                  </a:cubicBezTo>
                  <a:cubicBezTo>
                    <a:pt x="3095" y="517"/>
                    <a:pt x="1739"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128"/>
            <p:cNvSpPr/>
            <p:nvPr/>
          </p:nvSpPr>
          <p:spPr>
            <a:xfrm>
              <a:off x="6436151" y="1364879"/>
              <a:ext cx="85015" cy="65060"/>
            </a:xfrm>
            <a:custGeom>
              <a:avLst/>
              <a:gdLst/>
              <a:ahLst/>
              <a:cxnLst/>
              <a:rect l="l" t="t" r="r" b="b"/>
              <a:pathLst>
                <a:path w="3272" h="2504" extrusionOk="0">
                  <a:moveTo>
                    <a:pt x="611" y="0"/>
                  </a:moveTo>
                  <a:cubicBezTo>
                    <a:pt x="468" y="0"/>
                    <a:pt x="326" y="55"/>
                    <a:pt x="217" y="165"/>
                  </a:cubicBezTo>
                  <a:cubicBezTo>
                    <a:pt x="0" y="382"/>
                    <a:pt x="0" y="734"/>
                    <a:pt x="217" y="951"/>
                  </a:cubicBezTo>
                  <a:lnTo>
                    <a:pt x="612" y="1346"/>
                  </a:lnTo>
                  <a:cubicBezTo>
                    <a:pt x="829" y="1563"/>
                    <a:pt x="829" y="1918"/>
                    <a:pt x="612" y="2135"/>
                  </a:cubicBezTo>
                  <a:cubicBezTo>
                    <a:pt x="596" y="2150"/>
                    <a:pt x="578" y="2166"/>
                    <a:pt x="560" y="2179"/>
                  </a:cubicBezTo>
                  <a:cubicBezTo>
                    <a:pt x="1149" y="2395"/>
                    <a:pt x="1769" y="2503"/>
                    <a:pt x="2389" y="2503"/>
                  </a:cubicBezTo>
                  <a:cubicBezTo>
                    <a:pt x="2684" y="2503"/>
                    <a:pt x="2979" y="2479"/>
                    <a:pt x="3271" y="2430"/>
                  </a:cubicBezTo>
                  <a:lnTo>
                    <a:pt x="1006" y="165"/>
                  </a:lnTo>
                  <a:cubicBezTo>
                    <a:pt x="897" y="55"/>
                    <a:pt x="754" y="0"/>
                    <a:pt x="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128"/>
            <p:cNvSpPr/>
            <p:nvPr/>
          </p:nvSpPr>
          <p:spPr>
            <a:xfrm>
              <a:off x="6492429" y="1282982"/>
              <a:ext cx="125210" cy="135681"/>
            </a:xfrm>
            <a:custGeom>
              <a:avLst/>
              <a:gdLst/>
              <a:ahLst/>
              <a:cxnLst/>
              <a:rect l="l" t="t" r="r" b="b"/>
              <a:pathLst>
                <a:path w="4819" h="5222" extrusionOk="0">
                  <a:moveTo>
                    <a:pt x="1598" y="1"/>
                  </a:moveTo>
                  <a:cubicBezTo>
                    <a:pt x="1456" y="1"/>
                    <a:pt x="1313" y="55"/>
                    <a:pt x="1205" y="163"/>
                  </a:cubicBezTo>
                  <a:cubicBezTo>
                    <a:pt x="985" y="380"/>
                    <a:pt x="985" y="733"/>
                    <a:pt x="1205" y="952"/>
                  </a:cubicBezTo>
                  <a:lnTo>
                    <a:pt x="2190" y="1937"/>
                  </a:lnTo>
                  <a:cubicBezTo>
                    <a:pt x="2407" y="2154"/>
                    <a:pt x="2407" y="2507"/>
                    <a:pt x="2190" y="2724"/>
                  </a:cubicBezTo>
                  <a:cubicBezTo>
                    <a:pt x="2081" y="2834"/>
                    <a:pt x="1938" y="2888"/>
                    <a:pt x="1795" y="2888"/>
                  </a:cubicBezTo>
                  <a:cubicBezTo>
                    <a:pt x="1652" y="2888"/>
                    <a:pt x="1509" y="2834"/>
                    <a:pt x="1401" y="2724"/>
                  </a:cubicBezTo>
                  <a:lnTo>
                    <a:pt x="1006" y="2332"/>
                  </a:lnTo>
                  <a:cubicBezTo>
                    <a:pt x="898" y="2222"/>
                    <a:pt x="755" y="2167"/>
                    <a:pt x="613" y="2167"/>
                  </a:cubicBezTo>
                  <a:cubicBezTo>
                    <a:pt x="471" y="2167"/>
                    <a:pt x="328" y="2222"/>
                    <a:pt x="220" y="2332"/>
                  </a:cubicBezTo>
                  <a:cubicBezTo>
                    <a:pt x="0" y="2549"/>
                    <a:pt x="0" y="2901"/>
                    <a:pt x="220" y="3118"/>
                  </a:cubicBezTo>
                  <a:lnTo>
                    <a:pt x="2320" y="5221"/>
                  </a:lnTo>
                  <a:cubicBezTo>
                    <a:pt x="2916" y="4963"/>
                    <a:pt x="3475" y="4592"/>
                    <a:pt x="3964" y="4103"/>
                  </a:cubicBezTo>
                  <a:cubicBezTo>
                    <a:pt x="4303" y="3764"/>
                    <a:pt x="4588" y="3387"/>
                    <a:pt x="4818" y="2988"/>
                  </a:cubicBezTo>
                  <a:lnTo>
                    <a:pt x="1991" y="163"/>
                  </a:lnTo>
                  <a:cubicBezTo>
                    <a:pt x="1883" y="55"/>
                    <a:pt x="1740" y="1"/>
                    <a:pt x="1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128"/>
            <p:cNvSpPr/>
            <p:nvPr/>
          </p:nvSpPr>
          <p:spPr>
            <a:xfrm>
              <a:off x="6386654" y="1160553"/>
              <a:ext cx="142722" cy="120663"/>
            </a:xfrm>
            <a:custGeom>
              <a:avLst/>
              <a:gdLst/>
              <a:ahLst/>
              <a:cxnLst/>
              <a:rect l="l" t="t" r="r" b="b"/>
              <a:pathLst>
                <a:path w="5493" h="4644" extrusionOk="0">
                  <a:moveTo>
                    <a:pt x="2765" y="0"/>
                  </a:moveTo>
                  <a:cubicBezTo>
                    <a:pt x="1952" y="243"/>
                    <a:pt x="1187" y="687"/>
                    <a:pt x="547" y="1328"/>
                  </a:cubicBezTo>
                  <a:cubicBezTo>
                    <a:pt x="346" y="1529"/>
                    <a:pt x="163" y="1743"/>
                    <a:pt x="1" y="1965"/>
                  </a:cubicBezTo>
                  <a:lnTo>
                    <a:pt x="2517" y="4481"/>
                  </a:lnTo>
                  <a:cubicBezTo>
                    <a:pt x="2625" y="4589"/>
                    <a:pt x="2768" y="4644"/>
                    <a:pt x="2910" y="4644"/>
                  </a:cubicBezTo>
                  <a:cubicBezTo>
                    <a:pt x="3052" y="4644"/>
                    <a:pt x="3195" y="4589"/>
                    <a:pt x="3303" y="4481"/>
                  </a:cubicBezTo>
                  <a:cubicBezTo>
                    <a:pt x="3523" y="4264"/>
                    <a:pt x="3523" y="3911"/>
                    <a:pt x="3303" y="3692"/>
                  </a:cubicBezTo>
                  <a:lnTo>
                    <a:pt x="2517" y="2906"/>
                  </a:lnTo>
                  <a:cubicBezTo>
                    <a:pt x="2297" y="2686"/>
                    <a:pt x="2297" y="2333"/>
                    <a:pt x="2517" y="2117"/>
                  </a:cubicBezTo>
                  <a:cubicBezTo>
                    <a:pt x="2625" y="2008"/>
                    <a:pt x="2768" y="1954"/>
                    <a:pt x="2910" y="1954"/>
                  </a:cubicBezTo>
                  <a:cubicBezTo>
                    <a:pt x="3052" y="1954"/>
                    <a:pt x="3195" y="2008"/>
                    <a:pt x="3303" y="2117"/>
                  </a:cubicBezTo>
                  <a:lnTo>
                    <a:pt x="4487" y="3297"/>
                  </a:lnTo>
                  <a:cubicBezTo>
                    <a:pt x="4595" y="3407"/>
                    <a:pt x="4738" y="3462"/>
                    <a:pt x="4880" y="3462"/>
                  </a:cubicBezTo>
                  <a:cubicBezTo>
                    <a:pt x="5023" y="3462"/>
                    <a:pt x="5166" y="3407"/>
                    <a:pt x="5276" y="3297"/>
                  </a:cubicBezTo>
                  <a:cubicBezTo>
                    <a:pt x="5493" y="3081"/>
                    <a:pt x="5493" y="2728"/>
                    <a:pt x="5276" y="2511"/>
                  </a:cubicBezTo>
                  <a:lnTo>
                    <a:pt x="27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128"/>
            <p:cNvSpPr/>
            <p:nvPr/>
          </p:nvSpPr>
          <p:spPr>
            <a:xfrm>
              <a:off x="6546057" y="1347237"/>
              <a:ext cx="71582" cy="71426"/>
            </a:xfrm>
            <a:custGeom>
              <a:avLst/>
              <a:gdLst/>
              <a:ahLst/>
              <a:cxnLst/>
              <a:rect l="l" t="t" r="r" b="b"/>
              <a:pathLst>
                <a:path w="2755" h="2749" extrusionOk="0">
                  <a:moveTo>
                    <a:pt x="2237" y="0"/>
                  </a:moveTo>
                  <a:cubicBezTo>
                    <a:pt x="1981" y="593"/>
                    <a:pt x="1610" y="1147"/>
                    <a:pt x="1124" y="1630"/>
                  </a:cubicBezTo>
                  <a:cubicBezTo>
                    <a:pt x="781" y="1975"/>
                    <a:pt x="403" y="2260"/>
                    <a:pt x="0" y="2490"/>
                  </a:cubicBezTo>
                  <a:lnTo>
                    <a:pt x="256" y="2748"/>
                  </a:lnTo>
                  <a:cubicBezTo>
                    <a:pt x="852" y="2490"/>
                    <a:pt x="1411" y="2119"/>
                    <a:pt x="1900" y="1630"/>
                  </a:cubicBezTo>
                  <a:cubicBezTo>
                    <a:pt x="2239" y="1291"/>
                    <a:pt x="2524" y="914"/>
                    <a:pt x="2754" y="515"/>
                  </a:cubicBezTo>
                  <a:lnTo>
                    <a:pt x="2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128"/>
            <p:cNvSpPr/>
            <p:nvPr/>
          </p:nvSpPr>
          <p:spPr>
            <a:xfrm>
              <a:off x="6488142" y="1424197"/>
              <a:ext cx="33024" cy="5716"/>
            </a:xfrm>
            <a:custGeom>
              <a:avLst/>
              <a:gdLst/>
              <a:ahLst/>
              <a:cxnLst/>
              <a:rect l="l" t="t" r="r" b="b"/>
              <a:pathLst>
                <a:path w="1271" h="220" extrusionOk="0">
                  <a:moveTo>
                    <a:pt x="1124" y="1"/>
                  </a:moveTo>
                  <a:cubicBezTo>
                    <a:pt x="756" y="108"/>
                    <a:pt x="380" y="178"/>
                    <a:pt x="1" y="205"/>
                  </a:cubicBezTo>
                  <a:cubicBezTo>
                    <a:pt x="133" y="214"/>
                    <a:pt x="266" y="219"/>
                    <a:pt x="399" y="219"/>
                  </a:cubicBezTo>
                  <a:cubicBezTo>
                    <a:pt x="690" y="219"/>
                    <a:pt x="982" y="195"/>
                    <a:pt x="1270" y="147"/>
                  </a:cubicBezTo>
                  <a:lnTo>
                    <a:pt x="11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128"/>
            <p:cNvSpPr/>
            <p:nvPr/>
          </p:nvSpPr>
          <p:spPr>
            <a:xfrm>
              <a:off x="6342536" y="1137454"/>
              <a:ext cx="351517" cy="350400"/>
            </a:xfrm>
            <a:custGeom>
              <a:avLst/>
              <a:gdLst/>
              <a:ahLst/>
              <a:cxnLst/>
              <a:rect l="l" t="t" r="r" b="b"/>
              <a:pathLst>
                <a:path w="13529" h="13486" extrusionOk="0">
                  <a:moveTo>
                    <a:pt x="10486" y="1"/>
                  </a:moveTo>
                  <a:cubicBezTo>
                    <a:pt x="10414" y="1"/>
                    <a:pt x="10343" y="28"/>
                    <a:pt x="10289" y="82"/>
                  </a:cubicBezTo>
                  <a:lnTo>
                    <a:pt x="9892" y="482"/>
                  </a:lnTo>
                  <a:cubicBezTo>
                    <a:pt x="9772" y="599"/>
                    <a:pt x="9785" y="795"/>
                    <a:pt x="9918" y="897"/>
                  </a:cubicBezTo>
                  <a:cubicBezTo>
                    <a:pt x="10127" y="1059"/>
                    <a:pt x="10328" y="1237"/>
                    <a:pt x="10519" y="1427"/>
                  </a:cubicBezTo>
                  <a:cubicBezTo>
                    <a:pt x="13019" y="3928"/>
                    <a:pt x="13019" y="7993"/>
                    <a:pt x="10519" y="10493"/>
                  </a:cubicBezTo>
                  <a:cubicBezTo>
                    <a:pt x="9270" y="11743"/>
                    <a:pt x="7629" y="12369"/>
                    <a:pt x="5987" y="12369"/>
                  </a:cubicBezTo>
                  <a:cubicBezTo>
                    <a:pt x="4346" y="12369"/>
                    <a:pt x="2705" y="11743"/>
                    <a:pt x="1456" y="10493"/>
                  </a:cubicBezTo>
                  <a:cubicBezTo>
                    <a:pt x="1263" y="10303"/>
                    <a:pt x="1087" y="10101"/>
                    <a:pt x="925" y="9892"/>
                  </a:cubicBezTo>
                  <a:cubicBezTo>
                    <a:pt x="869" y="9821"/>
                    <a:pt x="786" y="9784"/>
                    <a:pt x="704" y="9784"/>
                  </a:cubicBezTo>
                  <a:cubicBezTo>
                    <a:pt x="633" y="9784"/>
                    <a:pt x="562" y="9811"/>
                    <a:pt x="507" y="9866"/>
                  </a:cubicBezTo>
                  <a:lnTo>
                    <a:pt x="110" y="10263"/>
                  </a:lnTo>
                  <a:cubicBezTo>
                    <a:pt x="11" y="10363"/>
                    <a:pt x="1" y="10522"/>
                    <a:pt x="87" y="10632"/>
                  </a:cubicBezTo>
                  <a:cubicBezTo>
                    <a:pt x="267" y="10859"/>
                    <a:pt x="463" y="11079"/>
                    <a:pt x="672" y="11285"/>
                  </a:cubicBezTo>
                  <a:cubicBezTo>
                    <a:pt x="2085" y="12698"/>
                    <a:pt x="3993" y="13485"/>
                    <a:pt x="5988" y="13485"/>
                  </a:cubicBezTo>
                  <a:cubicBezTo>
                    <a:pt x="6011" y="13485"/>
                    <a:pt x="6034" y="13485"/>
                    <a:pt x="6057" y="13485"/>
                  </a:cubicBezTo>
                  <a:cubicBezTo>
                    <a:pt x="8042" y="13466"/>
                    <a:pt x="9903" y="12685"/>
                    <a:pt x="11308" y="11282"/>
                  </a:cubicBezTo>
                  <a:cubicBezTo>
                    <a:pt x="12714" y="9877"/>
                    <a:pt x="13495" y="8014"/>
                    <a:pt x="13511" y="6028"/>
                  </a:cubicBezTo>
                  <a:cubicBezTo>
                    <a:pt x="13529" y="4009"/>
                    <a:pt x="12740" y="2073"/>
                    <a:pt x="11311" y="644"/>
                  </a:cubicBezTo>
                  <a:cubicBezTo>
                    <a:pt x="11104" y="435"/>
                    <a:pt x="10885" y="241"/>
                    <a:pt x="10658" y="61"/>
                  </a:cubicBezTo>
                  <a:cubicBezTo>
                    <a:pt x="10607" y="20"/>
                    <a:pt x="10547" y="1"/>
                    <a:pt x="104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128"/>
            <p:cNvSpPr/>
            <p:nvPr/>
          </p:nvSpPr>
          <p:spPr>
            <a:xfrm>
              <a:off x="6488142" y="1137454"/>
              <a:ext cx="205911" cy="350400"/>
            </a:xfrm>
            <a:custGeom>
              <a:avLst/>
              <a:gdLst/>
              <a:ahLst/>
              <a:cxnLst/>
              <a:rect l="l" t="t" r="r" b="b"/>
              <a:pathLst>
                <a:path w="7925" h="13486" extrusionOk="0">
                  <a:moveTo>
                    <a:pt x="4882" y="1"/>
                  </a:moveTo>
                  <a:cubicBezTo>
                    <a:pt x="4810" y="1"/>
                    <a:pt x="4739" y="28"/>
                    <a:pt x="4685" y="82"/>
                  </a:cubicBezTo>
                  <a:lnTo>
                    <a:pt x="4513" y="254"/>
                  </a:lnTo>
                  <a:cubicBezTo>
                    <a:pt x="4659" y="380"/>
                    <a:pt x="4798" y="508"/>
                    <a:pt x="4933" y="644"/>
                  </a:cubicBezTo>
                  <a:cubicBezTo>
                    <a:pt x="6363" y="2073"/>
                    <a:pt x="7152" y="4009"/>
                    <a:pt x="7133" y="6028"/>
                  </a:cubicBezTo>
                  <a:cubicBezTo>
                    <a:pt x="7118" y="8014"/>
                    <a:pt x="6336" y="9877"/>
                    <a:pt x="4931" y="11282"/>
                  </a:cubicBezTo>
                  <a:cubicBezTo>
                    <a:pt x="3601" y="12610"/>
                    <a:pt x="1864" y="13380"/>
                    <a:pt x="1" y="13474"/>
                  </a:cubicBezTo>
                  <a:cubicBezTo>
                    <a:pt x="125" y="13481"/>
                    <a:pt x="248" y="13485"/>
                    <a:pt x="372" y="13485"/>
                  </a:cubicBezTo>
                  <a:cubicBezTo>
                    <a:pt x="399" y="13485"/>
                    <a:pt x="426" y="13485"/>
                    <a:pt x="453" y="13485"/>
                  </a:cubicBezTo>
                  <a:cubicBezTo>
                    <a:pt x="2438" y="13466"/>
                    <a:pt x="4299" y="12685"/>
                    <a:pt x="5704" y="11282"/>
                  </a:cubicBezTo>
                  <a:cubicBezTo>
                    <a:pt x="7110" y="9877"/>
                    <a:pt x="7891" y="8014"/>
                    <a:pt x="7909" y="6028"/>
                  </a:cubicBezTo>
                  <a:cubicBezTo>
                    <a:pt x="7925" y="4009"/>
                    <a:pt x="7136" y="2073"/>
                    <a:pt x="5707" y="644"/>
                  </a:cubicBezTo>
                  <a:cubicBezTo>
                    <a:pt x="5500" y="435"/>
                    <a:pt x="5281" y="241"/>
                    <a:pt x="5056" y="61"/>
                  </a:cubicBezTo>
                  <a:cubicBezTo>
                    <a:pt x="5005" y="20"/>
                    <a:pt x="4943" y="1"/>
                    <a:pt x="4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128"/>
            <p:cNvSpPr/>
            <p:nvPr/>
          </p:nvSpPr>
          <p:spPr>
            <a:xfrm>
              <a:off x="6578223" y="1542937"/>
              <a:ext cx="27126" cy="28996"/>
            </a:xfrm>
            <a:custGeom>
              <a:avLst/>
              <a:gdLst/>
              <a:ahLst/>
              <a:cxnLst/>
              <a:rect l="l" t="t" r="r" b="b"/>
              <a:pathLst>
                <a:path w="1044" h="1116" extrusionOk="0">
                  <a:moveTo>
                    <a:pt x="1" y="0"/>
                  </a:moveTo>
                  <a:cubicBezTo>
                    <a:pt x="150" y="0"/>
                    <a:pt x="270" y="120"/>
                    <a:pt x="270" y="269"/>
                  </a:cubicBezTo>
                  <a:lnTo>
                    <a:pt x="270" y="847"/>
                  </a:lnTo>
                  <a:cubicBezTo>
                    <a:pt x="270" y="996"/>
                    <a:pt x="150" y="1116"/>
                    <a:pt x="1" y="1116"/>
                  </a:cubicBezTo>
                  <a:lnTo>
                    <a:pt x="774" y="1116"/>
                  </a:lnTo>
                  <a:cubicBezTo>
                    <a:pt x="923" y="1116"/>
                    <a:pt x="1043" y="996"/>
                    <a:pt x="1043" y="847"/>
                  </a:cubicBez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7" name="Google Shape;10707;p128"/>
          <p:cNvGrpSpPr/>
          <p:nvPr/>
        </p:nvGrpSpPr>
        <p:grpSpPr>
          <a:xfrm>
            <a:off x="7075060" y="1137454"/>
            <a:ext cx="434479" cy="434479"/>
            <a:chOff x="7075060" y="1137454"/>
            <a:chExt cx="434479" cy="434479"/>
          </a:xfrm>
        </p:grpSpPr>
        <p:sp>
          <p:nvSpPr>
            <p:cNvPr id="10708" name="Google Shape;10708;p128"/>
            <p:cNvSpPr/>
            <p:nvPr/>
          </p:nvSpPr>
          <p:spPr>
            <a:xfrm>
              <a:off x="7324726" y="1475591"/>
              <a:ext cx="121286" cy="57187"/>
            </a:xfrm>
            <a:custGeom>
              <a:avLst/>
              <a:gdLst/>
              <a:ahLst/>
              <a:cxnLst/>
              <a:rect l="l" t="t" r="r" b="b"/>
              <a:pathLst>
                <a:path w="4668" h="2201" extrusionOk="0">
                  <a:moveTo>
                    <a:pt x="1" y="0"/>
                  </a:moveTo>
                  <a:lnTo>
                    <a:pt x="1" y="2200"/>
                  </a:lnTo>
                  <a:lnTo>
                    <a:pt x="4667" y="2200"/>
                  </a:lnTo>
                  <a:lnTo>
                    <a:pt x="4667" y="1236"/>
                  </a:lnTo>
                  <a:cubicBezTo>
                    <a:pt x="4667" y="554"/>
                    <a:pt x="4113" y="0"/>
                    <a:pt x="3431"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128"/>
            <p:cNvSpPr/>
            <p:nvPr/>
          </p:nvSpPr>
          <p:spPr>
            <a:xfrm>
              <a:off x="7394125" y="1475591"/>
              <a:ext cx="51887" cy="57187"/>
            </a:xfrm>
            <a:custGeom>
              <a:avLst/>
              <a:gdLst/>
              <a:ahLst/>
              <a:cxnLst/>
              <a:rect l="l" t="t" r="r" b="b"/>
              <a:pathLst>
                <a:path w="1997" h="2201" extrusionOk="0">
                  <a:moveTo>
                    <a:pt x="0" y="0"/>
                  </a:moveTo>
                  <a:cubicBezTo>
                    <a:pt x="682" y="0"/>
                    <a:pt x="1233" y="554"/>
                    <a:pt x="1233" y="1236"/>
                  </a:cubicBezTo>
                  <a:lnTo>
                    <a:pt x="1233" y="2200"/>
                  </a:lnTo>
                  <a:lnTo>
                    <a:pt x="1996" y="2200"/>
                  </a:lnTo>
                  <a:lnTo>
                    <a:pt x="1996" y="1236"/>
                  </a:lnTo>
                  <a:cubicBezTo>
                    <a:pt x="1996" y="554"/>
                    <a:pt x="1442" y="0"/>
                    <a:pt x="760"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128"/>
            <p:cNvSpPr/>
            <p:nvPr/>
          </p:nvSpPr>
          <p:spPr>
            <a:xfrm>
              <a:off x="7156386" y="1400709"/>
              <a:ext cx="332654" cy="171225"/>
            </a:xfrm>
            <a:custGeom>
              <a:avLst/>
              <a:gdLst/>
              <a:ahLst/>
              <a:cxnLst/>
              <a:rect l="l" t="t" r="r" b="b"/>
              <a:pathLst>
                <a:path w="12803" h="6590" extrusionOk="0">
                  <a:moveTo>
                    <a:pt x="1" y="1"/>
                  </a:moveTo>
                  <a:lnTo>
                    <a:pt x="1" y="3295"/>
                  </a:lnTo>
                  <a:lnTo>
                    <a:pt x="996" y="3295"/>
                  </a:lnTo>
                  <a:cubicBezTo>
                    <a:pt x="1406" y="3295"/>
                    <a:pt x="1772" y="3496"/>
                    <a:pt x="1997" y="3805"/>
                  </a:cubicBezTo>
                  <a:lnTo>
                    <a:pt x="3705" y="6083"/>
                  </a:lnTo>
                  <a:cubicBezTo>
                    <a:pt x="3930" y="6391"/>
                    <a:pt x="4293" y="6590"/>
                    <a:pt x="4703" y="6590"/>
                  </a:cubicBezTo>
                  <a:lnTo>
                    <a:pt x="11567" y="6590"/>
                  </a:lnTo>
                  <a:cubicBezTo>
                    <a:pt x="12249" y="6590"/>
                    <a:pt x="12803" y="6036"/>
                    <a:pt x="12803" y="5354"/>
                  </a:cubicBezTo>
                  <a:cubicBezTo>
                    <a:pt x="12803" y="4672"/>
                    <a:pt x="12249" y="4118"/>
                    <a:pt x="11567" y="4118"/>
                  </a:cubicBezTo>
                  <a:lnTo>
                    <a:pt x="7515" y="4118"/>
                  </a:lnTo>
                  <a:lnTo>
                    <a:pt x="6234" y="1955"/>
                  </a:lnTo>
                  <a:lnTo>
                    <a:pt x="4223"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128"/>
            <p:cNvSpPr/>
            <p:nvPr/>
          </p:nvSpPr>
          <p:spPr>
            <a:xfrm>
              <a:off x="7436893" y="1507705"/>
              <a:ext cx="51939" cy="64229"/>
            </a:xfrm>
            <a:custGeom>
              <a:avLst/>
              <a:gdLst/>
              <a:ahLst/>
              <a:cxnLst/>
              <a:rect l="l" t="t" r="r" b="b"/>
              <a:pathLst>
                <a:path w="1999" h="2472" extrusionOk="0">
                  <a:moveTo>
                    <a:pt x="0" y="0"/>
                  </a:moveTo>
                  <a:cubicBezTo>
                    <a:pt x="682" y="0"/>
                    <a:pt x="1236" y="554"/>
                    <a:pt x="1236" y="1236"/>
                  </a:cubicBezTo>
                  <a:cubicBezTo>
                    <a:pt x="1236" y="1918"/>
                    <a:pt x="682" y="2472"/>
                    <a:pt x="0" y="2472"/>
                  </a:cubicBezTo>
                  <a:lnTo>
                    <a:pt x="763" y="2472"/>
                  </a:lnTo>
                  <a:cubicBezTo>
                    <a:pt x="1445" y="2472"/>
                    <a:pt x="1999" y="1918"/>
                    <a:pt x="1999" y="1236"/>
                  </a:cubicBezTo>
                  <a:cubicBezTo>
                    <a:pt x="1999" y="554"/>
                    <a:pt x="1445" y="0"/>
                    <a:pt x="76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128"/>
            <p:cNvSpPr/>
            <p:nvPr/>
          </p:nvSpPr>
          <p:spPr>
            <a:xfrm>
              <a:off x="7125440" y="1379325"/>
              <a:ext cx="35258" cy="128406"/>
            </a:xfrm>
            <a:custGeom>
              <a:avLst/>
              <a:gdLst/>
              <a:ahLst/>
              <a:cxnLst/>
              <a:rect l="l" t="t" r="r" b="b"/>
              <a:pathLst>
                <a:path w="1357" h="4942" extrusionOk="0">
                  <a:moveTo>
                    <a:pt x="0" y="1"/>
                  </a:moveTo>
                  <a:lnTo>
                    <a:pt x="0" y="4941"/>
                  </a:lnTo>
                  <a:lnTo>
                    <a:pt x="808" y="4941"/>
                  </a:lnTo>
                  <a:cubicBezTo>
                    <a:pt x="1111" y="4941"/>
                    <a:pt x="1356" y="4696"/>
                    <a:pt x="1356" y="4393"/>
                  </a:cubicBezTo>
                  <a:lnTo>
                    <a:pt x="1356" y="549"/>
                  </a:lnTo>
                  <a:cubicBezTo>
                    <a:pt x="1356" y="246"/>
                    <a:pt x="1111"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128"/>
            <p:cNvSpPr/>
            <p:nvPr/>
          </p:nvSpPr>
          <p:spPr>
            <a:xfrm>
              <a:off x="7132184" y="1379325"/>
              <a:ext cx="34115" cy="128406"/>
            </a:xfrm>
            <a:custGeom>
              <a:avLst/>
              <a:gdLst/>
              <a:ahLst/>
              <a:cxnLst/>
              <a:rect l="l" t="t" r="r" b="b"/>
              <a:pathLst>
                <a:path w="1313" h="4942" extrusionOk="0">
                  <a:moveTo>
                    <a:pt x="1" y="1"/>
                  </a:moveTo>
                  <a:cubicBezTo>
                    <a:pt x="304" y="1"/>
                    <a:pt x="549" y="246"/>
                    <a:pt x="549" y="549"/>
                  </a:cubicBezTo>
                  <a:lnTo>
                    <a:pt x="549" y="4393"/>
                  </a:lnTo>
                  <a:cubicBezTo>
                    <a:pt x="549" y="4696"/>
                    <a:pt x="304" y="4941"/>
                    <a:pt x="1" y="4941"/>
                  </a:cubicBezTo>
                  <a:lnTo>
                    <a:pt x="764" y="4941"/>
                  </a:lnTo>
                  <a:cubicBezTo>
                    <a:pt x="1067" y="4941"/>
                    <a:pt x="1312" y="4696"/>
                    <a:pt x="1312" y="4393"/>
                  </a:cubicBezTo>
                  <a:lnTo>
                    <a:pt x="1312" y="549"/>
                  </a:lnTo>
                  <a:cubicBezTo>
                    <a:pt x="1312" y="246"/>
                    <a:pt x="1067" y="1"/>
                    <a:pt x="7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128"/>
            <p:cNvSpPr/>
            <p:nvPr/>
          </p:nvSpPr>
          <p:spPr>
            <a:xfrm>
              <a:off x="7075060" y="1357942"/>
              <a:ext cx="57110" cy="171173"/>
            </a:xfrm>
            <a:custGeom>
              <a:avLst/>
              <a:gdLst/>
              <a:ahLst/>
              <a:cxnLst/>
              <a:rect l="l" t="t" r="r" b="b"/>
              <a:pathLst>
                <a:path w="2198" h="6588" extrusionOk="0">
                  <a:moveTo>
                    <a:pt x="275" y="1"/>
                  </a:moveTo>
                  <a:cubicBezTo>
                    <a:pt x="123" y="1"/>
                    <a:pt x="1" y="124"/>
                    <a:pt x="1" y="275"/>
                  </a:cubicBezTo>
                  <a:lnTo>
                    <a:pt x="1" y="6313"/>
                  </a:lnTo>
                  <a:cubicBezTo>
                    <a:pt x="1" y="6464"/>
                    <a:pt x="123" y="6587"/>
                    <a:pt x="275" y="6587"/>
                  </a:cubicBezTo>
                  <a:lnTo>
                    <a:pt x="1647" y="6587"/>
                  </a:lnTo>
                  <a:cubicBezTo>
                    <a:pt x="1952" y="6587"/>
                    <a:pt x="2198" y="6342"/>
                    <a:pt x="2198" y="6039"/>
                  </a:cubicBezTo>
                  <a:lnTo>
                    <a:pt x="2198" y="549"/>
                  </a:lnTo>
                  <a:cubicBezTo>
                    <a:pt x="2198" y="246"/>
                    <a:pt x="1952" y="1"/>
                    <a:pt x="16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128"/>
            <p:cNvSpPr/>
            <p:nvPr/>
          </p:nvSpPr>
          <p:spPr>
            <a:xfrm>
              <a:off x="7289026" y="1143898"/>
              <a:ext cx="142722" cy="165405"/>
            </a:xfrm>
            <a:custGeom>
              <a:avLst/>
              <a:gdLst/>
              <a:ahLst/>
              <a:cxnLst/>
              <a:rect l="l" t="t" r="r" b="b"/>
              <a:pathLst>
                <a:path w="5493" h="6366" extrusionOk="0">
                  <a:moveTo>
                    <a:pt x="2745" y="1"/>
                  </a:moveTo>
                  <a:cubicBezTo>
                    <a:pt x="2729" y="1"/>
                    <a:pt x="2713" y="1"/>
                    <a:pt x="2697" y="1"/>
                  </a:cubicBezTo>
                  <a:cubicBezTo>
                    <a:pt x="1195" y="30"/>
                    <a:pt x="1" y="1245"/>
                    <a:pt x="1" y="2747"/>
                  </a:cubicBezTo>
                  <a:cubicBezTo>
                    <a:pt x="1" y="3763"/>
                    <a:pt x="552" y="4649"/>
                    <a:pt x="1372" y="5125"/>
                  </a:cubicBezTo>
                  <a:cubicBezTo>
                    <a:pt x="1542" y="5221"/>
                    <a:pt x="1649" y="5399"/>
                    <a:pt x="1649" y="5595"/>
                  </a:cubicBezTo>
                  <a:lnTo>
                    <a:pt x="1649" y="6366"/>
                  </a:lnTo>
                  <a:lnTo>
                    <a:pt x="3847" y="6366"/>
                  </a:lnTo>
                  <a:lnTo>
                    <a:pt x="3847" y="5600"/>
                  </a:lnTo>
                  <a:cubicBezTo>
                    <a:pt x="3847" y="5401"/>
                    <a:pt x="3954" y="5221"/>
                    <a:pt x="4126" y="5122"/>
                  </a:cubicBezTo>
                  <a:cubicBezTo>
                    <a:pt x="4944" y="4646"/>
                    <a:pt x="5492" y="3761"/>
                    <a:pt x="5492" y="2747"/>
                  </a:cubicBezTo>
                  <a:cubicBezTo>
                    <a:pt x="5492" y="1229"/>
                    <a:pt x="4262" y="1"/>
                    <a:pt x="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6" name="Google Shape;10716;p128"/>
            <p:cNvSpPr/>
            <p:nvPr/>
          </p:nvSpPr>
          <p:spPr>
            <a:xfrm>
              <a:off x="7353931" y="1237331"/>
              <a:ext cx="12913" cy="69997"/>
            </a:xfrm>
            <a:custGeom>
              <a:avLst/>
              <a:gdLst/>
              <a:ahLst/>
              <a:cxnLst/>
              <a:rect l="l" t="t" r="r" b="b"/>
              <a:pathLst>
                <a:path w="497" h="2694" extrusionOk="0">
                  <a:moveTo>
                    <a:pt x="249" y="0"/>
                  </a:moveTo>
                  <a:cubicBezTo>
                    <a:pt x="113" y="0"/>
                    <a:pt x="0" y="113"/>
                    <a:pt x="0" y="248"/>
                  </a:cubicBezTo>
                  <a:lnTo>
                    <a:pt x="0" y="2446"/>
                  </a:lnTo>
                  <a:cubicBezTo>
                    <a:pt x="0" y="2584"/>
                    <a:pt x="113" y="2694"/>
                    <a:pt x="249" y="2694"/>
                  </a:cubicBezTo>
                  <a:cubicBezTo>
                    <a:pt x="387" y="2694"/>
                    <a:pt x="497" y="2584"/>
                    <a:pt x="497" y="2446"/>
                  </a:cubicBezTo>
                  <a:lnTo>
                    <a:pt x="497" y="248"/>
                  </a:lnTo>
                  <a:cubicBezTo>
                    <a:pt x="497" y="113"/>
                    <a:pt x="387"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p128"/>
            <p:cNvSpPr/>
            <p:nvPr/>
          </p:nvSpPr>
          <p:spPr>
            <a:xfrm>
              <a:off x="7211235" y="1237331"/>
              <a:ext cx="41494" cy="12913"/>
            </a:xfrm>
            <a:custGeom>
              <a:avLst/>
              <a:gdLst/>
              <a:ahLst/>
              <a:cxnLst/>
              <a:rect l="l" t="t" r="r" b="b"/>
              <a:pathLst>
                <a:path w="1597" h="497" extrusionOk="0">
                  <a:moveTo>
                    <a:pt x="251" y="0"/>
                  </a:moveTo>
                  <a:cubicBezTo>
                    <a:pt x="113" y="0"/>
                    <a:pt x="1" y="113"/>
                    <a:pt x="1" y="248"/>
                  </a:cubicBezTo>
                  <a:cubicBezTo>
                    <a:pt x="1" y="387"/>
                    <a:pt x="113" y="497"/>
                    <a:pt x="251" y="497"/>
                  </a:cubicBezTo>
                  <a:lnTo>
                    <a:pt x="1349" y="497"/>
                  </a:lnTo>
                  <a:cubicBezTo>
                    <a:pt x="1485" y="497"/>
                    <a:pt x="1597" y="387"/>
                    <a:pt x="1597" y="248"/>
                  </a:cubicBezTo>
                  <a:cubicBezTo>
                    <a:pt x="1597" y="113"/>
                    <a:pt x="1485" y="0"/>
                    <a:pt x="13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128"/>
            <p:cNvSpPr/>
            <p:nvPr/>
          </p:nvSpPr>
          <p:spPr>
            <a:xfrm>
              <a:off x="7237113" y="1322943"/>
              <a:ext cx="39441" cy="27230"/>
            </a:xfrm>
            <a:custGeom>
              <a:avLst/>
              <a:gdLst/>
              <a:ahLst/>
              <a:cxnLst/>
              <a:rect l="l" t="t" r="r" b="b"/>
              <a:pathLst>
                <a:path w="1518" h="1048" extrusionOk="0">
                  <a:moveTo>
                    <a:pt x="1236" y="0"/>
                  </a:moveTo>
                  <a:cubicBezTo>
                    <a:pt x="1193" y="0"/>
                    <a:pt x="1150" y="11"/>
                    <a:pt x="1110" y="34"/>
                  </a:cubicBezTo>
                  <a:lnTo>
                    <a:pt x="159" y="582"/>
                  </a:lnTo>
                  <a:cubicBezTo>
                    <a:pt x="42" y="650"/>
                    <a:pt x="0" y="804"/>
                    <a:pt x="68" y="922"/>
                  </a:cubicBezTo>
                  <a:cubicBezTo>
                    <a:pt x="115" y="1003"/>
                    <a:pt x="199" y="1047"/>
                    <a:pt x="285" y="1047"/>
                  </a:cubicBezTo>
                  <a:cubicBezTo>
                    <a:pt x="327" y="1047"/>
                    <a:pt x="368" y="1034"/>
                    <a:pt x="408" y="1013"/>
                  </a:cubicBezTo>
                  <a:lnTo>
                    <a:pt x="1359" y="465"/>
                  </a:lnTo>
                  <a:cubicBezTo>
                    <a:pt x="1479" y="394"/>
                    <a:pt x="1518" y="243"/>
                    <a:pt x="1450" y="125"/>
                  </a:cubicBezTo>
                  <a:cubicBezTo>
                    <a:pt x="1405" y="45"/>
                    <a:pt x="1322" y="0"/>
                    <a:pt x="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128"/>
            <p:cNvSpPr/>
            <p:nvPr/>
          </p:nvSpPr>
          <p:spPr>
            <a:xfrm>
              <a:off x="7444220" y="1322943"/>
              <a:ext cx="39467" cy="27230"/>
            </a:xfrm>
            <a:custGeom>
              <a:avLst/>
              <a:gdLst/>
              <a:ahLst/>
              <a:cxnLst/>
              <a:rect l="l" t="t" r="r" b="b"/>
              <a:pathLst>
                <a:path w="1519" h="1048" extrusionOk="0">
                  <a:moveTo>
                    <a:pt x="284" y="0"/>
                  </a:moveTo>
                  <a:cubicBezTo>
                    <a:pt x="199" y="0"/>
                    <a:pt x="115" y="45"/>
                    <a:pt x="68" y="125"/>
                  </a:cubicBezTo>
                  <a:cubicBezTo>
                    <a:pt x="0" y="243"/>
                    <a:pt x="42" y="394"/>
                    <a:pt x="160" y="465"/>
                  </a:cubicBezTo>
                  <a:lnTo>
                    <a:pt x="1111" y="1013"/>
                  </a:lnTo>
                  <a:cubicBezTo>
                    <a:pt x="1150" y="1037"/>
                    <a:pt x="1192" y="1047"/>
                    <a:pt x="1236" y="1047"/>
                  </a:cubicBezTo>
                  <a:cubicBezTo>
                    <a:pt x="1320" y="1047"/>
                    <a:pt x="1403" y="1003"/>
                    <a:pt x="1450" y="922"/>
                  </a:cubicBezTo>
                  <a:cubicBezTo>
                    <a:pt x="1518" y="804"/>
                    <a:pt x="1479" y="650"/>
                    <a:pt x="1359" y="582"/>
                  </a:cubicBezTo>
                  <a:lnTo>
                    <a:pt x="408" y="34"/>
                  </a:lnTo>
                  <a:cubicBezTo>
                    <a:pt x="369" y="11"/>
                    <a:pt x="326"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128"/>
            <p:cNvSpPr/>
            <p:nvPr/>
          </p:nvSpPr>
          <p:spPr>
            <a:xfrm>
              <a:off x="7468046" y="1237331"/>
              <a:ext cx="41494" cy="12913"/>
            </a:xfrm>
            <a:custGeom>
              <a:avLst/>
              <a:gdLst/>
              <a:ahLst/>
              <a:cxnLst/>
              <a:rect l="l" t="t" r="r" b="b"/>
              <a:pathLst>
                <a:path w="1597" h="497" extrusionOk="0">
                  <a:moveTo>
                    <a:pt x="251" y="0"/>
                  </a:moveTo>
                  <a:cubicBezTo>
                    <a:pt x="113" y="0"/>
                    <a:pt x="0" y="113"/>
                    <a:pt x="0" y="248"/>
                  </a:cubicBezTo>
                  <a:cubicBezTo>
                    <a:pt x="0" y="387"/>
                    <a:pt x="113" y="497"/>
                    <a:pt x="251" y="497"/>
                  </a:cubicBezTo>
                  <a:lnTo>
                    <a:pt x="1348" y="497"/>
                  </a:lnTo>
                  <a:cubicBezTo>
                    <a:pt x="1484" y="497"/>
                    <a:pt x="1597" y="387"/>
                    <a:pt x="1597" y="248"/>
                  </a:cubicBezTo>
                  <a:cubicBezTo>
                    <a:pt x="1597" y="113"/>
                    <a:pt x="1484" y="0"/>
                    <a:pt x="1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128"/>
            <p:cNvSpPr/>
            <p:nvPr/>
          </p:nvSpPr>
          <p:spPr>
            <a:xfrm>
              <a:off x="7444220" y="1137454"/>
              <a:ext cx="39467" cy="27204"/>
            </a:xfrm>
            <a:custGeom>
              <a:avLst/>
              <a:gdLst/>
              <a:ahLst/>
              <a:cxnLst/>
              <a:rect l="l" t="t" r="r" b="b"/>
              <a:pathLst>
                <a:path w="1519" h="1047" extrusionOk="0">
                  <a:moveTo>
                    <a:pt x="1236" y="1"/>
                  </a:moveTo>
                  <a:cubicBezTo>
                    <a:pt x="1193" y="1"/>
                    <a:pt x="1150" y="12"/>
                    <a:pt x="1111" y="35"/>
                  </a:cubicBezTo>
                  <a:lnTo>
                    <a:pt x="160" y="584"/>
                  </a:lnTo>
                  <a:cubicBezTo>
                    <a:pt x="42" y="652"/>
                    <a:pt x="0" y="803"/>
                    <a:pt x="68" y="923"/>
                  </a:cubicBezTo>
                  <a:cubicBezTo>
                    <a:pt x="115" y="1002"/>
                    <a:pt x="199" y="1046"/>
                    <a:pt x="285" y="1046"/>
                  </a:cubicBezTo>
                  <a:cubicBezTo>
                    <a:pt x="327" y="1046"/>
                    <a:pt x="369" y="1036"/>
                    <a:pt x="408" y="1015"/>
                  </a:cubicBezTo>
                  <a:lnTo>
                    <a:pt x="1359" y="466"/>
                  </a:lnTo>
                  <a:cubicBezTo>
                    <a:pt x="1479" y="396"/>
                    <a:pt x="1518" y="244"/>
                    <a:pt x="1450" y="126"/>
                  </a:cubicBezTo>
                  <a:cubicBezTo>
                    <a:pt x="1405" y="46"/>
                    <a:pt x="1322" y="1"/>
                    <a:pt x="1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p128"/>
            <p:cNvSpPr/>
            <p:nvPr/>
          </p:nvSpPr>
          <p:spPr>
            <a:xfrm>
              <a:off x="7237113" y="1137454"/>
              <a:ext cx="39441" cy="27204"/>
            </a:xfrm>
            <a:custGeom>
              <a:avLst/>
              <a:gdLst/>
              <a:ahLst/>
              <a:cxnLst/>
              <a:rect l="l" t="t" r="r" b="b"/>
              <a:pathLst>
                <a:path w="1518" h="1047" extrusionOk="0">
                  <a:moveTo>
                    <a:pt x="284" y="1"/>
                  </a:moveTo>
                  <a:cubicBezTo>
                    <a:pt x="199" y="1"/>
                    <a:pt x="115" y="46"/>
                    <a:pt x="68" y="126"/>
                  </a:cubicBezTo>
                  <a:cubicBezTo>
                    <a:pt x="0" y="244"/>
                    <a:pt x="42" y="396"/>
                    <a:pt x="159" y="466"/>
                  </a:cubicBezTo>
                  <a:lnTo>
                    <a:pt x="1110" y="1015"/>
                  </a:lnTo>
                  <a:cubicBezTo>
                    <a:pt x="1150" y="1036"/>
                    <a:pt x="1194" y="1046"/>
                    <a:pt x="1236" y="1046"/>
                  </a:cubicBezTo>
                  <a:cubicBezTo>
                    <a:pt x="1322" y="1046"/>
                    <a:pt x="1406" y="1002"/>
                    <a:pt x="1450" y="923"/>
                  </a:cubicBezTo>
                  <a:cubicBezTo>
                    <a:pt x="1518" y="803"/>
                    <a:pt x="1479" y="652"/>
                    <a:pt x="1359" y="584"/>
                  </a:cubicBezTo>
                  <a:lnTo>
                    <a:pt x="408" y="35"/>
                  </a:lnTo>
                  <a:cubicBezTo>
                    <a:pt x="369" y="12"/>
                    <a:pt x="326" y="1"/>
                    <a:pt x="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p128"/>
            <p:cNvSpPr/>
            <p:nvPr/>
          </p:nvSpPr>
          <p:spPr>
            <a:xfrm>
              <a:off x="7098081" y="1357942"/>
              <a:ext cx="34089" cy="171173"/>
            </a:xfrm>
            <a:custGeom>
              <a:avLst/>
              <a:gdLst/>
              <a:ahLst/>
              <a:cxnLst/>
              <a:rect l="l" t="t" r="r" b="b"/>
              <a:pathLst>
                <a:path w="1312" h="6588" extrusionOk="0">
                  <a:moveTo>
                    <a:pt x="0" y="1"/>
                  </a:moveTo>
                  <a:cubicBezTo>
                    <a:pt x="303" y="1"/>
                    <a:pt x="549" y="246"/>
                    <a:pt x="549" y="549"/>
                  </a:cubicBezTo>
                  <a:lnTo>
                    <a:pt x="549" y="6039"/>
                  </a:lnTo>
                  <a:cubicBezTo>
                    <a:pt x="549" y="6342"/>
                    <a:pt x="303" y="6587"/>
                    <a:pt x="0" y="6587"/>
                  </a:cubicBezTo>
                  <a:lnTo>
                    <a:pt x="761" y="6587"/>
                  </a:lnTo>
                  <a:cubicBezTo>
                    <a:pt x="1066" y="6587"/>
                    <a:pt x="1312" y="6342"/>
                    <a:pt x="1312" y="6039"/>
                  </a:cubicBezTo>
                  <a:lnTo>
                    <a:pt x="1312" y="549"/>
                  </a:lnTo>
                  <a:cubicBezTo>
                    <a:pt x="1312" y="246"/>
                    <a:pt x="1066"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128"/>
            <p:cNvSpPr/>
            <p:nvPr/>
          </p:nvSpPr>
          <p:spPr>
            <a:xfrm>
              <a:off x="7350475" y="1143898"/>
              <a:ext cx="81273" cy="165405"/>
            </a:xfrm>
            <a:custGeom>
              <a:avLst/>
              <a:gdLst/>
              <a:ahLst/>
              <a:cxnLst/>
              <a:rect l="l" t="t" r="r" b="b"/>
              <a:pathLst>
                <a:path w="3128" h="6366" extrusionOk="0">
                  <a:moveTo>
                    <a:pt x="380" y="1"/>
                  </a:moveTo>
                  <a:cubicBezTo>
                    <a:pt x="364" y="1"/>
                    <a:pt x="348" y="1"/>
                    <a:pt x="332" y="1"/>
                  </a:cubicBezTo>
                  <a:cubicBezTo>
                    <a:pt x="220" y="4"/>
                    <a:pt x="110" y="14"/>
                    <a:pt x="0" y="27"/>
                  </a:cubicBezTo>
                  <a:cubicBezTo>
                    <a:pt x="1335" y="215"/>
                    <a:pt x="2362" y="1360"/>
                    <a:pt x="2362" y="2747"/>
                  </a:cubicBezTo>
                  <a:cubicBezTo>
                    <a:pt x="2362" y="3761"/>
                    <a:pt x="1813" y="4646"/>
                    <a:pt x="996" y="5122"/>
                  </a:cubicBezTo>
                  <a:cubicBezTo>
                    <a:pt x="823" y="5221"/>
                    <a:pt x="716" y="5401"/>
                    <a:pt x="716" y="5600"/>
                  </a:cubicBezTo>
                  <a:lnTo>
                    <a:pt x="716" y="6366"/>
                  </a:lnTo>
                  <a:lnTo>
                    <a:pt x="1482" y="6366"/>
                  </a:lnTo>
                  <a:lnTo>
                    <a:pt x="1482" y="5600"/>
                  </a:lnTo>
                  <a:cubicBezTo>
                    <a:pt x="1482" y="5401"/>
                    <a:pt x="1589" y="5221"/>
                    <a:pt x="1761" y="5122"/>
                  </a:cubicBezTo>
                  <a:cubicBezTo>
                    <a:pt x="2579" y="4646"/>
                    <a:pt x="3127" y="3761"/>
                    <a:pt x="3127" y="2747"/>
                  </a:cubicBezTo>
                  <a:cubicBezTo>
                    <a:pt x="3127" y="1229"/>
                    <a:pt x="1897"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128"/>
            <p:cNvSpPr/>
            <p:nvPr/>
          </p:nvSpPr>
          <p:spPr>
            <a:xfrm>
              <a:off x="7339666" y="1237331"/>
              <a:ext cx="41520" cy="12913"/>
            </a:xfrm>
            <a:custGeom>
              <a:avLst/>
              <a:gdLst/>
              <a:ahLst/>
              <a:cxnLst/>
              <a:rect l="l" t="t" r="r" b="b"/>
              <a:pathLst>
                <a:path w="1598" h="497" extrusionOk="0">
                  <a:moveTo>
                    <a:pt x="249" y="0"/>
                  </a:moveTo>
                  <a:cubicBezTo>
                    <a:pt x="113" y="0"/>
                    <a:pt x="1" y="113"/>
                    <a:pt x="1" y="248"/>
                  </a:cubicBezTo>
                  <a:cubicBezTo>
                    <a:pt x="1" y="387"/>
                    <a:pt x="113" y="497"/>
                    <a:pt x="249" y="497"/>
                  </a:cubicBezTo>
                  <a:lnTo>
                    <a:pt x="1346" y="497"/>
                  </a:lnTo>
                  <a:cubicBezTo>
                    <a:pt x="1485" y="497"/>
                    <a:pt x="1597" y="387"/>
                    <a:pt x="1597" y="248"/>
                  </a:cubicBezTo>
                  <a:cubicBezTo>
                    <a:pt x="1597" y="113"/>
                    <a:pt x="1485" y="0"/>
                    <a:pt x="1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6" name="Google Shape;10726;p128"/>
            <p:cNvSpPr/>
            <p:nvPr/>
          </p:nvSpPr>
          <p:spPr>
            <a:xfrm>
              <a:off x="7331871" y="1315123"/>
              <a:ext cx="57110" cy="42845"/>
            </a:xfrm>
            <a:custGeom>
              <a:avLst/>
              <a:gdLst/>
              <a:ahLst/>
              <a:cxnLst/>
              <a:rect l="l" t="t" r="r" b="b"/>
              <a:pathLst>
                <a:path w="2198" h="1649" extrusionOk="0">
                  <a:moveTo>
                    <a:pt x="0" y="0"/>
                  </a:moveTo>
                  <a:lnTo>
                    <a:pt x="0" y="1126"/>
                  </a:lnTo>
                  <a:cubicBezTo>
                    <a:pt x="0" y="1414"/>
                    <a:pt x="233" y="1649"/>
                    <a:pt x="523" y="1649"/>
                  </a:cubicBezTo>
                  <a:lnTo>
                    <a:pt x="1675" y="1649"/>
                  </a:lnTo>
                  <a:cubicBezTo>
                    <a:pt x="1962" y="1649"/>
                    <a:pt x="2198" y="1414"/>
                    <a:pt x="2198" y="1126"/>
                  </a:cubicBezTo>
                  <a:lnTo>
                    <a:pt x="2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7" name="Google Shape;10727;p128"/>
            <p:cNvSpPr/>
            <p:nvPr/>
          </p:nvSpPr>
          <p:spPr>
            <a:xfrm>
              <a:off x="7355360" y="1315123"/>
              <a:ext cx="33621" cy="42845"/>
            </a:xfrm>
            <a:custGeom>
              <a:avLst/>
              <a:gdLst/>
              <a:ahLst/>
              <a:cxnLst/>
              <a:rect l="l" t="t" r="r" b="b"/>
              <a:pathLst>
                <a:path w="1294" h="1649" extrusionOk="0">
                  <a:moveTo>
                    <a:pt x="531" y="0"/>
                  </a:moveTo>
                  <a:lnTo>
                    <a:pt x="531" y="1118"/>
                  </a:lnTo>
                  <a:cubicBezTo>
                    <a:pt x="531" y="1411"/>
                    <a:pt x="293" y="1649"/>
                    <a:pt x="0" y="1649"/>
                  </a:cubicBezTo>
                  <a:lnTo>
                    <a:pt x="763" y="1649"/>
                  </a:lnTo>
                  <a:cubicBezTo>
                    <a:pt x="1056" y="1649"/>
                    <a:pt x="1294" y="1411"/>
                    <a:pt x="1294" y="1118"/>
                  </a:cubicBezTo>
                  <a:lnTo>
                    <a:pt x="1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128"/>
            <p:cNvSpPr/>
            <p:nvPr/>
          </p:nvSpPr>
          <p:spPr>
            <a:xfrm>
              <a:off x="7317607" y="1300858"/>
              <a:ext cx="85638" cy="28529"/>
            </a:xfrm>
            <a:custGeom>
              <a:avLst/>
              <a:gdLst/>
              <a:ahLst/>
              <a:cxnLst/>
              <a:rect l="l" t="t" r="r" b="b"/>
              <a:pathLst>
                <a:path w="3296" h="1098" extrusionOk="0">
                  <a:moveTo>
                    <a:pt x="549" y="1"/>
                  </a:moveTo>
                  <a:cubicBezTo>
                    <a:pt x="246" y="1"/>
                    <a:pt x="1" y="246"/>
                    <a:pt x="1" y="549"/>
                  </a:cubicBezTo>
                  <a:cubicBezTo>
                    <a:pt x="1" y="852"/>
                    <a:pt x="246" y="1098"/>
                    <a:pt x="549" y="1098"/>
                  </a:cubicBezTo>
                  <a:lnTo>
                    <a:pt x="2747" y="1098"/>
                  </a:lnTo>
                  <a:cubicBezTo>
                    <a:pt x="3050" y="1098"/>
                    <a:pt x="3295" y="852"/>
                    <a:pt x="3295" y="549"/>
                  </a:cubicBezTo>
                  <a:cubicBezTo>
                    <a:pt x="3295" y="246"/>
                    <a:pt x="3050" y="1"/>
                    <a:pt x="2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128"/>
            <p:cNvSpPr/>
            <p:nvPr/>
          </p:nvSpPr>
          <p:spPr>
            <a:xfrm>
              <a:off x="7369130" y="1300858"/>
              <a:ext cx="34115" cy="28529"/>
            </a:xfrm>
            <a:custGeom>
              <a:avLst/>
              <a:gdLst/>
              <a:ahLst/>
              <a:cxnLst/>
              <a:rect l="l" t="t" r="r" b="b"/>
              <a:pathLst>
                <a:path w="1313" h="1098" extrusionOk="0">
                  <a:moveTo>
                    <a:pt x="1" y="1"/>
                  </a:moveTo>
                  <a:cubicBezTo>
                    <a:pt x="304" y="1"/>
                    <a:pt x="549" y="246"/>
                    <a:pt x="549" y="549"/>
                  </a:cubicBezTo>
                  <a:cubicBezTo>
                    <a:pt x="549" y="852"/>
                    <a:pt x="304" y="1098"/>
                    <a:pt x="1" y="1098"/>
                  </a:cubicBezTo>
                  <a:lnTo>
                    <a:pt x="764" y="1098"/>
                  </a:lnTo>
                  <a:cubicBezTo>
                    <a:pt x="1067" y="1098"/>
                    <a:pt x="1312" y="852"/>
                    <a:pt x="1312" y="549"/>
                  </a:cubicBezTo>
                  <a:cubicBezTo>
                    <a:pt x="1312" y="246"/>
                    <a:pt x="1067" y="1"/>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128"/>
            <p:cNvSpPr/>
            <p:nvPr/>
          </p:nvSpPr>
          <p:spPr>
            <a:xfrm>
              <a:off x="7232280" y="1400709"/>
              <a:ext cx="120715" cy="136746"/>
            </a:xfrm>
            <a:custGeom>
              <a:avLst/>
              <a:gdLst/>
              <a:ahLst/>
              <a:cxnLst/>
              <a:rect l="l" t="t" r="r" b="b"/>
              <a:pathLst>
                <a:path w="4646" h="5263" extrusionOk="0">
                  <a:moveTo>
                    <a:pt x="1302" y="1"/>
                  </a:moveTo>
                  <a:lnTo>
                    <a:pt x="3914" y="3139"/>
                  </a:lnTo>
                  <a:cubicBezTo>
                    <a:pt x="4066" y="3316"/>
                    <a:pt x="4149" y="3543"/>
                    <a:pt x="4149" y="3779"/>
                  </a:cubicBezTo>
                  <a:cubicBezTo>
                    <a:pt x="4149" y="4322"/>
                    <a:pt x="3708" y="4766"/>
                    <a:pt x="3162" y="4766"/>
                  </a:cubicBezTo>
                  <a:cubicBezTo>
                    <a:pt x="2867" y="4766"/>
                    <a:pt x="2590" y="4636"/>
                    <a:pt x="2402" y="4406"/>
                  </a:cubicBezTo>
                  <a:lnTo>
                    <a:pt x="471" y="2070"/>
                  </a:lnTo>
                  <a:cubicBezTo>
                    <a:pt x="422" y="2011"/>
                    <a:pt x="351" y="1980"/>
                    <a:pt x="279" y="1980"/>
                  </a:cubicBezTo>
                  <a:cubicBezTo>
                    <a:pt x="223" y="1980"/>
                    <a:pt x="167" y="1998"/>
                    <a:pt x="121" y="2036"/>
                  </a:cubicBezTo>
                  <a:cubicBezTo>
                    <a:pt x="16" y="2125"/>
                    <a:pt x="1" y="2282"/>
                    <a:pt x="89" y="2386"/>
                  </a:cubicBezTo>
                  <a:lnTo>
                    <a:pt x="2017" y="4722"/>
                  </a:lnTo>
                  <a:cubicBezTo>
                    <a:pt x="2300" y="5067"/>
                    <a:pt x="2718" y="5263"/>
                    <a:pt x="3162" y="5263"/>
                  </a:cubicBezTo>
                  <a:cubicBezTo>
                    <a:pt x="3865" y="5263"/>
                    <a:pt x="4452" y="4774"/>
                    <a:pt x="4607" y="4118"/>
                  </a:cubicBezTo>
                  <a:lnTo>
                    <a:pt x="4594" y="4118"/>
                  </a:lnTo>
                  <a:cubicBezTo>
                    <a:pt x="4609" y="4076"/>
                    <a:pt x="4620" y="4035"/>
                    <a:pt x="4630" y="3990"/>
                  </a:cubicBezTo>
                  <a:cubicBezTo>
                    <a:pt x="4641" y="3922"/>
                    <a:pt x="4646" y="3852"/>
                    <a:pt x="4646" y="3779"/>
                  </a:cubicBezTo>
                  <a:cubicBezTo>
                    <a:pt x="4646" y="3426"/>
                    <a:pt x="4520" y="3084"/>
                    <a:pt x="4296" y="2820"/>
                  </a:cubicBezTo>
                  <a:lnTo>
                    <a:pt x="2326" y="455"/>
                  </a:lnTo>
                  <a:lnTo>
                    <a:pt x="2323" y="450"/>
                  </a:lnTo>
                  <a:cubicBezTo>
                    <a:pt x="2096" y="176"/>
                    <a:pt x="1754" y="1"/>
                    <a:pt x="1370"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1" name="Google Shape;10731;p128"/>
          <p:cNvGrpSpPr/>
          <p:nvPr/>
        </p:nvGrpSpPr>
        <p:grpSpPr>
          <a:xfrm>
            <a:off x="7848923" y="1137480"/>
            <a:ext cx="434479" cy="434453"/>
            <a:chOff x="7848923" y="1137480"/>
            <a:chExt cx="434479" cy="434453"/>
          </a:xfrm>
        </p:grpSpPr>
        <p:sp>
          <p:nvSpPr>
            <p:cNvPr id="10732" name="Google Shape;10732;p128"/>
            <p:cNvSpPr/>
            <p:nvPr/>
          </p:nvSpPr>
          <p:spPr>
            <a:xfrm>
              <a:off x="7964805" y="1137480"/>
              <a:ext cx="202715" cy="66333"/>
            </a:xfrm>
            <a:custGeom>
              <a:avLst/>
              <a:gdLst/>
              <a:ahLst/>
              <a:cxnLst/>
              <a:rect l="l" t="t" r="r" b="b"/>
              <a:pathLst>
                <a:path w="7802" h="2553" extrusionOk="0">
                  <a:moveTo>
                    <a:pt x="1114" y="0"/>
                  </a:moveTo>
                  <a:cubicBezTo>
                    <a:pt x="500" y="0"/>
                    <a:pt x="1" y="499"/>
                    <a:pt x="1" y="1116"/>
                  </a:cubicBezTo>
                  <a:lnTo>
                    <a:pt x="1" y="2553"/>
                  </a:lnTo>
                  <a:lnTo>
                    <a:pt x="1114" y="2553"/>
                  </a:lnTo>
                  <a:lnTo>
                    <a:pt x="1114" y="1429"/>
                  </a:lnTo>
                  <a:cubicBezTo>
                    <a:pt x="1114" y="1254"/>
                    <a:pt x="1255" y="1116"/>
                    <a:pt x="1427" y="1116"/>
                  </a:cubicBezTo>
                  <a:lnTo>
                    <a:pt x="6375" y="1116"/>
                  </a:lnTo>
                  <a:cubicBezTo>
                    <a:pt x="6548" y="1116"/>
                    <a:pt x="6689" y="1254"/>
                    <a:pt x="6689" y="1429"/>
                  </a:cubicBezTo>
                  <a:lnTo>
                    <a:pt x="6689" y="2553"/>
                  </a:lnTo>
                  <a:lnTo>
                    <a:pt x="7802" y="2553"/>
                  </a:lnTo>
                  <a:lnTo>
                    <a:pt x="7802" y="1116"/>
                  </a:lnTo>
                  <a:cubicBezTo>
                    <a:pt x="7802" y="499"/>
                    <a:pt x="7303" y="0"/>
                    <a:pt x="6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128"/>
            <p:cNvSpPr/>
            <p:nvPr/>
          </p:nvSpPr>
          <p:spPr>
            <a:xfrm>
              <a:off x="8118414" y="1137480"/>
              <a:ext cx="49107" cy="66333"/>
            </a:xfrm>
            <a:custGeom>
              <a:avLst/>
              <a:gdLst/>
              <a:ahLst/>
              <a:cxnLst/>
              <a:rect l="l" t="t" r="r" b="b"/>
              <a:pathLst>
                <a:path w="1890" h="2553" extrusionOk="0">
                  <a:moveTo>
                    <a:pt x="1" y="0"/>
                  </a:moveTo>
                  <a:cubicBezTo>
                    <a:pt x="618" y="0"/>
                    <a:pt x="1117" y="499"/>
                    <a:pt x="1117" y="1116"/>
                  </a:cubicBezTo>
                  <a:lnTo>
                    <a:pt x="1117" y="2553"/>
                  </a:lnTo>
                  <a:lnTo>
                    <a:pt x="1890" y="2553"/>
                  </a:lnTo>
                  <a:lnTo>
                    <a:pt x="1890" y="1116"/>
                  </a:lnTo>
                  <a:cubicBezTo>
                    <a:pt x="1890" y="499"/>
                    <a:pt x="139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128"/>
            <p:cNvSpPr/>
            <p:nvPr/>
          </p:nvSpPr>
          <p:spPr>
            <a:xfrm>
              <a:off x="7950281" y="1195369"/>
              <a:ext cx="57993" cy="33777"/>
            </a:xfrm>
            <a:custGeom>
              <a:avLst/>
              <a:gdLst/>
              <a:ahLst/>
              <a:cxnLst/>
              <a:rect l="l" t="t" r="r" b="b"/>
              <a:pathLst>
                <a:path w="2232" h="1300" extrusionOk="0">
                  <a:moveTo>
                    <a:pt x="523" y="1"/>
                  </a:moveTo>
                  <a:cubicBezTo>
                    <a:pt x="236" y="1"/>
                    <a:pt x="0" y="236"/>
                    <a:pt x="0" y="523"/>
                  </a:cubicBezTo>
                  <a:lnTo>
                    <a:pt x="0" y="1299"/>
                  </a:lnTo>
                  <a:lnTo>
                    <a:pt x="2232" y="1299"/>
                  </a:lnTo>
                  <a:lnTo>
                    <a:pt x="2232" y="523"/>
                  </a:lnTo>
                  <a:cubicBezTo>
                    <a:pt x="2232" y="236"/>
                    <a:pt x="1997"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128"/>
            <p:cNvSpPr/>
            <p:nvPr/>
          </p:nvSpPr>
          <p:spPr>
            <a:xfrm>
              <a:off x="8124052" y="1195369"/>
              <a:ext cx="57993" cy="33777"/>
            </a:xfrm>
            <a:custGeom>
              <a:avLst/>
              <a:gdLst/>
              <a:ahLst/>
              <a:cxnLst/>
              <a:rect l="l" t="t" r="r" b="b"/>
              <a:pathLst>
                <a:path w="2232" h="1300" extrusionOk="0">
                  <a:moveTo>
                    <a:pt x="523" y="1"/>
                  </a:moveTo>
                  <a:cubicBezTo>
                    <a:pt x="236" y="1"/>
                    <a:pt x="1" y="236"/>
                    <a:pt x="1" y="523"/>
                  </a:cubicBezTo>
                  <a:lnTo>
                    <a:pt x="1" y="1299"/>
                  </a:lnTo>
                  <a:lnTo>
                    <a:pt x="2232" y="1299"/>
                  </a:lnTo>
                  <a:lnTo>
                    <a:pt x="2232" y="523"/>
                  </a:lnTo>
                  <a:cubicBezTo>
                    <a:pt x="2232" y="236"/>
                    <a:pt x="1997"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128"/>
            <p:cNvSpPr/>
            <p:nvPr/>
          </p:nvSpPr>
          <p:spPr>
            <a:xfrm>
              <a:off x="8147878" y="1195369"/>
              <a:ext cx="34167" cy="33777"/>
            </a:xfrm>
            <a:custGeom>
              <a:avLst/>
              <a:gdLst/>
              <a:ahLst/>
              <a:cxnLst/>
              <a:rect l="l" t="t" r="r" b="b"/>
              <a:pathLst>
                <a:path w="1315" h="1300" extrusionOk="0">
                  <a:moveTo>
                    <a:pt x="1" y="1"/>
                  </a:moveTo>
                  <a:cubicBezTo>
                    <a:pt x="299" y="1"/>
                    <a:pt x="539" y="244"/>
                    <a:pt x="539" y="539"/>
                  </a:cubicBezTo>
                  <a:lnTo>
                    <a:pt x="539" y="1299"/>
                  </a:lnTo>
                  <a:lnTo>
                    <a:pt x="1315" y="1299"/>
                  </a:lnTo>
                  <a:lnTo>
                    <a:pt x="1315" y="539"/>
                  </a:lnTo>
                  <a:cubicBezTo>
                    <a:pt x="1315" y="244"/>
                    <a:pt x="107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128"/>
            <p:cNvSpPr/>
            <p:nvPr/>
          </p:nvSpPr>
          <p:spPr>
            <a:xfrm>
              <a:off x="7974107" y="1195369"/>
              <a:ext cx="34167" cy="33777"/>
            </a:xfrm>
            <a:custGeom>
              <a:avLst/>
              <a:gdLst/>
              <a:ahLst/>
              <a:cxnLst/>
              <a:rect l="l" t="t" r="r" b="b"/>
              <a:pathLst>
                <a:path w="1315" h="1300" extrusionOk="0">
                  <a:moveTo>
                    <a:pt x="0" y="1"/>
                  </a:moveTo>
                  <a:cubicBezTo>
                    <a:pt x="298" y="1"/>
                    <a:pt x="539" y="244"/>
                    <a:pt x="539" y="539"/>
                  </a:cubicBezTo>
                  <a:lnTo>
                    <a:pt x="539" y="1299"/>
                  </a:lnTo>
                  <a:lnTo>
                    <a:pt x="1315" y="1299"/>
                  </a:lnTo>
                  <a:lnTo>
                    <a:pt x="1315" y="539"/>
                  </a:lnTo>
                  <a:cubicBezTo>
                    <a:pt x="1315" y="244"/>
                    <a:pt x="1072" y="1"/>
                    <a:pt x="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128"/>
            <p:cNvSpPr/>
            <p:nvPr/>
          </p:nvSpPr>
          <p:spPr>
            <a:xfrm>
              <a:off x="7863395" y="1332427"/>
              <a:ext cx="405561" cy="239507"/>
            </a:xfrm>
            <a:custGeom>
              <a:avLst/>
              <a:gdLst/>
              <a:ahLst/>
              <a:cxnLst/>
              <a:rect l="l" t="t" r="r" b="b"/>
              <a:pathLst>
                <a:path w="15609" h="9218" extrusionOk="0">
                  <a:moveTo>
                    <a:pt x="0" y="0"/>
                  </a:moveTo>
                  <a:lnTo>
                    <a:pt x="0" y="8102"/>
                  </a:lnTo>
                  <a:cubicBezTo>
                    <a:pt x="0" y="8719"/>
                    <a:pt x="499" y="9218"/>
                    <a:pt x="1116" y="9218"/>
                  </a:cubicBezTo>
                  <a:lnTo>
                    <a:pt x="14493" y="9218"/>
                  </a:lnTo>
                  <a:cubicBezTo>
                    <a:pt x="15109" y="9218"/>
                    <a:pt x="15608" y="8719"/>
                    <a:pt x="15608" y="8102"/>
                  </a:cubicBezTo>
                  <a:lnTo>
                    <a:pt x="15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128"/>
            <p:cNvSpPr/>
            <p:nvPr/>
          </p:nvSpPr>
          <p:spPr>
            <a:xfrm>
              <a:off x="8219849" y="1332427"/>
              <a:ext cx="49107" cy="239507"/>
            </a:xfrm>
            <a:custGeom>
              <a:avLst/>
              <a:gdLst/>
              <a:ahLst/>
              <a:cxnLst/>
              <a:rect l="l" t="t" r="r" b="b"/>
              <a:pathLst>
                <a:path w="1890" h="9218" extrusionOk="0">
                  <a:moveTo>
                    <a:pt x="1113" y="0"/>
                  </a:moveTo>
                  <a:lnTo>
                    <a:pt x="1113" y="8102"/>
                  </a:lnTo>
                  <a:cubicBezTo>
                    <a:pt x="1113" y="8719"/>
                    <a:pt x="614" y="9218"/>
                    <a:pt x="0" y="9218"/>
                  </a:cubicBezTo>
                  <a:lnTo>
                    <a:pt x="774" y="9218"/>
                  </a:lnTo>
                  <a:cubicBezTo>
                    <a:pt x="1390" y="9218"/>
                    <a:pt x="1889" y="8719"/>
                    <a:pt x="1889" y="8102"/>
                  </a:cubicBezTo>
                  <a:lnTo>
                    <a:pt x="1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128"/>
            <p:cNvSpPr/>
            <p:nvPr/>
          </p:nvSpPr>
          <p:spPr>
            <a:xfrm>
              <a:off x="7848923" y="1224366"/>
              <a:ext cx="434479" cy="151608"/>
            </a:xfrm>
            <a:custGeom>
              <a:avLst/>
              <a:gdLst/>
              <a:ahLst/>
              <a:cxnLst/>
              <a:rect l="l" t="t" r="r" b="b"/>
              <a:pathLst>
                <a:path w="16722" h="5835" extrusionOk="0">
                  <a:moveTo>
                    <a:pt x="1116" y="0"/>
                  </a:moveTo>
                  <a:cubicBezTo>
                    <a:pt x="500" y="0"/>
                    <a:pt x="1" y="499"/>
                    <a:pt x="1" y="1116"/>
                  </a:cubicBezTo>
                  <a:lnTo>
                    <a:pt x="1" y="4528"/>
                  </a:lnTo>
                  <a:cubicBezTo>
                    <a:pt x="1" y="4807"/>
                    <a:pt x="207" y="5045"/>
                    <a:pt x="484" y="5082"/>
                  </a:cubicBezTo>
                  <a:lnTo>
                    <a:pt x="6133" y="5834"/>
                  </a:lnTo>
                  <a:lnTo>
                    <a:pt x="10590" y="5834"/>
                  </a:lnTo>
                  <a:lnTo>
                    <a:pt x="16238" y="5082"/>
                  </a:lnTo>
                  <a:cubicBezTo>
                    <a:pt x="16515" y="5045"/>
                    <a:pt x="16722" y="4807"/>
                    <a:pt x="16722" y="4528"/>
                  </a:cubicBezTo>
                  <a:lnTo>
                    <a:pt x="16722" y="1116"/>
                  </a:lnTo>
                  <a:cubicBezTo>
                    <a:pt x="16722" y="499"/>
                    <a:pt x="16223" y="0"/>
                    <a:pt x="156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128"/>
            <p:cNvSpPr/>
            <p:nvPr/>
          </p:nvSpPr>
          <p:spPr>
            <a:xfrm>
              <a:off x="8037166" y="1435136"/>
              <a:ext cx="57993" cy="62722"/>
            </a:xfrm>
            <a:custGeom>
              <a:avLst/>
              <a:gdLst/>
              <a:ahLst/>
              <a:cxnLst/>
              <a:rect l="l" t="t" r="r" b="b"/>
              <a:pathLst>
                <a:path w="2232" h="2414" extrusionOk="0">
                  <a:moveTo>
                    <a:pt x="1" y="0"/>
                  </a:moveTo>
                  <a:lnTo>
                    <a:pt x="1" y="1576"/>
                  </a:lnTo>
                  <a:cubicBezTo>
                    <a:pt x="1" y="1787"/>
                    <a:pt x="121" y="1981"/>
                    <a:pt x="309" y="2075"/>
                  </a:cubicBezTo>
                  <a:lnTo>
                    <a:pt x="868" y="2354"/>
                  </a:lnTo>
                  <a:cubicBezTo>
                    <a:pt x="946" y="2394"/>
                    <a:pt x="1031" y="2413"/>
                    <a:pt x="1116" y="2413"/>
                  </a:cubicBezTo>
                  <a:cubicBezTo>
                    <a:pt x="1201" y="2413"/>
                    <a:pt x="1286" y="2394"/>
                    <a:pt x="1364" y="2354"/>
                  </a:cubicBezTo>
                  <a:lnTo>
                    <a:pt x="1924" y="2075"/>
                  </a:lnTo>
                  <a:cubicBezTo>
                    <a:pt x="2112" y="1981"/>
                    <a:pt x="2232" y="1787"/>
                    <a:pt x="2232" y="1576"/>
                  </a:cubicBezTo>
                  <a:lnTo>
                    <a:pt x="22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128"/>
            <p:cNvSpPr/>
            <p:nvPr/>
          </p:nvSpPr>
          <p:spPr>
            <a:xfrm>
              <a:off x="8056108" y="1435136"/>
              <a:ext cx="39052" cy="62722"/>
            </a:xfrm>
            <a:custGeom>
              <a:avLst/>
              <a:gdLst/>
              <a:ahLst/>
              <a:cxnLst/>
              <a:rect l="l" t="t" r="r" b="b"/>
              <a:pathLst>
                <a:path w="1503" h="2414" extrusionOk="0">
                  <a:moveTo>
                    <a:pt x="727" y="0"/>
                  </a:moveTo>
                  <a:lnTo>
                    <a:pt x="727" y="1576"/>
                  </a:lnTo>
                  <a:cubicBezTo>
                    <a:pt x="727" y="1787"/>
                    <a:pt x="609" y="1981"/>
                    <a:pt x="421" y="2075"/>
                  </a:cubicBezTo>
                  <a:lnTo>
                    <a:pt x="1" y="2284"/>
                  </a:lnTo>
                  <a:lnTo>
                    <a:pt x="139" y="2354"/>
                  </a:lnTo>
                  <a:cubicBezTo>
                    <a:pt x="217" y="2394"/>
                    <a:pt x="302" y="2413"/>
                    <a:pt x="387" y="2413"/>
                  </a:cubicBezTo>
                  <a:cubicBezTo>
                    <a:pt x="472" y="2413"/>
                    <a:pt x="557" y="2394"/>
                    <a:pt x="635" y="2354"/>
                  </a:cubicBezTo>
                  <a:lnTo>
                    <a:pt x="1195" y="2075"/>
                  </a:lnTo>
                  <a:cubicBezTo>
                    <a:pt x="1383" y="1981"/>
                    <a:pt x="1503" y="1787"/>
                    <a:pt x="1503" y="1576"/>
                  </a:cubicBezTo>
                  <a:lnTo>
                    <a:pt x="1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128"/>
            <p:cNvSpPr/>
            <p:nvPr/>
          </p:nvSpPr>
          <p:spPr>
            <a:xfrm>
              <a:off x="8008248" y="1354694"/>
              <a:ext cx="115830" cy="86911"/>
            </a:xfrm>
            <a:custGeom>
              <a:avLst/>
              <a:gdLst/>
              <a:ahLst/>
              <a:cxnLst/>
              <a:rect l="l" t="t" r="r" b="b"/>
              <a:pathLst>
                <a:path w="4458" h="3345" extrusionOk="0">
                  <a:moveTo>
                    <a:pt x="278" y="0"/>
                  </a:moveTo>
                  <a:cubicBezTo>
                    <a:pt x="123" y="0"/>
                    <a:pt x="1" y="126"/>
                    <a:pt x="1" y="280"/>
                  </a:cubicBezTo>
                  <a:lnTo>
                    <a:pt x="1" y="2788"/>
                  </a:lnTo>
                  <a:cubicBezTo>
                    <a:pt x="1" y="3094"/>
                    <a:pt x="249" y="3345"/>
                    <a:pt x="557" y="3345"/>
                  </a:cubicBezTo>
                  <a:lnTo>
                    <a:pt x="3901" y="3345"/>
                  </a:lnTo>
                  <a:cubicBezTo>
                    <a:pt x="4210" y="3345"/>
                    <a:pt x="4458" y="3094"/>
                    <a:pt x="4458" y="2788"/>
                  </a:cubicBezTo>
                  <a:lnTo>
                    <a:pt x="4458" y="280"/>
                  </a:lnTo>
                  <a:cubicBezTo>
                    <a:pt x="4458" y="126"/>
                    <a:pt x="4335" y="0"/>
                    <a:pt x="4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p128"/>
            <p:cNvSpPr/>
            <p:nvPr/>
          </p:nvSpPr>
          <p:spPr>
            <a:xfrm>
              <a:off x="8089495" y="1354694"/>
              <a:ext cx="34583" cy="86911"/>
            </a:xfrm>
            <a:custGeom>
              <a:avLst/>
              <a:gdLst/>
              <a:ahLst/>
              <a:cxnLst/>
              <a:rect l="l" t="t" r="r" b="b"/>
              <a:pathLst>
                <a:path w="1331" h="3345" extrusionOk="0">
                  <a:moveTo>
                    <a:pt x="278" y="0"/>
                  </a:moveTo>
                  <a:cubicBezTo>
                    <a:pt x="432" y="0"/>
                    <a:pt x="557" y="126"/>
                    <a:pt x="557" y="280"/>
                  </a:cubicBezTo>
                  <a:lnTo>
                    <a:pt x="557" y="2788"/>
                  </a:lnTo>
                  <a:cubicBezTo>
                    <a:pt x="557" y="3094"/>
                    <a:pt x="309" y="3345"/>
                    <a:pt x="1" y="3345"/>
                  </a:cubicBezTo>
                  <a:lnTo>
                    <a:pt x="774" y="3345"/>
                  </a:lnTo>
                  <a:cubicBezTo>
                    <a:pt x="1083" y="3345"/>
                    <a:pt x="1331" y="3094"/>
                    <a:pt x="1331" y="2788"/>
                  </a:cubicBezTo>
                  <a:lnTo>
                    <a:pt x="1331" y="280"/>
                  </a:lnTo>
                  <a:cubicBezTo>
                    <a:pt x="1331" y="126"/>
                    <a:pt x="1208" y="0"/>
                    <a:pt x="1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p128"/>
            <p:cNvSpPr/>
            <p:nvPr/>
          </p:nvSpPr>
          <p:spPr>
            <a:xfrm>
              <a:off x="8037166" y="1291634"/>
              <a:ext cx="57993" cy="120975"/>
            </a:xfrm>
            <a:custGeom>
              <a:avLst/>
              <a:gdLst/>
              <a:ahLst/>
              <a:cxnLst/>
              <a:rect l="l" t="t" r="r" b="b"/>
              <a:pathLst>
                <a:path w="2232" h="4656" extrusionOk="0">
                  <a:moveTo>
                    <a:pt x="1" y="0"/>
                  </a:moveTo>
                  <a:lnTo>
                    <a:pt x="1" y="4395"/>
                  </a:lnTo>
                  <a:cubicBezTo>
                    <a:pt x="1" y="4541"/>
                    <a:pt x="118" y="4656"/>
                    <a:pt x="262" y="4656"/>
                  </a:cubicBezTo>
                  <a:lnTo>
                    <a:pt x="1971" y="4656"/>
                  </a:lnTo>
                  <a:cubicBezTo>
                    <a:pt x="2114" y="4656"/>
                    <a:pt x="2232" y="4541"/>
                    <a:pt x="2232" y="4395"/>
                  </a:cubicBezTo>
                  <a:lnTo>
                    <a:pt x="22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128"/>
            <p:cNvSpPr/>
            <p:nvPr/>
          </p:nvSpPr>
          <p:spPr>
            <a:xfrm>
              <a:off x="8074971" y="1291634"/>
              <a:ext cx="20188" cy="120975"/>
            </a:xfrm>
            <a:custGeom>
              <a:avLst/>
              <a:gdLst/>
              <a:ahLst/>
              <a:cxnLst/>
              <a:rect l="l" t="t" r="r" b="b"/>
              <a:pathLst>
                <a:path w="777" h="4656" extrusionOk="0">
                  <a:moveTo>
                    <a:pt x="1" y="0"/>
                  </a:moveTo>
                  <a:lnTo>
                    <a:pt x="1" y="4656"/>
                  </a:lnTo>
                  <a:lnTo>
                    <a:pt x="516" y="4656"/>
                  </a:lnTo>
                  <a:cubicBezTo>
                    <a:pt x="659" y="4656"/>
                    <a:pt x="777" y="4541"/>
                    <a:pt x="777" y="4395"/>
                  </a:cubicBezTo>
                  <a:lnTo>
                    <a:pt x="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128"/>
            <p:cNvSpPr/>
            <p:nvPr/>
          </p:nvSpPr>
          <p:spPr>
            <a:xfrm>
              <a:off x="8022720" y="1267808"/>
              <a:ext cx="86911" cy="28996"/>
            </a:xfrm>
            <a:custGeom>
              <a:avLst/>
              <a:gdLst/>
              <a:ahLst/>
              <a:cxnLst/>
              <a:rect l="l" t="t" r="r" b="b"/>
              <a:pathLst>
                <a:path w="3345" h="1116" extrusionOk="0">
                  <a:moveTo>
                    <a:pt x="261" y="0"/>
                  </a:moveTo>
                  <a:cubicBezTo>
                    <a:pt x="118" y="0"/>
                    <a:pt x="0" y="118"/>
                    <a:pt x="0" y="262"/>
                  </a:cubicBezTo>
                  <a:lnTo>
                    <a:pt x="0" y="855"/>
                  </a:lnTo>
                  <a:cubicBezTo>
                    <a:pt x="0" y="998"/>
                    <a:pt x="118" y="1116"/>
                    <a:pt x="261" y="1116"/>
                  </a:cubicBezTo>
                  <a:lnTo>
                    <a:pt x="3083" y="1116"/>
                  </a:lnTo>
                  <a:cubicBezTo>
                    <a:pt x="3227" y="1116"/>
                    <a:pt x="3344" y="998"/>
                    <a:pt x="3344" y="855"/>
                  </a:cubicBezTo>
                  <a:lnTo>
                    <a:pt x="3344" y="262"/>
                  </a:lnTo>
                  <a:cubicBezTo>
                    <a:pt x="3344" y="118"/>
                    <a:pt x="3227" y="0"/>
                    <a:pt x="30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128"/>
            <p:cNvSpPr/>
            <p:nvPr/>
          </p:nvSpPr>
          <p:spPr>
            <a:xfrm>
              <a:off x="8082506" y="1267808"/>
              <a:ext cx="27126" cy="28996"/>
            </a:xfrm>
            <a:custGeom>
              <a:avLst/>
              <a:gdLst/>
              <a:ahLst/>
              <a:cxnLst/>
              <a:rect l="l" t="t" r="r" b="b"/>
              <a:pathLst>
                <a:path w="1044" h="1116" extrusionOk="0">
                  <a:moveTo>
                    <a:pt x="1" y="0"/>
                  </a:moveTo>
                  <a:cubicBezTo>
                    <a:pt x="150" y="0"/>
                    <a:pt x="270" y="120"/>
                    <a:pt x="270" y="269"/>
                  </a:cubicBezTo>
                  <a:lnTo>
                    <a:pt x="270" y="847"/>
                  </a:lnTo>
                  <a:cubicBezTo>
                    <a:pt x="270" y="996"/>
                    <a:pt x="150" y="1116"/>
                    <a:pt x="1" y="1116"/>
                  </a:cubicBezTo>
                  <a:lnTo>
                    <a:pt x="774" y="1116"/>
                  </a:lnTo>
                  <a:cubicBezTo>
                    <a:pt x="923" y="1116"/>
                    <a:pt x="1043" y="996"/>
                    <a:pt x="1043" y="847"/>
                  </a:cubicBez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128"/>
            <p:cNvSpPr/>
            <p:nvPr/>
          </p:nvSpPr>
          <p:spPr>
            <a:xfrm>
              <a:off x="7892366" y="1514019"/>
              <a:ext cx="72465" cy="28945"/>
            </a:xfrm>
            <a:custGeom>
              <a:avLst/>
              <a:gdLst/>
              <a:ahLst/>
              <a:cxnLst/>
              <a:rect l="l" t="t" r="r" b="b"/>
              <a:pathLst>
                <a:path w="2789" h="1114" extrusionOk="0">
                  <a:moveTo>
                    <a:pt x="262" y="0"/>
                  </a:moveTo>
                  <a:cubicBezTo>
                    <a:pt x="118" y="0"/>
                    <a:pt x="1" y="115"/>
                    <a:pt x="1" y="262"/>
                  </a:cubicBezTo>
                  <a:lnTo>
                    <a:pt x="1" y="852"/>
                  </a:lnTo>
                  <a:cubicBezTo>
                    <a:pt x="1" y="998"/>
                    <a:pt x="118" y="1113"/>
                    <a:pt x="262" y="1113"/>
                  </a:cubicBezTo>
                  <a:lnTo>
                    <a:pt x="2527" y="1113"/>
                  </a:lnTo>
                  <a:cubicBezTo>
                    <a:pt x="2671" y="1113"/>
                    <a:pt x="2789" y="998"/>
                    <a:pt x="2789" y="852"/>
                  </a:cubicBezTo>
                  <a:lnTo>
                    <a:pt x="2789" y="262"/>
                  </a:lnTo>
                  <a:cubicBezTo>
                    <a:pt x="2789" y="115"/>
                    <a:pt x="2671" y="0"/>
                    <a:pt x="2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128"/>
            <p:cNvSpPr/>
            <p:nvPr/>
          </p:nvSpPr>
          <p:spPr>
            <a:xfrm>
              <a:off x="8234296" y="1224366"/>
              <a:ext cx="49107" cy="134485"/>
            </a:xfrm>
            <a:custGeom>
              <a:avLst/>
              <a:gdLst/>
              <a:ahLst/>
              <a:cxnLst/>
              <a:rect l="l" t="t" r="r" b="b"/>
              <a:pathLst>
                <a:path w="1890" h="5176" extrusionOk="0">
                  <a:moveTo>
                    <a:pt x="1" y="0"/>
                  </a:moveTo>
                  <a:cubicBezTo>
                    <a:pt x="617" y="0"/>
                    <a:pt x="1116" y="499"/>
                    <a:pt x="1116" y="1116"/>
                  </a:cubicBezTo>
                  <a:lnTo>
                    <a:pt x="1116" y="4635"/>
                  </a:lnTo>
                  <a:cubicBezTo>
                    <a:pt x="1116" y="4896"/>
                    <a:pt x="936" y="5118"/>
                    <a:pt x="685" y="5176"/>
                  </a:cubicBezTo>
                  <a:lnTo>
                    <a:pt x="1406" y="5082"/>
                  </a:lnTo>
                  <a:cubicBezTo>
                    <a:pt x="1683" y="5045"/>
                    <a:pt x="1890" y="4807"/>
                    <a:pt x="1890" y="4528"/>
                  </a:cubicBezTo>
                  <a:lnTo>
                    <a:pt x="1890" y="1116"/>
                  </a:lnTo>
                  <a:cubicBezTo>
                    <a:pt x="1890" y="499"/>
                    <a:pt x="1391"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128"/>
            <p:cNvSpPr/>
            <p:nvPr/>
          </p:nvSpPr>
          <p:spPr>
            <a:xfrm>
              <a:off x="7937653" y="1514019"/>
              <a:ext cx="27178" cy="28945"/>
            </a:xfrm>
            <a:custGeom>
              <a:avLst/>
              <a:gdLst/>
              <a:ahLst/>
              <a:cxnLst/>
              <a:rect l="l" t="t" r="r" b="b"/>
              <a:pathLst>
                <a:path w="1046" h="1114" extrusionOk="0">
                  <a:moveTo>
                    <a:pt x="1" y="0"/>
                  </a:moveTo>
                  <a:cubicBezTo>
                    <a:pt x="149" y="0"/>
                    <a:pt x="270" y="120"/>
                    <a:pt x="270" y="269"/>
                  </a:cubicBezTo>
                  <a:lnTo>
                    <a:pt x="270" y="844"/>
                  </a:lnTo>
                  <a:cubicBezTo>
                    <a:pt x="270" y="993"/>
                    <a:pt x="149" y="1113"/>
                    <a:pt x="1" y="1113"/>
                  </a:cubicBezTo>
                  <a:lnTo>
                    <a:pt x="776" y="1113"/>
                  </a:lnTo>
                  <a:cubicBezTo>
                    <a:pt x="925" y="1113"/>
                    <a:pt x="1046" y="993"/>
                    <a:pt x="1046" y="844"/>
                  </a:cubicBezTo>
                  <a:lnTo>
                    <a:pt x="1046" y="269"/>
                  </a:lnTo>
                  <a:cubicBezTo>
                    <a:pt x="1046" y="120"/>
                    <a:pt x="925" y="0"/>
                    <a:pt x="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2" name="Google Shape;10752;p128"/>
          <p:cNvGrpSpPr/>
          <p:nvPr/>
        </p:nvGrpSpPr>
        <p:grpSpPr>
          <a:xfrm>
            <a:off x="904047" y="1804413"/>
            <a:ext cx="347568" cy="434479"/>
            <a:chOff x="904035" y="1804425"/>
            <a:chExt cx="347568" cy="434479"/>
          </a:xfrm>
        </p:grpSpPr>
        <p:sp>
          <p:nvSpPr>
            <p:cNvPr id="10753" name="Google Shape;10753;p128"/>
            <p:cNvSpPr/>
            <p:nvPr/>
          </p:nvSpPr>
          <p:spPr>
            <a:xfrm>
              <a:off x="904035" y="2108524"/>
              <a:ext cx="347568" cy="130354"/>
            </a:xfrm>
            <a:custGeom>
              <a:avLst/>
              <a:gdLst/>
              <a:ahLst/>
              <a:cxnLst/>
              <a:rect l="l" t="t" r="r" b="b"/>
              <a:pathLst>
                <a:path w="13377" h="5017" extrusionOk="0">
                  <a:moveTo>
                    <a:pt x="102" y="1"/>
                  </a:moveTo>
                  <a:lnTo>
                    <a:pt x="0" y="2788"/>
                  </a:lnTo>
                  <a:cubicBezTo>
                    <a:pt x="0" y="4019"/>
                    <a:pt x="998" y="5017"/>
                    <a:pt x="2229" y="5017"/>
                  </a:cubicBezTo>
                  <a:lnTo>
                    <a:pt x="11148" y="5017"/>
                  </a:lnTo>
                  <a:lnTo>
                    <a:pt x="11705" y="4881"/>
                  </a:lnTo>
                  <a:lnTo>
                    <a:pt x="12261" y="5017"/>
                  </a:lnTo>
                  <a:lnTo>
                    <a:pt x="12820" y="5017"/>
                  </a:lnTo>
                  <a:cubicBezTo>
                    <a:pt x="13126" y="5017"/>
                    <a:pt x="13377" y="4766"/>
                    <a:pt x="13377" y="4460"/>
                  </a:cubicBezTo>
                  <a:lnTo>
                    <a:pt x="13377" y="3345"/>
                  </a:lnTo>
                  <a:lnTo>
                    <a:pt x="13037" y="2535"/>
                  </a:lnTo>
                  <a:lnTo>
                    <a:pt x="13377" y="1242"/>
                  </a:lnTo>
                  <a:lnTo>
                    <a:pt x="133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4" name="Google Shape;10754;p128"/>
            <p:cNvSpPr/>
            <p:nvPr/>
          </p:nvSpPr>
          <p:spPr>
            <a:xfrm>
              <a:off x="933005" y="2137521"/>
              <a:ext cx="318597" cy="72387"/>
            </a:xfrm>
            <a:custGeom>
              <a:avLst/>
              <a:gdLst/>
              <a:ahLst/>
              <a:cxnLst/>
              <a:rect l="l" t="t" r="r" b="b"/>
              <a:pathLst>
                <a:path w="12262" h="2786" extrusionOk="0">
                  <a:moveTo>
                    <a:pt x="12262" y="0"/>
                  </a:moveTo>
                  <a:cubicBezTo>
                    <a:pt x="12262" y="309"/>
                    <a:pt x="12011" y="557"/>
                    <a:pt x="11705" y="557"/>
                  </a:cubicBezTo>
                  <a:lnTo>
                    <a:pt x="1114" y="557"/>
                  </a:lnTo>
                  <a:cubicBezTo>
                    <a:pt x="500" y="557"/>
                    <a:pt x="1" y="1056"/>
                    <a:pt x="1" y="1672"/>
                  </a:cubicBezTo>
                  <a:cubicBezTo>
                    <a:pt x="1" y="2286"/>
                    <a:pt x="500" y="2785"/>
                    <a:pt x="1114" y="2785"/>
                  </a:cubicBezTo>
                  <a:lnTo>
                    <a:pt x="11705" y="2785"/>
                  </a:lnTo>
                  <a:cubicBezTo>
                    <a:pt x="12011" y="2785"/>
                    <a:pt x="12262" y="2537"/>
                    <a:pt x="12262" y="2229"/>
                  </a:cubicBezTo>
                  <a:lnTo>
                    <a:pt x="122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128"/>
            <p:cNvSpPr/>
            <p:nvPr/>
          </p:nvSpPr>
          <p:spPr>
            <a:xfrm>
              <a:off x="1216968" y="2137521"/>
              <a:ext cx="34635" cy="72387"/>
            </a:xfrm>
            <a:custGeom>
              <a:avLst/>
              <a:gdLst/>
              <a:ahLst/>
              <a:cxnLst/>
              <a:rect l="l" t="t" r="r" b="b"/>
              <a:pathLst>
                <a:path w="1333" h="2786" extrusionOk="0">
                  <a:moveTo>
                    <a:pt x="1333" y="0"/>
                  </a:moveTo>
                  <a:cubicBezTo>
                    <a:pt x="1333" y="309"/>
                    <a:pt x="1082" y="557"/>
                    <a:pt x="776" y="557"/>
                  </a:cubicBezTo>
                  <a:lnTo>
                    <a:pt x="559" y="557"/>
                  </a:lnTo>
                  <a:lnTo>
                    <a:pt x="559" y="2229"/>
                  </a:lnTo>
                  <a:cubicBezTo>
                    <a:pt x="559" y="2537"/>
                    <a:pt x="309" y="2785"/>
                    <a:pt x="0" y="2785"/>
                  </a:cubicBezTo>
                  <a:lnTo>
                    <a:pt x="776" y="2785"/>
                  </a:lnTo>
                  <a:cubicBezTo>
                    <a:pt x="1082" y="2785"/>
                    <a:pt x="1333" y="2537"/>
                    <a:pt x="1333" y="2229"/>
                  </a:cubicBezTo>
                  <a:lnTo>
                    <a:pt x="1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128"/>
            <p:cNvSpPr/>
            <p:nvPr/>
          </p:nvSpPr>
          <p:spPr>
            <a:xfrm>
              <a:off x="976448" y="2180963"/>
              <a:ext cx="57941" cy="57941"/>
            </a:xfrm>
            <a:custGeom>
              <a:avLst/>
              <a:gdLst/>
              <a:ahLst/>
              <a:cxnLst/>
              <a:rect l="l" t="t" r="r" b="b"/>
              <a:pathLst>
                <a:path w="2230" h="2230" extrusionOk="0">
                  <a:moveTo>
                    <a:pt x="1" y="0"/>
                  </a:moveTo>
                  <a:lnTo>
                    <a:pt x="1" y="1949"/>
                  </a:lnTo>
                  <a:cubicBezTo>
                    <a:pt x="1" y="2118"/>
                    <a:pt x="139" y="2229"/>
                    <a:pt x="282" y="2229"/>
                  </a:cubicBezTo>
                  <a:cubicBezTo>
                    <a:pt x="351" y="2229"/>
                    <a:pt x="420" y="2204"/>
                    <a:pt x="476" y="2148"/>
                  </a:cubicBezTo>
                  <a:lnTo>
                    <a:pt x="918" y="1704"/>
                  </a:lnTo>
                  <a:cubicBezTo>
                    <a:pt x="973" y="1650"/>
                    <a:pt x="1044" y="1623"/>
                    <a:pt x="1115" y="1623"/>
                  </a:cubicBezTo>
                  <a:cubicBezTo>
                    <a:pt x="1186" y="1623"/>
                    <a:pt x="1257" y="1650"/>
                    <a:pt x="1312" y="1704"/>
                  </a:cubicBezTo>
                  <a:lnTo>
                    <a:pt x="1754" y="2148"/>
                  </a:lnTo>
                  <a:cubicBezTo>
                    <a:pt x="1810" y="2204"/>
                    <a:pt x="1880" y="2229"/>
                    <a:pt x="1948" y="2229"/>
                  </a:cubicBezTo>
                  <a:cubicBezTo>
                    <a:pt x="2091" y="2229"/>
                    <a:pt x="2229" y="2118"/>
                    <a:pt x="2229" y="1949"/>
                  </a:cubicBezTo>
                  <a:lnTo>
                    <a:pt x="2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128"/>
            <p:cNvSpPr/>
            <p:nvPr/>
          </p:nvSpPr>
          <p:spPr>
            <a:xfrm>
              <a:off x="1216968" y="2108524"/>
              <a:ext cx="34635" cy="130354"/>
            </a:xfrm>
            <a:custGeom>
              <a:avLst/>
              <a:gdLst/>
              <a:ahLst/>
              <a:cxnLst/>
              <a:rect l="l" t="t" r="r" b="b"/>
              <a:pathLst>
                <a:path w="1333" h="5017" extrusionOk="0">
                  <a:moveTo>
                    <a:pt x="559" y="1"/>
                  </a:moveTo>
                  <a:lnTo>
                    <a:pt x="559" y="4460"/>
                  </a:lnTo>
                  <a:cubicBezTo>
                    <a:pt x="559" y="4766"/>
                    <a:pt x="309" y="5017"/>
                    <a:pt x="0" y="5017"/>
                  </a:cubicBezTo>
                  <a:lnTo>
                    <a:pt x="776" y="5017"/>
                  </a:lnTo>
                  <a:cubicBezTo>
                    <a:pt x="1082" y="5017"/>
                    <a:pt x="1333" y="4766"/>
                    <a:pt x="1333" y="4460"/>
                  </a:cubicBezTo>
                  <a:lnTo>
                    <a:pt x="1333" y="3345"/>
                  </a:lnTo>
                  <a:lnTo>
                    <a:pt x="993" y="2535"/>
                  </a:lnTo>
                  <a:lnTo>
                    <a:pt x="1333" y="1242"/>
                  </a:lnTo>
                  <a:lnTo>
                    <a:pt x="13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128"/>
            <p:cNvSpPr/>
            <p:nvPr/>
          </p:nvSpPr>
          <p:spPr>
            <a:xfrm>
              <a:off x="1231492" y="2137521"/>
              <a:ext cx="20110" cy="72387"/>
            </a:xfrm>
            <a:custGeom>
              <a:avLst/>
              <a:gdLst/>
              <a:ahLst/>
              <a:cxnLst/>
              <a:rect l="l" t="t" r="r" b="b"/>
              <a:pathLst>
                <a:path w="774" h="2786" extrusionOk="0">
                  <a:moveTo>
                    <a:pt x="774" y="0"/>
                  </a:moveTo>
                  <a:cubicBezTo>
                    <a:pt x="774" y="309"/>
                    <a:pt x="523" y="557"/>
                    <a:pt x="217" y="557"/>
                  </a:cubicBezTo>
                  <a:lnTo>
                    <a:pt x="0" y="557"/>
                  </a:lnTo>
                  <a:lnTo>
                    <a:pt x="0" y="2785"/>
                  </a:lnTo>
                  <a:lnTo>
                    <a:pt x="217" y="2785"/>
                  </a:lnTo>
                  <a:cubicBezTo>
                    <a:pt x="523" y="2785"/>
                    <a:pt x="774" y="2537"/>
                    <a:pt x="774" y="2229"/>
                  </a:cubicBezTo>
                  <a:lnTo>
                    <a:pt x="7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128"/>
            <p:cNvSpPr/>
            <p:nvPr/>
          </p:nvSpPr>
          <p:spPr>
            <a:xfrm>
              <a:off x="1014279" y="2180963"/>
              <a:ext cx="20110" cy="57941"/>
            </a:xfrm>
            <a:custGeom>
              <a:avLst/>
              <a:gdLst/>
              <a:ahLst/>
              <a:cxnLst/>
              <a:rect l="l" t="t" r="r" b="b"/>
              <a:pathLst>
                <a:path w="774" h="2230" extrusionOk="0">
                  <a:moveTo>
                    <a:pt x="0" y="0"/>
                  </a:moveTo>
                  <a:lnTo>
                    <a:pt x="0" y="1847"/>
                  </a:lnTo>
                  <a:lnTo>
                    <a:pt x="298" y="2148"/>
                  </a:lnTo>
                  <a:cubicBezTo>
                    <a:pt x="354" y="2204"/>
                    <a:pt x="424" y="2229"/>
                    <a:pt x="492" y="2229"/>
                  </a:cubicBezTo>
                  <a:cubicBezTo>
                    <a:pt x="635" y="2229"/>
                    <a:pt x="773" y="2118"/>
                    <a:pt x="773" y="1949"/>
                  </a:cubicBezTo>
                  <a:lnTo>
                    <a:pt x="7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128"/>
            <p:cNvSpPr/>
            <p:nvPr/>
          </p:nvSpPr>
          <p:spPr>
            <a:xfrm>
              <a:off x="933005" y="2174364"/>
              <a:ext cx="318597" cy="13147"/>
            </a:xfrm>
            <a:custGeom>
              <a:avLst/>
              <a:gdLst/>
              <a:ahLst/>
              <a:cxnLst/>
              <a:rect l="l" t="t" r="r" b="b"/>
              <a:pathLst>
                <a:path w="12262" h="506" extrusionOk="0">
                  <a:moveTo>
                    <a:pt x="29" y="1"/>
                  </a:moveTo>
                  <a:cubicBezTo>
                    <a:pt x="11" y="82"/>
                    <a:pt x="1" y="165"/>
                    <a:pt x="1" y="254"/>
                  </a:cubicBezTo>
                  <a:cubicBezTo>
                    <a:pt x="1" y="341"/>
                    <a:pt x="11" y="424"/>
                    <a:pt x="29" y="505"/>
                  </a:cubicBezTo>
                  <a:lnTo>
                    <a:pt x="12262" y="505"/>
                  </a:lnTo>
                  <a:lnTo>
                    <a:pt x="122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128"/>
            <p:cNvSpPr/>
            <p:nvPr/>
          </p:nvSpPr>
          <p:spPr>
            <a:xfrm>
              <a:off x="1193688" y="2119333"/>
              <a:ext cx="28945" cy="119545"/>
            </a:xfrm>
            <a:custGeom>
              <a:avLst/>
              <a:gdLst/>
              <a:ahLst/>
              <a:cxnLst/>
              <a:rect l="l" t="t" r="r" b="b"/>
              <a:pathLst>
                <a:path w="1114" h="4601" extrusionOk="0">
                  <a:moveTo>
                    <a:pt x="557" y="0"/>
                  </a:moveTo>
                  <a:lnTo>
                    <a:pt x="0" y="141"/>
                  </a:lnTo>
                  <a:lnTo>
                    <a:pt x="0" y="4601"/>
                  </a:lnTo>
                  <a:lnTo>
                    <a:pt x="1113" y="4601"/>
                  </a:lnTo>
                  <a:lnTo>
                    <a:pt x="1113" y="141"/>
                  </a:lnTo>
                  <a:lnTo>
                    <a:pt x="5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128"/>
            <p:cNvSpPr/>
            <p:nvPr/>
          </p:nvSpPr>
          <p:spPr>
            <a:xfrm>
              <a:off x="904035" y="1804425"/>
              <a:ext cx="347568" cy="376564"/>
            </a:xfrm>
            <a:custGeom>
              <a:avLst/>
              <a:gdLst/>
              <a:ahLst/>
              <a:cxnLst/>
              <a:rect l="l" t="t" r="r" b="b"/>
              <a:pathLst>
                <a:path w="13377" h="14493" extrusionOk="0">
                  <a:moveTo>
                    <a:pt x="2229" y="0"/>
                  </a:moveTo>
                  <a:cubicBezTo>
                    <a:pt x="998" y="0"/>
                    <a:pt x="0" y="998"/>
                    <a:pt x="0" y="2229"/>
                  </a:cubicBezTo>
                  <a:lnTo>
                    <a:pt x="0" y="14492"/>
                  </a:lnTo>
                  <a:cubicBezTo>
                    <a:pt x="0" y="13259"/>
                    <a:pt x="998" y="12261"/>
                    <a:pt x="2229" y="12261"/>
                  </a:cubicBezTo>
                  <a:lnTo>
                    <a:pt x="12820" y="12261"/>
                  </a:lnTo>
                  <a:cubicBezTo>
                    <a:pt x="13129" y="12261"/>
                    <a:pt x="13377" y="12013"/>
                    <a:pt x="13377" y="11705"/>
                  </a:cubicBezTo>
                  <a:lnTo>
                    <a:pt x="13377" y="557"/>
                  </a:lnTo>
                  <a:cubicBezTo>
                    <a:pt x="13377" y="251"/>
                    <a:pt x="13126" y="0"/>
                    <a:pt x="12820" y="0"/>
                  </a:cubicBezTo>
                  <a:lnTo>
                    <a:pt x="12261" y="0"/>
                  </a:lnTo>
                  <a:lnTo>
                    <a:pt x="11739" y="91"/>
                  </a:lnTo>
                  <a:lnTo>
                    <a:pt x="111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128"/>
            <p:cNvSpPr/>
            <p:nvPr/>
          </p:nvSpPr>
          <p:spPr>
            <a:xfrm>
              <a:off x="1019891" y="1847868"/>
              <a:ext cx="115856" cy="43469"/>
            </a:xfrm>
            <a:custGeom>
              <a:avLst/>
              <a:gdLst/>
              <a:ahLst/>
              <a:cxnLst/>
              <a:rect l="l" t="t" r="r" b="b"/>
              <a:pathLst>
                <a:path w="4459" h="1673" extrusionOk="0">
                  <a:moveTo>
                    <a:pt x="262" y="0"/>
                  </a:moveTo>
                  <a:cubicBezTo>
                    <a:pt x="116" y="0"/>
                    <a:pt x="1" y="118"/>
                    <a:pt x="1" y="261"/>
                  </a:cubicBezTo>
                  <a:lnTo>
                    <a:pt x="1" y="1411"/>
                  </a:lnTo>
                  <a:cubicBezTo>
                    <a:pt x="1" y="1555"/>
                    <a:pt x="116" y="1672"/>
                    <a:pt x="262" y="1672"/>
                  </a:cubicBezTo>
                  <a:lnTo>
                    <a:pt x="4197" y="1672"/>
                  </a:lnTo>
                  <a:cubicBezTo>
                    <a:pt x="4343" y="1672"/>
                    <a:pt x="4458" y="1555"/>
                    <a:pt x="4458" y="1411"/>
                  </a:cubicBezTo>
                  <a:lnTo>
                    <a:pt x="4458" y="261"/>
                  </a:lnTo>
                  <a:cubicBezTo>
                    <a:pt x="4458" y="118"/>
                    <a:pt x="4343" y="0"/>
                    <a:pt x="4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p128"/>
            <p:cNvSpPr/>
            <p:nvPr/>
          </p:nvSpPr>
          <p:spPr>
            <a:xfrm>
              <a:off x="1108621" y="1847868"/>
              <a:ext cx="27126" cy="43469"/>
            </a:xfrm>
            <a:custGeom>
              <a:avLst/>
              <a:gdLst/>
              <a:ahLst/>
              <a:cxnLst/>
              <a:rect l="l" t="t" r="r" b="b"/>
              <a:pathLst>
                <a:path w="1044" h="1673" extrusionOk="0">
                  <a:moveTo>
                    <a:pt x="1" y="0"/>
                  </a:moveTo>
                  <a:cubicBezTo>
                    <a:pt x="150" y="0"/>
                    <a:pt x="270" y="120"/>
                    <a:pt x="270" y="269"/>
                  </a:cubicBezTo>
                  <a:lnTo>
                    <a:pt x="270" y="1403"/>
                  </a:lnTo>
                  <a:cubicBezTo>
                    <a:pt x="270" y="1552"/>
                    <a:pt x="150" y="1672"/>
                    <a:pt x="1" y="1672"/>
                  </a:cubicBezTo>
                  <a:lnTo>
                    <a:pt x="782" y="1672"/>
                  </a:lnTo>
                  <a:cubicBezTo>
                    <a:pt x="928" y="1672"/>
                    <a:pt x="1043" y="1555"/>
                    <a:pt x="1043" y="1411"/>
                  </a:cubicBezTo>
                  <a:lnTo>
                    <a:pt x="1043" y="261"/>
                  </a:lnTo>
                  <a:cubicBezTo>
                    <a:pt x="1043" y="118"/>
                    <a:pt x="928" y="0"/>
                    <a:pt x="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128"/>
            <p:cNvSpPr/>
            <p:nvPr/>
          </p:nvSpPr>
          <p:spPr>
            <a:xfrm>
              <a:off x="1216968" y="1804425"/>
              <a:ext cx="34635" cy="318597"/>
            </a:xfrm>
            <a:custGeom>
              <a:avLst/>
              <a:gdLst/>
              <a:ahLst/>
              <a:cxnLst/>
              <a:rect l="l" t="t" r="r" b="b"/>
              <a:pathLst>
                <a:path w="1333" h="12262" extrusionOk="0">
                  <a:moveTo>
                    <a:pt x="0" y="0"/>
                  </a:moveTo>
                  <a:cubicBezTo>
                    <a:pt x="309" y="0"/>
                    <a:pt x="559" y="251"/>
                    <a:pt x="559" y="557"/>
                  </a:cubicBezTo>
                  <a:lnTo>
                    <a:pt x="559" y="11705"/>
                  </a:lnTo>
                  <a:cubicBezTo>
                    <a:pt x="559" y="12013"/>
                    <a:pt x="309" y="12261"/>
                    <a:pt x="0" y="12261"/>
                  </a:cubicBezTo>
                  <a:lnTo>
                    <a:pt x="776" y="12261"/>
                  </a:lnTo>
                  <a:cubicBezTo>
                    <a:pt x="1082" y="12261"/>
                    <a:pt x="1333" y="12013"/>
                    <a:pt x="1333" y="11705"/>
                  </a:cubicBezTo>
                  <a:lnTo>
                    <a:pt x="1333" y="557"/>
                  </a:lnTo>
                  <a:cubicBezTo>
                    <a:pt x="1333" y="251"/>
                    <a:pt x="10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128"/>
            <p:cNvSpPr/>
            <p:nvPr/>
          </p:nvSpPr>
          <p:spPr>
            <a:xfrm>
              <a:off x="955402" y="1804425"/>
              <a:ext cx="13147" cy="318987"/>
            </a:xfrm>
            <a:custGeom>
              <a:avLst/>
              <a:gdLst/>
              <a:ahLst/>
              <a:cxnLst/>
              <a:rect l="l" t="t" r="r" b="b"/>
              <a:pathLst>
                <a:path w="506" h="12277" extrusionOk="0">
                  <a:moveTo>
                    <a:pt x="252" y="0"/>
                  </a:moveTo>
                  <a:cubicBezTo>
                    <a:pt x="168" y="0"/>
                    <a:pt x="82" y="5"/>
                    <a:pt x="1" y="16"/>
                  </a:cubicBezTo>
                  <a:lnTo>
                    <a:pt x="1" y="12277"/>
                  </a:lnTo>
                  <a:cubicBezTo>
                    <a:pt x="82" y="12266"/>
                    <a:pt x="168" y="12261"/>
                    <a:pt x="252" y="12261"/>
                  </a:cubicBezTo>
                  <a:lnTo>
                    <a:pt x="505" y="12261"/>
                  </a:lnTo>
                  <a:lnTo>
                    <a:pt x="5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128"/>
            <p:cNvSpPr/>
            <p:nvPr/>
          </p:nvSpPr>
          <p:spPr>
            <a:xfrm>
              <a:off x="1193688" y="1804425"/>
              <a:ext cx="28945" cy="318597"/>
            </a:xfrm>
            <a:custGeom>
              <a:avLst/>
              <a:gdLst/>
              <a:ahLst/>
              <a:cxnLst/>
              <a:rect l="l" t="t" r="r" b="b"/>
              <a:pathLst>
                <a:path w="1114" h="12262" extrusionOk="0">
                  <a:moveTo>
                    <a:pt x="0" y="0"/>
                  </a:moveTo>
                  <a:lnTo>
                    <a:pt x="0" y="12261"/>
                  </a:lnTo>
                  <a:lnTo>
                    <a:pt x="1113" y="12261"/>
                  </a:lnTo>
                  <a:lnTo>
                    <a:pt x="1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8" name="Google Shape;10768;p128"/>
          <p:cNvGrpSpPr/>
          <p:nvPr/>
        </p:nvGrpSpPr>
        <p:grpSpPr>
          <a:xfrm>
            <a:off x="1634247" y="1804425"/>
            <a:ext cx="434479" cy="434453"/>
            <a:chOff x="1634247" y="1804425"/>
            <a:chExt cx="434479" cy="434453"/>
          </a:xfrm>
        </p:grpSpPr>
        <p:sp>
          <p:nvSpPr>
            <p:cNvPr id="10769" name="Google Shape;10769;p128"/>
            <p:cNvSpPr/>
            <p:nvPr/>
          </p:nvSpPr>
          <p:spPr>
            <a:xfrm>
              <a:off x="1648693" y="1905757"/>
              <a:ext cx="405509" cy="293342"/>
            </a:xfrm>
            <a:custGeom>
              <a:avLst/>
              <a:gdLst/>
              <a:ahLst/>
              <a:cxnLst/>
              <a:rect l="l" t="t" r="r" b="b"/>
              <a:pathLst>
                <a:path w="15607" h="11290" extrusionOk="0">
                  <a:moveTo>
                    <a:pt x="1116" y="1"/>
                  </a:moveTo>
                  <a:cubicBezTo>
                    <a:pt x="500" y="1"/>
                    <a:pt x="1" y="500"/>
                    <a:pt x="1" y="1116"/>
                  </a:cubicBezTo>
                  <a:lnTo>
                    <a:pt x="1" y="11290"/>
                  </a:lnTo>
                  <a:lnTo>
                    <a:pt x="15606" y="11290"/>
                  </a:lnTo>
                  <a:lnTo>
                    <a:pt x="15606" y="1116"/>
                  </a:lnTo>
                  <a:cubicBezTo>
                    <a:pt x="15606" y="500"/>
                    <a:pt x="15107" y="1"/>
                    <a:pt x="14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128"/>
            <p:cNvSpPr/>
            <p:nvPr/>
          </p:nvSpPr>
          <p:spPr>
            <a:xfrm>
              <a:off x="1677690" y="1934753"/>
              <a:ext cx="347594" cy="264346"/>
            </a:xfrm>
            <a:custGeom>
              <a:avLst/>
              <a:gdLst/>
              <a:ahLst/>
              <a:cxnLst/>
              <a:rect l="l" t="t" r="r" b="b"/>
              <a:pathLst>
                <a:path w="13378" h="10174" extrusionOk="0">
                  <a:moveTo>
                    <a:pt x="557" y="0"/>
                  </a:moveTo>
                  <a:cubicBezTo>
                    <a:pt x="249" y="0"/>
                    <a:pt x="0" y="251"/>
                    <a:pt x="0" y="557"/>
                  </a:cubicBezTo>
                  <a:lnTo>
                    <a:pt x="0" y="10174"/>
                  </a:lnTo>
                  <a:lnTo>
                    <a:pt x="13377" y="10174"/>
                  </a:lnTo>
                  <a:lnTo>
                    <a:pt x="13377" y="557"/>
                  </a:lnTo>
                  <a:cubicBezTo>
                    <a:pt x="13377" y="251"/>
                    <a:pt x="13126" y="0"/>
                    <a:pt x="12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p128"/>
            <p:cNvSpPr/>
            <p:nvPr/>
          </p:nvSpPr>
          <p:spPr>
            <a:xfrm>
              <a:off x="2005147" y="1905757"/>
              <a:ext cx="49055" cy="293342"/>
            </a:xfrm>
            <a:custGeom>
              <a:avLst/>
              <a:gdLst/>
              <a:ahLst/>
              <a:cxnLst/>
              <a:rect l="l" t="t" r="r" b="b"/>
              <a:pathLst>
                <a:path w="1888" h="11290" extrusionOk="0">
                  <a:moveTo>
                    <a:pt x="1" y="1"/>
                  </a:moveTo>
                  <a:cubicBezTo>
                    <a:pt x="615" y="1"/>
                    <a:pt x="1114" y="500"/>
                    <a:pt x="1114" y="1116"/>
                  </a:cubicBezTo>
                  <a:lnTo>
                    <a:pt x="1114" y="11290"/>
                  </a:lnTo>
                  <a:lnTo>
                    <a:pt x="1887" y="11290"/>
                  </a:lnTo>
                  <a:lnTo>
                    <a:pt x="1887" y="1116"/>
                  </a:lnTo>
                  <a:cubicBezTo>
                    <a:pt x="1887" y="500"/>
                    <a:pt x="1388"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128"/>
            <p:cNvSpPr/>
            <p:nvPr/>
          </p:nvSpPr>
          <p:spPr>
            <a:xfrm>
              <a:off x="1990623" y="1934753"/>
              <a:ext cx="34661" cy="264346"/>
            </a:xfrm>
            <a:custGeom>
              <a:avLst/>
              <a:gdLst/>
              <a:ahLst/>
              <a:cxnLst/>
              <a:rect l="l" t="t" r="r" b="b"/>
              <a:pathLst>
                <a:path w="1334" h="10174" extrusionOk="0">
                  <a:moveTo>
                    <a:pt x="1" y="0"/>
                  </a:moveTo>
                  <a:cubicBezTo>
                    <a:pt x="309" y="0"/>
                    <a:pt x="560" y="251"/>
                    <a:pt x="560" y="557"/>
                  </a:cubicBezTo>
                  <a:lnTo>
                    <a:pt x="560" y="10174"/>
                  </a:lnTo>
                  <a:lnTo>
                    <a:pt x="1333" y="10174"/>
                  </a:lnTo>
                  <a:lnTo>
                    <a:pt x="1333" y="557"/>
                  </a:lnTo>
                  <a:cubicBezTo>
                    <a:pt x="1333" y="251"/>
                    <a:pt x="1082"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128"/>
            <p:cNvSpPr/>
            <p:nvPr/>
          </p:nvSpPr>
          <p:spPr>
            <a:xfrm>
              <a:off x="1706608" y="1804425"/>
              <a:ext cx="289679" cy="380774"/>
            </a:xfrm>
            <a:custGeom>
              <a:avLst/>
              <a:gdLst/>
              <a:ahLst/>
              <a:cxnLst/>
              <a:rect l="l" t="t" r="r" b="b"/>
              <a:pathLst>
                <a:path w="11149" h="14655" extrusionOk="0">
                  <a:moveTo>
                    <a:pt x="559" y="0"/>
                  </a:moveTo>
                  <a:cubicBezTo>
                    <a:pt x="251" y="0"/>
                    <a:pt x="0" y="251"/>
                    <a:pt x="0" y="557"/>
                  </a:cubicBezTo>
                  <a:lnTo>
                    <a:pt x="0" y="14654"/>
                  </a:lnTo>
                  <a:lnTo>
                    <a:pt x="11149" y="14654"/>
                  </a:lnTo>
                  <a:lnTo>
                    <a:pt x="11149" y="5016"/>
                  </a:lnTo>
                  <a:lnTo>
                    <a:pt x="10851" y="4473"/>
                  </a:lnTo>
                  <a:lnTo>
                    <a:pt x="11149" y="3901"/>
                  </a:lnTo>
                  <a:lnTo>
                    <a:pt x="11149" y="557"/>
                  </a:lnTo>
                  <a:cubicBezTo>
                    <a:pt x="11149" y="251"/>
                    <a:pt x="10900" y="0"/>
                    <a:pt x="105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128"/>
            <p:cNvSpPr/>
            <p:nvPr/>
          </p:nvSpPr>
          <p:spPr>
            <a:xfrm>
              <a:off x="1961704" y="1804425"/>
              <a:ext cx="34583" cy="380774"/>
            </a:xfrm>
            <a:custGeom>
              <a:avLst/>
              <a:gdLst/>
              <a:ahLst/>
              <a:cxnLst/>
              <a:rect l="l" t="t" r="r" b="b"/>
              <a:pathLst>
                <a:path w="1331" h="14655" extrusionOk="0">
                  <a:moveTo>
                    <a:pt x="1" y="0"/>
                  </a:moveTo>
                  <a:cubicBezTo>
                    <a:pt x="306" y="0"/>
                    <a:pt x="557" y="251"/>
                    <a:pt x="557" y="557"/>
                  </a:cubicBezTo>
                  <a:lnTo>
                    <a:pt x="557" y="14654"/>
                  </a:lnTo>
                  <a:lnTo>
                    <a:pt x="1331" y="14654"/>
                  </a:lnTo>
                  <a:lnTo>
                    <a:pt x="1331" y="557"/>
                  </a:lnTo>
                  <a:cubicBezTo>
                    <a:pt x="1331" y="251"/>
                    <a:pt x="1082"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128"/>
            <p:cNvSpPr/>
            <p:nvPr/>
          </p:nvSpPr>
          <p:spPr>
            <a:xfrm>
              <a:off x="1735579" y="1949200"/>
              <a:ext cx="150880" cy="29022"/>
            </a:xfrm>
            <a:custGeom>
              <a:avLst/>
              <a:gdLst/>
              <a:ahLst/>
              <a:cxnLst/>
              <a:rect l="l" t="t" r="r" b="b"/>
              <a:pathLst>
                <a:path w="5807" h="1117" extrusionOk="0">
                  <a:moveTo>
                    <a:pt x="281" y="1"/>
                  </a:moveTo>
                  <a:cubicBezTo>
                    <a:pt x="126" y="1"/>
                    <a:pt x="1" y="126"/>
                    <a:pt x="1" y="280"/>
                  </a:cubicBezTo>
                  <a:lnTo>
                    <a:pt x="1" y="837"/>
                  </a:lnTo>
                  <a:cubicBezTo>
                    <a:pt x="1" y="991"/>
                    <a:pt x="126" y="1116"/>
                    <a:pt x="281" y="1116"/>
                  </a:cubicBezTo>
                  <a:lnTo>
                    <a:pt x="5806" y="1116"/>
                  </a:lnTo>
                  <a:lnTo>
                    <a:pt x="5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128"/>
            <p:cNvSpPr/>
            <p:nvPr/>
          </p:nvSpPr>
          <p:spPr>
            <a:xfrm>
              <a:off x="1793494" y="1833396"/>
              <a:ext cx="115908" cy="28945"/>
            </a:xfrm>
            <a:custGeom>
              <a:avLst/>
              <a:gdLst/>
              <a:ahLst/>
              <a:cxnLst/>
              <a:rect l="l" t="t" r="r" b="b"/>
              <a:pathLst>
                <a:path w="4461" h="1114" extrusionOk="0">
                  <a:moveTo>
                    <a:pt x="280" y="1"/>
                  </a:moveTo>
                  <a:cubicBezTo>
                    <a:pt x="126" y="1"/>
                    <a:pt x="1" y="123"/>
                    <a:pt x="1" y="278"/>
                  </a:cubicBezTo>
                  <a:lnTo>
                    <a:pt x="1" y="837"/>
                  </a:lnTo>
                  <a:cubicBezTo>
                    <a:pt x="1" y="991"/>
                    <a:pt x="126" y="1114"/>
                    <a:pt x="280" y="1114"/>
                  </a:cubicBezTo>
                  <a:lnTo>
                    <a:pt x="4181" y="1114"/>
                  </a:lnTo>
                  <a:cubicBezTo>
                    <a:pt x="4335" y="1114"/>
                    <a:pt x="4460" y="991"/>
                    <a:pt x="4460" y="837"/>
                  </a:cubicBezTo>
                  <a:lnTo>
                    <a:pt x="4460" y="278"/>
                  </a:lnTo>
                  <a:cubicBezTo>
                    <a:pt x="4460" y="123"/>
                    <a:pt x="4335" y="1"/>
                    <a:pt x="4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128"/>
            <p:cNvSpPr/>
            <p:nvPr/>
          </p:nvSpPr>
          <p:spPr>
            <a:xfrm>
              <a:off x="1735579" y="2065081"/>
              <a:ext cx="173823" cy="29022"/>
            </a:xfrm>
            <a:custGeom>
              <a:avLst/>
              <a:gdLst/>
              <a:ahLst/>
              <a:cxnLst/>
              <a:rect l="l" t="t" r="r" b="b"/>
              <a:pathLst>
                <a:path w="6690" h="1117" extrusionOk="0">
                  <a:moveTo>
                    <a:pt x="281" y="1"/>
                  </a:moveTo>
                  <a:cubicBezTo>
                    <a:pt x="126" y="1"/>
                    <a:pt x="1" y="126"/>
                    <a:pt x="1" y="280"/>
                  </a:cubicBezTo>
                  <a:lnTo>
                    <a:pt x="1" y="837"/>
                  </a:lnTo>
                  <a:cubicBezTo>
                    <a:pt x="1" y="991"/>
                    <a:pt x="126" y="1116"/>
                    <a:pt x="281" y="1116"/>
                  </a:cubicBezTo>
                  <a:lnTo>
                    <a:pt x="6410" y="1116"/>
                  </a:lnTo>
                  <a:cubicBezTo>
                    <a:pt x="6564" y="1116"/>
                    <a:pt x="6689" y="991"/>
                    <a:pt x="6689" y="837"/>
                  </a:cubicBezTo>
                  <a:lnTo>
                    <a:pt x="6689" y="280"/>
                  </a:lnTo>
                  <a:cubicBezTo>
                    <a:pt x="6689" y="126"/>
                    <a:pt x="6564" y="1"/>
                    <a:pt x="6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p128"/>
            <p:cNvSpPr/>
            <p:nvPr/>
          </p:nvSpPr>
          <p:spPr>
            <a:xfrm>
              <a:off x="1758002" y="2000593"/>
              <a:ext cx="42092" cy="42118"/>
            </a:xfrm>
            <a:custGeom>
              <a:avLst/>
              <a:gdLst/>
              <a:ahLst/>
              <a:cxnLst/>
              <a:rect l="l" t="t" r="r" b="b"/>
              <a:pathLst>
                <a:path w="1620" h="1621" extrusionOk="0">
                  <a:moveTo>
                    <a:pt x="1097" y="505"/>
                  </a:moveTo>
                  <a:cubicBezTo>
                    <a:pt x="1108" y="505"/>
                    <a:pt x="1116" y="513"/>
                    <a:pt x="1116" y="523"/>
                  </a:cubicBezTo>
                  <a:lnTo>
                    <a:pt x="1116" y="1098"/>
                  </a:lnTo>
                  <a:cubicBezTo>
                    <a:pt x="1116" y="1108"/>
                    <a:pt x="1108" y="1116"/>
                    <a:pt x="1097" y="1116"/>
                  </a:cubicBezTo>
                  <a:lnTo>
                    <a:pt x="523" y="1116"/>
                  </a:lnTo>
                  <a:cubicBezTo>
                    <a:pt x="512" y="1116"/>
                    <a:pt x="504" y="1108"/>
                    <a:pt x="504" y="1098"/>
                  </a:cubicBezTo>
                  <a:lnTo>
                    <a:pt x="504" y="523"/>
                  </a:lnTo>
                  <a:cubicBezTo>
                    <a:pt x="504" y="513"/>
                    <a:pt x="512" y="505"/>
                    <a:pt x="523" y="505"/>
                  </a:cubicBezTo>
                  <a:close/>
                  <a:moveTo>
                    <a:pt x="523" y="1"/>
                  </a:moveTo>
                  <a:cubicBezTo>
                    <a:pt x="235" y="1"/>
                    <a:pt x="0" y="236"/>
                    <a:pt x="0" y="523"/>
                  </a:cubicBezTo>
                  <a:lnTo>
                    <a:pt x="0" y="1098"/>
                  </a:lnTo>
                  <a:cubicBezTo>
                    <a:pt x="0" y="1385"/>
                    <a:pt x="235" y="1620"/>
                    <a:pt x="523" y="1620"/>
                  </a:cubicBezTo>
                  <a:lnTo>
                    <a:pt x="1097" y="1620"/>
                  </a:lnTo>
                  <a:cubicBezTo>
                    <a:pt x="1385" y="1620"/>
                    <a:pt x="1620" y="1385"/>
                    <a:pt x="1620" y="1098"/>
                  </a:cubicBezTo>
                  <a:lnTo>
                    <a:pt x="1620" y="523"/>
                  </a:lnTo>
                  <a:cubicBezTo>
                    <a:pt x="1620" y="236"/>
                    <a:pt x="1385"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128"/>
            <p:cNvSpPr/>
            <p:nvPr/>
          </p:nvSpPr>
          <p:spPr>
            <a:xfrm>
              <a:off x="1902776" y="2000593"/>
              <a:ext cx="42118" cy="42118"/>
            </a:xfrm>
            <a:custGeom>
              <a:avLst/>
              <a:gdLst/>
              <a:ahLst/>
              <a:cxnLst/>
              <a:rect l="l" t="t" r="r" b="b"/>
              <a:pathLst>
                <a:path w="1621" h="1621" extrusionOk="0">
                  <a:moveTo>
                    <a:pt x="1101" y="505"/>
                  </a:moveTo>
                  <a:cubicBezTo>
                    <a:pt x="1109" y="505"/>
                    <a:pt x="1117" y="513"/>
                    <a:pt x="1117" y="523"/>
                  </a:cubicBezTo>
                  <a:lnTo>
                    <a:pt x="1117" y="1098"/>
                  </a:lnTo>
                  <a:cubicBezTo>
                    <a:pt x="1117" y="1108"/>
                    <a:pt x="1109" y="1116"/>
                    <a:pt x="1101" y="1116"/>
                  </a:cubicBezTo>
                  <a:lnTo>
                    <a:pt x="523" y="1116"/>
                  </a:lnTo>
                  <a:cubicBezTo>
                    <a:pt x="516" y="1116"/>
                    <a:pt x="508" y="1108"/>
                    <a:pt x="508" y="1098"/>
                  </a:cubicBezTo>
                  <a:lnTo>
                    <a:pt x="508" y="523"/>
                  </a:lnTo>
                  <a:cubicBezTo>
                    <a:pt x="508" y="513"/>
                    <a:pt x="516" y="505"/>
                    <a:pt x="523" y="505"/>
                  </a:cubicBezTo>
                  <a:close/>
                  <a:moveTo>
                    <a:pt x="523" y="1"/>
                  </a:moveTo>
                  <a:cubicBezTo>
                    <a:pt x="236" y="1"/>
                    <a:pt x="1" y="236"/>
                    <a:pt x="1" y="523"/>
                  </a:cubicBezTo>
                  <a:lnTo>
                    <a:pt x="1" y="1098"/>
                  </a:lnTo>
                  <a:cubicBezTo>
                    <a:pt x="1" y="1385"/>
                    <a:pt x="236" y="1620"/>
                    <a:pt x="523" y="1620"/>
                  </a:cubicBezTo>
                  <a:lnTo>
                    <a:pt x="1101" y="1620"/>
                  </a:lnTo>
                  <a:cubicBezTo>
                    <a:pt x="1388" y="1620"/>
                    <a:pt x="1621" y="1385"/>
                    <a:pt x="1621" y="1098"/>
                  </a:cubicBezTo>
                  <a:lnTo>
                    <a:pt x="1621" y="523"/>
                  </a:lnTo>
                  <a:cubicBezTo>
                    <a:pt x="1621" y="236"/>
                    <a:pt x="1388" y="1"/>
                    <a:pt x="1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128"/>
            <p:cNvSpPr/>
            <p:nvPr/>
          </p:nvSpPr>
          <p:spPr>
            <a:xfrm>
              <a:off x="1830415" y="2116475"/>
              <a:ext cx="42118" cy="42118"/>
            </a:xfrm>
            <a:custGeom>
              <a:avLst/>
              <a:gdLst/>
              <a:ahLst/>
              <a:cxnLst/>
              <a:rect l="l" t="t" r="r" b="b"/>
              <a:pathLst>
                <a:path w="1621" h="1621" extrusionOk="0">
                  <a:moveTo>
                    <a:pt x="1098" y="505"/>
                  </a:moveTo>
                  <a:cubicBezTo>
                    <a:pt x="1106" y="505"/>
                    <a:pt x="1114" y="512"/>
                    <a:pt x="1114" y="520"/>
                  </a:cubicBezTo>
                  <a:lnTo>
                    <a:pt x="1114" y="1098"/>
                  </a:lnTo>
                  <a:cubicBezTo>
                    <a:pt x="1114" y="1108"/>
                    <a:pt x="1106" y="1113"/>
                    <a:pt x="1098" y="1113"/>
                  </a:cubicBezTo>
                  <a:lnTo>
                    <a:pt x="521" y="1113"/>
                  </a:lnTo>
                  <a:cubicBezTo>
                    <a:pt x="513" y="1113"/>
                    <a:pt x="505" y="1108"/>
                    <a:pt x="505" y="1098"/>
                  </a:cubicBezTo>
                  <a:lnTo>
                    <a:pt x="505" y="520"/>
                  </a:lnTo>
                  <a:cubicBezTo>
                    <a:pt x="505" y="512"/>
                    <a:pt x="513" y="505"/>
                    <a:pt x="521" y="505"/>
                  </a:cubicBezTo>
                  <a:close/>
                  <a:moveTo>
                    <a:pt x="521" y="0"/>
                  </a:moveTo>
                  <a:cubicBezTo>
                    <a:pt x="233" y="0"/>
                    <a:pt x="1" y="233"/>
                    <a:pt x="1" y="520"/>
                  </a:cubicBezTo>
                  <a:lnTo>
                    <a:pt x="1" y="1098"/>
                  </a:lnTo>
                  <a:cubicBezTo>
                    <a:pt x="1" y="1385"/>
                    <a:pt x="233" y="1620"/>
                    <a:pt x="521" y="1620"/>
                  </a:cubicBezTo>
                  <a:lnTo>
                    <a:pt x="1098" y="1620"/>
                  </a:lnTo>
                  <a:cubicBezTo>
                    <a:pt x="1386" y="1620"/>
                    <a:pt x="1621" y="1385"/>
                    <a:pt x="1621" y="1098"/>
                  </a:cubicBezTo>
                  <a:lnTo>
                    <a:pt x="1621" y="520"/>
                  </a:lnTo>
                  <a:cubicBezTo>
                    <a:pt x="1621" y="233"/>
                    <a:pt x="1386" y="0"/>
                    <a:pt x="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128"/>
            <p:cNvSpPr/>
            <p:nvPr/>
          </p:nvSpPr>
          <p:spPr>
            <a:xfrm>
              <a:off x="1758002" y="2116475"/>
              <a:ext cx="42092" cy="42118"/>
            </a:xfrm>
            <a:custGeom>
              <a:avLst/>
              <a:gdLst/>
              <a:ahLst/>
              <a:cxnLst/>
              <a:rect l="l" t="t" r="r" b="b"/>
              <a:pathLst>
                <a:path w="1620" h="1621" extrusionOk="0">
                  <a:moveTo>
                    <a:pt x="1097" y="505"/>
                  </a:moveTo>
                  <a:cubicBezTo>
                    <a:pt x="1108" y="505"/>
                    <a:pt x="1116" y="512"/>
                    <a:pt x="1116" y="520"/>
                  </a:cubicBezTo>
                  <a:lnTo>
                    <a:pt x="1116" y="1098"/>
                  </a:lnTo>
                  <a:cubicBezTo>
                    <a:pt x="1116" y="1108"/>
                    <a:pt x="1108" y="1113"/>
                    <a:pt x="1097" y="1113"/>
                  </a:cubicBezTo>
                  <a:lnTo>
                    <a:pt x="523" y="1113"/>
                  </a:lnTo>
                  <a:cubicBezTo>
                    <a:pt x="512" y="1113"/>
                    <a:pt x="504" y="1108"/>
                    <a:pt x="504" y="1098"/>
                  </a:cubicBezTo>
                  <a:lnTo>
                    <a:pt x="504" y="520"/>
                  </a:lnTo>
                  <a:cubicBezTo>
                    <a:pt x="504" y="512"/>
                    <a:pt x="512" y="505"/>
                    <a:pt x="523" y="505"/>
                  </a:cubicBezTo>
                  <a:close/>
                  <a:moveTo>
                    <a:pt x="523" y="0"/>
                  </a:moveTo>
                  <a:cubicBezTo>
                    <a:pt x="235" y="0"/>
                    <a:pt x="0" y="233"/>
                    <a:pt x="0" y="520"/>
                  </a:cubicBezTo>
                  <a:lnTo>
                    <a:pt x="0" y="1098"/>
                  </a:lnTo>
                  <a:cubicBezTo>
                    <a:pt x="0" y="1385"/>
                    <a:pt x="235" y="1620"/>
                    <a:pt x="523" y="1620"/>
                  </a:cubicBezTo>
                  <a:lnTo>
                    <a:pt x="1097" y="1620"/>
                  </a:lnTo>
                  <a:cubicBezTo>
                    <a:pt x="1385" y="1620"/>
                    <a:pt x="1620" y="1385"/>
                    <a:pt x="1620" y="1098"/>
                  </a:cubicBezTo>
                  <a:lnTo>
                    <a:pt x="1620" y="520"/>
                  </a:lnTo>
                  <a:cubicBezTo>
                    <a:pt x="1620" y="233"/>
                    <a:pt x="1385" y="0"/>
                    <a:pt x="1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128"/>
            <p:cNvSpPr/>
            <p:nvPr/>
          </p:nvSpPr>
          <p:spPr>
            <a:xfrm>
              <a:off x="1902776" y="2116475"/>
              <a:ext cx="42118" cy="42118"/>
            </a:xfrm>
            <a:custGeom>
              <a:avLst/>
              <a:gdLst/>
              <a:ahLst/>
              <a:cxnLst/>
              <a:rect l="l" t="t" r="r" b="b"/>
              <a:pathLst>
                <a:path w="1621" h="1621" extrusionOk="0">
                  <a:moveTo>
                    <a:pt x="1101" y="505"/>
                  </a:moveTo>
                  <a:cubicBezTo>
                    <a:pt x="1109" y="505"/>
                    <a:pt x="1117" y="512"/>
                    <a:pt x="1117" y="520"/>
                  </a:cubicBezTo>
                  <a:lnTo>
                    <a:pt x="1117" y="1098"/>
                  </a:lnTo>
                  <a:cubicBezTo>
                    <a:pt x="1117" y="1108"/>
                    <a:pt x="1109" y="1113"/>
                    <a:pt x="1101" y="1113"/>
                  </a:cubicBezTo>
                  <a:lnTo>
                    <a:pt x="523" y="1113"/>
                  </a:lnTo>
                  <a:cubicBezTo>
                    <a:pt x="516" y="1113"/>
                    <a:pt x="508" y="1108"/>
                    <a:pt x="508" y="1098"/>
                  </a:cubicBezTo>
                  <a:lnTo>
                    <a:pt x="508" y="520"/>
                  </a:lnTo>
                  <a:cubicBezTo>
                    <a:pt x="508" y="512"/>
                    <a:pt x="516" y="505"/>
                    <a:pt x="523" y="505"/>
                  </a:cubicBezTo>
                  <a:close/>
                  <a:moveTo>
                    <a:pt x="523" y="0"/>
                  </a:moveTo>
                  <a:cubicBezTo>
                    <a:pt x="236" y="0"/>
                    <a:pt x="1" y="233"/>
                    <a:pt x="1" y="520"/>
                  </a:cubicBezTo>
                  <a:lnTo>
                    <a:pt x="1" y="1098"/>
                  </a:lnTo>
                  <a:cubicBezTo>
                    <a:pt x="1" y="1385"/>
                    <a:pt x="236" y="1620"/>
                    <a:pt x="523" y="1620"/>
                  </a:cubicBezTo>
                  <a:lnTo>
                    <a:pt x="1101" y="1620"/>
                  </a:lnTo>
                  <a:cubicBezTo>
                    <a:pt x="1388" y="1620"/>
                    <a:pt x="1621" y="1385"/>
                    <a:pt x="1621" y="1098"/>
                  </a:cubicBezTo>
                  <a:lnTo>
                    <a:pt x="1621" y="520"/>
                  </a:lnTo>
                  <a:cubicBezTo>
                    <a:pt x="1621" y="233"/>
                    <a:pt x="1388" y="0"/>
                    <a:pt x="1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128"/>
            <p:cNvSpPr/>
            <p:nvPr/>
          </p:nvSpPr>
          <p:spPr>
            <a:xfrm>
              <a:off x="1882016" y="1833396"/>
              <a:ext cx="27386" cy="28945"/>
            </a:xfrm>
            <a:custGeom>
              <a:avLst/>
              <a:gdLst/>
              <a:ahLst/>
              <a:cxnLst/>
              <a:rect l="l" t="t" r="r" b="b"/>
              <a:pathLst>
                <a:path w="1054" h="1114" extrusionOk="0">
                  <a:moveTo>
                    <a:pt x="0" y="1"/>
                  </a:moveTo>
                  <a:cubicBezTo>
                    <a:pt x="155" y="1"/>
                    <a:pt x="280" y="123"/>
                    <a:pt x="280" y="278"/>
                  </a:cubicBezTo>
                  <a:lnTo>
                    <a:pt x="280" y="837"/>
                  </a:lnTo>
                  <a:cubicBezTo>
                    <a:pt x="280" y="991"/>
                    <a:pt x="155" y="1114"/>
                    <a:pt x="0" y="1114"/>
                  </a:cubicBezTo>
                  <a:lnTo>
                    <a:pt x="774" y="1114"/>
                  </a:lnTo>
                  <a:cubicBezTo>
                    <a:pt x="928" y="1114"/>
                    <a:pt x="1053" y="991"/>
                    <a:pt x="1053" y="837"/>
                  </a:cubicBezTo>
                  <a:lnTo>
                    <a:pt x="1053" y="278"/>
                  </a:lnTo>
                  <a:cubicBezTo>
                    <a:pt x="1053" y="123"/>
                    <a:pt x="928"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p128"/>
            <p:cNvSpPr/>
            <p:nvPr/>
          </p:nvSpPr>
          <p:spPr>
            <a:xfrm>
              <a:off x="1882016" y="2065081"/>
              <a:ext cx="27386" cy="29022"/>
            </a:xfrm>
            <a:custGeom>
              <a:avLst/>
              <a:gdLst/>
              <a:ahLst/>
              <a:cxnLst/>
              <a:rect l="l" t="t" r="r" b="b"/>
              <a:pathLst>
                <a:path w="1054" h="1117" extrusionOk="0">
                  <a:moveTo>
                    <a:pt x="0" y="1"/>
                  </a:moveTo>
                  <a:cubicBezTo>
                    <a:pt x="155" y="1"/>
                    <a:pt x="280" y="126"/>
                    <a:pt x="280" y="280"/>
                  </a:cubicBezTo>
                  <a:lnTo>
                    <a:pt x="280" y="837"/>
                  </a:lnTo>
                  <a:cubicBezTo>
                    <a:pt x="280" y="991"/>
                    <a:pt x="155" y="1116"/>
                    <a:pt x="0" y="1116"/>
                  </a:cubicBezTo>
                  <a:lnTo>
                    <a:pt x="774" y="1116"/>
                  </a:lnTo>
                  <a:cubicBezTo>
                    <a:pt x="928" y="1116"/>
                    <a:pt x="1053" y="991"/>
                    <a:pt x="1053" y="837"/>
                  </a:cubicBezTo>
                  <a:lnTo>
                    <a:pt x="1053" y="280"/>
                  </a:lnTo>
                  <a:cubicBezTo>
                    <a:pt x="1053" y="126"/>
                    <a:pt x="928"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p128"/>
            <p:cNvSpPr/>
            <p:nvPr/>
          </p:nvSpPr>
          <p:spPr>
            <a:xfrm>
              <a:off x="1795598" y="1864081"/>
              <a:ext cx="213446" cy="213446"/>
            </a:xfrm>
            <a:custGeom>
              <a:avLst/>
              <a:gdLst/>
              <a:ahLst/>
              <a:cxnLst/>
              <a:rect l="l" t="t" r="r" b="b"/>
              <a:pathLst>
                <a:path w="8215" h="8215" extrusionOk="0">
                  <a:moveTo>
                    <a:pt x="6637" y="1"/>
                  </a:moveTo>
                  <a:lnTo>
                    <a:pt x="84" y="6556"/>
                  </a:lnTo>
                  <a:cubicBezTo>
                    <a:pt x="50" y="6587"/>
                    <a:pt x="24" y="6621"/>
                    <a:pt x="1" y="6660"/>
                  </a:cubicBezTo>
                  <a:lnTo>
                    <a:pt x="1555" y="8215"/>
                  </a:lnTo>
                  <a:cubicBezTo>
                    <a:pt x="1592" y="8191"/>
                    <a:pt x="1628" y="8162"/>
                    <a:pt x="1660" y="8131"/>
                  </a:cubicBezTo>
                  <a:lnTo>
                    <a:pt x="8215" y="1579"/>
                  </a:lnTo>
                  <a:lnTo>
                    <a:pt x="7820" y="395"/>
                  </a:lnTo>
                  <a:lnTo>
                    <a:pt x="66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128"/>
            <p:cNvSpPr/>
            <p:nvPr/>
          </p:nvSpPr>
          <p:spPr>
            <a:xfrm>
              <a:off x="1808460" y="1883698"/>
              <a:ext cx="200585" cy="193829"/>
            </a:xfrm>
            <a:custGeom>
              <a:avLst/>
              <a:gdLst/>
              <a:ahLst/>
              <a:cxnLst/>
              <a:rect l="l" t="t" r="r" b="b"/>
              <a:pathLst>
                <a:path w="7720" h="7460" extrusionOk="0">
                  <a:moveTo>
                    <a:pt x="0" y="6400"/>
                  </a:moveTo>
                  <a:lnTo>
                    <a:pt x="511" y="6911"/>
                  </a:lnTo>
                  <a:lnTo>
                    <a:pt x="511" y="6911"/>
                  </a:lnTo>
                  <a:lnTo>
                    <a:pt x="0" y="6400"/>
                  </a:lnTo>
                  <a:close/>
                  <a:moveTo>
                    <a:pt x="7445" y="1"/>
                  </a:moveTo>
                  <a:lnTo>
                    <a:pt x="616" y="6830"/>
                  </a:lnTo>
                  <a:cubicBezTo>
                    <a:pt x="585" y="6861"/>
                    <a:pt x="551" y="6887"/>
                    <a:pt x="511" y="6911"/>
                  </a:cubicBezTo>
                  <a:lnTo>
                    <a:pt x="511" y="6911"/>
                  </a:lnTo>
                  <a:lnTo>
                    <a:pt x="1060" y="7460"/>
                  </a:lnTo>
                  <a:cubicBezTo>
                    <a:pt x="1097" y="7436"/>
                    <a:pt x="1133" y="7407"/>
                    <a:pt x="1165" y="7376"/>
                  </a:cubicBezTo>
                  <a:lnTo>
                    <a:pt x="7720" y="824"/>
                  </a:lnTo>
                  <a:lnTo>
                    <a:pt x="74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128"/>
            <p:cNvSpPr/>
            <p:nvPr/>
          </p:nvSpPr>
          <p:spPr>
            <a:xfrm>
              <a:off x="1811136" y="1872032"/>
              <a:ext cx="189984" cy="189958"/>
            </a:xfrm>
            <a:custGeom>
              <a:avLst/>
              <a:gdLst/>
              <a:ahLst/>
              <a:cxnLst/>
              <a:rect l="l" t="t" r="r" b="b"/>
              <a:pathLst>
                <a:path w="7312" h="7311" extrusionOk="0">
                  <a:moveTo>
                    <a:pt x="6953" y="0"/>
                  </a:moveTo>
                  <a:lnTo>
                    <a:pt x="1" y="6952"/>
                  </a:lnTo>
                  <a:lnTo>
                    <a:pt x="359" y="7310"/>
                  </a:lnTo>
                  <a:lnTo>
                    <a:pt x="7311" y="356"/>
                  </a:lnTo>
                  <a:lnTo>
                    <a:pt x="7222" y="89"/>
                  </a:lnTo>
                  <a:lnTo>
                    <a:pt x="6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128"/>
            <p:cNvSpPr/>
            <p:nvPr/>
          </p:nvSpPr>
          <p:spPr>
            <a:xfrm>
              <a:off x="1988518" y="1818871"/>
              <a:ext cx="67087" cy="65736"/>
            </a:xfrm>
            <a:custGeom>
              <a:avLst/>
              <a:gdLst/>
              <a:ahLst/>
              <a:cxnLst/>
              <a:rect l="l" t="t" r="r" b="b"/>
              <a:pathLst>
                <a:path w="2582" h="2530" extrusionOk="0">
                  <a:moveTo>
                    <a:pt x="1183" y="1"/>
                  </a:moveTo>
                  <a:cubicBezTo>
                    <a:pt x="1041" y="1"/>
                    <a:pt x="898" y="55"/>
                    <a:pt x="790" y="165"/>
                  </a:cubicBezTo>
                  <a:lnTo>
                    <a:pt x="1" y="952"/>
                  </a:lnTo>
                  <a:lnTo>
                    <a:pt x="395" y="2135"/>
                  </a:lnTo>
                  <a:lnTo>
                    <a:pt x="1576" y="2530"/>
                  </a:lnTo>
                  <a:lnTo>
                    <a:pt x="2365" y="1741"/>
                  </a:lnTo>
                  <a:cubicBezTo>
                    <a:pt x="2582" y="1524"/>
                    <a:pt x="2582" y="1171"/>
                    <a:pt x="2365" y="952"/>
                  </a:cubicBezTo>
                  <a:lnTo>
                    <a:pt x="1576" y="165"/>
                  </a:lnTo>
                  <a:cubicBezTo>
                    <a:pt x="1468" y="55"/>
                    <a:pt x="1325" y="1"/>
                    <a:pt x="1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128"/>
            <p:cNvSpPr/>
            <p:nvPr/>
          </p:nvSpPr>
          <p:spPr>
            <a:xfrm>
              <a:off x="1968018" y="1843581"/>
              <a:ext cx="61475" cy="61449"/>
            </a:xfrm>
            <a:custGeom>
              <a:avLst/>
              <a:gdLst/>
              <a:ahLst/>
              <a:cxnLst/>
              <a:rect l="l" t="t" r="r" b="b"/>
              <a:pathLst>
                <a:path w="2366" h="2365" extrusionOk="0">
                  <a:moveTo>
                    <a:pt x="787" y="1"/>
                  </a:moveTo>
                  <a:lnTo>
                    <a:pt x="1" y="790"/>
                  </a:lnTo>
                  <a:lnTo>
                    <a:pt x="1576" y="2365"/>
                  </a:lnTo>
                  <a:lnTo>
                    <a:pt x="2365" y="1576"/>
                  </a:lnTo>
                  <a:lnTo>
                    <a:pt x="7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p128"/>
            <p:cNvSpPr/>
            <p:nvPr/>
          </p:nvSpPr>
          <p:spPr>
            <a:xfrm>
              <a:off x="2008135" y="1829394"/>
              <a:ext cx="47470" cy="55213"/>
            </a:xfrm>
            <a:custGeom>
              <a:avLst/>
              <a:gdLst/>
              <a:ahLst/>
              <a:cxnLst/>
              <a:rect l="l" t="t" r="r" b="b"/>
              <a:pathLst>
                <a:path w="1827" h="2125" extrusionOk="0">
                  <a:moveTo>
                    <a:pt x="1061" y="1"/>
                  </a:moveTo>
                  <a:lnTo>
                    <a:pt x="1064" y="3"/>
                  </a:lnTo>
                  <a:lnTo>
                    <a:pt x="1064" y="3"/>
                  </a:lnTo>
                  <a:cubicBezTo>
                    <a:pt x="1063" y="2"/>
                    <a:pt x="1062" y="1"/>
                    <a:pt x="1061" y="1"/>
                  </a:cubicBezTo>
                  <a:close/>
                  <a:moveTo>
                    <a:pt x="1064" y="3"/>
                  </a:moveTo>
                  <a:cubicBezTo>
                    <a:pt x="1281" y="220"/>
                    <a:pt x="1280" y="571"/>
                    <a:pt x="1061" y="790"/>
                  </a:cubicBezTo>
                  <a:lnTo>
                    <a:pt x="1" y="1850"/>
                  </a:lnTo>
                  <a:lnTo>
                    <a:pt x="821" y="2125"/>
                  </a:lnTo>
                  <a:lnTo>
                    <a:pt x="1610" y="1336"/>
                  </a:lnTo>
                  <a:cubicBezTo>
                    <a:pt x="1827" y="1119"/>
                    <a:pt x="1827" y="766"/>
                    <a:pt x="1610" y="547"/>
                  </a:cubicBezTo>
                  <a:lnTo>
                    <a:pt x="1064" y="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p128"/>
            <p:cNvSpPr/>
            <p:nvPr/>
          </p:nvSpPr>
          <p:spPr>
            <a:xfrm>
              <a:off x="1994702" y="1870395"/>
              <a:ext cx="34713" cy="34713"/>
            </a:xfrm>
            <a:custGeom>
              <a:avLst/>
              <a:gdLst/>
              <a:ahLst/>
              <a:cxnLst/>
              <a:rect l="l" t="t" r="r" b="b"/>
              <a:pathLst>
                <a:path w="1336" h="1336" extrusionOk="0">
                  <a:moveTo>
                    <a:pt x="789" y="1"/>
                  </a:moveTo>
                  <a:lnTo>
                    <a:pt x="0" y="790"/>
                  </a:lnTo>
                  <a:lnTo>
                    <a:pt x="549" y="1336"/>
                  </a:lnTo>
                  <a:lnTo>
                    <a:pt x="1335" y="547"/>
                  </a:lnTo>
                  <a:lnTo>
                    <a:pt x="7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128"/>
            <p:cNvSpPr/>
            <p:nvPr/>
          </p:nvSpPr>
          <p:spPr>
            <a:xfrm>
              <a:off x="1788271" y="2037124"/>
              <a:ext cx="47756" cy="47730"/>
            </a:xfrm>
            <a:custGeom>
              <a:avLst/>
              <a:gdLst/>
              <a:ahLst/>
              <a:cxnLst/>
              <a:rect l="l" t="t" r="r" b="b"/>
              <a:pathLst>
                <a:path w="1838" h="1837" extrusionOk="0">
                  <a:moveTo>
                    <a:pt x="283" y="0"/>
                  </a:moveTo>
                  <a:cubicBezTo>
                    <a:pt x="262" y="34"/>
                    <a:pt x="243" y="73"/>
                    <a:pt x="230" y="112"/>
                  </a:cubicBezTo>
                  <a:lnTo>
                    <a:pt x="0" y="805"/>
                  </a:lnTo>
                  <a:lnTo>
                    <a:pt x="411" y="1427"/>
                  </a:lnTo>
                  <a:lnTo>
                    <a:pt x="1032" y="1837"/>
                  </a:lnTo>
                  <a:lnTo>
                    <a:pt x="1725" y="1607"/>
                  </a:lnTo>
                  <a:cubicBezTo>
                    <a:pt x="1764" y="1594"/>
                    <a:pt x="1800" y="1576"/>
                    <a:pt x="1837" y="1552"/>
                  </a:cubicBezTo>
                  <a:lnTo>
                    <a:pt x="1497" y="512"/>
                  </a:lnTo>
                  <a:cubicBezTo>
                    <a:pt x="1471" y="431"/>
                    <a:pt x="1406" y="366"/>
                    <a:pt x="1325" y="340"/>
                  </a:cubicBezTo>
                  <a:lnTo>
                    <a:pt x="2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128"/>
            <p:cNvSpPr/>
            <p:nvPr/>
          </p:nvSpPr>
          <p:spPr>
            <a:xfrm>
              <a:off x="1793234" y="2043568"/>
              <a:ext cx="42793" cy="41286"/>
            </a:xfrm>
            <a:custGeom>
              <a:avLst/>
              <a:gdLst/>
              <a:ahLst/>
              <a:cxnLst/>
              <a:rect l="l" t="t" r="r" b="b"/>
              <a:pathLst>
                <a:path w="1647" h="1589" extrusionOk="0">
                  <a:moveTo>
                    <a:pt x="852" y="0"/>
                  </a:moveTo>
                  <a:lnTo>
                    <a:pt x="1100" y="758"/>
                  </a:lnTo>
                  <a:cubicBezTo>
                    <a:pt x="1063" y="779"/>
                    <a:pt x="1024" y="797"/>
                    <a:pt x="985" y="810"/>
                  </a:cubicBezTo>
                  <a:lnTo>
                    <a:pt x="293" y="1043"/>
                  </a:lnTo>
                  <a:lnTo>
                    <a:pt x="0" y="849"/>
                  </a:lnTo>
                  <a:lnTo>
                    <a:pt x="220" y="1179"/>
                  </a:lnTo>
                  <a:lnTo>
                    <a:pt x="841" y="1589"/>
                  </a:lnTo>
                  <a:lnTo>
                    <a:pt x="1534" y="1359"/>
                  </a:lnTo>
                  <a:cubicBezTo>
                    <a:pt x="1573" y="1346"/>
                    <a:pt x="1609" y="1328"/>
                    <a:pt x="1646" y="1304"/>
                  </a:cubicBezTo>
                  <a:lnTo>
                    <a:pt x="1306" y="264"/>
                  </a:lnTo>
                  <a:cubicBezTo>
                    <a:pt x="1280" y="183"/>
                    <a:pt x="1215" y="118"/>
                    <a:pt x="1134" y="92"/>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128"/>
            <p:cNvSpPr/>
            <p:nvPr/>
          </p:nvSpPr>
          <p:spPr>
            <a:xfrm>
              <a:off x="1777800" y="2058014"/>
              <a:ext cx="37311" cy="36064"/>
            </a:xfrm>
            <a:custGeom>
              <a:avLst/>
              <a:gdLst/>
              <a:ahLst/>
              <a:cxnLst/>
              <a:rect l="l" t="t" r="r" b="b"/>
              <a:pathLst>
                <a:path w="1436" h="1388" extrusionOk="0">
                  <a:moveTo>
                    <a:pt x="403" y="1"/>
                  </a:moveTo>
                  <a:lnTo>
                    <a:pt x="64" y="1020"/>
                  </a:lnTo>
                  <a:cubicBezTo>
                    <a:pt x="1" y="1206"/>
                    <a:pt x="145" y="1387"/>
                    <a:pt x="326" y="1387"/>
                  </a:cubicBezTo>
                  <a:cubicBezTo>
                    <a:pt x="356" y="1387"/>
                    <a:pt x="386" y="1383"/>
                    <a:pt x="416" y="1372"/>
                  </a:cubicBezTo>
                  <a:lnTo>
                    <a:pt x="1435" y="1033"/>
                  </a:lnTo>
                  <a:lnTo>
                    <a:pt x="4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p128"/>
            <p:cNvSpPr/>
            <p:nvPr/>
          </p:nvSpPr>
          <p:spPr>
            <a:xfrm>
              <a:off x="1777800" y="2070642"/>
              <a:ext cx="37311" cy="23436"/>
            </a:xfrm>
            <a:custGeom>
              <a:avLst/>
              <a:gdLst/>
              <a:ahLst/>
              <a:cxnLst/>
              <a:rect l="l" t="t" r="r" b="b"/>
              <a:pathLst>
                <a:path w="1436" h="902" extrusionOk="0">
                  <a:moveTo>
                    <a:pt x="887" y="1"/>
                  </a:moveTo>
                  <a:lnTo>
                    <a:pt x="160" y="241"/>
                  </a:lnTo>
                  <a:lnTo>
                    <a:pt x="64" y="534"/>
                  </a:lnTo>
                  <a:cubicBezTo>
                    <a:pt x="1" y="720"/>
                    <a:pt x="145" y="901"/>
                    <a:pt x="326" y="901"/>
                  </a:cubicBezTo>
                  <a:cubicBezTo>
                    <a:pt x="356" y="901"/>
                    <a:pt x="386" y="897"/>
                    <a:pt x="416" y="886"/>
                  </a:cubicBezTo>
                  <a:lnTo>
                    <a:pt x="1435" y="547"/>
                  </a:lnTo>
                  <a:lnTo>
                    <a:pt x="8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p128"/>
            <p:cNvSpPr/>
            <p:nvPr/>
          </p:nvSpPr>
          <p:spPr>
            <a:xfrm>
              <a:off x="1634247" y="2180963"/>
              <a:ext cx="434479" cy="57915"/>
            </a:xfrm>
            <a:custGeom>
              <a:avLst/>
              <a:gdLst/>
              <a:ahLst/>
              <a:cxnLst/>
              <a:rect l="l" t="t" r="r" b="b"/>
              <a:pathLst>
                <a:path w="16722" h="2229" extrusionOk="0">
                  <a:moveTo>
                    <a:pt x="557" y="0"/>
                  </a:moveTo>
                  <a:cubicBezTo>
                    <a:pt x="248" y="0"/>
                    <a:pt x="0" y="248"/>
                    <a:pt x="0" y="557"/>
                  </a:cubicBezTo>
                  <a:lnTo>
                    <a:pt x="0" y="1113"/>
                  </a:lnTo>
                  <a:cubicBezTo>
                    <a:pt x="0" y="1730"/>
                    <a:pt x="499" y="2229"/>
                    <a:pt x="1113" y="2229"/>
                  </a:cubicBezTo>
                  <a:lnTo>
                    <a:pt x="15606" y="2229"/>
                  </a:lnTo>
                  <a:cubicBezTo>
                    <a:pt x="16222" y="2229"/>
                    <a:pt x="16721" y="1730"/>
                    <a:pt x="16721" y="1113"/>
                  </a:cubicBezTo>
                  <a:lnTo>
                    <a:pt x="16721" y="557"/>
                  </a:lnTo>
                  <a:cubicBezTo>
                    <a:pt x="16721" y="248"/>
                    <a:pt x="16470" y="0"/>
                    <a:pt x="16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128"/>
            <p:cNvSpPr/>
            <p:nvPr/>
          </p:nvSpPr>
          <p:spPr>
            <a:xfrm>
              <a:off x="2019541" y="2180963"/>
              <a:ext cx="49185" cy="57915"/>
            </a:xfrm>
            <a:custGeom>
              <a:avLst/>
              <a:gdLst/>
              <a:ahLst/>
              <a:cxnLst/>
              <a:rect l="l" t="t" r="r" b="b"/>
              <a:pathLst>
                <a:path w="1893" h="2229" extrusionOk="0">
                  <a:moveTo>
                    <a:pt x="557" y="0"/>
                  </a:moveTo>
                  <a:cubicBezTo>
                    <a:pt x="865" y="0"/>
                    <a:pt x="1114" y="248"/>
                    <a:pt x="1114" y="557"/>
                  </a:cubicBezTo>
                  <a:lnTo>
                    <a:pt x="1114" y="1113"/>
                  </a:lnTo>
                  <a:cubicBezTo>
                    <a:pt x="1114" y="1730"/>
                    <a:pt x="615" y="2229"/>
                    <a:pt x="1" y="2229"/>
                  </a:cubicBezTo>
                  <a:lnTo>
                    <a:pt x="777" y="2229"/>
                  </a:lnTo>
                  <a:cubicBezTo>
                    <a:pt x="1393" y="2229"/>
                    <a:pt x="1892" y="1730"/>
                    <a:pt x="1892" y="1113"/>
                  </a:cubicBezTo>
                  <a:lnTo>
                    <a:pt x="1892" y="557"/>
                  </a:lnTo>
                  <a:cubicBezTo>
                    <a:pt x="1892" y="248"/>
                    <a:pt x="1641" y="0"/>
                    <a:pt x="1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128"/>
            <p:cNvSpPr/>
            <p:nvPr/>
          </p:nvSpPr>
          <p:spPr>
            <a:xfrm>
              <a:off x="1801236" y="2180963"/>
              <a:ext cx="100500" cy="35518"/>
            </a:xfrm>
            <a:custGeom>
              <a:avLst/>
              <a:gdLst/>
              <a:ahLst/>
              <a:cxnLst/>
              <a:rect l="l" t="t" r="r" b="b"/>
              <a:pathLst>
                <a:path w="3868" h="1367" extrusionOk="0">
                  <a:moveTo>
                    <a:pt x="0" y="0"/>
                  </a:moveTo>
                  <a:lnTo>
                    <a:pt x="189" y="753"/>
                  </a:lnTo>
                  <a:cubicBezTo>
                    <a:pt x="280" y="1113"/>
                    <a:pt x="601" y="1367"/>
                    <a:pt x="975" y="1367"/>
                  </a:cubicBezTo>
                  <a:lnTo>
                    <a:pt x="2890" y="1367"/>
                  </a:lnTo>
                  <a:cubicBezTo>
                    <a:pt x="3264" y="1367"/>
                    <a:pt x="3585" y="1113"/>
                    <a:pt x="3676" y="753"/>
                  </a:cubicBezTo>
                  <a:lnTo>
                    <a:pt x="3867" y="0"/>
                  </a:lnTo>
                  <a:lnTo>
                    <a:pt x="3345" y="0"/>
                  </a:lnTo>
                  <a:lnTo>
                    <a:pt x="3188" y="630"/>
                  </a:lnTo>
                  <a:cubicBezTo>
                    <a:pt x="3154" y="766"/>
                    <a:pt x="3031" y="862"/>
                    <a:pt x="2890" y="862"/>
                  </a:cubicBezTo>
                  <a:lnTo>
                    <a:pt x="975" y="862"/>
                  </a:lnTo>
                  <a:cubicBezTo>
                    <a:pt x="834" y="862"/>
                    <a:pt x="714" y="766"/>
                    <a:pt x="680" y="630"/>
                  </a:cubicBezTo>
                  <a:lnTo>
                    <a:pt x="5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9" name="Google Shape;10799;p128"/>
          <p:cNvGrpSpPr/>
          <p:nvPr/>
        </p:nvGrpSpPr>
        <p:grpSpPr>
          <a:xfrm>
            <a:off x="2407824" y="1804425"/>
            <a:ext cx="434479" cy="434453"/>
            <a:chOff x="2407824" y="1804425"/>
            <a:chExt cx="434479" cy="434453"/>
          </a:xfrm>
        </p:grpSpPr>
        <p:sp>
          <p:nvSpPr>
            <p:cNvPr id="10800" name="Google Shape;10800;p128"/>
            <p:cNvSpPr/>
            <p:nvPr/>
          </p:nvSpPr>
          <p:spPr>
            <a:xfrm>
              <a:off x="2449786" y="1876838"/>
              <a:ext cx="350582" cy="28945"/>
            </a:xfrm>
            <a:custGeom>
              <a:avLst/>
              <a:gdLst/>
              <a:ahLst/>
              <a:cxnLst/>
              <a:rect l="l" t="t" r="r" b="b"/>
              <a:pathLst>
                <a:path w="13493" h="1114" extrusionOk="0">
                  <a:moveTo>
                    <a:pt x="1" y="1"/>
                  </a:moveTo>
                  <a:lnTo>
                    <a:pt x="1" y="1114"/>
                  </a:lnTo>
                  <a:lnTo>
                    <a:pt x="13492" y="1114"/>
                  </a:lnTo>
                  <a:lnTo>
                    <a:pt x="13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128"/>
            <p:cNvSpPr/>
            <p:nvPr/>
          </p:nvSpPr>
          <p:spPr>
            <a:xfrm>
              <a:off x="2487538" y="1862314"/>
              <a:ext cx="57915" cy="57993"/>
            </a:xfrm>
            <a:custGeom>
              <a:avLst/>
              <a:gdLst/>
              <a:ahLst/>
              <a:cxnLst/>
              <a:rect l="l" t="t" r="r" b="b"/>
              <a:pathLst>
                <a:path w="2229" h="2232" extrusionOk="0">
                  <a:moveTo>
                    <a:pt x="1113" y="1"/>
                  </a:moveTo>
                  <a:cubicBezTo>
                    <a:pt x="499" y="1"/>
                    <a:pt x="0" y="500"/>
                    <a:pt x="0" y="1116"/>
                  </a:cubicBezTo>
                  <a:cubicBezTo>
                    <a:pt x="0" y="1733"/>
                    <a:pt x="499" y="2232"/>
                    <a:pt x="1113" y="2232"/>
                  </a:cubicBezTo>
                  <a:cubicBezTo>
                    <a:pt x="1730" y="2232"/>
                    <a:pt x="2229" y="1733"/>
                    <a:pt x="2229" y="1116"/>
                  </a:cubicBezTo>
                  <a:cubicBezTo>
                    <a:pt x="2229" y="500"/>
                    <a:pt x="1730" y="1"/>
                    <a:pt x="1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2" name="Google Shape;10802;p128"/>
            <p:cNvSpPr/>
            <p:nvPr/>
          </p:nvSpPr>
          <p:spPr>
            <a:xfrm>
              <a:off x="2506402" y="1862314"/>
              <a:ext cx="39052" cy="57993"/>
            </a:xfrm>
            <a:custGeom>
              <a:avLst/>
              <a:gdLst/>
              <a:ahLst/>
              <a:cxnLst/>
              <a:rect l="l" t="t" r="r" b="b"/>
              <a:pathLst>
                <a:path w="1503" h="2232" extrusionOk="0">
                  <a:moveTo>
                    <a:pt x="387" y="1"/>
                  </a:moveTo>
                  <a:cubicBezTo>
                    <a:pt x="251" y="1"/>
                    <a:pt x="121" y="27"/>
                    <a:pt x="1" y="71"/>
                  </a:cubicBezTo>
                  <a:cubicBezTo>
                    <a:pt x="426" y="228"/>
                    <a:pt x="729" y="635"/>
                    <a:pt x="729" y="1116"/>
                  </a:cubicBezTo>
                  <a:cubicBezTo>
                    <a:pt x="729" y="1597"/>
                    <a:pt x="426" y="2005"/>
                    <a:pt x="1" y="2161"/>
                  </a:cubicBezTo>
                  <a:cubicBezTo>
                    <a:pt x="121" y="2206"/>
                    <a:pt x="251" y="2232"/>
                    <a:pt x="387" y="2232"/>
                  </a:cubicBezTo>
                  <a:cubicBezTo>
                    <a:pt x="1004" y="2232"/>
                    <a:pt x="1503" y="1733"/>
                    <a:pt x="1503" y="1116"/>
                  </a:cubicBezTo>
                  <a:cubicBezTo>
                    <a:pt x="1503" y="500"/>
                    <a:pt x="1004"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p128"/>
            <p:cNvSpPr/>
            <p:nvPr/>
          </p:nvSpPr>
          <p:spPr>
            <a:xfrm>
              <a:off x="2574424" y="1862314"/>
              <a:ext cx="57915" cy="57993"/>
            </a:xfrm>
            <a:custGeom>
              <a:avLst/>
              <a:gdLst/>
              <a:ahLst/>
              <a:cxnLst/>
              <a:rect l="l" t="t" r="r" b="b"/>
              <a:pathLst>
                <a:path w="2229" h="2232" extrusionOk="0">
                  <a:moveTo>
                    <a:pt x="1113" y="1"/>
                  </a:moveTo>
                  <a:cubicBezTo>
                    <a:pt x="499" y="1"/>
                    <a:pt x="0" y="500"/>
                    <a:pt x="0" y="1116"/>
                  </a:cubicBezTo>
                  <a:cubicBezTo>
                    <a:pt x="0" y="1733"/>
                    <a:pt x="499" y="2232"/>
                    <a:pt x="1113" y="2232"/>
                  </a:cubicBezTo>
                  <a:cubicBezTo>
                    <a:pt x="1730" y="2232"/>
                    <a:pt x="2229" y="1733"/>
                    <a:pt x="2229" y="1116"/>
                  </a:cubicBezTo>
                  <a:cubicBezTo>
                    <a:pt x="2229" y="500"/>
                    <a:pt x="1730" y="1"/>
                    <a:pt x="1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128"/>
            <p:cNvSpPr/>
            <p:nvPr/>
          </p:nvSpPr>
          <p:spPr>
            <a:xfrm>
              <a:off x="2593287" y="1862314"/>
              <a:ext cx="39052" cy="57993"/>
            </a:xfrm>
            <a:custGeom>
              <a:avLst/>
              <a:gdLst/>
              <a:ahLst/>
              <a:cxnLst/>
              <a:rect l="l" t="t" r="r" b="b"/>
              <a:pathLst>
                <a:path w="1503" h="2232" extrusionOk="0">
                  <a:moveTo>
                    <a:pt x="387" y="1"/>
                  </a:moveTo>
                  <a:cubicBezTo>
                    <a:pt x="252" y="1"/>
                    <a:pt x="121" y="27"/>
                    <a:pt x="1" y="71"/>
                  </a:cubicBezTo>
                  <a:cubicBezTo>
                    <a:pt x="427" y="228"/>
                    <a:pt x="730" y="635"/>
                    <a:pt x="730" y="1116"/>
                  </a:cubicBezTo>
                  <a:cubicBezTo>
                    <a:pt x="730" y="1597"/>
                    <a:pt x="427" y="2005"/>
                    <a:pt x="1" y="2161"/>
                  </a:cubicBezTo>
                  <a:cubicBezTo>
                    <a:pt x="121" y="2206"/>
                    <a:pt x="252" y="2232"/>
                    <a:pt x="387" y="2232"/>
                  </a:cubicBezTo>
                  <a:cubicBezTo>
                    <a:pt x="1004" y="2232"/>
                    <a:pt x="1503" y="1733"/>
                    <a:pt x="1503" y="1116"/>
                  </a:cubicBezTo>
                  <a:cubicBezTo>
                    <a:pt x="1503" y="500"/>
                    <a:pt x="1004"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128"/>
            <p:cNvSpPr/>
            <p:nvPr/>
          </p:nvSpPr>
          <p:spPr>
            <a:xfrm>
              <a:off x="2661309" y="1862314"/>
              <a:ext cx="57941" cy="57993"/>
            </a:xfrm>
            <a:custGeom>
              <a:avLst/>
              <a:gdLst/>
              <a:ahLst/>
              <a:cxnLst/>
              <a:rect l="l" t="t" r="r" b="b"/>
              <a:pathLst>
                <a:path w="2230" h="2232" extrusionOk="0">
                  <a:moveTo>
                    <a:pt x="1114" y="1"/>
                  </a:moveTo>
                  <a:cubicBezTo>
                    <a:pt x="500" y="1"/>
                    <a:pt x="1" y="500"/>
                    <a:pt x="1" y="1116"/>
                  </a:cubicBezTo>
                  <a:cubicBezTo>
                    <a:pt x="1" y="1733"/>
                    <a:pt x="500" y="2232"/>
                    <a:pt x="1114" y="2232"/>
                  </a:cubicBezTo>
                  <a:cubicBezTo>
                    <a:pt x="1730" y="2232"/>
                    <a:pt x="2229" y="1733"/>
                    <a:pt x="2229" y="1116"/>
                  </a:cubicBezTo>
                  <a:cubicBezTo>
                    <a:pt x="2229" y="500"/>
                    <a:pt x="1730" y="1"/>
                    <a:pt x="1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128"/>
            <p:cNvSpPr/>
            <p:nvPr/>
          </p:nvSpPr>
          <p:spPr>
            <a:xfrm>
              <a:off x="2680172" y="1862314"/>
              <a:ext cx="39078" cy="57993"/>
            </a:xfrm>
            <a:custGeom>
              <a:avLst/>
              <a:gdLst/>
              <a:ahLst/>
              <a:cxnLst/>
              <a:rect l="l" t="t" r="r" b="b"/>
              <a:pathLst>
                <a:path w="1504" h="2232" extrusionOk="0">
                  <a:moveTo>
                    <a:pt x="388" y="1"/>
                  </a:moveTo>
                  <a:cubicBezTo>
                    <a:pt x="252" y="1"/>
                    <a:pt x="121" y="27"/>
                    <a:pt x="1" y="71"/>
                  </a:cubicBezTo>
                  <a:cubicBezTo>
                    <a:pt x="427" y="228"/>
                    <a:pt x="730" y="635"/>
                    <a:pt x="730" y="1116"/>
                  </a:cubicBezTo>
                  <a:cubicBezTo>
                    <a:pt x="730" y="1597"/>
                    <a:pt x="427" y="2005"/>
                    <a:pt x="1" y="2161"/>
                  </a:cubicBezTo>
                  <a:cubicBezTo>
                    <a:pt x="121" y="2206"/>
                    <a:pt x="252" y="2232"/>
                    <a:pt x="388" y="2232"/>
                  </a:cubicBezTo>
                  <a:cubicBezTo>
                    <a:pt x="1004" y="2232"/>
                    <a:pt x="1503" y="1733"/>
                    <a:pt x="1503" y="1116"/>
                  </a:cubicBezTo>
                  <a:cubicBezTo>
                    <a:pt x="1503" y="500"/>
                    <a:pt x="1004"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128"/>
            <p:cNvSpPr/>
            <p:nvPr/>
          </p:nvSpPr>
          <p:spPr>
            <a:xfrm>
              <a:off x="2449786" y="1978196"/>
              <a:ext cx="350582" cy="28996"/>
            </a:xfrm>
            <a:custGeom>
              <a:avLst/>
              <a:gdLst/>
              <a:ahLst/>
              <a:cxnLst/>
              <a:rect l="l" t="t" r="r" b="b"/>
              <a:pathLst>
                <a:path w="13493" h="1116" extrusionOk="0">
                  <a:moveTo>
                    <a:pt x="1" y="0"/>
                  </a:moveTo>
                  <a:lnTo>
                    <a:pt x="1" y="1116"/>
                  </a:lnTo>
                  <a:lnTo>
                    <a:pt x="13492" y="1116"/>
                  </a:lnTo>
                  <a:lnTo>
                    <a:pt x="134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p128"/>
            <p:cNvSpPr/>
            <p:nvPr/>
          </p:nvSpPr>
          <p:spPr>
            <a:xfrm>
              <a:off x="2527110" y="1963672"/>
              <a:ext cx="65814" cy="57967"/>
            </a:xfrm>
            <a:custGeom>
              <a:avLst/>
              <a:gdLst/>
              <a:ahLst/>
              <a:cxnLst/>
              <a:rect l="l" t="t" r="r" b="b"/>
              <a:pathLst>
                <a:path w="2533" h="2231" extrusionOk="0">
                  <a:moveTo>
                    <a:pt x="1267" y="0"/>
                  </a:moveTo>
                  <a:cubicBezTo>
                    <a:pt x="1124" y="0"/>
                    <a:pt x="979" y="28"/>
                    <a:pt x="839" y="86"/>
                  </a:cubicBezTo>
                  <a:cubicBezTo>
                    <a:pt x="269" y="322"/>
                    <a:pt x="0" y="975"/>
                    <a:pt x="236" y="1542"/>
                  </a:cubicBezTo>
                  <a:cubicBezTo>
                    <a:pt x="415" y="1972"/>
                    <a:pt x="829" y="2230"/>
                    <a:pt x="1267" y="2230"/>
                  </a:cubicBezTo>
                  <a:cubicBezTo>
                    <a:pt x="1409" y="2230"/>
                    <a:pt x="1554" y="2203"/>
                    <a:pt x="1693" y="2145"/>
                  </a:cubicBezTo>
                  <a:cubicBezTo>
                    <a:pt x="2263" y="1910"/>
                    <a:pt x="2532" y="1257"/>
                    <a:pt x="2297" y="690"/>
                  </a:cubicBezTo>
                  <a:cubicBezTo>
                    <a:pt x="2118" y="261"/>
                    <a:pt x="1704"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p128"/>
            <p:cNvSpPr/>
            <p:nvPr/>
          </p:nvSpPr>
          <p:spPr>
            <a:xfrm>
              <a:off x="2549844" y="1963724"/>
              <a:ext cx="39052" cy="57941"/>
            </a:xfrm>
            <a:custGeom>
              <a:avLst/>
              <a:gdLst/>
              <a:ahLst/>
              <a:cxnLst/>
              <a:rect l="l" t="t" r="r" b="b"/>
              <a:pathLst>
                <a:path w="1503" h="2230" extrusionOk="0">
                  <a:moveTo>
                    <a:pt x="387" y="1"/>
                  </a:moveTo>
                  <a:cubicBezTo>
                    <a:pt x="251" y="1"/>
                    <a:pt x="121" y="24"/>
                    <a:pt x="1" y="69"/>
                  </a:cubicBezTo>
                  <a:cubicBezTo>
                    <a:pt x="426" y="226"/>
                    <a:pt x="730" y="636"/>
                    <a:pt x="730" y="1114"/>
                  </a:cubicBezTo>
                  <a:cubicBezTo>
                    <a:pt x="730" y="1595"/>
                    <a:pt x="426" y="2002"/>
                    <a:pt x="1" y="2162"/>
                  </a:cubicBezTo>
                  <a:cubicBezTo>
                    <a:pt x="121" y="2206"/>
                    <a:pt x="251" y="2229"/>
                    <a:pt x="387" y="2229"/>
                  </a:cubicBezTo>
                  <a:cubicBezTo>
                    <a:pt x="1004" y="2229"/>
                    <a:pt x="1503" y="1730"/>
                    <a:pt x="1503" y="1114"/>
                  </a:cubicBezTo>
                  <a:cubicBezTo>
                    <a:pt x="1503" y="500"/>
                    <a:pt x="1004"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128"/>
            <p:cNvSpPr/>
            <p:nvPr/>
          </p:nvSpPr>
          <p:spPr>
            <a:xfrm>
              <a:off x="2614956" y="1963802"/>
              <a:ext cx="63761" cy="57967"/>
            </a:xfrm>
            <a:custGeom>
              <a:avLst/>
              <a:gdLst/>
              <a:ahLst/>
              <a:cxnLst/>
              <a:rect l="l" t="t" r="r" b="b"/>
              <a:pathLst>
                <a:path w="2454" h="2231" extrusionOk="0">
                  <a:moveTo>
                    <a:pt x="1223" y="1"/>
                  </a:moveTo>
                  <a:cubicBezTo>
                    <a:pt x="718" y="1"/>
                    <a:pt x="262" y="347"/>
                    <a:pt x="141" y="860"/>
                  </a:cubicBezTo>
                  <a:cubicBezTo>
                    <a:pt x="0" y="1458"/>
                    <a:pt x="371" y="2059"/>
                    <a:pt x="969" y="2200"/>
                  </a:cubicBezTo>
                  <a:cubicBezTo>
                    <a:pt x="1056" y="2221"/>
                    <a:pt x="1142" y="2230"/>
                    <a:pt x="1227" y="2230"/>
                  </a:cubicBezTo>
                  <a:cubicBezTo>
                    <a:pt x="1733" y="2230"/>
                    <a:pt x="2189" y="1885"/>
                    <a:pt x="2312" y="1372"/>
                  </a:cubicBezTo>
                  <a:cubicBezTo>
                    <a:pt x="2453" y="774"/>
                    <a:pt x="2082" y="173"/>
                    <a:pt x="1484" y="32"/>
                  </a:cubicBezTo>
                  <a:cubicBezTo>
                    <a:pt x="1397" y="11"/>
                    <a:pt x="1309"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128"/>
            <p:cNvSpPr/>
            <p:nvPr/>
          </p:nvSpPr>
          <p:spPr>
            <a:xfrm>
              <a:off x="2636730" y="1963724"/>
              <a:ext cx="39078" cy="57941"/>
            </a:xfrm>
            <a:custGeom>
              <a:avLst/>
              <a:gdLst/>
              <a:ahLst/>
              <a:cxnLst/>
              <a:rect l="l" t="t" r="r" b="b"/>
              <a:pathLst>
                <a:path w="1504" h="2230" extrusionOk="0">
                  <a:moveTo>
                    <a:pt x="387" y="1"/>
                  </a:moveTo>
                  <a:cubicBezTo>
                    <a:pt x="252" y="1"/>
                    <a:pt x="121" y="24"/>
                    <a:pt x="1" y="69"/>
                  </a:cubicBezTo>
                  <a:cubicBezTo>
                    <a:pt x="427" y="226"/>
                    <a:pt x="730" y="636"/>
                    <a:pt x="730" y="1114"/>
                  </a:cubicBezTo>
                  <a:cubicBezTo>
                    <a:pt x="730" y="1595"/>
                    <a:pt x="427" y="2002"/>
                    <a:pt x="1" y="2162"/>
                  </a:cubicBezTo>
                  <a:cubicBezTo>
                    <a:pt x="121" y="2206"/>
                    <a:pt x="252" y="2229"/>
                    <a:pt x="387" y="2229"/>
                  </a:cubicBezTo>
                  <a:cubicBezTo>
                    <a:pt x="1004" y="2229"/>
                    <a:pt x="1503" y="1730"/>
                    <a:pt x="1503" y="1114"/>
                  </a:cubicBezTo>
                  <a:cubicBezTo>
                    <a:pt x="1503" y="500"/>
                    <a:pt x="1004"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128"/>
            <p:cNvSpPr/>
            <p:nvPr/>
          </p:nvSpPr>
          <p:spPr>
            <a:xfrm>
              <a:off x="2700881" y="1963620"/>
              <a:ext cx="65814" cy="57967"/>
            </a:xfrm>
            <a:custGeom>
              <a:avLst/>
              <a:gdLst/>
              <a:ahLst/>
              <a:cxnLst/>
              <a:rect l="l" t="t" r="r" b="b"/>
              <a:pathLst>
                <a:path w="2533" h="2231" extrusionOk="0">
                  <a:moveTo>
                    <a:pt x="1266" y="1"/>
                  </a:moveTo>
                  <a:cubicBezTo>
                    <a:pt x="1124" y="1"/>
                    <a:pt x="979" y="28"/>
                    <a:pt x="839" y="86"/>
                  </a:cubicBezTo>
                  <a:cubicBezTo>
                    <a:pt x="272" y="321"/>
                    <a:pt x="1" y="974"/>
                    <a:pt x="239" y="1544"/>
                  </a:cubicBezTo>
                  <a:cubicBezTo>
                    <a:pt x="416" y="1971"/>
                    <a:pt x="829" y="2231"/>
                    <a:pt x="1266" y="2231"/>
                  </a:cubicBezTo>
                  <a:cubicBezTo>
                    <a:pt x="1409" y="2231"/>
                    <a:pt x="1554" y="2203"/>
                    <a:pt x="1694" y="2145"/>
                  </a:cubicBezTo>
                  <a:cubicBezTo>
                    <a:pt x="2263" y="1909"/>
                    <a:pt x="2532" y="1259"/>
                    <a:pt x="2297" y="689"/>
                  </a:cubicBezTo>
                  <a:cubicBezTo>
                    <a:pt x="2120" y="260"/>
                    <a:pt x="1704" y="1"/>
                    <a:pt x="1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128"/>
            <p:cNvSpPr/>
            <p:nvPr/>
          </p:nvSpPr>
          <p:spPr>
            <a:xfrm>
              <a:off x="2723615" y="1963724"/>
              <a:ext cx="39078" cy="57941"/>
            </a:xfrm>
            <a:custGeom>
              <a:avLst/>
              <a:gdLst/>
              <a:ahLst/>
              <a:cxnLst/>
              <a:rect l="l" t="t" r="r" b="b"/>
              <a:pathLst>
                <a:path w="1504" h="2230" extrusionOk="0">
                  <a:moveTo>
                    <a:pt x="388" y="1"/>
                  </a:moveTo>
                  <a:cubicBezTo>
                    <a:pt x="252" y="1"/>
                    <a:pt x="121" y="24"/>
                    <a:pt x="1" y="69"/>
                  </a:cubicBezTo>
                  <a:cubicBezTo>
                    <a:pt x="427" y="226"/>
                    <a:pt x="730" y="636"/>
                    <a:pt x="730" y="1114"/>
                  </a:cubicBezTo>
                  <a:cubicBezTo>
                    <a:pt x="730" y="1595"/>
                    <a:pt x="427" y="2002"/>
                    <a:pt x="1" y="2162"/>
                  </a:cubicBezTo>
                  <a:cubicBezTo>
                    <a:pt x="121" y="2206"/>
                    <a:pt x="252" y="2229"/>
                    <a:pt x="388" y="2229"/>
                  </a:cubicBezTo>
                  <a:cubicBezTo>
                    <a:pt x="1004" y="2229"/>
                    <a:pt x="1503" y="1730"/>
                    <a:pt x="1503" y="1114"/>
                  </a:cubicBezTo>
                  <a:cubicBezTo>
                    <a:pt x="1503" y="500"/>
                    <a:pt x="1004" y="1"/>
                    <a:pt x="3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128"/>
            <p:cNvSpPr/>
            <p:nvPr/>
          </p:nvSpPr>
          <p:spPr>
            <a:xfrm>
              <a:off x="2449786" y="2079554"/>
              <a:ext cx="350582" cy="28996"/>
            </a:xfrm>
            <a:custGeom>
              <a:avLst/>
              <a:gdLst/>
              <a:ahLst/>
              <a:cxnLst/>
              <a:rect l="l" t="t" r="r" b="b"/>
              <a:pathLst>
                <a:path w="13493" h="1116" extrusionOk="0">
                  <a:moveTo>
                    <a:pt x="1" y="0"/>
                  </a:moveTo>
                  <a:lnTo>
                    <a:pt x="1" y="1116"/>
                  </a:lnTo>
                  <a:lnTo>
                    <a:pt x="13492" y="1116"/>
                  </a:lnTo>
                  <a:lnTo>
                    <a:pt x="134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128"/>
            <p:cNvSpPr/>
            <p:nvPr/>
          </p:nvSpPr>
          <p:spPr>
            <a:xfrm>
              <a:off x="2483667" y="2065055"/>
              <a:ext cx="65788" cy="57993"/>
            </a:xfrm>
            <a:custGeom>
              <a:avLst/>
              <a:gdLst/>
              <a:ahLst/>
              <a:cxnLst/>
              <a:rect l="l" t="t" r="r" b="b"/>
              <a:pathLst>
                <a:path w="2532" h="2232" extrusionOk="0">
                  <a:moveTo>
                    <a:pt x="1267" y="0"/>
                  </a:moveTo>
                  <a:cubicBezTo>
                    <a:pt x="1125" y="0"/>
                    <a:pt x="981" y="27"/>
                    <a:pt x="842" y="85"/>
                  </a:cubicBezTo>
                  <a:cubicBezTo>
                    <a:pt x="272" y="323"/>
                    <a:pt x="0" y="973"/>
                    <a:pt x="238" y="1543"/>
                  </a:cubicBezTo>
                  <a:cubicBezTo>
                    <a:pt x="416" y="1973"/>
                    <a:pt x="831" y="2232"/>
                    <a:pt x="1268" y="2232"/>
                  </a:cubicBezTo>
                  <a:cubicBezTo>
                    <a:pt x="1410" y="2232"/>
                    <a:pt x="1554" y="2204"/>
                    <a:pt x="1693" y="2147"/>
                  </a:cubicBezTo>
                  <a:cubicBezTo>
                    <a:pt x="2263" y="1911"/>
                    <a:pt x="2532" y="1258"/>
                    <a:pt x="2297" y="689"/>
                  </a:cubicBezTo>
                  <a:cubicBezTo>
                    <a:pt x="2119" y="259"/>
                    <a:pt x="1704" y="0"/>
                    <a:pt x="1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128"/>
            <p:cNvSpPr/>
            <p:nvPr/>
          </p:nvSpPr>
          <p:spPr>
            <a:xfrm>
              <a:off x="2506402" y="2065081"/>
              <a:ext cx="39052" cy="57941"/>
            </a:xfrm>
            <a:custGeom>
              <a:avLst/>
              <a:gdLst/>
              <a:ahLst/>
              <a:cxnLst/>
              <a:rect l="l" t="t" r="r" b="b"/>
              <a:pathLst>
                <a:path w="1503" h="2230" extrusionOk="0">
                  <a:moveTo>
                    <a:pt x="387" y="1"/>
                  </a:moveTo>
                  <a:cubicBezTo>
                    <a:pt x="251" y="1"/>
                    <a:pt x="121" y="24"/>
                    <a:pt x="1" y="68"/>
                  </a:cubicBezTo>
                  <a:cubicBezTo>
                    <a:pt x="426" y="225"/>
                    <a:pt x="729" y="635"/>
                    <a:pt x="729" y="1114"/>
                  </a:cubicBezTo>
                  <a:cubicBezTo>
                    <a:pt x="729" y="1594"/>
                    <a:pt x="426" y="2002"/>
                    <a:pt x="1" y="2161"/>
                  </a:cubicBezTo>
                  <a:cubicBezTo>
                    <a:pt x="121" y="2206"/>
                    <a:pt x="251" y="2229"/>
                    <a:pt x="387" y="2229"/>
                  </a:cubicBezTo>
                  <a:cubicBezTo>
                    <a:pt x="1004" y="2229"/>
                    <a:pt x="1503" y="1730"/>
                    <a:pt x="1503" y="1114"/>
                  </a:cubicBezTo>
                  <a:cubicBezTo>
                    <a:pt x="1503" y="500"/>
                    <a:pt x="1004"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128"/>
            <p:cNvSpPr/>
            <p:nvPr/>
          </p:nvSpPr>
          <p:spPr>
            <a:xfrm>
              <a:off x="2570630" y="2065055"/>
              <a:ext cx="65788" cy="57967"/>
            </a:xfrm>
            <a:custGeom>
              <a:avLst/>
              <a:gdLst/>
              <a:ahLst/>
              <a:cxnLst/>
              <a:rect l="l" t="t" r="r" b="b"/>
              <a:pathLst>
                <a:path w="2532" h="2231" extrusionOk="0">
                  <a:moveTo>
                    <a:pt x="1264" y="0"/>
                  </a:moveTo>
                  <a:cubicBezTo>
                    <a:pt x="1122" y="0"/>
                    <a:pt x="978" y="27"/>
                    <a:pt x="839" y="85"/>
                  </a:cubicBezTo>
                  <a:cubicBezTo>
                    <a:pt x="269" y="320"/>
                    <a:pt x="0" y="973"/>
                    <a:pt x="235" y="1540"/>
                  </a:cubicBezTo>
                  <a:cubicBezTo>
                    <a:pt x="413" y="1970"/>
                    <a:pt x="828" y="2230"/>
                    <a:pt x="1265" y="2230"/>
                  </a:cubicBezTo>
                  <a:cubicBezTo>
                    <a:pt x="1408" y="2230"/>
                    <a:pt x="1553" y="2202"/>
                    <a:pt x="1693" y="2144"/>
                  </a:cubicBezTo>
                  <a:cubicBezTo>
                    <a:pt x="2260" y="1909"/>
                    <a:pt x="2532" y="1256"/>
                    <a:pt x="2294" y="689"/>
                  </a:cubicBezTo>
                  <a:cubicBezTo>
                    <a:pt x="2117" y="259"/>
                    <a:pt x="1701" y="0"/>
                    <a:pt x="1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128"/>
            <p:cNvSpPr/>
            <p:nvPr/>
          </p:nvSpPr>
          <p:spPr>
            <a:xfrm>
              <a:off x="2593287" y="2065081"/>
              <a:ext cx="39052" cy="57941"/>
            </a:xfrm>
            <a:custGeom>
              <a:avLst/>
              <a:gdLst/>
              <a:ahLst/>
              <a:cxnLst/>
              <a:rect l="l" t="t" r="r" b="b"/>
              <a:pathLst>
                <a:path w="1503" h="2230" extrusionOk="0">
                  <a:moveTo>
                    <a:pt x="387" y="1"/>
                  </a:moveTo>
                  <a:cubicBezTo>
                    <a:pt x="252" y="1"/>
                    <a:pt x="121" y="24"/>
                    <a:pt x="1" y="68"/>
                  </a:cubicBezTo>
                  <a:cubicBezTo>
                    <a:pt x="427" y="225"/>
                    <a:pt x="730" y="635"/>
                    <a:pt x="730" y="1114"/>
                  </a:cubicBezTo>
                  <a:cubicBezTo>
                    <a:pt x="730" y="1594"/>
                    <a:pt x="427" y="2002"/>
                    <a:pt x="1" y="2161"/>
                  </a:cubicBezTo>
                  <a:cubicBezTo>
                    <a:pt x="121" y="2206"/>
                    <a:pt x="252" y="2229"/>
                    <a:pt x="387" y="2229"/>
                  </a:cubicBezTo>
                  <a:cubicBezTo>
                    <a:pt x="1004" y="2229"/>
                    <a:pt x="1503" y="1730"/>
                    <a:pt x="1503" y="1114"/>
                  </a:cubicBezTo>
                  <a:cubicBezTo>
                    <a:pt x="1503" y="500"/>
                    <a:pt x="1004"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128"/>
            <p:cNvSpPr/>
            <p:nvPr/>
          </p:nvSpPr>
          <p:spPr>
            <a:xfrm>
              <a:off x="2657516" y="2065004"/>
              <a:ext cx="65788" cy="57967"/>
            </a:xfrm>
            <a:custGeom>
              <a:avLst/>
              <a:gdLst/>
              <a:ahLst/>
              <a:cxnLst/>
              <a:rect l="l" t="t" r="r" b="b"/>
              <a:pathLst>
                <a:path w="2532" h="2231" extrusionOk="0">
                  <a:moveTo>
                    <a:pt x="1267" y="1"/>
                  </a:moveTo>
                  <a:cubicBezTo>
                    <a:pt x="1124" y="1"/>
                    <a:pt x="979" y="29"/>
                    <a:pt x="839" y="87"/>
                  </a:cubicBezTo>
                  <a:cubicBezTo>
                    <a:pt x="269" y="322"/>
                    <a:pt x="0" y="973"/>
                    <a:pt x="235" y="1542"/>
                  </a:cubicBezTo>
                  <a:cubicBezTo>
                    <a:pt x="413" y="1972"/>
                    <a:pt x="828" y="2231"/>
                    <a:pt x="1266" y="2231"/>
                  </a:cubicBezTo>
                  <a:cubicBezTo>
                    <a:pt x="1409" y="2231"/>
                    <a:pt x="1554" y="2204"/>
                    <a:pt x="1693" y="2146"/>
                  </a:cubicBezTo>
                  <a:cubicBezTo>
                    <a:pt x="2260" y="1911"/>
                    <a:pt x="2532" y="1258"/>
                    <a:pt x="2294" y="688"/>
                  </a:cubicBezTo>
                  <a:cubicBezTo>
                    <a:pt x="2117" y="261"/>
                    <a:pt x="1703" y="1"/>
                    <a:pt x="1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128"/>
            <p:cNvSpPr/>
            <p:nvPr/>
          </p:nvSpPr>
          <p:spPr>
            <a:xfrm>
              <a:off x="2680172" y="2065081"/>
              <a:ext cx="39078" cy="57941"/>
            </a:xfrm>
            <a:custGeom>
              <a:avLst/>
              <a:gdLst/>
              <a:ahLst/>
              <a:cxnLst/>
              <a:rect l="l" t="t" r="r" b="b"/>
              <a:pathLst>
                <a:path w="1504" h="2230" extrusionOk="0">
                  <a:moveTo>
                    <a:pt x="388" y="1"/>
                  </a:moveTo>
                  <a:cubicBezTo>
                    <a:pt x="252" y="1"/>
                    <a:pt x="121" y="24"/>
                    <a:pt x="1" y="68"/>
                  </a:cubicBezTo>
                  <a:cubicBezTo>
                    <a:pt x="427" y="225"/>
                    <a:pt x="730" y="635"/>
                    <a:pt x="730" y="1116"/>
                  </a:cubicBezTo>
                  <a:cubicBezTo>
                    <a:pt x="730" y="1594"/>
                    <a:pt x="427" y="2004"/>
                    <a:pt x="1" y="2161"/>
                  </a:cubicBezTo>
                  <a:cubicBezTo>
                    <a:pt x="121" y="2206"/>
                    <a:pt x="252" y="2229"/>
                    <a:pt x="388" y="2229"/>
                  </a:cubicBezTo>
                  <a:cubicBezTo>
                    <a:pt x="1004" y="2229"/>
                    <a:pt x="1503" y="1730"/>
                    <a:pt x="1503" y="1116"/>
                  </a:cubicBezTo>
                  <a:cubicBezTo>
                    <a:pt x="1503" y="500"/>
                    <a:pt x="1004"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1" name="Google Shape;10821;p128"/>
            <p:cNvSpPr/>
            <p:nvPr/>
          </p:nvSpPr>
          <p:spPr>
            <a:xfrm>
              <a:off x="2429571" y="1804425"/>
              <a:ext cx="28996" cy="384437"/>
            </a:xfrm>
            <a:custGeom>
              <a:avLst/>
              <a:gdLst/>
              <a:ahLst/>
              <a:cxnLst/>
              <a:rect l="l" t="t" r="r" b="b"/>
              <a:pathLst>
                <a:path w="1116" h="14796" extrusionOk="0">
                  <a:moveTo>
                    <a:pt x="261" y="0"/>
                  </a:moveTo>
                  <a:cubicBezTo>
                    <a:pt x="118" y="0"/>
                    <a:pt x="0" y="118"/>
                    <a:pt x="0" y="261"/>
                  </a:cubicBezTo>
                  <a:lnTo>
                    <a:pt x="0" y="14795"/>
                  </a:lnTo>
                  <a:lnTo>
                    <a:pt x="1116" y="14795"/>
                  </a:lnTo>
                  <a:lnTo>
                    <a:pt x="1116" y="261"/>
                  </a:lnTo>
                  <a:cubicBezTo>
                    <a:pt x="1116" y="118"/>
                    <a:pt x="998" y="0"/>
                    <a:pt x="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p128"/>
            <p:cNvSpPr/>
            <p:nvPr/>
          </p:nvSpPr>
          <p:spPr>
            <a:xfrm>
              <a:off x="2434040" y="1804425"/>
              <a:ext cx="24527" cy="384437"/>
            </a:xfrm>
            <a:custGeom>
              <a:avLst/>
              <a:gdLst/>
              <a:ahLst/>
              <a:cxnLst/>
              <a:rect l="l" t="t" r="r" b="b"/>
              <a:pathLst>
                <a:path w="944" h="14796" extrusionOk="0">
                  <a:moveTo>
                    <a:pt x="97" y="0"/>
                  </a:moveTo>
                  <a:cubicBezTo>
                    <a:pt x="63" y="0"/>
                    <a:pt x="29" y="8"/>
                    <a:pt x="0" y="18"/>
                  </a:cubicBezTo>
                  <a:cubicBezTo>
                    <a:pt x="100" y="58"/>
                    <a:pt x="170" y="154"/>
                    <a:pt x="170" y="269"/>
                  </a:cubicBezTo>
                  <a:lnTo>
                    <a:pt x="170" y="14795"/>
                  </a:lnTo>
                  <a:lnTo>
                    <a:pt x="944" y="14795"/>
                  </a:lnTo>
                  <a:lnTo>
                    <a:pt x="944" y="269"/>
                  </a:lnTo>
                  <a:cubicBezTo>
                    <a:pt x="944" y="120"/>
                    <a:pt x="823" y="0"/>
                    <a:pt x="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128"/>
            <p:cNvSpPr/>
            <p:nvPr/>
          </p:nvSpPr>
          <p:spPr>
            <a:xfrm>
              <a:off x="2429571" y="1826822"/>
              <a:ext cx="28996" cy="13121"/>
            </a:xfrm>
            <a:custGeom>
              <a:avLst/>
              <a:gdLst/>
              <a:ahLst/>
              <a:cxnLst/>
              <a:rect l="l" t="t" r="r" b="b"/>
              <a:pathLst>
                <a:path w="1116" h="505" extrusionOk="0">
                  <a:moveTo>
                    <a:pt x="0" y="0"/>
                  </a:moveTo>
                  <a:lnTo>
                    <a:pt x="0" y="504"/>
                  </a:lnTo>
                  <a:lnTo>
                    <a:pt x="1116" y="504"/>
                  </a:lnTo>
                  <a:lnTo>
                    <a:pt x="11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128"/>
            <p:cNvSpPr/>
            <p:nvPr/>
          </p:nvSpPr>
          <p:spPr>
            <a:xfrm>
              <a:off x="2429571" y="2145445"/>
              <a:ext cx="28996" cy="13147"/>
            </a:xfrm>
            <a:custGeom>
              <a:avLst/>
              <a:gdLst/>
              <a:ahLst/>
              <a:cxnLst/>
              <a:rect l="l" t="t" r="r" b="b"/>
              <a:pathLst>
                <a:path w="1116" h="506" extrusionOk="0">
                  <a:moveTo>
                    <a:pt x="0" y="1"/>
                  </a:moveTo>
                  <a:lnTo>
                    <a:pt x="0" y="505"/>
                  </a:lnTo>
                  <a:lnTo>
                    <a:pt x="1116" y="505"/>
                  </a:lnTo>
                  <a:lnTo>
                    <a:pt x="11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128"/>
            <p:cNvSpPr/>
            <p:nvPr/>
          </p:nvSpPr>
          <p:spPr>
            <a:xfrm>
              <a:off x="2791637" y="1804425"/>
              <a:ext cx="28945" cy="384437"/>
            </a:xfrm>
            <a:custGeom>
              <a:avLst/>
              <a:gdLst/>
              <a:ahLst/>
              <a:cxnLst/>
              <a:rect l="l" t="t" r="r" b="b"/>
              <a:pathLst>
                <a:path w="1114" h="14796" extrusionOk="0">
                  <a:moveTo>
                    <a:pt x="262" y="0"/>
                  </a:moveTo>
                  <a:cubicBezTo>
                    <a:pt x="116" y="0"/>
                    <a:pt x="1" y="118"/>
                    <a:pt x="1" y="261"/>
                  </a:cubicBezTo>
                  <a:lnTo>
                    <a:pt x="1" y="14795"/>
                  </a:lnTo>
                  <a:lnTo>
                    <a:pt x="1114" y="14795"/>
                  </a:lnTo>
                  <a:lnTo>
                    <a:pt x="1114" y="261"/>
                  </a:lnTo>
                  <a:cubicBezTo>
                    <a:pt x="1114" y="118"/>
                    <a:pt x="999" y="0"/>
                    <a:pt x="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128"/>
            <p:cNvSpPr/>
            <p:nvPr/>
          </p:nvSpPr>
          <p:spPr>
            <a:xfrm>
              <a:off x="2796054" y="1804425"/>
              <a:ext cx="24527" cy="384437"/>
            </a:xfrm>
            <a:custGeom>
              <a:avLst/>
              <a:gdLst/>
              <a:ahLst/>
              <a:cxnLst/>
              <a:rect l="l" t="t" r="r" b="b"/>
              <a:pathLst>
                <a:path w="944" h="14796" extrusionOk="0">
                  <a:moveTo>
                    <a:pt x="100" y="0"/>
                  </a:moveTo>
                  <a:cubicBezTo>
                    <a:pt x="63" y="0"/>
                    <a:pt x="32" y="8"/>
                    <a:pt x="1" y="18"/>
                  </a:cubicBezTo>
                  <a:cubicBezTo>
                    <a:pt x="100" y="58"/>
                    <a:pt x="171" y="154"/>
                    <a:pt x="171" y="269"/>
                  </a:cubicBezTo>
                  <a:lnTo>
                    <a:pt x="171" y="14795"/>
                  </a:lnTo>
                  <a:lnTo>
                    <a:pt x="944" y="14795"/>
                  </a:lnTo>
                  <a:lnTo>
                    <a:pt x="944" y="269"/>
                  </a:lnTo>
                  <a:cubicBezTo>
                    <a:pt x="944" y="120"/>
                    <a:pt x="824" y="0"/>
                    <a:pt x="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128"/>
            <p:cNvSpPr/>
            <p:nvPr/>
          </p:nvSpPr>
          <p:spPr>
            <a:xfrm>
              <a:off x="2791637" y="1826822"/>
              <a:ext cx="28945" cy="13121"/>
            </a:xfrm>
            <a:custGeom>
              <a:avLst/>
              <a:gdLst/>
              <a:ahLst/>
              <a:cxnLst/>
              <a:rect l="l" t="t" r="r" b="b"/>
              <a:pathLst>
                <a:path w="1114" h="505" extrusionOk="0">
                  <a:moveTo>
                    <a:pt x="1" y="0"/>
                  </a:moveTo>
                  <a:lnTo>
                    <a:pt x="1" y="504"/>
                  </a:lnTo>
                  <a:lnTo>
                    <a:pt x="1114" y="504"/>
                  </a:lnTo>
                  <a:lnTo>
                    <a:pt x="1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128"/>
            <p:cNvSpPr/>
            <p:nvPr/>
          </p:nvSpPr>
          <p:spPr>
            <a:xfrm>
              <a:off x="2791637" y="2145445"/>
              <a:ext cx="28945" cy="13147"/>
            </a:xfrm>
            <a:custGeom>
              <a:avLst/>
              <a:gdLst/>
              <a:ahLst/>
              <a:cxnLst/>
              <a:rect l="l" t="t" r="r" b="b"/>
              <a:pathLst>
                <a:path w="1114" h="506" extrusionOk="0">
                  <a:moveTo>
                    <a:pt x="1" y="1"/>
                  </a:moveTo>
                  <a:lnTo>
                    <a:pt x="1" y="505"/>
                  </a:lnTo>
                  <a:lnTo>
                    <a:pt x="1114" y="505"/>
                  </a:ln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128"/>
            <p:cNvSpPr/>
            <p:nvPr/>
          </p:nvSpPr>
          <p:spPr>
            <a:xfrm>
              <a:off x="2422374" y="2180963"/>
              <a:ext cx="405483" cy="33362"/>
            </a:xfrm>
            <a:custGeom>
              <a:avLst/>
              <a:gdLst/>
              <a:ahLst/>
              <a:cxnLst/>
              <a:rect l="l" t="t" r="r" b="b"/>
              <a:pathLst>
                <a:path w="15606" h="1284" extrusionOk="0">
                  <a:moveTo>
                    <a:pt x="269" y="0"/>
                  </a:moveTo>
                  <a:cubicBezTo>
                    <a:pt x="120" y="0"/>
                    <a:pt x="0" y="120"/>
                    <a:pt x="0" y="269"/>
                  </a:cubicBezTo>
                  <a:lnTo>
                    <a:pt x="0" y="1283"/>
                  </a:lnTo>
                  <a:lnTo>
                    <a:pt x="15605" y="1283"/>
                  </a:lnTo>
                  <a:lnTo>
                    <a:pt x="15605" y="269"/>
                  </a:lnTo>
                  <a:cubicBezTo>
                    <a:pt x="15605" y="120"/>
                    <a:pt x="15485" y="0"/>
                    <a:pt x="15336" y="0"/>
                  </a:cubicBezTo>
                  <a:lnTo>
                    <a:pt x="8917" y="0"/>
                  </a:lnTo>
                  <a:lnTo>
                    <a:pt x="7801" y="557"/>
                  </a:lnTo>
                  <a:lnTo>
                    <a:pt x="66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128"/>
            <p:cNvSpPr/>
            <p:nvPr/>
          </p:nvSpPr>
          <p:spPr>
            <a:xfrm>
              <a:off x="2596145" y="2180963"/>
              <a:ext cx="57941" cy="33362"/>
            </a:xfrm>
            <a:custGeom>
              <a:avLst/>
              <a:gdLst/>
              <a:ahLst/>
              <a:cxnLst/>
              <a:rect l="l" t="t" r="r" b="b"/>
              <a:pathLst>
                <a:path w="2230" h="1284" extrusionOk="0">
                  <a:moveTo>
                    <a:pt x="0" y="0"/>
                  </a:moveTo>
                  <a:lnTo>
                    <a:pt x="0" y="1283"/>
                  </a:lnTo>
                  <a:lnTo>
                    <a:pt x="2229" y="1283"/>
                  </a:lnTo>
                  <a:lnTo>
                    <a:pt x="22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128"/>
            <p:cNvSpPr/>
            <p:nvPr/>
          </p:nvSpPr>
          <p:spPr>
            <a:xfrm>
              <a:off x="2800731" y="2180963"/>
              <a:ext cx="27126" cy="33362"/>
            </a:xfrm>
            <a:custGeom>
              <a:avLst/>
              <a:gdLst/>
              <a:ahLst/>
              <a:cxnLst/>
              <a:rect l="l" t="t" r="r" b="b"/>
              <a:pathLst>
                <a:path w="1044" h="1284" extrusionOk="0">
                  <a:moveTo>
                    <a:pt x="1" y="0"/>
                  </a:moveTo>
                  <a:cubicBezTo>
                    <a:pt x="150" y="0"/>
                    <a:pt x="270" y="120"/>
                    <a:pt x="270" y="269"/>
                  </a:cubicBezTo>
                  <a:lnTo>
                    <a:pt x="270" y="1283"/>
                  </a:lnTo>
                  <a:lnTo>
                    <a:pt x="1043" y="1283"/>
                  </a:lnTo>
                  <a:lnTo>
                    <a:pt x="1043" y="269"/>
                  </a:lnTo>
                  <a:cubicBezTo>
                    <a:pt x="1043" y="120"/>
                    <a:pt x="923" y="0"/>
                    <a:pt x="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128"/>
            <p:cNvSpPr/>
            <p:nvPr/>
          </p:nvSpPr>
          <p:spPr>
            <a:xfrm>
              <a:off x="2633950" y="2180963"/>
              <a:ext cx="20136" cy="33362"/>
            </a:xfrm>
            <a:custGeom>
              <a:avLst/>
              <a:gdLst/>
              <a:ahLst/>
              <a:cxnLst/>
              <a:rect l="l" t="t" r="r" b="b"/>
              <a:pathLst>
                <a:path w="775" h="1284" extrusionOk="0">
                  <a:moveTo>
                    <a:pt x="1" y="0"/>
                  </a:moveTo>
                  <a:lnTo>
                    <a:pt x="1" y="1283"/>
                  </a:lnTo>
                  <a:lnTo>
                    <a:pt x="774" y="1283"/>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128"/>
            <p:cNvSpPr/>
            <p:nvPr/>
          </p:nvSpPr>
          <p:spPr>
            <a:xfrm>
              <a:off x="2407824" y="2209882"/>
              <a:ext cx="434479" cy="28996"/>
            </a:xfrm>
            <a:custGeom>
              <a:avLst/>
              <a:gdLst/>
              <a:ahLst/>
              <a:cxnLst/>
              <a:rect l="l" t="t" r="r" b="b"/>
              <a:pathLst>
                <a:path w="16722" h="1116" extrusionOk="0">
                  <a:moveTo>
                    <a:pt x="524" y="0"/>
                  </a:moveTo>
                  <a:cubicBezTo>
                    <a:pt x="236" y="0"/>
                    <a:pt x="1" y="235"/>
                    <a:pt x="1" y="523"/>
                  </a:cubicBezTo>
                  <a:lnTo>
                    <a:pt x="1" y="855"/>
                  </a:lnTo>
                  <a:cubicBezTo>
                    <a:pt x="1" y="998"/>
                    <a:pt x="119" y="1116"/>
                    <a:pt x="262" y="1116"/>
                  </a:cubicBezTo>
                  <a:lnTo>
                    <a:pt x="16461" y="1116"/>
                  </a:lnTo>
                  <a:cubicBezTo>
                    <a:pt x="16607" y="1116"/>
                    <a:pt x="16722" y="998"/>
                    <a:pt x="16722" y="855"/>
                  </a:cubicBezTo>
                  <a:lnTo>
                    <a:pt x="16722" y="523"/>
                  </a:lnTo>
                  <a:cubicBezTo>
                    <a:pt x="16722" y="235"/>
                    <a:pt x="16489" y="0"/>
                    <a:pt x="16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128"/>
            <p:cNvSpPr/>
            <p:nvPr/>
          </p:nvSpPr>
          <p:spPr>
            <a:xfrm>
              <a:off x="2808214" y="2209882"/>
              <a:ext cx="34089" cy="28996"/>
            </a:xfrm>
            <a:custGeom>
              <a:avLst/>
              <a:gdLst/>
              <a:ahLst/>
              <a:cxnLst/>
              <a:rect l="l" t="t" r="r" b="b"/>
              <a:pathLst>
                <a:path w="1312" h="1116" extrusionOk="0">
                  <a:moveTo>
                    <a:pt x="0" y="0"/>
                  </a:moveTo>
                  <a:cubicBezTo>
                    <a:pt x="298" y="0"/>
                    <a:pt x="539" y="243"/>
                    <a:pt x="539" y="538"/>
                  </a:cubicBezTo>
                  <a:lnTo>
                    <a:pt x="539" y="847"/>
                  </a:lnTo>
                  <a:cubicBezTo>
                    <a:pt x="539" y="996"/>
                    <a:pt x="418" y="1116"/>
                    <a:pt x="269" y="1116"/>
                  </a:cubicBezTo>
                  <a:lnTo>
                    <a:pt x="1043" y="1116"/>
                  </a:lnTo>
                  <a:cubicBezTo>
                    <a:pt x="1192" y="1116"/>
                    <a:pt x="1312" y="996"/>
                    <a:pt x="1312" y="847"/>
                  </a:cubicBezTo>
                  <a:lnTo>
                    <a:pt x="1312" y="538"/>
                  </a:lnTo>
                  <a:cubicBezTo>
                    <a:pt x="1312" y="243"/>
                    <a:pt x="1072"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5" name="Google Shape;10835;p128"/>
          <p:cNvGrpSpPr/>
          <p:nvPr/>
        </p:nvGrpSpPr>
        <p:grpSpPr>
          <a:xfrm>
            <a:off x="3956043" y="1804425"/>
            <a:ext cx="439988" cy="428010"/>
            <a:chOff x="3956043" y="1804425"/>
            <a:chExt cx="439988" cy="428010"/>
          </a:xfrm>
        </p:grpSpPr>
        <p:sp>
          <p:nvSpPr>
            <p:cNvPr id="10836" name="Google Shape;10836;p128"/>
            <p:cNvSpPr/>
            <p:nvPr/>
          </p:nvSpPr>
          <p:spPr>
            <a:xfrm>
              <a:off x="4256557" y="2075474"/>
              <a:ext cx="76882" cy="156960"/>
            </a:xfrm>
            <a:custGeom>
              <a:avLst/>
              <a:gdLst/>
              <a:ahLst/>
              <a:cxnLst/>
              <a:rect l="l" t="t" r="r" b="b"/>
              <a:pathLst>
                <a:path w="2959" h="6041" extrusionOk="0">
                  <a:moveTo>
                    <a:pt x="1" y="0"/>
                  </a:moveTo>
                  <a:cubicBezTo>
                    <a:pt x="1213" y="0"/>
                    <a:pt x="2198" y="985"/>
                    <a:pt x="2198" y="2197"/>
                  </a:cubicBezTo>
                  <a:lnTo>
                    <a:pt x="2198" y="5492"/>
                  </a:lnTo>
                  <a:cubicBezTo>
                    <a:pt x="2198" y="5795"/>
                    <a:pt x="1952" y="6041"/>
                    <a:pt x="1647" y="6041"/>
                  </a:cubicBezTo>
                  <a:lnTo>
                    <a:pt x="2410" y="6041"/>
                  </a:lnTo>
                  <a:cubicBezTo>
                    <a:pt x="2713" y="6041"/>
                    <a:pt x="2958" y="5795"/>
                    <a:pt x="2958" y="5492"/>
                  </a:cubicBezTo>
                  <a:lnTo>
                    <a:pt x="2958" y="2197"/>
                  </a:lnTo>
                  <a:cubicBezTo>
                    <a:pt x="2958" y="983"/>
                    <a:pt x="1976" y="0"/>
                    <a:pt x="764" y="0"/>
                  </a:cubicBezTo>
                  <a:close/>
                </a:path>
              </a:pathLst>
            </a:custGeom>
            <a:solidFill>
              <a:srgbClr val="E6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128"/>
            <p:cNvSpPr/>
            <p:nvPr/>
          </p:nvSpPr>
          <p:spPr>
            <a:xfrm>
              <a:off x="4256557" y="1918514"/>
              <a:ext cx="34115" cy="57136"/>
            </a:xfrm>
            <a:custGeom>
              <a:avLst/>
              <a:gdLst/>
              <a:ahLst/>
              <a:cxnLst/>
              <a:rect l="l" t="t" r="r" b="b"/>
              <a:pathLst>
                <a:path w="1313" h="2199" extrusionOk="0">
                  <a:moveTo>
                    <a:pt x="1" y="1"/>
                  </a:moveTo>
                  <a:cubicBezTo>
                    <a:pt x="304" y="1"/>
                    <a:pt x="549" y="246"/>
                    <a:pt x="549" y="550"/>
                  </a:cubicBezTo>
                  <a:lnTo>
                    <a:pt x="549" y="1649"/>
                  </a:lnTo>
                  <a:cubicBezTo>
                    <a:pt x="549" y="1953"/>
                    <a:pt x="304" y="2198"/>
                    <a:pt x="1" y="2198"/>
                  </a:cubicBezTo>
                  <a:lnTo>
                    <a:pt x="764" y="2198"/>
                  </a:lnTo>
                  <a:cubicBezTo>
                    <a:pt x="1067" y="2198"/>
                    <a:pt x="1312" y="1953"/>
                    <a:pt x="1312" y="1649"/>
                  </a:cubicBezTo>
                  <a:lnTo>
                    <a:pt x="1312" y="550"/>
                  </a:lnTo>
                  <a:cubicBezTo>
                    <a:pt x="1312" y="246"/>
                    <a:pt x="1067" y="1"/>
                    <a:pt x="764"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128"/>
            <p:cNvSpPr/>
            <p:nvPr/>
          </p:nvSpPr>
          <p:spPr>
            <a:xfrm>
              <a:off x="4319149" y="2025042"/>
              <a:ext cx="28607" cy="45028"/>
            </a:xfrm>
            <a:custGeom>
              <a:avLst/>
              <a:gdLst/>
              <a:ahLst/>
              <a:cxnLst/>
              <a:rect l="l" t="t" r="r" b="b"/>
              <a:pathLst>
                <a:path w="1101" h="1733" extrusionOk="0">
                  <a:moveTo>
                    <a:pt x="1" y="0"/>
                  </a:moveTo>
                  <a:lnTo>
                    <a:pt x="1" y="1732"/>
                  </a:lnTo>
                  <a:lnTo>
                    <a:pt x="1100" y="1732"/>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128"/>
            <p:cNvSpPr/>
            <p:nvPr/>
          </p:nvSpPr>
          <p:spPr>
            <a:xfrm>
              <a:off x="4304884" y="2004127"/>
              <a:ext cx="57136" cy="28607"/>
            </a:xfrm>
            <a:custGeom>
              <a:avLst/>
              <a:gdLst/>
              <a:ahLst/>
              <a:cxnLst/>
              <a:rect l="l" t="t" r="r" b="b"/>
              <a:pathLst>
                <a:path w="2199" h="1101" extrusionOk="0">
                  <a:moveTo>
                    <a:pt x="262" y="0"/>
                  </a:moveTo>
                  <a:cubicBezTo>
                    <a:pt x="118" y="0"/>
                    <a:pt x="1" y="118"/>
                    <a:pt x="1" y="262"/>
                  </a:cubicBezTo>
                  <a:lnTo>
                    <a:pt x="1" y="839"/>
                  </a:lnTo>
                  <a:cubicBezTo>
                    <a:pt x="1" y="983"/>
                    <a:pt x="118" y="1100"/>
                    <a:pt x="262" y="1100"/>
                  </a:cubicBezTo>
                  <a:lnTo>
                    <a:pt x="1937" y="1100"/>
                  </a:lnTo>
                  <a:cubicBezTo>
                    <a:pt x="2081" y="1100"/>
                    <a:pt x="2198" y="983"/>
                    <a:pt x="2198" y="839"/>
                  </a:cubicBezTo>
                  <a:lnTo>
                    <a:pt x="2198" y="262"/>
                  </a:lnTo>
                  <a:cubicBezTo>
                    <a:pt x="2198" y="118"/>
                    <a:pt x="2081" y="0"/>
                    <a:pt x="1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0" name="Google Shape;10840;p128"/>
            <p:cNvSpPr/>
            <p:nvPr/>
          </p:nvSpPr>
          <p:spPr>
            <a:xfrm>
              <a:off x="4335232" y="2004127"/>
              <a:ext cx="26788" cy="28607"/>
            </a:xfrm>
            <a:custGeom>
              <a:avLst/>
              <a:gdLst/>
              <a:ahLst/>
              <a:cxnLst/>
              <a:rect l="l" t="t" r="r" b="b"/>
              <a:pathLst>
                <a:path w="1031" h="1101" extrusionOk="0">
                  <a:moveTo>
                    <a:pt x="1" y="0"/>
                  </a:moveTo>
                  <a:cubicBezTo>
                    <a:pt x="147" y="0"/>
                    <a:pt x="267" y="121"/>
                    <a:pt x="267" y="267"/>
                  </a:cubicBezTo>
                  <a:lnTo>
                    <a:pt x="267" y="834"/>
                  </a:lnTo>
                  <a:cubicBezTo>
                    <a:pt x="267" y="980"/>
                    <a:pt x="147" y="1100"/>
                    <a:pt x="1" y="1100"/>
                  </a:cubicBezTo>
                  <a:lnTo>
                    <a:pt x="764" y="1100"/>
                  </a:lnTo>
                  <a:cubicBezTo>
                    <a:pt x="910" y="1100"/>
                    <a:pt x="1030" y="980"/>
                    <a:pt x="1030" y="834"/>
                  </a:cubicBezTo>
                  <a:lnTo>
                    <a:pt x="1030" y="267"/>
                  </a:lnTo>
                  <a:cubicBezTo>
                    <a:pt x="1030" y="121"/>
                    <a:pt x="910"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1" name="Google Shape;10841;p128"/>
            <p:cNvSpPr/>
            <p:nvPr/>
          </p:nvSpPr>
          <p:spPr>
            <a:xfrm>
              <a:off x="4270743" y="2061210"/>
              <a:ext cx="125288" cy="114141"/>
            </a:xfrm>
            <a:custGeom>
              <a:avLst/>
              <a:gdLst/>
              <a:ahLst/>
              <a:cxnLst/>
              <a:rect l="l" t="t" r="r" b="b"/>
              <a:pathLst>
                <a:path w="4822" h="4393" extrusionOk="0">
                  <a:moveTo>
                    <a:pt x="2410" y="1"/>
                  </a:moveTo>
                  <a:cubicBezTo>
                    <a:pt x="1848" y="1"/>
                    <a:pt x="1286" y="215"/>
                    <a:pt x="858" y="643"/>
                  </a:cubicBezTo>
                  <a:cubicBezTo>
                    <a:pt x="1" y="1500"/>
                    <a:pt x="1" y="2893"/>
                    <a:pt x="858" y="3750"/>
                  </a:cubicBezTo>
                  <a:cubicBezTo>
                    <a:pt x="1286" y="4178"/>
                    <a:pt x="1848" y="4392"/>
                    <a:pt x="2410" y="4392"/>
                  </a:cubicBezTo>
                  <a:cubicBezTo>
                    <a:pt x="2972" y="4392"/>
                    <a:pt x="3534" y="4178"/>
                    <a:pt x="3964" y="3750"/>
                  </a:cubicBezTo>
                  <a:cubicBezTo>
                    <a:pt x="4821" y="2893"/>
                    <a:pt x="4821" y="1500"/>
                    <a:pt x="3964" y="643"/>
                  </a:cubicBezTo>
                  <a:cubicBezTo>
                    <a:pt x="3534" y="215"/>
                    <a:pt x="2972" y="1"/>
                    <a:pt x="2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128"/>
            <p:cNvSpPr/>
            <p:nvPr/>
          </p:nvSpPr>
          <p:spPr>
            <a:xfrm>
              <a:off x="4326969" y="2083269"/>
              <a:ext cx="34349" cy="41520"/>
            </a:xfrm>
            <a:custGeom>
              <a:avLst/>
              <a:gdLst/>
              <a:ahLst/>
              <a:cxnLst/>
              <a:rect l="l" t="t" r="r" b="b"/>
              <a:pathLst>
                <a:path w="1322" h="1598" extrusionOk="0">
                  <a:moveTo>
                    <a:pt x="248" y="1"/>
                  </a:moveTo>
                  <a:cubicBezTo>
                    <a:pt x="112" y="1"/>
                    <a:pt x="0" y="113"/>
                    <a:pt x="0" y="249"/>
                  </a:cubicBezTo>
                  <a:lnTo>
                    <a:pt x="0" y="1349"/>
                  </a:lnTo>
                  <a:cubicBezTo>
                    <a:pt x="0" y="1485"/>
                    <a:pt x="112" y="1597"/>
                    <a:pt x="248" y="1597"/>
                  </a:cubicBezTo>
                  <a:lnTo>
                    <a:pt x="1074" y="1597"/>
                  </a:lnTo>
                  <a:cubicBezTo>
                    <a:pt x="1210" y="1597"/>
                    <a:pt x="1322" y="1485"/>
                    <a:pt x="1322" y="1349"/>
                  </a:cubicBezTo>
                  <a:cubicBezTo>
                    <a:pt x="1322" y="1210"/>
                    <a:pt x="1210" y="1098"/>
                    <a:pt x="1074" y="1098"/>
                  </a:cubicBezTo>
                  <a:lnTo>
                    <a:pt x="496" y="1098"/>
                  </a:lnTo>
                  <a:lnTo>
                    <a:pt x="496" y="249"/>
                  </a:lnTo>
                  <a:cubicBezTo>
                    <a:pt x="496" y="113"/>
                    <a:pt x="3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128"/>
            <p:cNvSpPr/>
            <p:nvPr/>
          </p:nvSpPr>
          <p:spPr>
            <a:xfrm>
              <a:off x="4323566" y="2061210"/>
              <a:ext cx="66957" cy="114141"/>
            </a:xfrm>
            <a:custGeom>
              <a:avLst/>
              <a:gdLst/>
              <a:ahLst/>
              <a:cxnLst/>
              <a:rect l="l" t="t" r="r" b="b"/>
              <a:pathLst>
                <a:path w="2577" h="4393" extrusionOk="0">
                  <a:moveTo>
                    <a:pt x="379" y="1"/>
                  </a:moveTo>
                  <a:cubicBezTo>
                    <a:pt x="251" y="1"/>
                    <a:pt x="123" y="14"/>
                    <a:pt x="0" y="35"/>
                  </a:cubicBezTo>
                  <a:cubicBezTo>
                    <a:pt x="1030" y="215"/>
                    <a:pt x="1814" y="1114"/>
                    <a:pt x="1814" y="2198"/>
                  </a:cubicBezTo>
                  <a:cubicBezTo>
                    <a:pt x="1814" y="3279"/>
                    <a:pt x="1030" y="4178"/>
                    <a:pt x="0" y="4358"/>
                  </a:cubicBezTo>
                  <a:cubicBezTo>
                    <a:pt x="123" y="4382"/>
                    <a:pt x="251" y="4392"/>
                    <a:pt x="379" y="4392"/>
                  </a:cubicBezTo>
                  <a:cubicBezTo>
                    <a:pt x="1594" y="4392"/>
                    <a:pt x="2576" y="3410"/>
                    <a:pt x="2576" y="2198"/>
                  </a:cubicBezTo>
                  <a:cubicBezTo>
                    <a:pt x="2576" y="983"/>
                    <a:pt x="1594" y="1"/>
                    <a:pt x="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4" name="Google Shape;10844;p128"/>
            <p:cNvGrpSpPr/>
            <p:nvPr/>
          </p:nvGrpSpPr>
          <p:grpSpPr>
            <a:xfrm>
              <a:off x="3956043" y="1804425"/>
              <a:ext cx="377396" cy="428010"/>
              <a:chOff x="3956043" y="1804425"/>
              <a:chExt cx="377396" cy="428010"/>
            </a:xfrm>
          </p:grpSpPr>
          <p:sp>
            <p:nvSpPr>
              <p:cNvPr id="10845" name="Google Shape;10845;p128"/>
              <p:cNvSpPr/>
              <p:nvPr/>
            </p:nvSpPr>
            <p:spPr>
              <a:xfrm>
                <a:off x="4048099" y="2075474"/>
                <a:ext cx="285340" cy="156960"/>
              </a:xfrm>
              <a:custGeom>
                <a:avLst/>
                <a:gdLst/>
                <a:ahLst/>
                <a:cxnLst/>
                <a:rect l="l" t="t" r="r" b="b"/>
                <a:pathLst>
                  <a:path w="10982" h="6041" extrusionOk="0">
                    <a:moveTo>
                      <a:pt x="2198" y="0"/>
                    </a:moveTo>
                    <a:cubicBezTo>
                      <a:pt x="983" y="0"/>
                      <a:pt x="0" y="983"/>
                      <a:pt x="0" y="2197"/>
                    </a:cubicBezTo>
                    <a:lnTo>
                      <a:pt x="0" y="5492"/>
                    </a:lnTo>
                    <a:cubicBezTo>
                      <a:pt x="0" y="5795"/>
                      <a:pt x="246" y="6041"/>
                      <a:pt x="549" y="6041"/>
                    </a:cubicBezTo>
                    <a:lnTo>
                      <a:pt x="4943" y="6041"/>
                    </a:lnTo>
                    <a:lnTo>
                      <a:pt x="5492" y="5816"/>
                    </a:lnTo>
                    <a:lnTo>
                      <a:pt x="6041" y="6041"/>
                    </a:lnTo>
                    <a:lnTo>
                      <a:pt x="10433" y="6041"/>
                    </a:lnTo>
                    <a:cubicBezTo>
                      <a:pt x="10736" y="6041"/>
                      <a:pt x="10981" y="5795"/>
                      <a:pt x="10981" y="5492"/>
                    </a:cubicBezTo>
                    <a:lnTo>
                      <a:pt x="10981" y="2197"/>
                    </a:lnTo>
                    <a:cubicBezTo>
                      <a:pt x="10981" y="983"/>
                      <a:pt x="9999" y="0"/>
                      <a:pt x="8787" y="0"/>
                    </a:cubicBezTo>
                    <a:lnTo>
                      <a:pt x="8238" y="0"/>
                    </a:lnTo>
                    <a:lnTo>
                      <a:pt x="5492" y="823"/>
                    </a:lnTo>
                    <a:lnTo>
                      <a:pt x="27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6" name="Google Shape;10846;p128"/>
              <p:cNvSpPr/>
              <p:nvPr/>
            </p:nvSpPr>
            <p:spPr>
              <a:xfrm>
                <a:off x="4176531" y="2109693"/>
                <a:ext cx="28529" cy="122741"/>
              </a:xfrm>
              <a:custGeom>
                <a:avLst/>
                <a:gdLst/>
                <a:ahLst/>
                <a:cxnLst/>
                <a:rect l="l" t="t" r="r" b="b"/>
                <a:pathLst>
                  <a:path w="1098" h="4724" extrusionOk="0">
                    <a:moveTo>
                      <a:pt x="0" y="0"/>
                    </a:moveTo>
                    <a:lnTo>
                      <a:pt x="0" y="4724"/>
                    </a:lnTo>
                    <a:lnTo>
                      <a:pt x="1098" y="4724"/>
                    </a:lnTo>
                    <a:lnTo>
                      <a:pt x="10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7" name="Google Shape;10847;p128"/>
              <p:cNvSpPr/>
              <p:nvPr/>
            </p:nvSpPr>
            <p:spPr>
              <a:xfrm>
                <a:off x="4119447" y="2075474"/>
                <a:ext cx="142696" cy="64203"/>
              </a:xfrm>
              <a:custGeom>
                <a:avLst/>
                <a:gdLst/>
                <a:ahLst/>
                <a:cxnLst/>
                <a:rect l="l" t="t" r="r" b="b"/>
                <a:pathLst>
                  <a:path w="5492" h="2471" extrusionOk="0">
                    <a:moveTo>
                      <a:pt x="0" y="0"/>
                    </a:moveTo>
                    <a:cubicBezTo>
                      <a:pt x="0" y="1061"/>
                      <a:pt x="601" y="1981"/>
                      <a:pt x="1484" y="2438"/>
                    </a:cubicBezTo>
                    <a:cubicBezTo>
                      <a:pt x="1525" y="2460"/>
                      <a:pt x="1569" y="2471"/>
                      <a:pt x="1613" y="2471"/>
                    </a:cubicBezTo>
                    <a:cubicBezTo>
                      <a:pt x="1673" y="2471"/>
                      <a:pt x="1732" y="2451"/>
                      <a:pt x="1782" y="2412"/>
                    </a:cubicBezTo>
                    <a:lnTo>
                      <a:pt x="2746" y="1649"/>
                    </a:lnTo>
                    <a:lnTo>
                      <a:pt x="3710" y="2412"/>
                    </a:lnTo>
                    <a:cubicBezTo>
                      <a:pt x="3758" y="2451"/>
                      <a:pt x="3818" y="2471"/>
                      <a:pt x="3878" y="2471"/>
                    </a:cubicBezTo>
                    <a:cubicBezTo>
                      <a:pt x="3922" y="2471"/>
                      <a:pt x="3967" y="2460"/>
                      <a:pt x="4008" y="2438"/>
                    </a:cubicBezTo>
                    <a:cubicBezTo>
                      <a:pt x="4888" y="1981"/>
                      <a:pt x="5492" y="1061"/>
                      <a:pt x="5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128"/>
              <p:cNvSpPr/>
              <p:nvPr/>
            </p:nvSpPr>
            <p:spPr>
              <a:xfrm>
                <a:off x="4211139" y="2075474"/>
                <a:ext cx="51004" cy="64203"/>
              </a:xfrm>
              <a:custGeom>
                <a:avLst/>
                <a:gdLst/>
                <a:ahLst/>
                <a:cxnLst/>
                <a:rect l="l" t="t" r="r" b="b"/>
                <a:pathLst>
                  <a:path w="1963" h="2471" extrusionOk="0">
                    <a:moveTo>
                      <a:pt x="1200" y="0"/>
                    </a:moveTo>
                    <a:cubicBezTo>
                      <a:pt x="1200" y="943"/>
                      <a:pt x="725" y="1774"/>
                      <a:pt x="1" y="2268"/>
                    </a:cubicBezTo>
                    <a:lnTo>
                      <a:pt x="181" y="2412"/>
                    </a:lnTo>
                    <a:cubicBezTo>
                      <a:pt x="229" y="2451"/>
                      <a:pt x="289" y="2471"/>
                      <a:pt x="349" y="2471"/>
                    </a:cubicBezTo>
                    <a:cubicBezTo>
                      <a:pt x="393" y="2471"/>
                      <a:pt x="438" y="2460"/>
                      <a:pt x="479" y="2438"/>
                    </a:cubicBezTo>
                    <a:cubicBezTo>
                      <a:pt x="1359" y="1981"/>
                      <a:pt x="1963" y="1061"/>
                      <a:pt x="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p128"/>
              <p:cNvSpPr/>
              <p:nvPr/>
            </p:nvSpPr>
            <p:spPr>
              <a:xfrm>
                <a:off x="4112302" y="1804425"/>
                <a:ext cx="156986" cy="89354"/>
              </a:xfrm>
              <a:custGeom>
                <a:avLst/>
                <a:gdLst/>
                <a:ahLst/>
                <a:cxnLst/>
                <a:rect l="l" t="t" r="r" b="b"/>
                <a:pathLst>
                  <a:path w="6042" h="3439" extrusionOk="0">
                    <a:moveTo>
                      <a:pt x="1647" y="0"/>
                    </a:moveTo>
                    <a:cubicBezTo>
                      <a:pt x="738" y="0"/>
                      <a:pt x="1" y="737"/>
                      <a:pt x="1" y="1646"/>
                    </a:cubicBezTo>
                    <a:lnTo>
                      <a:pt x="1" y="3438"/>
                    </a:lnTo>
                    <a:lnTo>
                      <a:pt x="6041" y="3438"/>
                    </a:lnTo>
                    <a:lnTo>
                      <a:pt x="6041" y="1646"/>
                    </a:lnTo>
                    <a:cubicBezTo>
                      <a:pt x="6041" y="737"/>
                      <a:pt x="5302" y="0"/>
                      <a:pt x="4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p128"/>
              <p:cNvSpPr/>
              <p:nvPr/>
            </p:nvSpPr>
            <p:spPr>
              <a:xfrm>
                <a:off x="4147950" y="1804425"/>
                <a:ext cx="85638" cy="89354"/>
              </a:xfrm>
              <a:custGeom>
                <a:avLst/>
                <a:gdLst/>
                <a:ahLst/>
                <a:cxnLst/>
                <a:rect l="l" t="t" r="r" b="b"/>
                <a:pathLst>
                  <a:path w="3296" h="3439" extrusionOk="0">
                    <a:moveTo>
                      <a:pt x="1649" y="0"/>
                    </a:moveTo>
                    <a:cubicBezTo>
                      <a:pt x="740" y="0"/>
                      <a:pt x="0" y="737"/>
                      <a:pt x="0" y="1646"/>
                    </a:cubicBezTo>
                    <a:lnTo>
                      <a:pt x="0" y="3438"/>
                    </a:lnTo>
                    <a:lnTo>
                      <a:pt x="3295" y="3438"/>
                    </a:lnTo>
                    <a:lnTo>
                      <a:pt x="3295" y="1646"/>
                    </a:lnTo>
                    <a:cubicBezTo>
                      <a:pt x="3295" y="737"/>
                      <a:pt x="2558"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128"/>
              <p:cNvSpPr/>
              <p:nvPr/>
            </p:nvSpPr>
            <p:spPr>
              <a:xfrm>
                <a:off x="4180740" y="1840723"/>
                <a:ext cx="20110" cy="12991"/>
              </a:xfrm>
              <a:custGeom>
                <a:avLst/>
                <a:gdLst/>
                <a:ahLst/>
                <a:cxnLst/>
                <a:rect l="l" t="t" r="r" b="b"/>
                <a:pathLst>
                  <a:path w="774" h="500" extrusionOk="0">
                    <a:moveTo>
                      <a:pt x="249" y="1"/>
                    </a:moveTo>
                    <a:cubicBezTo>
                      <a:pt x="113" y="1"/>
                      <a:pt x="0" y="113"/>
                      <a:pt x="0" y="249"/>
                    </a:cubicBezTo>
                    <a:cubicBezTo>
                      <a:pt x="0" y="387"/>
                      <a:pt x="113" y="500"/>
                      <a:pt x="249" y="500"/>
                    </a:cubicBezTo>
                    <a:lnTo>
                      <a:pt x="523" y="500"/>
                    </a:lnTo>
                    <a:cubicBezTo>
                      <a:pt x="661" y="500"/>
                      <a:pt x="774" y="387"/>
                      <a:pt x="774" y="249"/>
                    </a:cubicBezTo>
                    <a:cubicBezTo>
                      <a:pt x="774" y="113"/>
                      <a:pt x="661" y="1"/>
                      <a:pt x="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128"/>
              <p:cNvSpPr/>
              <p:nvPr/>
            </p:nvSpPr>
            <p:spPr>
              <a:xfrm>
                <a:off x="4206592" y="1804425"/>
                <a:ext cx="62696" cy="89354"/>
              </a:xfrm>
              <a:custGeom>
                <a:avLst/>
                <a:gdLst/>
                <a:ahLst/>
                <a:cxnLst/>
                <a:rect l="l" t="t" r="r" b="b"/>
                <a:pathLst>
                  <a:path w="2413" h="3439" extrusionOk="0">
                    <a:moveTo>
                      <a:pt x="1" y="0"/>
                    </a:moveTo>
                    <a:cubicBezTo>
                      <a:pt x="910" y="0"/>
                      <a:pt x="1647" y="737"/>
                      <a:pt x="1647" y="1646"/>
                    </a:cubicBezTo>
                    <a:lnTo>
                      <a:pt x="1647" y="3438"/>
                    </a:lnTo>
                    <a:lnTo>
                      <a:pt x="2412" y="3438"/>
                    </a:lnTo>
                    <a:lnTo>
                      <a:pt x="2412" y="1646"/>
                    </a:lnTo>
                    <a:cubicBezTo>
                      <a:pt x="2412" y="737"/>
                      <a:pt x="1673"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128"/>
              <p:cNvSpPr/>
              <p:nvPr/>
            </p:nvSpPr>
            <p:spPr>
              <a:xfrm>
                <a:off x="4180792" y="1804425"/>
                <a:ext cx="52796" cy="89354"/>
              </a:xfrm>
              <a:custGeom>
                <a:avLst/>
                <a:gdLst/>
                <a:ahLst/>
                <a:cxnLst/>
                <a:rect l="l" t="t" r="r" b="b"/>
                <a:pathLst>
                  <a:path w="2032" h="3439" extrusionOk="0">
                    <a:moveTo>
                      <a:pt x="385" y="0"/>
                    </a:moveTo>
                    <a:cubicBezTo>
                      <a:pt x="252" y="0"/>
                      <a:pt x="124" y="16"/>
                      <a:pt x="1" y="44"/>
                    </a:cubicBezTo>
                    <a:cubicBezTo>
                      <a:pt x="727" y="220"/>
                      <a:pt x="1266" y="870"/>
                      <a:pt x="1266" y="1646"/>
                    </a:cubicBezTo>
                    <a:lnTo>
                      <a:pt x="1266" y="3438"/>
                    </a:lnTo>
                    <a:lnTo>
                      <a:pt x="2031" y="3438"/>
                    </a:lnTo>
                    <a:lnTo>
                      <a:pt x="2031" y="1646"/>
                    </a:lnTo>
                    <a:cubicBezTo>
                      <a:pt x="2031" y="737"/>
                      <a:pt x="1294"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128"/>
              <p:cNvSpPr/>
              <p:nvPr/>
            </p:nvSpPr>
            <p:spPr>
              <a:xfrm>
                <a:off x="4147950" y="2032707"/>
                <a:ext cx="85638" cy="85612"/>
              </a:xfrm>
              <a:custGeom>
                <a:avLst/>
                <a:gdLst/>
                <a:ahLst/>
                <a:cxnLst/>
                <a:rect l="l" t="t" r="r" b="b"/>
                <a:pathLst>
                  <a:path w="3296" h="3295" extrusionOk="0">
                    <a:moveTo>
                      <a:pt x="0" y="0"/>
                    </a:moveTo>
                    <a:lnTo>
                      <a:pt x="0" y="1646"/>
                    </a:lnTo>
                    <a:cubicBezTo>
                      <a:pt x="0" y="2555"/>
                      <a:pt x="740" y="3295"/>
                      <a:pt x="1649" y="3295"/>
                    </a:cubicBezTo>
                    <a:cubicBezTo>
                      <a:pt x="2558" y="3295"/>
                      <a:pt x="3295" y="2555"/>
                      <a:pt x="3295" y="1646"/>
                    </a:cubicBezTo>
                    <a:lnTo>
                      <a:pt x="3295"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128"/>
              <p:cNvSpPr/>
              <p:nvPr/>
            </p:nvSpPr>
            <p:spPr>
              <a:xfrm>
                <a:off x="4090918" y="1918514"/>
                <a:ext cx="199753" cy="57136"/>
              </a:xfrm>
              <a:custGeom>
                <a:avLst/>
                <a:gdLst/>
                <a:ahLst/>
                <a:cxnLst/>
                <a:rect l="l" t="t" r="r" b="b"/>
                <a:pathLst>
                  <a:path w="7688" h="2199" extrusionOk="0">
                    <a:moveTo>
                      <a:pt x="550" y="1"/>
                    </a:moveTo>
                    <a:cubicBezTo>
                      <a:pt x="246" y="1"/>
                      <a:pt x="1" y="246"/>
                      <a:pt x="1" y="550"/>
                    </a:cubicBezTo>
                    <a:lnTo>
                      <a:pt x="1" y="1649"/>
                    </a:lnTo>
                    <a:cubicBezTo>
                      <a:pt x="1" y="1953"/>
                      <a:pt x="246" y="2198"/>
                      <a:pt x="550" y="2198"/>
                    </a:cubicBezTo>
                    <a:lnTo>
                      <a:pt x="7139" y="2198"/>
                    </a:lnTo>
                    <a:cubicBezTo>
                      <a:pt x="7442" y="2198"/>
                      <a:pt x="7687" y="1953"/>
                      <a:pt x="7687" y="1649"/>
                    </a:cubicBezTo>
                    <a:lnTo>
                      <a:pt x="7687" y="550"/>
                    </a:lnTo>
                    <a:cubicBezTo>
                      <a:pt x="7687" y="246"/>
                      <a:pt x="7442" y="1"/>
                      <a:pt x="713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128"/>
              <p:cNvSpPr/>
              <p:nvPr/>
            </p:nvSpPr>
            <p:spPr>
              <a:xfrm>
                <a:off x="4119447" y="1895572"/>
                <a:ext cx="142696" cy="151400"/>
              </a:xfrm>
              <a:custGeom>
                <a:avLst/>
                <a:gdLst/>
                <a:ahLst/>
                <a:cxnLst/>
                <a:rect l="l" t="t" r="r" b="b"/>
                <a:pathLst>
                  <a:path w="5492" h="5827" extrusionOk="0">
                    <a:moveTo>
                      <a:pt x="2746" y="1"/>
                    </a:moveTo>
                    <a:lnTo>
                      <a:pt x="0" y="275"/>
                    </a:lnTo>
                    <a:lnTo>
                      <a:pt x="0" y="3081"/>
                    </a:lnTo>
                    <a:cubicBezTo>
                      <a:pt x="0" y="4596"/>
                      <a:pt x="1228" y="5827"/>
                      <a:pt x="2746" y="5827"/>
                    </a:cubicBezTo>
                    <a:cubicBezTo>
                      <a:pt x="4261" y="5827"/>
                      <a:pt x="5492" y="4596"/>
                      <a:pt x="5492" y="3081"/>
                    </a:cubicBezTo>
                    <a:lnTo>
                      <a:pt x="5492" y="275"/>
                    </a:lnTo>
                    <a:lnTo>
                      <a:pt x="2746"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128"/>
              <p:cNvSpPr/>
              <p:nvPr/>
            </p:nvSpPr>
            <p:spPr>
              <a:xfrm>
                <a:off x="4171022" y="1976273"/>
                <a:ext cx="39467" cy="20058"/>
              </a:xfrm>
              <a:custGeom>
                <a:avLst/>
                <a:gdLst/>
                <a:ahLst/>
                <a:cxnLst/>
                <a:rect l="l" t="t" r="r" b="b"/>
                <a:pathLst>
                  <a:path w="1519" h="772" extrusionOk="0">
                    <a:moveTo>
                      <a:pt x="286" y="1"/>
                    </a:moveTo>
                    <a:cubicBezTo>
                      <a:pt x="243" y="1"/>
                      <a:pt x="200" y="12"/>
                      <a:pt x="160" y="35"/>
                    </a:cubicBezTo>
                    <a:cubicBezTo>
                      <a:pt x="43" y="103"/>
                      <a:pt x="1" y="255"/>
                      <a:pt x="71" y="375"/>
                    </a:cubicBezTo>
                    <a:cubicBezTo>
                      <a:pt x="212" y="620"/>
                      <a:pt x="476" y="772"/>
                      <a:pt x="761" y="772"/>
                    </a:cubicBezTo>
                    <a:cubicBezTo>
                      <a:pt x="1043" y="772"/>
                      <a:pt x="1310" y="620"/>
                      <a:pt x="1451" y="375"/>
                    </a:cubicBezTo>
                    <a:cubicBezTo>
                      <a:pt x="1519" y="255"/>
                      <a:pt x="1480" y="103"/>
                      <a:pt x="1359" y="35"/>
                    </a:cubicBezTo>
                    <a:cubicBezTo>
                      <a:pt x="1320" y="12"/>
                      <a:pt x="1278" y="1"/>
                      <a:pt x="1235" y="1"/>
                    </a:cubicBezTo>
                    <a:cubicBezTo>
                      <a:pt x="1150" y="1"/>
                      <a:pt x="1067" y="45"/>
                      <a:pt x="1020" y="124"/>
                    </a:cubicBezTo>
                    <a:cubicBezTo>
                      <a:pt x="967" y="218"/>
                      <a:pt x="868" y="276"/>
                      <a:pt x="761" y="276"/>
                    </a:cubicBezTo>
                    <a:cubicBezTo>
                      <a:pt x="654" y="276"/>
                      <a:pt x="555" y="218"/>
                      <a:pt x="500" y="124"/>
                    </a:cubicBezTo>
                    <a:cubicBezTo>
                      <a:pt x="454" y="45"/>
                      <a:pt x="372" y="1"/>
                      <a:pt x="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128"/>
              <p:cNvSpPr/>
              <p:nvPr/>
            </p:nvSpPr>
            <p:spPr>
              <a:xfrm>
                <a:off x="4155745" y="1940573"/>
                <a:ext cx="12991" cy="20136"/>
              </a:xfrm>
              <a:custGeom>
                <a:avLst/>
                <a:gdLst/>
                <a:ahLst/>
                <a:cxnLst/>
                <a:rect l="l" t="t" r="r" b="b"/>
                <a:pathLst>
                  <a:path w="500" h="775" extrusionOk="0">
                    <a:moveTo>
                      <a:pt x="249" y="1"/>
                    </a:moveTo>
                    <a:cubicBezTo>
                      <a:pt x="113" y="1"/>
                      <a:pt x="1" y="113"/>
                      <a:pt x="1" y="252"/>
                    </a:cubicBezTo>
                    <a:lnTo>
                      <a:pt x="1" y="526"/>
                    </a:lnTo>
                    <a:cubicBezTo>
                      <a:pt x="1" y="662"/>
                      <a:pt x="113" y="774"/>
                      <a:pt x="249" y="774"/>
                    </a:cubicBezTo>
                    <a:cubicBezTo>
                      <a:pt x="388" y="774"/>
                      <a:pt x="500" y="662"/>
                      <a:pt x="500" y="526"/>
                    </a:cubicBezTo>
                    <a:lnTo>
                      <a:pt x="500" y="252"/>
                    </a:lnTo>
                    <a:cubicBezTo>
                      <a:pt x="500" y="113"/>
                      <a:pt x="388"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128"/>
              <p:cNvSpPr/>
              <p:nvPr/>
            </p:nvSpPr>
            <p:spPr>
              <a:xfrm>
                <a:off x="4212854" y="1940573"/>
                <a:ext cx="12913" cy="20136"/>
              </a:xfrm>
              <a:custGeom>
                <a:avLst/>
                <a:gdLst/>
                <a:ahLst/>
                <a:cxnLst/>
                <a:rect l="l" t="t" r="r" b="b"/>
                <a:pathLst>
                  <a:path w="497" h="775" extrusionOk="0">
                    <a:moveTo>
                      <a:pt x="248" y="1"/>
                    </a:moveTo>
                    <a:cubicBezTo>
                      <a:pt x="113" y="1"/>
                      <a:pt x="0" y="113"/>
                      <a:pt x="0" y="252"/>
                    </a:cubicBezTo>
                    <a:lnTo>
                      <a:pt x="0" y="526"/>
                    </a:lnTo>
                    <a:cubicBezTo>
                      <a:pt x="0" y="662"/>
                      <a:pt x="113" y="774"/>
                      <a:pt x="248" y="774"/>
                    </a:cubicBezTo>
                    <a:cubicBezTo>
                      <a:pt x="387" y="774"/>
                      <a:pt x="497" y="662"/>
                      <a:pt x="497" y="526"/>
                    </a:cubicBezTo>
                    <a:lnTo>
                      <a:pt x="497" y="252"/>
                    </a:lnTo>
                    <a:cubicBezTo>
                      <a:pt x="497" y="113"/>
                      <a:pt x="387"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128"/>
              <p:cNvSpPr/>
              <p:nvPr/>
            </p:nvSpPr>
            <p:spPr>
              <a:xfrm>
                <a:off x="4086241" y="1875747"/>
                <a:ext cx="209107" cy="49315"/>
              </a:xfrm>
              <a:custGeom>
                <a:avLst/>
                <a:gdLst/>
                <a:ahLst/>
                <a:cxnLst/>
                <a:rect l="l" t="t" r="r" b="b"/>
                <a:pathLst>
                  <a:path w="8048" h="1898" extrusionOk="0">
                    <a:moveTo>
                      <a:pt x="4024" y="1"/>
                    </a:moveTo>
                    <a:cubicBezTo>
                      <a:pt x="2255" y="1"/>
                      <a:pt x="1030" y="503"/>
                      <a:pt x="379" y="866"/>
                    </a:cubicBezTo>
                    <a:cubicBezTo>
                      <a:pt x="76" y="1033"/>
                      <a:pt x="1" y="1435"/>
                      <a:pt x="223" y="1699"/>
                    </a:cubicBezTo>
                    <a:lnTo>
                      <a:pt x="228" y="1702"/>
                    </a:lnTo>
                    <a:cubicBezTo>
                      <a:pt x="333" y="1830"/>
                      <a:pt x="487" y="1897"/>
                      <a:pt x="644" y="1897"/>
                    </a:cubicBezTo>
                    <a:cubicBezTo>
                      <a:pt x="734" y="1897"/>
                      <a:pt x="825" y="1875"/>
                      <a:pt x="907" y="1830"/>
                    </a:cubicBezTo>
                    <a:cubicBezTo>
                      <a:pt x="1424" y="1542"/>
                      <a:pt x="2475" y="1098"/>
                      <a:pt x="4024" y="1098"/>
                    </a:cubicBezTo>
                    <a:cubicBezTo>
                      <a:pt x="5573" y="1098"/>
                      <a:pt x="6621" y="1542"/>
                      <a:pt x="7141" y="1830"/>
                    </a:cubicBezTo>
                    <a:cubicBezTo>
                      <a:pt x="7224" y="1875"/>
                      <a:pt x="7314" y="1897"/>
                      <a:pt x="7403" y="1897"/>
                    </a:cubicBezTo>
                    <a:cubicBezTo>
                      <a:pt x="7560" y="1897"/>
                      <a:pt x="7714" y="1830"/>
                      <a:pt x="7820" y="1702"/>
                    </a:cubicBezTo>
                    <a:lnTo>
                      <a:pt x="7823" y="1699"/>
                    </a:lnTo>
                    <a:cubicBezTo>
                      <a:pt x="8048" y="1435"/>
                      <a:pt x="7972" y="1033"/>
                      <a:pt x="7669" y="866"/>
                    </a:cubicBezTo>
                    <a:cubicBezTo>
                      <a:pt x="7016" y="503"/>
                      <a:pt x="5793" y="1"/>
                      <a:pt x="4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128"/>
              <p:cNvSpPr/>
              <p:nvPr/>
            </p:nvSpPr>
            <p:spPr>
              <a:xfrm>
                <a:off x="4180870" y="1875747"/>
                <a:ext cx="114479" cy="49315"/>
              </a:xfrm>
              <a:custGeom>
                <a:avLst/>
                <a:gdLst/>
                <a:ahLst/>
                <a:cxnLst/>
                <a:rect l="l" t="t" r="r" b="b"/>
                <a:pathLst>
                  <a:path w="4406" h="1898" extrusionOk="0">
                    <a:moveTo>
                      <a:pt x="382" y="1"/>
                    </a:moveTo>
                    <a:cubicBezTo>
                      <a:pt x="251" y="1"/>
                      <a:pt x="123" y="4"/>
                      <a:pt x="1" y="9"/>
                    </a:cubicBezTo>
                    <a:cubicBezTo>
                      <a:pt x="1566" y="74"/>
                      <a:pt x="2660" y="529"/>
                      <a:pt x="3264" y="866"/>
                    </a:cubicBezTo>
                    <a:cubicBezTo>
                      <a:pt x="3567" y="1033"/>
                      <a:pt x="3643" y="1435"/>
                      <a:pt x="3418" y="1699"/>
                    </a:cubicBezTo>
                    <a:lnTo>
                      <a:pt x="3415" y="1702"/>
                    </a:lnTo>
                    <a:cubicBezTo>
                      <a:pt x="3400" y="1723"/>
                      <a:pt x="3381" y="1741"/>
                      <a:pt x="3363" y="1757"/>
                    </a:cubicBezTo>
                    <a:cubicBezTo>
                      <a:pt x="3413" y="1783"/>
                      <a:pt x="3457" y="1806"/>
                      <a:pt x="3499" y="1830"/>
                    </a:cubicBezTo>
                    <a:cubicBezTo>
                      <a:pt x="3582" y="1875"/>
                      <a:pt x="3672" y="1897"/>
                      <a:pt x="3761" y="1897"/>
                    </a:cubicBezTo>
                    <a:cubicBezTo>
                      <a:pt x="3918" y="1897"/>
                      <a:pt x="4072" y="1830"/>
                      <a:pt x="4178" y="1702"/>
                    </a:cubicBezTo>
                    <a:lnTo>
                      <a:pt x="4181" y="1699"/>
                    </a:lnTo>
                    <a:cubicBezTo>
                      <a:pt x="4406" y="1435"/>
                      <a:pt x="4330" y="1033"/>
                      <a:pt x="4027" y="866"/>
                    </a:cubicBezTo>
                    <a:cubicBezTo>
                      <a:pt x="3374" y="503"/>
                      <a:pt x="2151" y="1"/>
                      <a:pt x="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128"/>
              <p:cNvSpPr/>
              <p:nvPr/>
            </p:nvSpPr>
            <p:spPr>
              <a:xfrm>
                <a:off x="4016530" y="2036397"/>
                <a:ext cx="80130" cy="96187"/>
              </a:xfrm>
              <a:custGeom>
                <a:avLst/>
                <a:gdLst/>
                <a:ahLst/>
                <a:cxnLst/>
                <a:rect l="l" t="t" r="r" b="b"/>
                <a:pathLst>
                  <a:path w="3084" h="3702" extrusionOk="0">
                    <a:moveTo>
                      <a:pt x="2375" y="0"/>
                    </a:moveTo>
                    <a:cubicBezTo>
                      <a:pt x="2305" y="0"/>
                      <a:pt x="2236" y="27"/>
                      <a:pt x="2182" y="80"/>
                    </a:cubicBezTo>
                    <a:lnTo>
                      <a:pt x="450" y="1810"/>
                    </a:lnTo>
                    <a:cubicBezTo>
                      <a:pt x="27" y="2233"/>
                      <a:pt x="0" y="2923"/>
                      <a:pt x="413" y="3357"/>
                    </a:cubicBezTo>
                    <a:cubicBezTo>
                      <a:pt x="630" y="3587"/>
                      <a:pt x="920" y="3702"/>
                      <a:pt x="1211" y="3702"/>
                    </a:cubicBezTo>
                    <a:cubicBezTo>
                      <a:pt x="1491" y="3702"/>
                      <a:pt x="1772" y="3594"/>
                      <a:pt x="1986" y="3380"/>
                    </a:cubicBezTo>
                    <a:cubicBezTo>
                      <a:pt x="2302" y="3064"/>
                      <a:pt x="2386" y="2602"/>
                      <a:pt x="2237" y="2210"/>
                    </a:cubicBezTo>
                    <a:cubicBezTo>
                      <a:pt x="2166" y="2027"/>
                      <a:pt x="2205" y="1818"/>
                      <a:pt x="2331" y="1664"/>
                    </a:cubicBezTo>
                    <a:lnTo>
                      <a:pt x="2994" y="854"/>
                    </a:lnTo>
                    <a:cubicBezTo>
                      <a:pt x="3083" y="744"/>
                      <a:pt x="3075" y="585"/>
                      <a:pt x="2976" y="485"/>
                    </a:cubicBezTo>
                    <a:lnTo>
                      <a:pt x="2569" y="80"/>
                    </a:lnTo>
                    <a:cubicBezTo>
                      <a:pt x="2515" y="27"/>
                      <a:pt x="2445" y="0"/>
                      <a:pt x="2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128"/>
              <p:cNvSpPr/>
              <p:nvPr/>
            </p:nvSpPr>
            <p:spPr>
              <a:xfrm>
                <a:off x="3956043" y="2097534"/>
                <a:ext cx="41494" cy="12991"/>
              </a:xfrm>
              <a:custGeom>
                <a:avLst/>
                <a:gdLst/>
                <a:ahLst/>
                <a:cxnLst/>
                <a:rect l="l" t="t" r="r" b="b"/>
                <a:pathLst>
                  <a:path w="1597" h="500" extrusionOk="0">
                    <a:moveTo>
                      <a:pt x="249" y="0"/>
                    </a:moveTo>
                    <a:cubicBezTo>
                      <a:pt x="113" y="0"/>
                      <a:pt x="1" y="113"/>
                      <a:pt x="1" y="249"/>
                    </a:cubicBezTo>
                    <a:cubicBezTo>
                      <a:pt x="1" y="387"/>
                      <a:pt x="113" y="499"/>
                      <a:pt x="249" y="499"/>
                    </a:cubicBezTo>
                    <a:lnTo>
                      <a:pt x="1349" y="499"/>
                    </a:lnTo>
                    <a:cubicBezTo>
                      <a:pt x="1485" y="499"/>
                      <a:pt x="1597" y="387"/>
                      <a:pt x="1597" y="249"/>
                    </a:cubicBezTo>
                    <a:cubicBezTo>
                      <a:pt x="1597" y="113"/>
                      <a:pt x="1485" y="0"/>
                      <a:pt x="13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128"/>
              <p:cNvSpPr/>
              <p:nvPr/>
            </p:nvSpPr>
            <p:spPr>
              <a:xfrm>
                <a:off x="3985585" y="2154617"/>
                <a:ext cx="39441" cy="27178"/>
              </a:xfrm>
              <a:custGeom>
                <a:avLst/>
                <a:gdLst/>
                <a:ahLst/>
                <a:cxnLst/>
                <a:rect l="l" t="t" r="r" b="b"/>
                <a:pathLst>
                  <a:path w="1518" h="1046" extrusionOk="0">
                    <a:moveTo>
                      <a:pt x="1236" y="0"/>
                    </a:moveTo>
                    <a:cubicBezTo>
                      <a:pt x="1193" y="0"/>
                      <a:pt x="1150" y="11"/>
                      <a:pt x="1110" y="35"/>
                    </a:cubicBezTo>
                    <a:lnTo>
                      <a:pt x="159" y="583"/>
                    </a:lnTo>
                    <a:cubicBezTo>
                      <a:pt x="42" y="651"/>
                      <a:pt x="0" y="803"/>
                      <a:pt x="68" y="923"/>
                    </a:cubicBezTo>
                    <a:cubicBezTo>
                      <a:pt x="115" y="1001"/>
                      <a:pt x="199" y="1046"/>
                      <a:pt x="285" y="1046"/>
                    </a:cubicBezTo>
                    <a:cubicBezTo>
                      <a:pt x="327" y="1046"/>
                      <a:pt x="368" y="1035"/>
                      <a:pt x="408" y="1014"/>
                    </a:cubicBezTo>
                    <a:lnTo>
                      <a:pt x="1359" y="466"/>
                    </a:lnTo>
                    <a:cubicBezTo>
                      <a:pt x="1479" y="395"/>
                      <a:pt x="1518" y="244"/>
                      <a:pt x="1450" y="126"/>
                    </a:cubicBezTo>
                    <a:cubicBezTo>
                      <a:pt x="1405" y="46"/>
                      <a:pt x="1322"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128"/>
              <p:cNvSpPr/>
              <p:nvPr/>
            </p:nvSpPr>
            <p:spPr>
              <a:xfrm>
                <a:off x="3985585" y="2026212"/>
                <a:ext cx="39441" cy="27230"/>
              </a:xfrm>
              <a:custGeom>
                <a:avLst/>
                <a:gdLst/>
                <a:ahLst/>
                <a:cxnLst/>
                <a:rect l="l" t="t" r="r" b="b"/>
                <a:pathLst>
                  <a:path w="1518" h="1048" extrusionOk="0">
                    <a:moveTo>
                      <a:pt x="286" y="1"/>
                    </a:moveTo>
                    <a:cubicBezTo>
                      <a:pt x="200" y="1"/>
                      <a:pt x="116" y="46"/>
                      <a:pt x="68" y="125"/>
                    </a:cubicBezTo>
                    <a:cubicBezTo>
                      <a:pt x="0" y="242"/>
                      <a:pt x="42" y="397"/>
                      <a:pt x="159" y="465"/>
                    </a:cubicBezTo>
                    <a:lnTo>
                      <a:pt x="1110" y="1013"/>
                    </a:lnTo>
                    <a:cubicBezTo>
                      <a:pt x="1150" y="1037"/>
                      <a:pt x="1191" y="1047"/>
                      <a:pt x="1236" y="1047"/>
                    </a:cubicBezTo>
                    <a:cubicBezTo>
                      <a:pt x="1319" y="1047"/>
                      <a:pt x="1403" y="1003"/>
                      <a:pt x="1450" y="922"/>
                    </a:cubicBezTo>
                    <a:cubicBezTo>
                      <a:pt x="1518" y="804"/>
                      <a:pt x="1479" y="653"/>
                      <a:pt x="1359" y="582"/>
                    </a:cubicBezTo>
                    <a:lnTo>
                      <a:pt x="408" y="33"/>
                    </a:lnTo>
                    <a:cubicBezTo>
                      <a:pt x="369" y="11"/>
                      <a:pt x="327" y="1"/>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128"/>
              <p:cNvSpPr/>
              <p:nvPr/>
            </p:nvSpPr>
            <p:spPr>
              <a:xfrm>
                <a:off x="4038044" y="2036397"/>
                <a:ext cx="58617" cy="96187"/>
              </a:xfrm>
              <a:custGeom>
                <a:avLst/>
                <a:gdLst/>
                <a:ahLst/>
                <a:cxnLst/>
                <a:rect l="l" t="t" r="r" b="b"/>
                <a:pathLst>
                  <a:path w="2256" h="3702" extrusionOk="0">
                    <a:moveTo>
                      <a:pt x="1547" y="0"/>
                    </a:moveTo>
                    <a:cubicBezTo>
                      <a:pt x="1477" y="0"/>
                      <a:pt x="1408" y="27"/>
                      <a:pt x="1354" y="80"/>
                    </a:cubicBezTo>
                    <a:lnTo>
                      <a:pt x="1166" y="266"/>
                    </a:lnTo>
                    <a:lnTo>
                      <a:pt x="1385" y="485"/>
                    </a:lnTo>
                    <a:cubicBezTo>
                      <a:pt x="1485" y="585"/>
                      <a:pt x="1492" y="744"/>
                      <a:pt x="1404" y="854"/>
                    </a:cubicBezTo>
                    <a:lnTo>
                      <a:pt x="740" y="1664"/>
                    </a:lnTo>
                    <a:cubicBezTo>
                      <a:pt x="615" y="1818"/>
                      <a:pt x="575" y="2027"/>
                      <a:pt x="646" y="2210"/>
                    </a:cubicBezTo>
                    <a:cubicBezTo>
                      <a:pt x="795" y="2602"/>
                      <a:pt x="711" y="3064"/>
                      <a:pt x="395" y="3380"/>
                    </a:cubicBezTo>
                    <a:cubicBezTo>
                      <a:pt x="280" y="3495"/>
                      <a:pt x="144" y="3579"/>
                      <a:pt x="1" y="3634"/>
                    </a:cubicBezTo>
                    <a:cubicBezTo>
                      <a:pt x="123" y="3679"/>
                      <a:pt x="253" y="3702"/>
                      <a:pt x="382" y="3702"/>
                    </a:cubicBezTo>
                    <a:cubicBezTo>
                      <a:pt x="663" y="3702"/>
                      <a:pt x="943" y="3595"/>
                      <a:pt x="1158" y="3380"/>
                    </a:cubicBezTo>
                    <a:cubicBezTo>
                      <a:pt x="1474" y="3064"/>
                      <a:pt x="1558" y="2602"/>
                      <a:pt x="1409" y="2210"/>
                    </a:cubicBezTo>
                    <a:cubicBezTo>
                      <a:pt x="1338" y="2027"/>
                      <a:pt x="1377" y="1818"/>
                      <a:pt x="1503" y="1664"/>
                    </a:cubicBezTo>
                    <a:lnTo>
                      <a:pt x="2166" y="854"/>
                    </a:lnTo>
                    <a:cubicBezTo>
                      <a:pt x="2255" y="744"/>
                      <a:pt x="2247" y="585"/>
                      <a:pt x="2148" y="485"/>
                    </a:cubicBezTo>
                    <a:lnTo>
                      <a:pt x="1741" y="80"/>
                    </a:lnTo>
                    <a:cubicBezTo>
                      <a:pt x="1687" y="27"/>
                      <a:pt x="1617" y="0"/>
                      <a:pt x="15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67" name="Google Shape;10867;p128"/>
          <p:cNvGrpSpPr/>
          <p:nvPr/>
        </p:nvGrpSpPr>
        <p:grpSpPr>
          <a:xfrm>
            <a:off x="4753472" y="1804425"/>
            <a:ext cx="434479" cy="434453"/>
            <a:chOff x="4753472" y="1804425"/>
            <a:chExt cx="434479" cy="434453"/>
          </a:xfrm>
        </p:grpSpPr>
        <p:sp>
          <p:nvSpPr>
            <p:cNvPr id="10868" name="Google Shape;10868;p128"/>
            <p:cNvSpPr/>
            <p:nvPr/>
          </p:nvSpPr>
          <p:spPr>
            <a:xfrm>
              <a:off x="4753472" y="1833396"/>
              <a:ext cx="434479" cy="173797"/>
            </a:xfrm>
            <a:custGeom>
              <a:avLst/>
              <a:gdLst/>
              <a:ahLst/>
              <a:cxnLst/>
              <a:rect l="l" t="t" r="r" b="b"/>
              <a:pathLst>
                <a:path w="16722" h="6689" extrusionOk="0">
                  <a:moveTo>
                    <a:pt x="15329" y="1114"/>
                  </a:moveTo>
                  <a:cubicBezTo>
                    <a:pt x="15483" y="1114"/>
                    <a:pt x="15606" y="1239"/>
                    <a:pt x="15606" y="1393"/>
                  </a:cubicBezTo>
                  <a:lnTo>
                    <a:pt x="15606" y="2786"/>
                  </a:lnTo>
                  <a:cubicBezTo>
                    <a:pt x="15606" y="4325"/>
                    <a:pt x="14357" y="5573"/>
                    <a:pt x="12820" y="5573"/>
                  </a:cubicBezTo>
                  <a:lnTo>
                    <a:pt x="3901" y="5573"/>
                  </a:lnTo>
                  <a:cubicBezTo>
                    <a:pt x="2365" y="5573"/>
                    <a:pt x="1116" y="4325"/>
                    <a:pt x="1116" y="2786"/>
                  </a:cubicBezTo>
                  <a:lnTo>
                    <a:pt x="1116" y="1393"/>
                  </a:lnTo>
                  <a:cubicBezTo>
                    <a:pt x="1116" y="1239"/>
                    <a:pt x="1239" y="1114"/>
                    <a:pt x="1393" y="1114"/>
                  </a:cubicBezTo>
                  <a:lnTo>
                    <a:pt x="1952" y="1114"/>
                  </a:lnTo>
                  <a:cubicBezTo>
                    <a:pt x="2106" y="1114"/>
                    <a:pt x="2229" y="1239"/>
                    <a:pt x="2229" y="1393"/>
                  </a:cubicBezTo>
                  <a:lnTo>
                    <a:pt x="2229" y="1673"/>
                  </a:lnTo>
                  <a:cubicBezTo>
                    <a:pt x="2229" y="2595"/>
                    <a:pt x="2979" y="3345"/>
                    <a:pt x="3901" y="3345"/>
                  </a:cubicBezTo>
                  <a:lnTo>
                    <a:pt x="12820" y="3345"/>
                  </a:lnTo>
                  <a:cubicBezTo>
                    <a:pt x="13743" y="3345"/>
                    <a:pt x="14493" y="2595"/>
                    <a:pt x="14493" y="1673"/>
                  </a:cubicBezTo>
                  <a:lnTo>
                    <a:pt x="14493" y="1393"/>
                  </a:lnTo>
                  <a:cubicBezTo>
                    <a:pt x="14493" y="1239"/>
                    <a:pt x="14615" y="1114"/>
                    <a:pt x="14770" y="1114"/>
                  </a:cubicBezTo>
                  <a:close/>
                  <a:moveTo>
                    <a:pt x="557" y="1"/>
                  </a:moveTo>
                  <a:cubicBezTo>
                    <a:pt x="248" y="1"/>
                    <a:pt x="0" y="249"/>
                    <a:pt x="0" y="557"/>
                  </a:cubicBezTo>
                  <a:lnTo>
                    <a:pt x="0" y="2786"/>
                  </a:lnTo>
                  <a:cubicBezTo>
                    <a:pt x="0" y="4939"/>
                    <a:pt x="1751" y="6689"/>
                    <a:pt x="3901" y="6689"/>
                  </a:cubicBezTo>
                  <a:lnTo>
                    <a:pt x="12820" y="6689"/>
                  </a:lnTo>
                  <a:cubicBezTo>
                    <a:pt x="14971" y="6689"/>
                    <a:pt x="16721" y="4939"/>
                    <a:pt x="16721" y="2786"/>
                  </a:cubicBezTo>
                  <a:lnTo>
                    <a:pt x="16721" y="557"/>
                  </a:lnTo>
                  <a:cubicBezTo>
                    <a:pt x="16721" y="249"/>
                    <a:pt x="16470" y="1"/>
                    <a:pt x="16165" y="1"/>
                  </a:cubicBezTo>
                  <a:lnTo>
                    <a:pt x="13933" y="1"/>
                  </a:lnTo>
                  <a:cubicBezTo>
                    <a:pt x="13625" y="1"/>
                    <a:pt x="13377" y="249"/>
                    <a:pt x="13377" y="557"/>
                  </a:cubicBezTo>
                  <a:lnTo>
                    <a:pt x="13377" y="1673"/>
                  </a:lnTo>
                  <a:cubicBezTo>
                    <a:pt x="13377" y="1978"/>
                    <a:pt x="13126" y="2229"/>
                    <a:pt x="12820" y="2229"/>
                  </a:cubicBezTo>
                  <a:lnTo>
                    <a:pt x="3901" y="2229"/>
                  </a:lnTo>
                  <a:cubicBezTo>
                    <a:pt x="3595" y="2229"/>
                    <a:pt x="3344" y="1978"/>
                    <a:pt x="3344" y="1673"/>
                  </a:cubicBezTo>
                  <a:lnTo>
                    <a:pt x="3344" y="557"/>
                  </a:lnTo>
                  <a:cubicBezTo>
                    <a:pt x="3344" y="249"/>
                    <a:pt x="3094" y="1"/>
                    <a:pt x="2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p128"/>
            <p:cNvSpPr/>
            <p:nvPr/>
          </p:nvSpPr>
          <p:spPr>
            <a:xfrm>
              <a:off x="4805723" y="1833396"/>
              <a:ext cx="49107" cy="57941"/>
            </a:xfrm>
            <a:custGeom>
              <a:avLst/>
              <a:gdLst/>
              <a:ahLst/>
              <a:cxnLst/>
              <a:rect l="l" t="t" r="r" b="b"/>
              <a:pathLst>
                <a:path w="1890" h="2230" extrusionOk="0">
                  <a:moveTo>
                    <a:pt x="1" y="1"/>
                  </a:moveTo>
                  <a:cubicBezTo>
                    <a:pt x="309" y="1"/>
                    <a:pt x="560" y="249"/>
                    <a:pt x="560" y="557"/>
                  </a:cubicBezTo>
                  <a:lnTo>
                    <a:pt x="560" y="1673"/>
                  </a:lnTo>
                  <a:cubicBezTo>
                    <a:pt x="560" y="1978"/>
                    <a:pt x="808" y="2229"/>
                    <a:pt x="1117" y="2229"/>
                  </a:cubicBezTo>
                  <a:lnTo>
                    <a:pt x="1890" y="2229"/>
                  </a:lnTo>
                  <a:cubicBezTo>
                    <a:pt x="1584" y="2229"/>
                    <a:pt x="1333" y="1978"/>
                    <a:pt x="1333" y="1673"/>
                  </a:cubicBezTo>
                  <a:lnTo>
                    <a:pt x="1333" y="557"/>
                  </a:lnTo>
                  <a:cubicBezTo>
                    <a:pt x="1333" y="249"/>
                    <a:pt x="108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128"/>
            <p:cNvSpPr/>
            <p:nvPr/>
          </p:nvSpPr>
          <p:spPr>
            <a:xfrm>
              <a:off x="5066405" y="1833396"/>
              <a:ext cx="121546" cy="173797"/>
            </a:xfrm>
            <a:custGeom>
              <a:avLst/>
              <a:gdLst/>
              <a:ahLst/>
              <a:cxnLst/>
              <a:rect l="l" t="t" r="r" b="b"/>
              <a:pathLst>
                <a:path w="4678" h="6689" extrusionOk="0">
                  <a:moveTo>
                    <a:pt x="3345" y="1"/>
                  </a:moveTo>
                  <a:cubicBezTo>
                    <a:pt x="3653" y="1"/>
                    <a:pt x="3904" y="249"/>
                    <a:pt x="3904" y="557"/>
                  </a:cubicBezTo>
                  <a:lnTo>
                    <a:pt x="3904" y="2786"/>
                  </a:lnTo>
                  <a:cubicBezTo>
                    <a:pt x="3904" y="4939"/>
                    <a:pt x="2153" y="6689"/>
                    <a:pt x="1" y="6689"/>
                  </a:cubicBezTo>
                  <a:lnTo>
                    <a:pt x="776" y="6689"/>
                  </a:lnTo>
                  <a:cubicBezTo>
                    <a:pt x="2927" y="6689"/>
                    <a:pt x="4677" y="4939"/>
                    <a:pt x="4677" y="2786"/>
                  </a:cubicBezTo>
                  <a:lnTo>
                    <a:pt x="4677" y="557"/>
                  </a:lnTo>
                  <a:cubicBezTo>
                    <a:pt x="4677" y="249"/>
                    <a:pt x="4426" y="1"/>
                    <a:pt x="4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128"/>
            <p:cNvSpPr/>
            <p:nvPr/>
          </p:nvSpPr>
          <p:spPr>
            <a:xfrm>
              <a:off x="4956239" y="2065081"/>
              <a:ext cx="28945" cy="57941"/>
            </a:xfrm>
            <a:custGeom>
              <a:avLst/>
              <a:gdLst/>
              <a:ahLst/>
              <a:cxnLst/>
              <a:rect l="l" t="t" r="r" b="b"/>
              <a:pathLst>
                <a:path w="1114" h="2230" extrusionOk="0">
                  <a:moveTo>
                    <a:pt x="0" y="1"/>
                  </a:moveTo>
                  <a:lnTo>
                    <a:pt x="0" y="2229"/>
                  </a:lnTo>
                  <a:lnTo>
                    <a:pt x="1113" y="2229"/>
                  </a:lnTo>
                  <a:lnTo>
                    <a:pt x="1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128"/>
            <p:cNvSpPr/>
            <p:nvPr/>
          </p:nvSpPr>
          <p:spPr>
            <a:xfrm>
              <a:off x="4941715" y="2035202"/>
              <a:ext cx="57993" cy="44378"/>
            </a:xfrm>
            <a:custGeom>
              <a:avLst/>
              <a:gdLst/>
              <a:ahLst/>
              <a:cxnLst/>
              <a:rect l="l" t="t" r="r" b="b"/>
              <a:pathLst>
                <a:path w="2232" h="1708" extrusionOk="0">
                  <a:moveTo>
                    <a:pt x="0" y="1"/>
                  </a:moveTo>
                  <a:lnTo>
                    <a:pt x="0" y="1394"/>
                  </a:lnTo>
                  <a:cubicBezTo>
                    <a:pt x="0" y="1569"/>
                    <a:pt x="141" y="1707"/>
                    <a:pt x="314" y="1707"/>
                  </a:cubicBezTo>
                  <a:lnTo>
                    <a:pt x="1918" y="1707"/>
                  </a:lnTo>
                  <a:cubicBezTo>
                    <a:pt x="2090" y="1707"/>
                    <a:pt x="2231" y="1569"/>
                    <a:pt x="2231" y="1394"/>
                  </a:cubicBez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128"/>
            <p:cNvSpPr/>
            <p:nvPr/>
          </p:nvSpPr>
          <p:spPr>
            <a:xfrm>
              <a:off x="4971361" y="2035202"/>
              <a:ext cx="28347" cy="44378"/>
            </a:xfrm>
            <a:custGeom>
              <a:avLst/>
              <a:gdLst/>
              <a:ahLst/>
              <a:cxnLst/>
              <a:rect l="l" t="t" r="r" b="b"/>
              <a:pathLst>
                <a:path w="1091" h="1708" extrusionOk="0">
                  <a:moveTo>
                    <a:pt x="314" y="1"/>
                  </a:moveTo>
                  <a:lnTo>
                    <a:pt x="314" y="1394"/>
                  </a:lnTo>
                  <a:cubicBezTo>
                    <a:pt x="314" y="1569"/>
                    <a:pt x="176" y="1707"/>
                    <a:pt x="1" y="1707"/>
                  </a:cubicBezTo>
                  <a:lnTo>
                    <a:pt x="777" y="1707"/>
                  </a:lnTo>
                  <a:cubicBezTo>
                    <a:pt x="949" y="1707"/>
                    <a:pt x="1090" y="1569"/>
                    <a:pt x="1090" y="1394"/>
                  </a:cubicBezTo>
                  <a:lnTo>
                    <a:pt x="10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128"/>
            <p:cNvSpPr/>
            <p:nvPr/>
          </p:nvSpPr>
          <p:spPr>
            <a:xfrm>
              <a:off x="4927243" y="2108524"/>
              <a:ext cx="86911" cy="34037"/>
            </a:xfrm>
            <a:custGeom>
              <a:avLst/>
              <a:gdLst/>
              <a:ahLst/>
              <a:cxnLst/>
              <a:rect l="l" t="t" r="r" b="b"/>
              <a:pathLst>
                <a:path w="3345" h="1310" extrusionOk="0">
                  <a:moveTo>
                    <a:pt x="293" y="1"/>
                  </a:moveTo>
                  <a:cubicBezTo>
                    <a:pt x="131" y="1"/>
                    <a:pt x="1" y="131"/>
                    <a:pt x="1" y="296"/>
                  </a:cubicBezTo>
                  <a:lnTo>
                    <a:pt x="1" y="1310"/>
                  </a:lnTo>
                  <a:lnTo>
                    <a:pt x="3345" y="1310"/>
                  </a:lnTo>
                  <a:lnTo>
                    <a:pt x="3345" y="296"/>
                  </a:lnTo>
                  <a:cubicBezTo>
                    <a:pt x="3345" y="131"/>
                    <a:pt x="3214" y="1"/>
                    <a:pt x="30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128"/>
            <p:cNvSpPr/>
            <p:nvPr/>
          </p:nvSpPr>
          <p:spPr>
            <a:xfrm>
              <a:off x="4986171" y="2108524"/>
              <a:ext cx="27983" cy="34037"/>
            </a:xfrm>
            <a:custGeom>
              <a:avLst/>
              <a:gdLst/>
              <a:ahLst/>
              <a:cxnLst/>
              <a:rect l="l" t="t" r="r" b="b"/>
              <a:pathLst>
                <a:path w="1077" h="1310" extrusionOk="0">
                  <a:moveTo>
                    <a:pt x="0" y="1"/>
                  </a:moveTo>
                  <a:cubicBezTo>
                    <a:pt x="168" y="1"/>
                    <a:pt x="303" y="136"/>
                    <a:pt x="303" y="304"/>
                  </a:cubicBezTo>
                  <a:lnTo>
                    <a:pt x="303" y="1310"/>
                  </a:lnTo>
                  <a:lnTo>
                    <a:pt x="1077" y="1310"/>
                  </a:lnTo>
                  <a:lnTo>
                    <a:pt x="1077" y="304"/>
                  </a:lnTo>
                  <a:cubicBezTo>
                    <a:pt x="1077" y="136"/>
                    <a:pt x="941"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128"/>
            <p:cNvSpPr/>
            <p:nvPr/>
          </p:nvSpPr>
          <p:spPr>
            <a:xfrm>
              <a:off x="4898273" y="2137521"/>
              <a:ext cx="144878" cy="80520"/>
            </a:xfrm>
            <a:custGeom>
              <a:avLst/>
              <a:gdLst/>
              <a:ahLst/>
              <a:cxnLst/>
              <a:rect l="l" t="t" r="r" b="b"/>
              <a:pathLst>
                <a:path w="5576" h="3099" extrusionOk="0">
                  <a:moveTo>
                    <a:pt x="269" y="0"/>
                  </a:moveTo>
                  <a:cubicBezTo>
                    <a:pt x="120" y="0"/>
                    <a:pt x="0" y="120"/>
                    <a:pt x="0" y="269"/>
                  </a:cubicBezTo>
                  <a:lnTo>
                    <a:pt x="0" y="3099"/>
                  </a:lnTo>
                  <a:lnTo>
                    <a:pt x="5575" y="3099"/>
                  </a:lnTo>
                  <a:lnTo>
                    <a:pt x="5575" y="269"/>
                  </a:lnTo>
                  <a:cubicBezTo>
                    <a:pt x="5575" y="120"/>
                    <a:pt x="5453" y="0"/>
                    <a:pt x="5306" y="0"/>
                  </a:cubicBezTo>
                  <a:lnTo>
                    <a:pt x="3903" y="0"/>
                  </a:lnTo>
                  <a:lnTo>
                    <a:pt x="2788" y="194"/>
                  </a:lnTo>
                  <a:lnTo>
                    <a:pt x="1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128"/>
            <p:cNvSpPr/>
            <p:nvPr/>
          </p:nvSpPr>
          <p:spPr>
            <a:xfrm>
              <a:off x="4941715" y="2137521"/>
              <a:ext cx="57993" cy="43469"/>
            </a:xfrm>
            <a:custGeom>
              <a:avLst/>
              <a:gdLst/>
              <a:ahLst/>
              <a:cxnLst/>
              <a:rect l="l" t="t" r="r" b="b"/>
              <a:pathLst>
                <a:path w="2232" h="1673" extrusionOk="0">
                  <a:moveTo>
                    <a:pt x="0" y="0"/>
                  </a:moveTo>
                  <a:lnTo>
                    <a:pt x="0" y="1359"/>
                  </a:lnTo>
                  <a:cubicBezTo>
                    <a:pt x="0" y="1531"/>
                    <a:pt x="141" y="1672"/>
                    <a:pt x="314" y="1672"/>
                  </a:cubicBezTo>
                  <a:lnTo>
                    <a:pt x="1918" y="1672"/>
                  </a:lnTo>
                  <a:cubicBezTo>
                    <a:pt x="2090" y="1672"/>
                    <a:pt x="2231" y="1531"/>
                    <a:pt x="2231" y="1359"/>
                  </a:cubicBezTo>
                  <a:lnTo>
                    <a:pt x="2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128"/>
            <p:cNvSpPr/>
            <p:nvPr/>
          </p:nvSpPr>
          <p:spPr>
            <a:xfrm>
              <a:off x="5015973" y="2137521"/>
              <a:ext cx="27178" cy="80520"/>
            </a:xfrm>
            <a:custGeom>
              <a:avLst/>
              <a:gdLst/>
              <a:ahLst/>
              <a:cxnLst/>
              <a:rect l="l" t="t" r="r" b="b"/>
              <a:pathLst>
                <a:path w="1046" h="3099" extrusionOk="0">
                  <a:moveTo>
                    <a:pt x="0" y="0"/>
                  </a:moveTo>
                  <a:cubicBezTo>
                    <a:pt x="149" y="0"/>
                    <a:pt x="269" y="120"/>
                    <a:pt x="269" y="269"/>
                  </a:cubicBezTo>
                  <a:lnTo>
                    <a:pt x="269" y="3099"/>
                  </a:lnTo>
                  <a:lnTo>
                    <a:pt x="1045" y="3099"/>
                  </a:lnTo>
                  <a:lnTo>
                    <a:pt x="1045" y="269"/>
                  </a:lnTo>
                  <a:cubicBezTo>
                    <a:pt x="1045" y="120"/>
                    <a:pt x="923"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128"/>
            <p:cNvSpPr/>
            <p:nvPr/>
          </p:nvSpPr>
          <p:spPr>
            <a:xfrm>
              <a:off x="4971361" y="2137521"/>
              <a:ext cx="28347" cy="43469"/>
            </a:xfrm>
            <a:custGeom>
              <a:avLst/>
              <a:gdLst/>
              <a:ahLst/>
              <a:cxnLst/>
              <a:rect l="l" t="t" r="r" b="b"/>
              <a:pathLst>
                <a:path w="1091" h="1673" extrusionOk="0">
                  <a:moveTo>
                    <a:pt x="314" y="0"/>
                  </a:moveTo>
                  <a:lnTo>
                    <a:pt x="314" y="1359"/>
                  </a:lnTo>
                  <a:cubicBezTo>
                    <a:pt x="314" y="1531"/>
                    <a:pt x="173" y="1672"/>
                    <a:pt x="1" y="1672"/>
                  </a:cubicBezTo>
                  <a:lnTo>
                    <a:pt x="777" y="1672"/>
                  </a:lnTo>
                  <a:cubicBezTo>
                    <a:pt x="949" y="1672"/>
                    <a:pt x="1090" y="1531"/>
                    <a:pt x="1090" y="1359"/>
                  </a:cubicBezTo>
                  <a:lnTo>
                    <a:pt x="10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128"/>
            <p:cNvSpPr/>
            <p:nvPr/>
          </p:nvSpPr>
          <p:spPr>
            <a:xfrm>
              <a:off x="4883800" y="2209882"/>
              <a:ext cx="173797" cy="28996"/>
            </a:xfrm>
            <a:custGeom>
              <a:avLst/>
              <a:gdLst/>
              <a:ahLst/>
              <a:cxnLst/>
              <a:rect l="l" t="t" r="r" b="b"/>
              <a:pathLst>
                <a:path w="6689" h="1116" extrusionOk="0">
                  <a:moveTo>
                    <a:pt x="523" y="0"/>
                  </a:moveTo>
                  <a:cubicBezTo>
                    <a:pt x="236" y="0"/>
                    <a:pt x="1" y="235"/>
                    <a:pt x="1" y="523"/>
                  </a:cubicBezTo>
                  <a:lnTo>
                    <a:pt x="1" y="855"/>
                  </a:lnTo>
                  <a:cubicBezTo>
                    <a:pt x="1" y="998"/>
                    <a:pt x="118" y="1116"/>
                    <a:pt x="262" y="1116"/>
                  </a:cubicBezTo>
                  <a:lnTo>
                    <a:pt x="6428" y="1116"/>
                  </a:lnTo>
                  <a:cubicBezTo>
                    <a:pt x="6571" y="1116"/>
                    <a:pt x="6689" y="998"/>
                    <a:pt x="6689" y="855"/>
                  </a:cubicBezTo>
                  <a:lnTo>
                    <a:pt x="6689" y="523"/>
                  </a:lnTo>
                  <a:cubicBezTo>
                    <a:pt x="6689" y="235"/>
                    <a:pt x="6454" y="0"/>
                    <a:pt x="61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128"/>
            <p:cNvSpPr/>
            <p:nvPr/>
          </p:nvSpPr>
          <p:spPr>
            <a:xfrm>
              <a:off x="4869354" y="1825861"/>
              <a:ext cx="202715" cy="224801"/>
            </a:xfrm>
            <a:custGeom>
              <a:avLst/>
              <a:gdLst/>
              <a:ahLst/>
              <a:cxnLst/>
              <a:rect l="l" t="t" r="r" b="b"/>
              <a:pathLst>
                <a:path w="7802" h="8652" extrusionOk="0">
                  <a:moveTo>
                    <a:pt x="0" y="1"/>
                  </a:moveTo>
                  <a:lnTo>
                    <a:pt x="0" y="5307"/>
                  </a:lnTo>
                  <a:cubicBezTo>
                    <a:pt x="0" y="7154"/>
                    <a:pt x="1497" y="8651"/>
                    <a:pt x="3344" y="8651"/>
                  </a:cubicBezTo>
                  <a:lnTo>
                    <a:pt x="4457" y="8651"/>
                  </a:lnTo>
                  <a:cubicBezTo>
                    <a:pt x="6304" y="8651"/>
                    <a:pt x="7801" y="7154"/>
                    <a:pt x="7801" y="5307"/>
                  </a:cubicBezTo>
                  <a:lnTo>
                    <a:pt x="78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128"/>
            <p:cNvSpPr/>
            <p:nvPr/>
          </p:nvSpPr>
          <p:spPr>
            <a:xfrm>
              <a:off x="5023508" y="2209882"/>
              <a:ext cx="34089" cy="28996"/>
            </a:xfrm>
            <a:custGeom>
              <a:avLst/>
              <a:gdLst/>
              <a:ahLst/>
              <a:cxnLst/>
              <a:rect l="l" t="t" r="r" b="b"/>
              <a:pathLst>
                <a:path w="1312" h="1116" extrusionOk="0">
                  <a:moveTo>
                    <a:pt x="0" y="0"/>
                  </a:moveTo>
                  <a:cubicBezTo>
                    <a:pt x="298" y="0"/>
                    <a:pt x="539" y="243"/>
                    <a:pt x="539" y="538"/>
                  </a:cubicBezTo>
                  <a:lnTo>
                    <a:pt x="539" y="847"/>
                  </a:lnTo>
                  <a:cubicBezTo>
                    <a:pt x="539" y="996"/>
                    <a:pt x="418" y="1116"/>
                    <a:pt x="269" y="1116"/>
                  </a:cubicBezTo>
                  <a:lnTo>
                    <a:pt x="1043" y="1116"/>
                  </a:lnTo>
                  <a:cubicBezTo>
                    <a:pt x="1192" y="1116"/>
                    <a:pt x="1312" y="996"/>
                    <a:pt x="1312" y="847"/>
                  </a:cubicBezTo>
                  <a:lnTo>
                    <a:pt x="1312" y="538"/>
                  </a:lnTo>
                  <a:cubicBezTo>
                    <a:pt x="1312" y="243"/>
                    <a:pt x="1072"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128"/>
            <p:cNvSpPr/>
            <p:nvPr/>
          </p:nvSpPr>
          <p:spPr>
            <a:xfrm>
              <a:off x="4965048" y="1825861"/>
              <a:ext cx="107022" cy="224801"/>
            </a:xfrm>
            <a:custGeom>
              <a:avLst/>
              <a:gdLst/>
              <a:ahLst/>
              <a:cxnLst/>
              <a:rect l="l" t="t" r="r" b="b"/>
              <a:pathLst>
                <a:path w="4119" h="8652" extrusionOk="0">
                  <a:moveTo>
                    <a:pt x="3345" y="1"/>
                  </a:moveTo>
                  <a:lnTo>
                    <a:pt x="3345" y="5307"/>
                  </a:lnTo>
                  <a:cubicBezTo>
                    <a:pt x="3345" y="7154"/>
                    <a:pt x="1848" y="8651"/>
                    <a:pt x="1" y="8651"/>
                  </a:cubicBezTo>
                  <a:lnTo>
                    <a:pt x="774" y="8651"/>
                  </a:lnTo>
                  <a:cubicBezTo>
                    <a:pt x="2621" y="8651"/>
                    <a:pt x="4118" y="7154"/>
                    <a:pt x="4118" y="5307"/>
                  </a:cubicBezTo>
                  <a:lnTo>
                    <a:pt x="4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128"/>
            <p:cNvSpPr/>
            <p:nvPr/>
          </p:nvSpPr>
          <p:spPr>
            <a:xfrm>
              <a:off x="4854804" y="1804425"/>
              <a:ext cx="231790" cy="28996"/>
            </a:xfrm>
            <a:custGeom>
              <a:avLst/>
              <a:gdLst/>
              <a:ahLst/>
              <a:cxnLst/>
              <a:rect l="l" t="t" r="r" b="b"/>
              <a:pathLst>
                <a:path w="8921" h="1116" extrusionOk="0">
                  <a:moveTo>
                    <a:pt x="560" y="0"/>
                  </a:moveTo>
                  <a:cubicBezTo>
                    <a:pt x="252" y="0"/>
                    <a:pt x="1" y="251"/>
                    <a:pt x="1" y="557"/>
                  </a:cubicBezTo>
                  <a:cubicBezTo>
                    <a:pt x="1" y="865"/>
                    <a:pt x="252" y="1116"/>
                    <a:pt x="560" y="1116"/>
                  </a:cubicBezTo>
                  <a:lnTo>
                    <a:pt x="8361" y="1116"/>
                  </a:lnTo>
                  <a:cubicBezTo>
                    <a:pt x="8670" y="1116"/>
                    <a:pt x="8920" y="865"/>
                    <a:pt x="8920" y="557"/>
                  </a:cubicBezTo>
                  <a:cubicBezTo>
                    <a:pt x="8920" y="251"/>
                    <a:pt x="8670" y="0"/>
                    <a:pt x="8361" y="0"/>
                  </a:cubicBezTo>
                  <a:lnTo>
                    <a:pt x="6133" y="0"/>
                  </a:lnTo>
                  <a:lnTo>
                    <a:pt x="4461" y="557"/>
                  </a:lnTo>
                  <a:lnTo>
                    <a:pt x="27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128"/>
            <p:cNvSpPr/>
            <p:nvPr/>
          </p:nvSpPr>
          <p:spPr>
            <a:xfrm>
              <a:off x="5051959" y="1804425"/>
              <a:ext cx="34635" cy="28996"/>
            </a:xfrm>
            <a:custGeom>
              <a:avLst/>
              <a:gdLst/>
              <a:ahLst/>
              <a:cxnLst/>
              <a:rect l="l" t="t" r="r" b="b"/>
              <a:pathLst>
                <a:path w="1333" h="1116" extrusionOk="0">
                  <a:moveTo>
                    <a:pt x="0" y="0"/>
                  </a:moveTo>
                  <a:cubicBezTo>
                    <a:pt x="308" y="0"/>
                    <a:pt x="557" y="251"/>
                    <a:pt x="557" y="557"/>
                  </a:cubicBezTo>
                  <a:cubicBezTo>
                    <a:pt x="557" y="865"/>
                    <a:pt x="308" y="1116"/>
                    <a:pt x="0" y="1116"/>
                  </a:cubicBezTo>
                  <a:lnTo>
                    <a:pt x="773" y="1116"/>
                  </a:lnTo>
                  <a:cubicBezTo>
                    <a:pt x="1082" y="1116"/>
                    <a:pt x="1332" y="865"/>
                    <a:pt x="1332" y="557"/>
                  </a:cubicBezTo>
                  <a:cubicBezTo>
                    <a:pt x="1332" y="251"/>
                    <a:pt x="1082"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128"/>
            <p:cNvSpPr/>
            <p:nvPr/>
          </p:nvSpPr>
          <p:spPr>
            <a:xfrm>
              <a:off x="4927243" y="1804425"/>
              <a:ext cx="86911" cy="115856"/>
            </a:xfrm>
            <a:custGeom>
              <a:avLst/>
              <a:gdLst/>
              <a:ahLst/>
              <a:cxnLst/>
              <a:rect l="l" t="t" r="r" b="b"/>
              <a:pathLst>
                <a:path w="3345" h="4459" extrusionOk="0">
                  <a:moveTo>
                    <a:pt x="1" y="0"/>
                  </a:moveTo>
                  <a:lnTo>
                    <a:pt x="1" y="4180"/>
                  </a:lnTo>
                  <a:cubicBezTo>
                    <a:pt x="1" y="4340"/>
                    <a:pt x="130" y="4459"/>
                    <a:pt x="278" y="4459"/>
                  </a:cubicBezTo>
                  <a:cubicBezTo>
                    <a:pt x="307" y="4459"/>
                    <a:pt x="337" y="4454"/>
                    <a:pt x="366" y="4444"/>
                  </a:cubicBezTo>
                  <a:lnTo>
                    <a:pt x="1116" y="4196"/>
                  </a:lnTo>
                  <a:lnTo>
                    <a:pt x="1584" y="3786"/>
                  </a:lnTo>
                  <a:cubicBezTo>
                    <a:pt x="1613" y="3777"/>
                    <a:pt x="1643" y="3772"/>
                    <a:pt x="1673" y="3772"/>
                  </a:cubicBezTo>
                  <a:cubicBezTo>
                    <a:pt x="1703" y="3772"/>
                    <a:pt x="1733" y="3777"/>
                    <a:pt x="1762" y="3786"/>
                  </a:cubicBezTo>
                  <a:lnTo>
                    <a:pt x="2229" y="4196"/>
                  </a:lnTo>
                  <a:lnTo>
                    <a:pt x="2979" y="4444"/>
                  </a:lnTo>
                  <a:cubicBezTo>
                    <a:pt x="3009" y="4454"/>
                    <a:pt x="3039" y="4459"/>
                    <a:pt x="3068" y="4459"/>
                  </a:cubicBezTo>
                  <a:cubicBezTo>
                    <a:pt x="3215" y="4459"/>
                    <a:pt x="3345" y="4340"/>
                    <a:pt x="3345" y="4180"/>
                  </a:cubicBezTo>
                  <a:lnTo>
                    <a:pt x="3345" y="0"/>
                  </a:lnTo>
                  <a:lnTo>
                    <a:pt x="2229" y="0"/>
                  </a:lnTo>
                  <a:lnTo>
                    <a:pt x="1673" y="282"/>
                  </a:lnTo>
                  <a:lnTo>
                    <a:pt x="11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128"/>
            <p:cNvSpPr/>
            <p:nvPr/>
          </p:nvSpPr>
          <p:spPr>
            <a:xfrm>
              <a:off x="4956239" y="1804425"/>
              <a:ext cx="28945" cy="109023"/>
            </a:xfrm>
            <a:custGeom>
              <a:avLst/>
              <a:gdLst/>
              <a:ahLst/>
              <a:cxnLst/>
              <a:rect l="l" t="t" r="r" b="b"/>
              <a:pathLst>
                <a:path w="1114" h="4196" extrusionOk="0">
                  <a:moveTo>
                    <a:pt x="0" y="0"/>
                  </a:moveTo>
                  <a:lnTo>
                    <a:pt x="0" y="4196"/>
                  </a:lnTo>
                  <a:lnTo>
                    <a:pt x="468" y="4039"/>
                  </a:lnTo>
                  <a:cubicBezTo>
                    <a:pt x="497" y="4030"/>
                    <a:pt x="527" y="4025"/>
                    <a:pt x="557" y="4025"/>
                  </a:cubicBezTo>
                  <a:cubicBezTo>
                    <a:pt x="587" y="4025"/>
                    <a:pt x="617" y="4030"/>
                    <a:pt x="646" y="4039"/>
                  </a:cubicBezTo>
                  <a:lnTo>
                    <a:pt x="1113" y="4196"/>
                  </a:lnTo>
                  <a:lnTo>
                    <a:pt x="11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128"/>
            <p:cNvSpPr/>
            <p:nvPr/>
          </p:nvSpPr>
          <p:spPr>
            <a:xfrm>
              <a:off x="4993291" y="1804425"/>
              <a:ext cx="20864" cy="115856"/>
            </a:xfrm>
            <a:custGeom>
              <a:avLst/>
              <a:gdLst/>
              <a:ahLst/>
              <a:cxnLst/>
              <a:rect l="l" t="t" r="r" b="b"/>
              <a:pathLst>
                <a:path w="803" h="4459" extrusionOk="0">
                  <a:moveTo>
                    <a:pt x="29" y="0"/>
                  </a:moveTo>
                  <a:lnTo>
                    <a:pt x="29" y="4180"/>
                  </a:lnTo>
                  <a:cubicBezTo>
                    <a:pt x="29" y="4225"/>
                    <a:pt x="19" y="4264"/>
                    <a:pt x="1" y="4300"/>
                  </a:cubicBezTo>
                  <a:lnTo>
                    <a:pt x="437" y="4444"/>
                  </a:lnTo>
                  <a:cubicBezTo>
                    <a:pt x="467" y="4454"/>
                    <a:pt x="497" y="4459"/>
                    <a:pt x="526" y="4459"/>
                  </a:cubicBezTo>
                  <a:cubicBezTo>
                    <a:pt x="673" y="4459"/>
                    <a:pt x="803" y="4340"/>
                    <a:pt x="803" y="4180"/>
                  </a:cubicBezTo>
                  <a:lnTo>
                    <a:pt x="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9" name="Google Shape;10889;p128"/>
          <p:cNvGrpSpPr/>
          <p:nvPr/>
        </p:nvGrpSpPr>
        <p:grpSpPr>
          <a:xfrm>
            <a:off x="5527335" y="1804425"/>
            <a:ext cx="434479" cy="434453"/>
            <a:chOff x="5527335" y="1804425"/>
            <a:chExt cx="434479" cy="434453"/>
          </a:xfrm>
        </p:grpSpPr>
        <p:sp>
          <p:nvSpPr>
            <p:cNvPr id="10890" name="Google Shape;10890;p128"/>
            <p:cNvSpPr/>
            <p:nvPr/>
          </p:nvSpPr>
          <p:spPr>
            <a:xfrm>
              <a:off x="5585224" y="1804425"/>
              <a:ext cx="376590" cy="304125"/>
            </a:xfrm>
            <a:custGeom>
              <a:avLst/>
              <a:gdLst/>
              <a:ahLst/>
              <a:cxnLst/>
              <a:rect l="l" t="t" r="r" b="b"/>
              <a:pathLst>
                <a:path w="14494" h="11705" extrusionOk="0">
                  <a:moveTo>
                    <a:pt x="628" y="0"/>
                  </a:moveTo>
                  <a:cubicBezTo>
                    <a:pt x="283" y="0"/>
                    <a:pt x="1" y="280"/>
                    <a:pt x="1" y="627"/>
                  </a:cubicBezTo>
                  <a:lnTo>
                    <a:pt x="1" y="11078"/>
                  </a:lnTo>
                  <a:cubicBezTo>
                    <a:pt x="1" y="11425"/>
                    <a:pt x="283" y="11705"/>
                    <a:pt x="628" y="11705"/>
                  </a:cubicBezTo>
                  <a:lnTo>
                    <a:pt x="13866" y="11705"/>
                  </a:lnTo>
                  <a:cubicBezTo>
                    <a:pt x="14214" y="11705"/>
                    <a:pt x="14493" y="11425"/>
                    <a:pt x="14493" y="11078"/>
                  </a:cubicBezTo>
                  <a:lnTo>
                    <a:pt x="14493" y="627"/>
                  </a:lnTo>
                  <a:cubicBezTo>
                    <a:pt x="14493" y="280"/>
                    <a:pt x="14214" y="0"/>
                    <a:pt x="13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128"/>
            <p:cNvSpPr/>
            <p:nvPr/>
          </p:nvSpPr>
          <p:spPr>
            <a:xfrm>
              <a:off x="5614220" y="1833396"/>
              <a:ext cx="318597" cy="246184"/>
            </a:xfrm>
            <a:custGeom>
              <a:avLst/>
              <a:gdLst/>
              <a:ahLst/>
              <a:cxnLst/>
              <a:rect l="l" t="t" r="r" b="b"/>
              <a:pathLst>
                <a:path w="12262" h="9475" extrusionOk="0">
                  <a:moveTo>
                    <a:pt x="280" y="1"/>
                  </a:moveTo>
                  <a:cubicBezTo>
                    <a:pt x="126" y="1"/>
                    <a:pt x="1" y="123"/>
                    <a:pt x="1" y="278"/>
                  </a:cubicBezTo>
                  <a:lnTo>
                    <a:pt x="1" y="9474"/>
                  </a:lnTo>
                  <a:lnTo>
                    <a:pt x="11985" y="9474"/>
                  </a:lnTo>
                  <a:cubicBezTo>
                    <a:pt x="12139" y="9474"/>
                    <a:pt x="12262" y="9351"/>
                    <a:pt x="12262" y="9197"/>
                  </a:cubicBezTo>
                  <a:lnTo>
                    <a:pt x="12262" y="278"/>
                  </a:lnTo>
                  <a:cubicBezTo>
                    <a:pt x="12262" y="123"/>
                    <a:pt x="12139" y="1"/>
                    <a:pt x="11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128"/>
            <p:cNvSpPr/>
            <p:nvPr/>
          </p:nvSpPr>
          <p:spPr>
            <a:xfrm>
              <a:off x="5925387" y="1804425"/>
              <a:ext cx="36427" cy="304125"/>
            </a:xfrm>
            <a:custGeom>
              <a:avLst/>
              <a:gdLst/>
              <a:ahLst/>
              <a:cxnLst/>
              <a:rect l="l" t="t" r="r" b="b"/>
              <a:pathLst>
                <a:path w="1402" h="11705" extrusionOk="0">
                  <a:moveTo>
                    <a:pt x="1" y="0"/>
                  </a:moveTo>
                  <a:cubicBezTo>
                    <a:pt x="346" y="0"/>
                    <a:pt x="628" y="280"/>
                    <a:pt x="628" y="627"/>
                  </a:cubicBezTo>
                  <a:lnTo>
                    <a:pt x="628" y="11078"/>
                  </a:lnTo>
                  <a:cubicBezTo>
                    <a:pt x="628" y="11425"/>
                    <a:pt x="346" y="11705"/>
                    <a:pt x="1" y="11705"/>
                  </a:cubicBezTo>
                  <a:lnTo>
                    <a:pt x="774" y="11705"/>
                  </a:lnTo>
                  <a:cubicBezTo>
                    <a:pt x="1122" y="11705"/>
                    <a:pt x="1401" y="11425"/>
                    <a:pt x="1401" y="11078"/>
                  </a:cubicBezTo>
                  <a:lnTo>
                    <a:pt x="1401" y="627"/>
                  </a:lnTo>
                  <a:cubicBezTo>
                    <a:pt x="1401" y="280"/>
                    <a:pt x="1122"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128"/>
            <p:cNvSpPr/>
            <p:nvPr/>
          </p:nvSpPr>
          <p:spPr>
            <a:xfrm>
              <a:off x="5905432" y="1833396"/>
              <a:ext cx="27386" cy="246184"/>
            </a:xfrm>
            <a:custGeom>
              <a:avLst/>
              <a:gdLst/>
              <a:ahLst/>
              <a:cxnLst/>
              <a:rect l="l" t="t" r="r" b="b"/>
              <a:pathLst>
                <a:path w="1054" h="9475" extrusionOk="0">
                  <a:moveTo>
                    <a:pt x="1" y="1"/>
                  </a:moveTo>
                  <a:cubicBezTo>
                    <a:pt x="155" y="1"/>
                    <a:pt x="280" y="123"/>
                    <a:pt x="280" y="278"/>
                  </a:cubicBezTo>
                  <a:lnTo>
                    <a:pt x="280" y="9197"/>
                  </a:lnTo>
                  <a:cubicBezTo>
                    <a:pt x="280" y="9351"/>
                    <a:pt x="155" y="9474"/>
                    <a:pt x="1" y="9474"/>
                  </a:cubicBezTo>
                  <a:lnTo>
                    <a:pt x="777" y="9474"/>
                  </a:lnTo>
                  <a:cubicBezTo>
                    <a:pt x="931" y="9474"/>
                    <a:pt x="1054" y="9351"/>
                    <a:pt x="1054" y="9197"/>
                  </a:cubicBezTo>
                  <a:lnTo>
                    <a:pt x="1054" y="278"/>
                  </a:lnTo>
                  <a:cubicBezTo>
                    <a:pt x="1054" y="123"/>
                    <a:pt x="931"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128"/>
            <p:cNvSpPr/>
            <p:nvPr/>
          </p:nvSpPr>
          <p:spPr>
            <a:xfrm>
              <a:off x="5781418" y="1942678"/>
              <a:ext cx="13199" cy="133212"/>
            </a:xfrm>
            <a:custGeom>
              <a:avLst/>
              <a:gdLst/>
              <a:ahLst/>
              <a:cxnLst/>
              <a:rect l="l" t="t" r="r" b="b"/>
              <a:pathLst>
                <a:path w="508" h="5127" extrusionOk="0">
                  <a:moveTo>
                    <a:pt x="254" y="1"/>
                  </a:moveTo>
                  <a:cubicBezTo>
                    <a:pt x="115" y="1"/>
                    <a:pt x="1" y="113"/>
                    <a:pt x="1" y="252"/>
                  </a:cubicBezTo>
                  <a:lnTo>
                    <a:pt x="1" y="4876"/>
                  </a:lnTo>
                  <a:cubicBezTo>
                    <a:pt x="1" y="5015"/>
                    <a:pt x="115" y="5127"/>
                    <a:pt x="254" y="5127"/>
                  </a:cubicBezTo>
                  <a:cubicBezTo>
                    <a:pt x="392" y="5127"/>
                    <a:pt x="507" y="5015"/>
                    <a:pt x="507" y="4876"/>
                  </a:cubicBezTo>
                  <a:lnTo>
                    <a:pt x="507" y="252"/>
                  </a:lnTo>
                  <a:cubicBezTo>
                    <a:pt x="507" y="113"/>
                    <a:pt x="392" y="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5" name="Google Shape;10895;p128"/>
            <p:cNvSpPr/>
            <p:nvPr/>
          </p:nvSpPr>
          <p:spPr>
            <a:xfrm>
              <a:off x="5527335" y="2137521"/>
              <a:ext cx="246236" cy="101358"/>
            </a:xfrm>
            <a:custGeom>
              <a:avLst/>
              <a:gdLst/>
              <a:ahLst/>
              <a:cxnLst/>
              <a:rect l="l" t="t" r="r" b="b"/>
              <a:pathLst>
                <a:path w="9477" h="3901" extrusionOk="0">
                  <a:moveTo>
                    <a:pt x="2229" y="0"/>
                  </a:moveTo>
                  <a:cubicBezTo>
                    <a:pt x="998" y="0"/>
                    <a:pt x="0" y="998"/>
                    <a:pt x="0" y="2229"/>
                  </a:cubicBezTo>
                  <a:lnTo>
                    <a:pt x="0" y="3344"/>
                  </a:lnTo>
                  <a:cubicBezTo>
                    <a:pt x="0" y="3650"/>
                    <a:pt x="251" y="3901"/>
                    <a:pt x="557" y="3901"/>
                  </a:cubicBezTo>
                  <a:lnTo>
                    <a:pt x="8917" y="3901"/>
                  </a:lnTo>
                  <a:cubicBezTo>
                    <a:pt x="9226" y="3901"/>
                    <a:pt x="9476" y="3650"/>
                    <a:pt x="9476" y="3344"/>
                  </a:cubicBezTo>
                  <a:lnTo>
                    <a:pt x="9476" y="2229"/>
                  </a:lnTo>
                  <a:cubicBezTo>
                    <a:pt x="9476" y="998"/>
                    <a:pt x="8478" y="0"/>
                    <a:pt x="7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128"/>
            <p:cNvSpPr/>
            <p:nvPr/>
          </p:nvSpPr>
          <p:spPr>
            <a:xfrm>
              <a:off x="5695468" y="2137521"/>
              <a:ext cx="78103" cy="101358"/>
            </a:xfrm>
            <a:custGeom>
              <a:avLst/>
              <a:gdLst/>
              <a:ahLst/>
              <a:cxnLst/>
              <a:rect l="l" t="t" r="r" b="b"/>
              <a:pathLst>
                <a:path w="3006" h="3901" extrusionOk="0">
                  <a:moveTo>
                    <a:pt x="1" y="0"/>
                  </a:moveTo>
                  <a:cubicBezTo>
                    <a:pt x="1234" y="0"/>
                    <a:pt x="2229" y="998"/>
                    <a:pt x="2229" y="2229"/>
                  </a:cubicBezTo>
                  <a:lnTo>
                    <a:pt x="2229" y="3344"/>
                  </a:lnTo>
                  <a:cubicBezTo>
                    <a:pt x="2229" y="3650"/>
                    <a:pt x="1981" y="3901"/>
                    <a:pt x="1673" y="3901"/>
                  </a:cubicBezTo>
                  <a:lnTo>
                    <a:pt x="2446" y="3901"/>
                  </a:lnTo>
                  <a:cubicBezTo>
                    <a:pt x="2755" y="3901"/>
                    <a:pt x="3005" y="3650"/>
                    <a:pt x="3005" y="3344"/>
                  </a:cubicBezTo>
                  <a:lnTo>
                    <a:pt x="3005" y="2229"/>
                  </a:lnTo>
                  <a:cubicBezTo>
                    <a:pt x="3005" y="998"/>
                    <a:pt x="2007" y="0"/>
                    <a:pt x="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128"/>
            <p:cNvSpPr/>
            <p:nvPr/>
          </p:nvSpPr>
          <p:spPr>
            <a:xfrm>
              <a:off x="5614220" y="2094883"/>
              <a:ext cx="72465" cy="65814"/>
            </a:xfrm>
            <a:custGeom>
              <a:avLst/>
              <a:gdLst/>
              <a:ahLst/>
              <a:cxnLst/>
              <a:rect l="l" t="t" r="r" b="b"/>
              <a:pathLst>
                <a:path w="2789" h="2533" extrusionOk="0">
                  <a:moveTo>
                    <a:pt x="1" y="0"/>
                  </a:moveTo>
                  <a:lnTo>
                    <a:pt x="1" y="2532"/>
                  </a:lnTo>
                  <a:lnTo>
                    <a:pt x="2788" y="2532"/>
                  </a:lnTo>
                  <a:lnTo>
                    <a:pt x="2788"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128"/>
            <p:cNvSpPr/>
            <p:nvPr/>
          </p:nvSpPr>
          <p:spPr>
            <a:xfrm>
              <a:off x="5563502" y="1891311"/>
              <a:ext cx="173823" cy="91251"/>
            </a:xfrm>
            <a:custGeom>
              <a:avLst/>
              <a:gdLst/>
              <a:ahLst/>
              <a:cxnLst/>
              <a:rect l="l" t="t" r="r" b="b"/>
              <a:pathLst>
                <a:path w="6690" h="3512" extrusionOk="0">
                  <a:moveTo>
                    <a:pt x="2232" y="0"/>
                  </a:moveTo>
                  <a:cubicBezTo>
                    <a:pt x="999" y="0"/>
                    <a:pt x="1" y="998"/>
                    <a:pt x="1" y="2229"/>
                  </a:cubicBezTo>
                  <a:lnTo>
                    <a:pt x="1" y="3512"/>
                  </a:lnTo>
                  <a:lnTo>
                    <a:pt x="6689" y="3512"/>
                  </a:lnTo>
                  <a:lnTo>
                    <a:pt x="6689" y="2229"/>
                  </a:lnTo>
                  <a:cubicBezTo>
                    <a:pt x="6689" y="998"/>
                    <a:pt x="5691" y="0"/>
                    <a:pt x="4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128"/>
            <p:cNvSpPr/>
            <p:nvPr/>
          </p:nvSpPr>
          <p:spPr>
            <a:xfrm>
              <a:off x="5549056" y="1978196"/>
              <a:ext cx="202793" cy="57915"/>
            </a:xfrm>
            <a:custGeom>
              <a:avLst/>
              <a:gdLst/>
              <a:ahLst/>
              <a:cxnLst/>
              <a:rect l="l" t="t" r="r" b="b"/>
              <a:pathLst>
                <a:path w="7805" h="2229" extrusionOk="0">
                  <a:moveTo>
                    <a:pt x="557" y="0"/>
                  </a:moveTo>
                  <a:cubicBezTo>
                    <a:pt x="251" y="0"/>
                    <a:pt x="0" y="249"/>
                    <a:pt x="0" y="557"/>
                  </a:cubicBezTo>
                  <a:lnTo>
                    <a:pt x="0" y="1672"/>
                  </a:lnTo>
                  <a:cubicBezTo>
                    <a:pt x="0" y="1981"/>
                    <a:pt x="251" y="2229"/>
                    <a:pt x="557" y="2229"/>
                  </a:cubicBezTo>
                  <a:lnTo>
                    <a:pt x="7245" y="2229"/>
                  </a:lnTo>
                  <a:cubicBezTo>
                    <a:pt x="7554" y="2229"/>
                    <a:pt x="7804" y="1981"/>
                    <a:pt x="7804" y="1672"/>
                  </a:cubicBezTo>
                  <a:lnTo>
                    <a:pt x="7804" y="557"/>
                  </a:lnTo>
                  <a:cubicBezTo>
                    <a:pt x="7804" y="249"/>
                    <a:pt x="7554" y="0"/>
                    <a:pt x="724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128"/>
            <p:cNvSpPr/>
            <p:nvPr/>
          </p:nvSpPr>
          <p:spPr>
            <a:xfrm>
              <a:off x="5717189" y="1978196"/>
              <a:ext cx="34661" cy="57915"/>
            </a:xfrm>
            <a:custGeom>
              <a:avLst/>
              <a:gdLst/>
              <a:ahLst/>
              <a:cxnLst/>
              <a:rect l="l" t="t" r="r" b="b"/>
              <a:pathLst>
                <a:path w="1334" h="2229" extrusionOk="0">
                  <a:moveTo>
                    <a:pt x="1" y="0"/>
                  </a:moveTo>
                  <a:cubicBezTo>
                    <a:pt x="309" y="0"/>
                    <a:pt x="557" y="249"/>
                    <a:pt x="557" y="557"/>
                  </a:cubicBezTo>
                  <a:lnTo>
                    <a:pt x="557" y="1672"/>
                  </a:lnTo>
                  <a:cubicBezTo>
                    <a:pt x="557" y="1981"/>
                    <a:pt x="309" y="2229"/>
                    <a:pt x="1" y="2229"/>
                  </a:cubicBezTo>
                  <a:lnTo>
                    <a:pt x="774" y="2229"/>
                  </a:lnTo>
                  <a:cubicBezTo>
                    <a:pt x="1083" y="2229"/>
                    <a:pt x="1333" y="1981"/>
                    <a:pt x="1333" y="1672"/>
                  </a:cubicBezTo>
                  <a:lnTo>
                    <a:pt x="1333" y="557"/>
                  </a:lnTo>
                  <a:cubicBezTo>
                    <a:pt x="1333" y="249"/>
                    <a:pt x="1083" y="0"/>
                    <a:pt x="774"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128"/>
            <p:cNvSpPr/>
            <p:nvPr/>
          </p:nvSpPr>
          <p:spPr>
            <a:xfrm>
              <a:off x="5578053" y="1944523"/>
              <a:ext cx="144800" cy="164028"/>
            </a:xfrm>
            <a:custGeom>
              <a:avLst/>
              <a:gdLst/>
              <a:ahLst/>
              <a:cxnLst/>
              <a:rect l="l" t="t" r="r" b="b"/>
              <a:pathLst>
                <a:path w="5573" h="6313" extrusionOk="0">
                  <a:moveTo>
                    <a:pt x="0" y="1"/>
                  </a:moveTo>
                  <a:lnTo>
                    <a:pt x="0" y="3525"/>
                  </a:lnTo>
                  <a:cubicBezTo>
                    <a:pt x="0" y="5066"/>
                    <a:pt x="1246" y="6313"/>
                    <a:pt x="2785" y="6313"/>
                  </a:cubicBezTo>
                  <a:cubicBezTo>
                    <a:pt x="4324" y="6313"/>
                    <a:pt x="5573" y="5066"/>
                    <a:pt x="5573" y="3525"/>
                  </a:cubicBezTo>
                  <a:lnTo>
                    <a:pt x="5573"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128"/>
            <p:cNvSpPr/>
            <p:nvPr/>
          </p:nvSpPr>
          <p:spPr>
            <a:xfrm>
              <a:off x="5614896" y="2000593"/>
              <a:ext cx="13121" cy="20396"/>
            </a:xfrm>
            <a:custGeom>
              <a:avLst/>
              <a:gdLst/>
              <a:ahLst/>
              <a:cxnLst/>
              <a:rect l="l" t="t" r="r" b="b"/>
              <a:pathLst>
                <a:path w="505" h="785" extrusionOk="0">
                  <a:moveTo>
                    <a:pt x="254" y="1"/>
                  </a:moveTo>
                  <a:cubicBezTo>
                    <a:pt x="113" y="1"/>
                    <a:pt x="1" y="113"/>
                    <a:pt x="1" y="254"/>
                  </a:cubicBezTo>
                  <a:lnTo>
                    <a:pt x="1" y="531"/>
                  </a:lnTo>
                  <a:cubicBezTo>
                    <a:pt x="1" y="672"/>
                    <a:pt x="113" y="784"/>
                    <a:pt x="254" y="784"/>
                  </a:cubicBezTo>
                  <a:cubicBezTo>
                    <a:pt x="393" y="784"/>
                    <a:pt x="505" y="672"/>
                    <a:pt x="505" y="531"/>
                  </a:cubicBezTo>
                  <a:lnTo>
                    <a:pt x="505" y="254"/>
                  </a:lnTo>
                  <a:cubicBezTo>
                    <a:pt x="505" y="113"/>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p128"/>
            <p:cNvSpPr/>
            <p:nvPr/>
          </p:nvSpPr>
          <p:spPr>
            <a:xfrm>
              <a:off x="5672811" y="2000593"/>
              <a:ext cx="13199" cy="20396"/>
            </a:xfrm>
            <a:custGeom>
              <a:avLst/>
              <a:gdLst/>
              <a:ahLst/>
              <a:cxnLst/>
              <a:rect l="l" t="t" r="r" b="b"/>
              <a:pathLst>
                <a:path w="508" h="785" extrusionOk="0">
                  <a:moveTo>
                    <a:pt x="254" y="1"/>
                  </a:moveTo>
                  <a:cubicBezTo>
                    <a:pt x="115" y="1"/>
                    <a:pt x="0" y="113"/>
                    <a:pt x="0" y="254"/>
                  </a:cubicBezTo>
                  <a:lnTo>
                    <a:pt x="0" y="531"/>
                  </a:lnTo>
                  <a:cubicBezTo>
                    <a:pt x="0" y="672"/>
                    <a:pt x="115" y="784"/>
                    <a:pt x="254" y="784"/>
                  </a:cubicBezTo>
                  <a:cubicBezTo>
                    <a:pt x="392" y="784"/>
                    <a:pt x="507" y="672"/>
                    <a:pt x="507" y="531"/>
                  </a:cubicBezTo>
                  <a:lnTo>
                    <a:pt x="507" y="254"/>
                  </a:lnTo>
                  <a:cubicBezTo>
                    <a:pt x="507" y="113"/>
                    <a:pt x="392"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128"/>
            <p:cNvSpPr/>
            <p:nvPr/>
          </p:nvSpPr>
          <p:spPr>
            <a:xfrm>
              <a:off x="5630381" y="2036838"/>
              <a:ext cx="40065" cy="20318"/>
            </a:xfrm>
            <a:custGeom>
              <a:avLst/>
              <a:gdLst/>
              <a:ahLst/>
              <a:cxnLst/>
              <a:rect l="l" t="t" r="r" b="b"/>
              <a:pathLst>
                <a:path w="1542" h="782" extrusionOk="0">
                  <a:moveTo>
                    <a:pt x="288" y="0"/>
                  </a:moveTo>
                  <a:cubicBezTo>
                    <a:pt x="245" y="0"/>
                    <a:pt x="202" y="11"/>
                    <a:pt x="162" y="35"/>
                  </a:cubicBezTo>
                  <a:cubicBezTo>
                    <a:pt x="42" y="103"/>
                    <a:pt x="0" y="257"/>
                    <a:pt x="71" y="380"/>
                  </a:cubicBezTo>
                  <a:cubicBezTo>
                    <a:pt x="215" y="628"/>
                    <a:pt x="484" y="782"/>
                    <a:pt x="771" y="782"/>
                  </a:cubicBezTo>
                  <a:cubicBezTo>
                    <a:pt x="1058" y="782"/>
                    <a:pt x="1328" y="628"/>
                    <a:pt x="1474" y="380"/>
                  </a:cubicBezTo>
                  <a:cubicBezTo>
                    <a:pt x="1542" y="257"/>
                    <a:pt x="1503" y="103"/>
                    <a:pt x="1380" y="35"/>
                  </a:cubicBezTo>
                  <a:cubicBezTo>
                    <a:pt x="1340" y="11"/>
                    <a:pt x="1297" y="0"/>
                    <a:pt x="1254" y="0"/>
                  </a:cubicBezTo>
                  <a:cubicBezTo>
                    <a:pt x="1167" y="0"/>
                    <a:pt x="1082" y="46"/>
                    <a:pt x="1035" y="126"/>
                  </a:cubicBezTo>
                  <a:cubicBezTo>
                    <a:pt x="983" y="220"/>
                    <a:pt x="881" y="278"/>
                    <a:pt x="771" y="278"/>
                  </a:cubicBezTo>
                  <a:cubicBezTo>
                    <a:pt x="664" y="278"/>
                    <a:pt x="562" y="220"/>
                    <a:pt x="507" y="126"/>
                  </a:cubicBezTo>
                  <a:cubicBezTo>
                    <a:pt x="460" y="46"/>
                    <a:pt x="375" y="0"/>
                    <a:pt x="288" y="0"/>
                  </a:cubicBezTo>
                  <a:close/>
                </a:path>
              </a:pathLst>
            </a:custGeom>
            <a:solidFill>
              <a:srgbClr val="FF7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128"/>
            <p:cNvSpPr/>
            <p:nvPr/>
          </p:nvSpPr>
          <p:spPr>
            <a:xfrm>
              <a:off x="5607647" y="2154695"/>
              <a:ext cx="85612" cy="57915"/>
            </a:xfrm>
            <a:custGeom>
              <a:avLst/>
              <a:gdLst/>
              <a:ahLst/>
              <a:cxnLst/>
              <a:rect l="l" t="t" r="r" b="b"/>
              <a:pathLst>
                <a:path w="3295" h="2229" extrusionOk="0">
                  <a:moveTo>
                    <a:pt x="0" y="0"/>
                  </a:moveTo>
                  <a:lnTo>
                    <a:pt x="1646" y="2229"/>
                  </a:lnTo>
                  <a:lnTo>
                    <a:pt x="32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128"/>
            <p:cNvSpPr/>
            <p:nvPr/>
          </p:nvSpPr>
          <p:spPr>
            <a:xfrm>
              <a:off x="5572337" y="1917163"/>
              <a:ext cx="109516" cy="61059"/>
            </a:xfrm>
            <a:custGeom>
              <a:avLst/>
              <a:gdLst/>
              <a:ahLst/>
              <a:cxnLst/>
              <a:rect l="l" t="t" r="r" b="b"/>
              <a:pathLst>
                <a:path w="4215" h="2350" extrusionOk="0">
                  <a:moveTo>
                    <a:pt x="220" y="1"/>
                  </a:moveTo>
                  <a:lnTo>
                    <a:pt x="1" y="1234"/>
                  </a:lnTo>
                  <a:lnTo>
                    <a:pt x="220" y="2349"/>
                  </a:lnTo>
                  <a:lnTo>
                    <a:pt x="2543" y="2349"/>
                  </a:lnTo>
                  <a:cubicBezTo>
                    <a:pt x="3465" y="2349"/>
                    <a:pt x="4215" y="1600"/>
                    <a:pt x="4215" y="677"/>
                  </a:cubicBezTo>
                  <a:lnTo>
                    <a:pt x="42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128"/>
            <p:cNvSpPr/>
            <p:nvPr/>
          </p:nvSpPr>
          <p:spPr>
            <a:xfrm>
              <a:off x="5679384" y="1936910"/>
              <a:ext cx="45106" cy="41312"/>
            </a:xfrm>
            <a:custGeom>
              <a:avLst/>
              <a:gdLst/>
              <a:ahLst/>
              <a:cxnLst/>
              <a:rect l="l" t="t" r="r" b="b"/>
              <a:pathLst>
                <a:path w="1736" h="1590" extrusionOk="0">
                  <a:moveTo>
                    <a:pt x="1" y="1"/>
                  </a:moveTo>
                  <a:lnTo>
                    <a:pt x="1" y="474"/>
                  </a:lnTo>
                  <a:cubicBezTo>
                    <a:pt x="1" y="1090"/>
                    <a:pt x="500" y="1589"/>
                    <a:pt x="1116" y="1589"/>
                  </a:cubicBezTo>
                  <a:lnTo>
                    <a:pt x="1673" y="1589"/>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128"/>
            <p:cNvSpPr/>
            <p:nvPr/>
          </p:nvSpPr>
          <p:spPr>
            <a:xfrm>
              <a:off x="5659300" y="1891311"/>
              <a:ext cx="78025" cy="86911"/>
            </a:xfrm>
            <a:custGeom>
              <a:avLst/>
              <a:gdLst/>
              <a:ahLst/>
              <a:cxnLst/>
              <a:rect l="l" t="t" r="r" b="b"/>
              <a:pathLst>
                <a:path w="3003" h="3345" extrusionOk="0">
                  <a:moveTo>
                    <a:pt x="0" y="0"/>
                  </a:moveTo>
                  <a:cubicBezTo>
                    <a:pt x="1231" y="0"/>
                    <a:pt x="2229" y="998"/>
                    <a:pt x="2229" y="2229"/>
                  </a:cubicBezTo>
                  <a:lnTo>
                    <a:pt x="2229" y="3344"/>
                  </a:lnTo>
                  <a:lnTo>
                    <a:pt x="3002" y="3344"/>
                  </a:lnTo>
                  <a:lnTo>
                    <a:pt x="3002" y="2229"/>
                  </a:lnTo>
                  <a:cubicBezTo>
                    <a:pt x="3002" y="998"/>
                    <a:pt x="2004"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128"/>
            <p:cNvSpPr/>
            <p:nvPr/>
          </p:nvSpPr>
          <p:spPr>
            <a:xfrm>
              <a:off x="5587952" y="2137521"/>
              <a:ext cx="125002" cy="75089"/>
            </a:xfrm>
            <a:custGeom>
              <a:avLst/>
              <a:gdLst/>
              <a:ahLst/>
              <a:cxnLst/>
              <a:rect l="l" t="t" r="r" b="b"/>
              <a:pathLst>
                <a:path w="4811" h="2890" extrusionOk="0">
                  <a:moveTo>
                    <a:pt x="1012" y="0"/>
                  </a:moveTo>
                  <a:lnTo>
                    <a:pt x="115" y="980"/>
                  </a:lnTo>
                  <a:cubicBezTo>
                    <a:pt x="0" y="1105"/>
                    <a:pt x="24" y="1304"/>
                    <a:pt x="168" y="1398"/>
                  </a:cubicBezTo>
                  <a:lnTo>
                    <a:pt x="2404" y="2890"/>
                  </a:lnTo>
                  <a:lnTo>
                    <a:pt x="2404" y="2890"/>
                  </a:lnTo>
                  <a:lnTo>
                    <a:pt x="1012" y="0"/>
                  </a:lnTo>
                  <a:close/>
                  <a:moveTo>
                    <a:pt x="3799" y="0"/>
                  </a:moveTo>
                  <a:lnTo>
                    <a:pt x="2404" y="2890"/>
                  </a:lnTo>
                  <a:lnTo>
                    <a:pt x="4643" y="1398"/>
                  </a:lnTo>
                  <a:cubicBezTo>
                    <a:pt x="4784" y="1304"/>
                    <a:pt x="4810" y="1105"/>
                    <a:pt x="4693" y="980"/>
                  </a:cubicBezTo>
                  <a:lnTo>
                    <a:pt x="37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p128"/>
            <p:cNvSpPr/>
            <p:nvPr/>
          </p:nvSpPr>
          <p:spPr>
            <a:xfrm>
              <a:off x="5757254" y="2113149"/>
              <a:ext cx="57187" cy="62670"/>
            </a:xfrm>
            <a:custGeom>
              <a:avLst/>
              <a:gdLst/>
              <a:ahLst/>
              <a:cxnLst/>
              <a:rect l="l" t="t" r="r" b="b"/>
              <a:pathLst>
                <a:path w="2201" h="2412" extrusionOk="0">
                  <a:moveTo>
                    <a:pt x="0" y="0"/>
                  </a:moveTo>
                  <a:lnTo>
                    <a:pt x="0" y="1320"/>
                  </a:lnTo>
                  <a:cubicBezTo>
                    <a:pt x="0" y="1725"/>
                    <a:pt x="327" y="2051"/>
                    <a:pt x="732" y="2051"/>
                  </a:cubicBezTo>
                  <a:lnTo>
                    <a:pt x="732" y="2412"/>
                  </a:lnTo>
                  <a:lnTo>
                    <a:pt x="2200" y="2412"/>
                  </a:lnTo>
                  <a:lnTo>
                    <a:pt x="220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128"/>
            <p:cNvSpPr/>
            <p:nvPr/>
          </p:nvSpPr>
          <p:spPr>
            <a:xfrm>
              <a:off x="5759021" y="2166439"/>
              <a:ext cx="72465" cy="72439"/>
            </a:xfrm>
            <a:custGeom>
              <a:avLst/>
              <a:gdLst/>
              <a:ahLst/>
              <a:cxnLst/>
              <a:rect l="l" t="t" r="r" b="b"/>
              <a:pathLst>
                <a:path w="2789" h="2788" extrusionOk="0">
                  <a:moveTo>
                    <a:pt x="262" y="0"/>
                  </a:moveTo>
                  <a:cubicBezTo>
                    <a:pt x="118" y="0"/>
                    <a:pt x="0" y="118"/>
                    <a:pt x="0" y="261"/>
                  </a:cubicBezTo>
                  <a:lnTo>
                    <a:pt x="0" y="2265"/>
                  </a:lnTo>
                  <a:cubicBezTo>
                    <a:pt x="0" y="2553"/>
                    <a:pt x="235" y="2788"/>
                    <a:pt x="523" y="2788"/>
                  </a:cubicBezTo>
                  <a:lnTo>
                    <a:pt x="2265" y="2788"/>
                  </a:lnTo>
                  <a:cubicBezTo>
                    <a:pt x="2553" y="2788"/>
                    <a:pt x="2788" y="2553"/>
                    <a:pt x="2788" y="2265"/>
                  </a:cubicBezTo>
                  <a:lnTo>
                    <a:pt x="2788" y="261"/>
                  </a:lnTo>
                  <a:cubicBezTo>
                    <a:pt x="2788" y="118"/>
                    <a:pt x="2670" y="0"/>
                    <a:pt x="2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128"/>
            <p:cNvSpPr/>
            <p:nvPr/>
          </p:nvSpPr>
          <p:spPr>
            <a:xfrm>
              <a:off x="5797371" y="2166439"/>
              <a:ext cx="34115" cy="72439"/>
            </a:xfrm>
            <a:custGeom>
              <a:avLst/>
              <a:gdLst/>
              <a:ahLst/>
              <a:cxnLst/>
              <a:rect l="l" t="t" r="r" b="b"/>
              <a:pathLst>
                <a:path w="1313" h="2788" extrusionOk="0">
                  <a:moveTo>
                    <a:pt x="270" y="0"/>
                  </a:moveTo>
                  <a:cubicBezTo>
                    <a:pt x="418" y="0"/>
                    <a:pt x="539" y="120"/>
                    <a:pt x="539" y="269"/>
                  </a:cubicBezTo>
                  <a:lnTo>
                    <a:pt x="539" y="2250"/>
                  </a:lnTo>
                  <a:cubicBezTo>
                    <a:pt x="539" y="2547"/>
                    <a:pt x="298" y="2788"/>
                    <a:pt x="0" y="2788"/>
                  </a:cubicBezTo>
                  <a:lnTo>
                    <a:pt x="774" y="2788"/>
                  </a:lnTo>
                  <a:cubicBezTo>
                    <a:pt x="1072" y="2788"/>
                    <a:pt x="1312" y="2547"/>
                    <a:pt x="1312" y="2250"/>
                  </a:cubicBezTo>
                  <a:lnTo>
                    <a:pt x="1312" y="269"/>
                  </a:lnTo>
                  <a:cubicBezTo>
                    <a:pt x="1312" y="120"/>
                    <a:pt x="1192"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128"/>
            <p:cNvSpPr/>
            <p:nvPr/>
          </p:nvSpPr>
          <p:spPr>
            <a:xfrm>
              <a:off x="5750862" y="2065081"/>
              <a:ext cx="39597" cy="63371"/>
            </a:xfrm>
            <a:custGeom>
              <a:avLst/>
              <a:gdLst/>
              <a:ahLst/>
              <a:cxnLst/>
              <a:rect l="l" t="t" r="r" b="b"/>
              <a:pathLst>
                <a:path w="1524" h="2439" extrusionOk="0">
                  <a:moveTo>
                    <a:pt x="732" y="1"/>
                  </a:moveTo>
                  <a:cubicBezTo>
                    <a:pt x="330" y="1"/>
                    <a:pt x="1" y="327"/>
                    <a:pt x="1" y="732"/>
                  </a:cubicBezTo>
                  <a:lnTo>
                    <a:pt x="1" y="1707"/>
                  </a:lnTo>
                  <a:cubicBezTo>
                    <a:pt x="1" y="2112"/>
                    <a:pt x="330" y="2438"/>
                    <a:pt x="732" y="2438"/>
                  </a:cubicBezTo>
                  <a:cubicBezTo>
                    <a:pt x="819" y="2438"/>
                    <a:pt x="902" y="2425"/>
                    <a:pt x="978" y="2396"/>
                  </a:cubicBezTo>
                  <a:lnTo>
                    <a:pt x="1524" y="2396"/>
                  </a:lnTo>
                  <a:lnTo>
                    <a:pt x="1524" y="123"/>
                  </a:lnTo>
                  <a:lnTo>
                    <a:pt x="1140" y="123"/>
                  </a:lnTo>
                  <a:cubicBezTo>
                    <a:pt x="1025" y="45"/>
                    <a:pt x="884" y="1"/>
                    <a:pt x="732"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128"/>
            <p:cNvSpPr/>
            <p:nvPr/>
          </p:nvSpPr>
          <p:spPr>
            <a:xfrm>
              <a:off x="5775779" y="2065081"/>
              <a:ext cx="63839" cy="101384"/>
            </a:xfrm>
            <a:custGeom>
              <a:avLst/>
              <a:gdLst/>
              <a:ahLst/>
              <a:cxnLst/>
              <a:rect l="l" t="t" r="r" b="b"/>
              <a:pathLst>
                <a:path w="2457" h="3902" extrusionOk="0">
                  <a:moveTo>
                    <a:pt x="518" y="1"/>
                  </a:moveTo>
                  <a:cubicBezTo>
                    <a:pt x="265" y="1"/>
                    <a:pt x="42" y="191"/>
                    <a:pt x="19" y="445"/>
                  </a:cubicBezTo>
                  <a:cubicBezTo>
                    <a:pt x="1" y="669"/>
                    <a:pt x="134" y="868"/>
                    <a:pt x="330" y="944"/>
                  </a:cubicBezTo>
                  <a:cubicBezTo>
                    <a:pt x="343" y="949"/>
                    <a:pt x="353" y="962"/>
                    <a:pt x="353" y="975"/>
                  </a:cubicBezTo>
                  <a:cubicBezTo>
                    <a:pt x="353" y="991"/>
                    <a:pt x="343" y="1004"/>
                    <a:pt x="330" y="1009"/>
                  </a:cubicBezTo>
                  <a:cubicBezTo>
                    <a:pt x="147" y="1080"/>
                    <a:pt x="19" y="1257"/>
                    <a:pt x="19" y="1464"/>
                  </a:cubicBezTo>
                  <a:cubicBezTo>
                    <a:pt x="19" y="1670"/>
                    <a:pt x="147" y="1848"/>
                    <a:pt x="330" y="1918"/>
                  </a:cubicBezTo>
                  <a:cubicBezTo>
                    <a:pt x="343" y="1923"/>
                    <a:pt x="353" y="1936"/>
                    <a:pt x="353" y="1952"/>
                  </a:cubicBezTo>
                  <a:cubicBezTo>
                    <a:pt x="353" y="1965"/>
                    <a:pt x="343" y="1978"/>
                    <a:pt x="330" y="1984"/>
                  </a:cubicBezTo>
                  <a:cubicBezTo>
                    <a:pt x="144" y="2057"/>
                    <a:pt x="11" y="2240"/>
                    <a:pt x="19" y="2454"/>
                  </a:cubicBezTo>
                  <a:cubicBezTo>
                    <a:pt x="27" y="2720"/>
                    <a:pt x="254" y="2927"/>
                    <a:pt x="521" y="2927"/>
                  </a:cubicBezTo>
                  <a:cubicBezTo>
                    <a:pt x="539" y="2927"/>
                    <a:pt x="555" y="2942"/>
                    <a:pt x="555" y="2961"/>
                  </a:cubicBezTo>
                  <a:lnTo>
                    <a:pt x="555" y="2979"/>
                  </a:lnTo>
                  <a:cubicBezTo>
                    <a:pt x="555" y="2992"/>
                    <a:pt x="547" y="3005"/>
                    <a:pt x="534" y="3010"/>
                  </a:cubicBezTo>
                  <a:cubicBezTo>
                    <a:pt x="364" y="3091"/>
                    <a:pt x="249" y="3240"/>
                    <a:pt x="262" y="3449"/>
                  </a:cubicBezTo>
                  <a:cubicBezTo>
                    <a:pt x="280" y="3708"/>
                    <a:pt x="505" y="3901"/>
                    <a:pt x="764" y="3901"/>
                  </a:cubicBezTo>
                  <a:lnTo>
                    <a:pt x="1482" y="3901"/>
                  </a:lnTo>
                  <a:cubicBezTo>
                    <a:pt x="2020" y="3901"/>
                    <a:pt x="2457" y="3465"/>
                    <a:pt x="2457" y="2927"/>
                  </a:cubicBezTo>
                  <a:lnTo>
                    <a:pt x="2457" y="975"/>
                  </a:lnTo>
                  <a:cubicBezTo>
                    <a:pt x="2457" y="437"/>
                    <a:pt x="2020" y="1"/>
                    <a:pt x="1482"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128"/>
            <p:cNvSpPr/>
            <p:nvPr/>
          </p:nvSpPr>
          <p:spPr>
            <a:xfrm>
              <a:off x="5794123" y="2065081"/>
              <a:ext cx="45495" cy="101384"/>
            </a:xfrm>
            <a:custGeom>
              <a:avLst/>
              <a:gdLst/>
              <a:ahLst/>
              <a:cxnLst/>
              <a:rect l="l" t="t" r="r" b="b"/>
              <a:pathLst>
                <a:path w="1751" h="3902" extrusionOk="0">
                  <a:moveTo>
                    <a:pt x="0" y="1"/>
                  </a:moveTo>
                  <a:cubicBezTo>
                    <a:pt x="541" y="1"/>
                    <a:pt x="977" y="437"/>
                    <a:pt x="977" y="975"/>
                  </a:cubicBezTo>
                  <a:lnTo>
                    <a:pt x="977" y="2927"/>
                  </a:lnTo>
                  <a:cubicBezTo>
                    <a:pt x="977" y="3454"/>
                    <a:pt x="559" y="3883"/>
                    <a:pt x="37" y="3901"/>
                  </a:cubicBezTo>
                  <a:lnTo>
                    <a:pt x="776" y="3901"/>
                  </a:lnTo>
                  <a:cubicBezTo>
                    <a:pt x="1314" y="3901"/>
                    <a:pt x="1751" y="3465"/>
                    <a:pt x="1751" y="2927"/>
                  </a:cubicBezTo>
                  <a:lnTo>
                    <a:pt x="1751" y="975"/>
                  </a:lnTo>
                  <a:cubicBezTo>
                    <a:pt x="1751" y="437"/>
                    <a:pt x="1314" y="1"/>
                    <a:pt x="776"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p128"/>
            <p:cNvSpPr/>
            <p:nvPr/>
          </p:nvSpPr>
          <p:spPr>
            <a:xfrm>
              <a:off x="5777832" y="2083893"/>
              <a:ext cx="34894" cy="13121"/>
            </a:xfrm>
            <a:custGeom>
              <a:avLst/>
              <a:gdLst/>
              <a:ahLst/>
              <a:cxnLst/>
              <a:rect l="l" t="t" r="r" b="b"/>
              <a:pathLst>
                <a:path w="1343" h="505" extrusionOk="0">
                  <a:moveTo>
                    <a:pt x="0" y="0"/>
                  </a:moveTo>
                  <a:cubicBezTo>
                    <a:pt x="55" y="100"/>
                    <a:pt x="144" y="178"/>
                    <a:pt x="251" y="220"/>
                  </a:cubicBezTo>
                  <a:cubicBezTo>
                    <a:pt x="264" y="225"/>
                    <a:pt x="274" y="238"/>
                    <a:pt x="274" y="251"/>
                  </a:cubicBezTo>
                  <a:cubicBezTo>
                    <a:pt x="274" y="267"/>
                    <a:pt x="264" y="280"/>
                    <a:pt x="251" y="285"/>
                  </a:cubicBezTo>
                  <a:cubicBezTo>
                    <a:pt x="144" y="327"/>
                    <a:pt x="55" y="405"/>
                    <a:pt x="0" y="504"/>
                  </a:cubicBezTo>
                  <a:lnTo>
                    <a:pt x="1092" y="504"/>
                  </a:lnTo>
                  <a:cubicBezTo>
                    <a:pt x="1231" y="504"/>
                    <a:pt x="1343" y="392"/>
                    <a:pt x="1343" y="251"/>
                  </a:cubicBezTo>
                  <a:cubicBezTo>
                    <a:pt x="1343" y="113"/>
                    <a:pt x="1231" y="0"/>
                    <a:pt x="109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128"/>
            <p:cNvSpPr/>
            <p:nvPr/>
          </p:nvSpPr>
          <p:spPr>
            <a:xfrm>
              <a:off x="5777832" y="2109200"/>
              <a:ext cx="34894" cy="13121"/>
            </a:xfrm>
            <a:custGeom>
              <a:avLst/>
              <a:gdLst/>
              <a:ahLst/>
              <a:cxnLst/>
              <a:rect l="l" t="t" r="r" b="b"/>
              <a:pathLst>
                <a:path w="1343" h="505" extrusionOk="0">
                  <a:moveTo>
                    <a:pt x="0" y="1"/>
                  </a:moveTo>
                  <a:cubicBezTo>
                    <a:pt x="55" y="100"/>
                    <a:pt x="144" y="178"/>
                    <a:pt x="251" y="220"/>
                  </a:cubicBezTo>
                  <a:cubicBezTo>
                    <a:pt x="264" y="225"/>
                    <a:pt x="274" y="238"/>
                    <a:pt x="274" y="254"/>
                  </a:cubicBezTo>
                  <a:cubicBezTo>
                    <a:pt x="274" y="267"/>
                    <a:pt x="264" y="280"/>
                    <a:pt x="251" y="286"/>
                  </a:cubicBezTo>
                  <a:cubicBezTo>
                    <a:pt x="144" y="327"/>
                    <a:pt x="55" y="406"/>
                    <a:pt x="0" y="505"/>
                  </a:cubicBezTo>
                  <a:lnTo>
                    <a:pt x="1092" y="505"/>
                  </a:lnTo>
                  <a:cubicBezTo>
                    <a:pt x="1231" y="505"/>
                    <a:pt x="1343" y="393"/>
                    <a:pt x="1343" y="254"/>
                  </a:cubicBezTo>
                  <a:cubicBezTo>
                    <a:pt x="1343" y="113"/>
                    <a:pt x="1231" y="1"/>
                    <a:pt x="1092"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128"/>
            <p:cNvSpPr/>
            <p:nvPr/>
          </p:nvSpPr>
          <p:spPr>
            <a:xfrm>
              <a:off x="5777884" y="2134585"/>
              <a:ext cx="34843" cy="13147"/>
            </a:xfrm>
            <a:custGeom>
              <a:avLst/>
              <a:gdLst/>
              <a:ahLst/>
              <a:cxnLst/>
              <a:rect l="l" t="t" r="r" b="b"/>
              <a:pathLst>
                <a:path w="1341" h="506" extrusionOk="0">
                  <a:moveTo>
                    <a:pt x="1" y="1"/>
                  </a:moveTo>
                  <a:cubicBezTo>
                    <a:pt x="87" y="150"/>
                    <a:pt x="254" y="252"/>
                    <a:pt x="440" y="252"/>
                  </a:cubicBezTo>
                  <a:cubicBezTo>
                    <a:pt x="458" y="252"/>
                    <a:pt x="474" y="267"/>
                    <a:pt x="474" y="286"/>
                  </a:cubicBezTo>
                  <a:lnTo>
                    <a:pt x="474" y="304"/>
                  </a:lnTo>
                  <a:cubicBezTo>
                    <a:pt x="474" y="317"/>
                    <a:pt x="466" y="330"/>
                    <a:pt x="453" y="335"/>
                  </a:cubicBezTo>
                  <a:cubicBezTo>
                    <a:pt x="369" y="374"/>
                    <a:pt x="298" y="432"/>
                    <a:pt x="251" y="505"/>
                  </a:cubicBezTo>
                  <a:lnTo>
                    <a:pt x="1090" y="505"/>
                  </a:lnTo>
                  <a:cubicBezTo>
                    <a:pt x="1229" y="505"/>
                    <a:pt x="1341" y="390"/>
                    <a:pt x="1341" y="252"/>
                  </a:cubicBezTo>
                  <a:cubicBezTo>
                    <a:pt x="1341" y="113"/>
                    <a:pt x="1229" y="1"/>
                    <a:pt x="1090"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9" name="Google Shape;10919;p128"/>
          <p:cNvGrpSpPr/>
          <p:nvPr/>
        </p:nvGrpSpPr>
        <p:grpSpPr>
          <a:xfrm>
            <a:off x="6301198" y="1804425"/>
            <a:ext cx="435155" cy="434272"/>
            <a:chOff x="6301198" y="1804425"/>
            <a:chExt cx="435155" cy="434272"/>
          </a:xfrm>
        </p:grpSpPr>
        <p:sp>
          <p:nvSpPr>
            <p:cNvPr id="10920" name="Google Shape;10920;p128"/>
            <p:cNvSpPr/>
            <p:nvPr/>
          </p:nvSpPr>
          <p:spPr>
            <a:xfrm>
              <a:off x="6341652" y="1833344"/>
              <a:ext cx="136200" cy="28996"/>
            </a:xfrm>
            <a:custGeom>
              <a:avLst/>
              <a:gdLst/>
              <a:ahLst/>
              <a:cxnLst/>
              <a:rect l="l" t="t" r="r" b="b"/>
              <a:pathLst>
                <a:path w="5242" h="1116" extrusionOk="0">
                  <a:moveTo>
                    <a:pt x="1" y="0"/>
                  </a:moveTo>
                  <a:lnTo>
                    <a:pt x="100" y="1116"/>
                  </a:lnTo>
                  <a:lnTo>
                    <a:pt x="5153" y="1116"/>
                  </a:lnTo>
                  <a:lnTo>
                    <a:pt x="52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128"/>
            <p:cNvSpPr/>
            <p:nvPr/>
          </p:nvSpPr>
          <p:spPr>
            <a:xfrm>
              <a:off x="6452702" y="1833344"/>
              <a:ext cx="25151" cy="28996"/>
            </a:xfrm>
            <a:custGeom>
              <a:avLst/>
              <a:gdLst/>
              <a:ahLst/>
              <a:cxnLst/>
              <a:rect l="l" t="t" r="r" b="b"/>
              <a:pathLst>
                <a:path w="968" h="1116" extrusionOk="0">
                  <a:moveTo>
                    <a:pt x="87" y="0"/>
                  </a:moveTo>
                  <a:lnTo>
                    <a:pt x="87" y="632"/>
                  </a:lnTo>
                  <a:cubicBezTo>
                    <a:pt x="87" y="802"/>
                    <a:pt x="56" y="964"/>
                    <a:pt x="1" y="1116"/>
                  </a:cubicBezTo>
                  <a:lnTo>
                    <a:pt x="879" y="1116"/>
                  </a:lnTo>
                  <a:lnTo>
                    <a:pt x="9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128"/>
            <p:cNvSpPr/>
            <p:nvPr/>
          </p:nvSpPr>
          <p:spPr>
            <a:xfrm>
              <a:off x="6339626" y="2180756"/>
              <a:ext cx="140254" cy="29022"/>
            </a:xfrm>
            <a:custGeom>
              <a:avLst/>
              <a:gdLst/>
              <a:ahLst/>
              <a:cxnLst/>
              <a:rect l="l" t="t" r="r" b="b"/>
              <a:pathLst>
                <a:path w="5398" h="1117" extrusionOk="0">
                  <a:moveTo>
                    <a:pt x="97" y="0"/>
                  </a:moveTo>
                  <a:lnTo>
                    <a:pt x="0" y="1116"/>
                  </a:lnTo>
                  <a:lnTo>
                    <a:pt x="5398" y="1116"/>
                  </a:lnTo>
                  <a:lnTo>
                    <a:pt x="52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128"/>
            <p:cNvSpPr/>
            <p:nvPr/>
          </p:nvSpPr>
          <p:spPr>
            <a:xfrm>
              <a:off x="6452520" y="2180756"/>
              <a:ext cx="27360" cy="29022"/>
            </a:xfrm>
            <a:custGeom>
              <a:avLst/>
              <a:gdLst/>
              <a:ahLst/>
              <a:cxnLst/>
              <a:rect l="l" t="t" r="r" b="b"/>
              <a:pathLst>
                <a:path w="1053" h="1117" extrusionOk="0">
                  <a:moveTo>
                    <a:pt x="0" y="0"/>
                  </a:moveTo>
                  <a:cubicBezTo>
                    <a:pt x="63" y="160"/>
                    <a:pt x="97" y="332"/>
                    <a:pt x="97" y="513"/>
                  </a:cubicBezTo>
                  <a:lnTo>
                    <a:pt x="97" y="1116"/>
                  </a:lnTo>
                  <a:lnTo>
                    <a:pt x="1053" y="1116"/>
                  </a:lnTo>
                  <a:lnTo>
                    <a:pt x="9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128"/>
            <p:cNvSpPr/>
            <p:nvPr/>
          </p:nvSpPr>
          <p:spPr>
            <a:xfrm>
              <a:off x="6339626" y="1978118"/>
              <a:ext cx="140254" cy="28945"/>
            </a:xfrm>
            <a:custGeom>
              <a:avLst/>
              <a:gdLst/>
              <a:ahLst/>
              <a:cxnLst/>
              <a:rect l="l" t="t" r="r" b="b"/>
              <a:pathLst>
                <a:path w="5398" h="1114" extrusionOk="0">
                  <a:moveTo>
                    <a:pt x="113" y="1"/>
                  </a:moveTo>
                  <a:lnTo>
                    <a:pt x="0" y="1114"/>
                  </a:lnTo>
                  <a:lnTo>
                    <a:pt x="5398" y="1114"/>
                  </a:lnTo>
                  <a:lnTo>
                    <a:pt x="53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128"/>
            <p:cNvSpPr/>
            <p:nvPr/>
          </p:nvSpPr>
          <p:spPr>
            <a:xfrm>
              <a:off x="6339626" y="2036033"/>
              <a:ext cx="140254" cy="28945"/>
            </a:xfrm>
            <a:custGeom>
              <a:avLst/>
              <a:gdLst/>
              <a:ahLst/>
              <a:cxnLst/>
              <a:rect l="l" t="t" r="r" b="b"/>
              <a:pathLst>
                <a:path w="5398" h="1114" extrusionOk="0">
                  <a:moveTo>
                    <a:pt x="0" y="0"/>
                  </a:moveTo>
                  <a:lnTo>
                    <a:pt x="73" y="1113"/>
                  </a:lnTo>
                  <a:lnTo>
                    <a:pt x="5301" y="1113"/>
                  </a:lnTo>
                  <a:lnTo>
                    <a:pt x="53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128"/>
            <p:cNvSpPr/>
            <p:nvPr/>
          </p:nvSpPr>
          <p:spPr>
            <a:xfrm>
              <a:off x="6453039" y="1978118"/>
              <a:ext cx="26840" cy="28945"/>
            </a:xfrm>
            <a:custGeom>
              <a:avLst/>
              <a:gdLst/>
              <a:ahLst/>
              <a:cxnLst/>
              <a:rect l="l" t="t" r="r" b="b"/>
              <a:pathLst>
                <a:path w="1033" h="1114" extrusionOk="0">
                  <a:moveTo>
                    <a:pt x="1" y="1"/>
                  </a:moveTo>
                  <a:cubicBezTo>
                    <a:pt x="53" y="144"/>
                    <a:pt x="79" y="299"/>
                    <a:pt x="79" y="461"/>
                  </a:cubicBezTo>
                  <a:lnTo>
                    <a:pt x="79" y="1114"/>
                  </a:lnTo>
                  <a:lnTo>
                    <a:pt x="1033" y="1114"/>
                  </a:lnTo>
                  <a:lnTo>
                    <a:pt x="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128"/>
            <p:cNvSpPr/>
            <p:nvPr/>
          </p:nvSpPr>
          <p:spPr>
            <a:xfrm>
              <a:off x="6452780" y="2036033"/>
              <a:ext cx="27100" cy="28945"/>
            </a:xfrm>
            <a:custGeom>
              <a:avLst/>
              <a:gdLst/>
              <a:ahLst/>
              <a:cxnLst/>
              <a:rect l="l" t="t" r="r" b="b"/>
              <a:pathLst>
                <a:path w="1043" h="1114" extrusionOk="0">
                  <a:moveTo>
                    <a:pt x="89" y="0"/>
                  </a:moveTo>
                  <a:lnTo>
                    <a:pt x="89" y="622"/>
                  </a:lnTo>
                  <a:cubicBezTo>
                    <a:pt x="89" y="795"/>
                    <a:pt x="58" y="959"/>
                    <a:pt x="1" y="1113"/>
                  </a:cubicBezTo>
                  <a:lnTo>
                    <a:pt x="946" y="1113"/>
                  </a:lnTo>
                  <a:lnTo>
                    <a:pt x="1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128"/>
            <p:cNvSpPr/>
            <p:nvPr/>
          </p:nvSpPr>
          <p:spPr>
            <a:xfrm>
              <a:off x="6301198" y="1804425"/>
              <a:ext cx="217188" cy="434272"/>
            </a:xfrm>
            <a:custGeom>
              <a:avLst/>
              <a:gdLst/>
              <a:ahLst/>
              <a:cxnLst/>
              <a:rect l="l" t="t" r="r" b="b"/>
              <a:pathLst>
                <a:path w="8359" h="16714" extrusionOk="0">
                  <a:moveTo>
                    <a:pt x="6966" y="0"/>
                  </a:moveTo>
                  <a:cubicBezTo>
                    <a:pt x="6812" y="0"/>
                    <a:pt x="6686" y="125"/>
                    <a:pt x="6686" y="280"/>
                  </a:cubicBezTo>
                  <a:lnTo>
                    <a:pt x="6686" y="1745"/>
                  </a:lnTo>
                  <a:cubicBezTo>
                    <a:pt x="6686" y="2344"/>
                    <a:pt x="6307" y="2874"/>
                    <a:pt x="5740" y="3065"/>
                  </a:cubicBezTo>
                  <a:lnTo>
                    <a:pt x="2080" y="4308"/>
                  </a:lnTo>
                  <a:cubicBezTo>
                    <a:pt x="837" y="4732"/>
                    <a:pt x="1" y="5897"/>
                    <a:pt x="1" y="7211"/>
                  </a:cubicBezTo>
                  <a:lnTo>
                    <a:pt x="1" y="9601"/>
                  </a:lnTo>
                  <a:cubicBezTo>
                    <a:pt x="1" y="10939"/>
                    <a:pt x="855" y="12112"/>
                    <a:pt x="2130" y="12520"/>
                  </a:cubicBezTo>
                  <a:lnTo>
                    <a:pt x="5720" y="13669"/>
                  </a:lnTo>
                  <a:cubicBezTo>
                    <a:pt x="6297" y="13855"/>
                    <a:pt x="6686" y="14388"/>
                    <a:pt x="6686" y="14997"/>
                  </a:cubicBezTo>
                  <a:lnTo>
                    <a:pt x="6686" y="16436"/>
                  </a:lnTo>
                  <a:cubicBezTo>
                    <a:pt x="6686" y="16590"/>
                    <a:pt x="6812" y="16713"/>
                    <a:pt x="6966" y="16713"/>
                  </a:cubicBezTo>
                  <a:lnTo>
                    <a:pt x="8079" y="16713"/>
                  </a:lnTo>
                  <a:cubicBezTo>
                    <a:pt x="8233" y="16713"/>
                    <a:pt x="8358" y="16590"/>
                    <a:pt x="8358" y="16436"/>
                  </a:cubicBezTo>
                  <a:lnTo>
                    <a:pt x="8358" y="14997"/>
                  </a:lnTo>
                  <a:cubicBezTo>
                    <a:pt x="8358" y="13659"/>
                    <a:pt x="7501" y="12486"/>
                    <a:pt x="6229" y="12078"/>
                  </a:cubicBezTo>
                  <a:lnTo>
                    <a:pt x="2639" y="10929"/>
                  </a:lnTo>
                  <a:cubicBezTo>
                    <a:pt x="2062" y="10743"/>
                    <a:pt x="1673" y="10210"/>
                    <a:pt x="1673" y="9601"/>
                  </a:cubicBezTo>
                  <a:lnTo>
                    <a:pt x="1673" y="7211"/>
                  </a:lnTo>
                  <a:cubicBezTo>
                    <a:pt x="1673" y="6613"/>
                    <a:pt x="2051" y="6082"/>
                    <a:pt x="2616" y="5892"/>
                  </a:cubicBezTo>
                  <a:lnTo>
                    <a:pt x="6279" y="4648"/>
                  </a:lnTo>
                  <a:cubicBezTo>
                    <a:pt x="7522" y="4225"/>
                    <a:pt x="8358" y="3059"/>
                    <a:pt x="8358" y="1745"/>
                  </a:cubicBezTo>
                  <a:lnTo>
                    <a:pt x="8358" y="280"/>
                  </a:lnTo>
                  <a:cubicBezTo>
                    <a:pt x="8358" y="125"/>
                    <a:pt x="8233" y="0"/>
                    <a:pt x="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128"/>
            <p:cNvSpPr/>
            <p:nvPr/>
          </p:nvSpPr>
          <p:spPr>
            <a:xfrm>
              <a:off x="6324556" y="1804425"/>
              <a:ext cx="193829" cy="434272"/>
            </a:xfrm>
            <a:custGeom>
              <a:avLst/>
              <a:gdLst/>
              <a:ahLst/>
              <a:cxnLst/>
              <a:rect l="l" t="t" r="r" b="b"/>
              <a:pathLst>
                <a:path w="7460" h="16714" extrusionOk="0">
                  <a:moveTo>
                    <a:pt x="6406" y="0"/>
                  </a:moveTo>
                  <a:cubicBezTo>
                    <a:pt x="6561" y="0"/>
                    <a:pt x="6686" y="125"/>
                    <a:pt x="6686" y="280"/>
                  </a:cubicBezTo>
                  <a:lnTo>
                    <a:pt x="6686" y="1745"/>
                  </a:lnTo>
                  <a:cubicBezTo>
                    <a:pt x="6686" y="3059"/>
                    <a:pt x="5850" y="4225"/>
                    <a:pt x="4606" y="4648"/>
                  </a:cubicBezTo>
                  <a:lnTo>
                    <a:pt x="943" y="5892"/>
                  </a:lnTo>
                  <a:cubicBezTo>
                    <a:pt x="379" y="6082"/>
                    <a:pt x="0" y="6613"/>
                    <a:pt x="0" y="7211"/>
                  </a:cubicBezTo>
                  <a:lnTo>
                    <a:pt x="0" y="9601"/>
                  </a:lnTo>
                  <a:cubicBezTo>
                    <a:pt x="0" y="10210"/>
                    <a:pt x="390" y="10743"/>
                    <a:pt x="967" y="10929"/>
                  </a:cubicBezTo>
                  <a:lnTo>
                    <a:pt x="4557" y="12078"/>
                  </a:lnTo>
                  <a:cubicBezTo>
                    <a:pt x="5829" y="12486"/>
                    <a:pt x="6686" y="13659"/>
                    <a:pt x="6686" y="14997"/>
                  </a:cubicBezTo>
                  <a:lnTo>
                    <a:pt x="6686" y="16436"/>
                  </a:lnTo>
                  <a:cubicBezTo>
                    <a:pt x="6686" y="16590"/>
                    <a:pt x="6561" y="16713"/>
                    <a:pt x="6406" y="16713"/>
                  </a:cubicBezTo>
                  <a:lnTo>
                    <a:pt x="7180" y="16713"/>
                  </a:lnTo>
                  <a:cubicBezTo>
                    <a:pt x="7334" y="16713"/>
                    <a:pt x="7459" y="16590"/>
                    <a:pt x="7459" y="16436"/>
                  </a:cubicBezTo>
                  <a:lnTo>
                    <a:pt x="7459" y="14997"/>
                  </a:lnTo>
                  <a:cubicBezTo>
                    <a:pt x="7459" y="13659"/>
                    <a:pt x="6602" y="12486"/>
                    <a:pt x="5330" y="12078"/>
                  </a:cubicBezTo>
                  <a:lnTo>
                    <a:pt x="1740" y="10929"/>
                  </a:lnTo>
                  <a:cubicBezTo>
                    <a:pt x="1163" y="10743"/>
                    <a:pt x="774" y="10210"/>
                    <a:pt x="774" y="9601"/>
                  </a:cubicBezTo>
                  <a:lnTo>
                    <a:pt x="774" y="7211"/>
                  </a:lnTo>
                  <a:cubicBezTo>
                    <a:pt x="774" y="6613"/>
                    <a:pt x="1152" y="6082"/>
                    <a:pt x="1717" y="5892"/>
                  </a:cubicBezTo>
                  <a:lnTo>
                    <a:pt x="5380" y="4648"/>
                  </a:lnTo>
                  <a:cubicBezTo>
                    <a:pt x="6623" y="4225"/>
                    <a:pt x="7459" y="3059"/>
                    <a:pt x="7459" y="1745"/>
                  </a:cubicBezTo>
                  <a:lnTo>
                    <a:pt x="7459" y="280"/>
                  </a:lnTo>
                  <a:cubicBezTo>
                    <a:pt x="7459" y="125"/>
                    <a:pt x="7334" y="0"/>
                    <a:pt x="7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128"/>
            <p:cNvSpPr/>
            <p:nvPr/>
          </p:nvSpPr>
          <p:spPr>
            <a:xfrm>
              <a:off x="6301198" y="1804425"/>
              <a:ext cx="217188" cy="434272"/>
            </a:xfrm>
            <a:custGeom>
              <a:avLst/>
              <a:gdLst/>
              <a:ahLst/>
              <a:cxnLst/>
              <a:rect l="l" t="t" r="r" b="b"/>
              <a:pathLst>
                <a:path w="8359" h="16714" extrusionOk="0">
                  <a:moveTo>
                    <a:pt x="280" y="0"/>
                  </a:moveTo>
                  <a:cubicBezTo>
                    <a:pt x="126" y="0"/>
                    <a:pt x="1" y="125"/>
                    <a:pt x="1" y="280"/>
                  </a:cubicBezTo>
                  <a:lnTo>
                    <a:pt x="1" y="1727"/>
                  </a:lnTo>
                  <a:cubicBezTo>
                    <a:pt x="1" y="3057"/>
                    <a:pt x="850" y="4227"/>
                    <a:pt x="2112" y="4640"/>
                  </a:cubicBezTo>
                  <a:lnTo>
                    <a:pt x="5725" y="5821"/>
                  </a:lnTo>
                  <a:cubicBezTo>
                    <a:pt x="6300" y="6009"/>
                    <a:pt x="6686" y="6539"/>
                    <a:pt x="6686" y="7146"/>
                  </a:cubicBezTo>
                  <a:lnTo>
                    <a:pt x="6686" y="9536"/>
                  </a:lnTo>
                  <a:cubicBezTo>
                    <a:pt x="6686" y="10137"/>
                    <a:pt x="6302" y="10667"/>
                    <a:pt x="5733" y="10858"/>
                  </a:cubicBezTo>
                  <a:lnTo>
                    <a:pt x="2096" y="12070"/>
                  </a:lnTo>
                  <a:cubicBezTo>
                    <a:pt x="842" y="12488"/>
                    <a:pt x="1" y="13656"/>
                    <a:pt x="1" y="14978"/>
                  </a:cubicBezTo>
                  <a:lnTo>
                    <a:pt x="1" y="16436"/>
                  </a:lnTo>
                  <a:cubicBezTo>
                    <a:pt x="1" y="16590"/>
                    <a:pt x="126" y="16713"/>
                    <a:pt x="280" y="16713"/>
                  </a:cubicBezTo>
                  <a:lnTo>
                    <a:pt x="1393" y="16713"/>
                  </a:lnTo>
                  <a:cubicBezTo>
                    <a:pt x="1547" y="16713"/>
                    <a:pt x="1673" y="16590"/>
                    <a:pt x="1673" y="16436"/>
                  </a:cubicBezTo>
                  <a:lnTo>
                    <a:pt x="1673" y="14978"/>
                  </a:lnTo>
                  <a:cubicBezTo>
                    <a:pt x="1673" y="14377"/>
                    <a:pt x="2054" y="13847"/>
                    <a:pt x="2624" y="13656"/>
                  </a:cubicBezTo>
                  <a:lnTo>
                    <a:pt x="6263" y="12444"/>
                  </a:lnTo>
                  <a:cubicBezTo>
                    <a:pt x="7514" y="12026"/>
                    <a:pt x="8358" y="10858"/>
                    <a:pt x="8358" y="9536"/>
                  </a:cubicBezTo>
                  <a:lnTo>
                    <a:pt x="8358" y="7146"/>
                  </a:lnTo>
                  <a:cubicBezTo>
                    <a:pt x="8358" y="5816"/>
                    <a:pt x="7509" y="4645"/>
                    <a:pt x="6245" y="4233"/>
                  </a:cubicBezTo>
                  <a:lnTo>
                    <a:pt x="2631" y="3052"/>
                  </a:lnTo>
                  <a:cubicBezTo>
                    <a:pt x="2057" y="2863"/>
                    <a:pt x="1673" y="2331"/>
                    <a:pt x="1673" y="1727"/>
                  </a:cubicBezTo>
                  <a:lnTo>
                    <a:pt x="1673" y="280"/>
                  </a:lnTo>
                  <a:cubicBezTo>
                    <a:pt x="1673" y="125"/>
                    <a:pt x="1547" y="0"/>
                    <a:pt x="1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128"/>
            <p:cNvSpPr/>
            <p:nvPr/>
          </p:nvSpPr>
          <p:spPr>
            <a:xfrm>
              <a:off x="6317281" y="1804425"/>
              <a:ext cx="201105" cy="434272"/>
            </a:xfrm>
            <a:custGeom>
              <a:avLst/>
              <a:gdLst/>
              <a:ahLst/>
              <a:cxnLst/>
              <a:rect l="l" t="t" r="r" b="b"/>
              <a:pathLst>
                <a:path w="7740" h="16714" extrusionOk="0">
                  <a:moveTo>
                    <a:pt x="1" y="0"/>
                  </a:moveTo>
                  <a:cubicBezTo>
                    <a:pt x="155" y="0"/>
                    <a:pt x="280" y="125"/>
                    <a:pt x="280" y="280"/>
                  </a:cubicBezTo>
                  <a:lnTo>
                    <a:pt x="280" y="1727"/>
                  </a:lnTo>
                  <a:cubicBezTo>
                    <a:pt x="280" y="2331"/>
                    <a:pt x="664" y="2863"/>
                    <a:pt x="1239" y="3052"/>
                  </a:cubicBezTo>
                  <a:lnTo>
                    <a:pt x="4852" y="4233"/>
                  </a:lnTo>
                  <a:cubicBezTo>
                    <a:pt x="6117" y="4645"/>
                    <a:pt x="6966" y="5816"/>
                    <a:pt x="6966" y="7146"/>
                  </a:cubicBezTo>
                  <a:lnTo>
                    <a:pt x="6966" y="9536"/>
                  </a:lnTo>
                  <a:cubicBezTo>
                    <a:pt x="6966" y="10858"/>
                    <a:pt x="6122" y="12026"/>
                    <a:pt x="4871" y="12444"/>
                  </a:cubicBezTo>
                  <a:lnTo>
                    <a:pt x="1231" y="13656"/>
                  </a:lnTo>
                  <a:cubicBezTo>
                    <a:pt x="662" y="13847"/>
                    <a:pt x="280" y="14377"/>
                    <a:pt x="280" y="14978"/>
                  </a:cubicBezTo>
                  <a:lnTo>
                    <a:pt x="280" y="16436"/>
                  </a:lnTo>
                  <a:cubicBezTo>
                    <a:pt x="280" y="16590"/>
                    <a:pt x="155" y="16713"/>
                    <a:pt x="1" y="16713"/>
                  </a:cubicBezTo>
                  <a:lnTo>
                    <a:pt x="774" y="16713"/>
                  </a:lnTo>
                  <a:cubicBezTo>
                    <a:pt x="928" y="16713"/>
                    <a:pt x="1054" y="16590"/>
                    <a:pt x="1054" y="16436"/>
                  </a:cubicBezTo>
                  <a:lnTo>
                    <a:pt x="1054" y="14978"/>
                  </a:lnTo>
                  <a:cubicBezTo>
                    <a:pt x="1054" y="14377"/>
                    <a:pt x="1435" y="13847"/>
                    <a:pt x="2005" y="13656"/>
                  </a:cubicBezTo>
                  <a:lnTo>
                    <a:pt x="5644" y="12444"/>
                  </a:lnTo>
                  <a:cubicBezTo>
                    <a:pt x="6895" y="12026"/>
                    <a:pt x="7739" y="10858"/>
                    <a:pt x="7739" y="9536"/>
                  </a:cubicBezTo>
                  <a:lnTo>
                    <a:pt x="7739" y="7146"/>
                  </a:lnTo>
                  <a:cubicBezTo>
                    <a:pt x="7739" y="5816"/>
                    <a:pt x="6890" y="4645"/>
                    <a:pt x="5626" y="4233"/>
                  </a:cubicBezTo>
                  <a:lnTo>
                    <a:pt x="2012" y="3052"/>
                  </a:lnTo>
                  <a:cubicBezTo>
                    <a:pt x="1438" y="2863"/>
                    <a:pt x="1054" y="2331"/>
                    <a:pt x="1054" y="1727"/>
                  </a:cubicBezTo>
                  <a:lnTo>
                    <a:pt x="1054" y="280"/>
                  </a:lnTo>
                  <a:cubicBezTo>
                    <a:pt x="1054" y="125"/>
                    <a:pt x="928"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128"/>
            <p:cNvSpPr/>
            <p:nvPr/>
          </p:nvSpPr>
          <p:spPr>
            <a:xfrm>
              <a:off x="6642322" y="2116683"/>
              <a:ext cx="48821" cy="48821"/>
            </a:xfrm>
            <a:custGeom>
              <a:avLst/>
              <a:gdLst/>
              <a:ahLst/>
              <a:cxnLst/>
              <a:rect l="l" t="t" r="r" b="b"/>
              <a:pathLst>
                <a:path w="1879" h="1879" extrusionOk="0">
                  <a:moveTo>
                    <a:pt x="789" y="0"/>
                  </a:moveTo>
                  <a:lnTo>
                    <a:pt x="0" y="787"/>
                  </a:lnTo>
                  <a:lnTo>
                    <a:pt x="1092" y="1879"/>
                  </a:lnTo>
                  <a:lnTo>
                    <a:pt x="1879" y="1092"/>
                  </a:lnTo>
                  <a:lnTo>
                    <a:pt x="7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3" name="Google Shape;10933;p128"/>
            <p:cNvSpPr/>
            <p:nvPr/>
          </p:nvSpPr>
          <p:spPr>
            <a:xfrm>
              <a:off x="6658743" y="2133623"/>
              <a:ext cx="77610" cy="76285"/>
            </a:xfrm>
            <a:custGeom>
              <a:avLst/>
              <a:gdLst/>
              <a:ahLst/>
              <a:cxnLst/>
              <a:rect l="l" t="t" r="r" b="b"/>
              <a:pathLst>
                <a:path w="2987" h="2936" extrusionOk="0">
                  <a:moveTo>
                    <a:pt x="1493" y="1"/>
                  </a:moveTo>
                  <a:cubicBezTo>
                    <a:pt x="1427" y="1"/>
                    <a:pt x="1360" y="26"/>
                    <a:pt x="1309" y="77"/>
                  </a:cubicBezTo>
                  <a:lnTo>
                    <a:pt x="102" y="1284"/>
                  </a:lnTo>
                  <a:cubicBezTo>
                    <a:pt x="0" y="1386"/>
                    <a:pt x="0" y="1553"/>
                    <a:pt x="102" y="1652"/>
                  </a:cubicBezTo>
                  <a:lnTo>
                    <a:pt x="1309" y="2860"/>
                  </a:lnTo>
                  <a:cubicBezTo>
                    <a:pt x="1360" y="2910"/>
                    <a:pt x="1427" y="2936"/>
                    <a:pt x="1493" y="2936"/>
                  </a:cubicBezTo>
                  <a:cubicBezTo>
                    <a:pt x="1560" y="2936"/>
                    <a:pt x="1627" y="2910"/>
                    <a:pt x="1678" y="2860"/>
                  </a:cubicBezTo>
                  <a:lnTo>
                    <a:pt x="2885" y="1652"/>
                  </a:lnTo>
                  <a:cubicBezTo>
                    <a:pt x="2987" y="1553"/>
                    <a:pt x="2987" y="1386"/>
                    <a:pt x="2885" y="1284"/>
                  </a:cubicBezTo>
                  <a:lnTo>
                    <a:pt x="1678" y="77"/>
                  </a:lnTo>
                  <a:cubicBezTo>
                    <a:pt x="1627" y="26"/>
                    <a:pt x="1560" y="1"/>
                    <a:pt x="1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128"/>
            <p:cNvSpPr/>
            <p:nvPr/>
          </p:nvSpPr>
          <p:spPr>
            <a:xfrm>
              <a:off x="6495962" y="1970193"/>
              <a:ext cx="188191" cy="188243"/>
            </a:xfrm>
            <a:custGeom>
              <a:avLst/>
              <a:gdLst/>
              <a:ahLst/>
              <a:cxnLst/>
              <a:rect l="l" t="t" r="r" b="b"/>
              <a:pathLst>
                <a:path w="7243" h="7245" extrusionOk="0">
                  <a:moveTo>
                    <a:pt x="3621" y="0"/>
                  </a:moveTo>
                  <a:cubicBezTo>
                    <a:pt x="1623" y="0"/>
                    <a:pt x="0" y="1623"/>
                    <a:pt x="0" y="3624"/>
                  </a:cubicBezTo>
                  <a:cubicBezTo>
                    <a:pt x="0" y="5622"/>
                    <a:pt x="1623" y="7245"/>
                    <a:pt x="3621" y="7245"/>
                  </a:cubicBezTo>
                  <a:cubicBezTo>
                    <a:pt x="5623" y="7245"/>
                    <a:pt x="7242" y="5622"/>
                    <a:pt x="7242" y="3624"/>
                  </a:cubicBezTo>
                  <a:cubicBezTo>
                    <a:pt x="7242" y="1623"/>
                    <a:pt x="5623" y="0"/>
                    <a:pt x="3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128"/>
            <p:cNvSpPr/>
            <p:nvPr/>
          </p:nvSpPr>
          <p:spPr>
            <a:xfrm>
              <a:off x="6524881" y="1999164"/>
              <a:ext cx="130354" cy="130302"/>
            </a:xfrm>
            <a:custGeom>
              <a:avLst/>
              <a:gdLst/>
              <a:ahLst/>
              <a:cxnLst/>
              <a:rect l="l" t="t" r="r" b="b"/>
              <a:pathLst>
                <a:path w="5017" h="5015" extrusionOk="0">
                  <a:moveTo>
                    <a:pt x="2508" y="1"/>
                  </a:moveTo>
                  <a:cubicBezTo>
                    <a:pt x="1124" y="1"/>
                    <a:pt x="0" y="1124"/>
                    <a:pt x="0" y="2509"/>
                  </a:cubicBezTo>
                  <a:cubicBezTo>
                    <a:pt x="0" y="3893"/>
                    <a:pt x="1124" y="5014"/>
                    <a:pt x="2508" y="5014"/>
                  </a:cubicBezTo>
                  <a:cubicBezTo>
                    <a:pt x="3893" y="5014"/>
                    <a:pt x="5016" y="3893"/>
                    <a:pt x="5016" y="2509"/>
                  </a:cubicBezTo>
                  <a:cubicBezTo>
                    <a:pt x="5016" y="1124"/>
                    <a:pt x="3893" y="1"/>
                    <a:pt x="2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128"/>
            <p:cNvSpPr/>
            <p:nvPr/>
          </p:nvSpPr>
          <p:spPr>
            <a:xfrm>
              <a:off x="6579990" y="1970219"/>
              <a:ext cx="113336" cy="188217"/>
            </a:xfrm>
            <a:custGeom>
              <a:avLst/>
              <a:gdLst/>
              <a:ahLst/>
              <a:cxnLst/>
              <a:rect l="l" t="t" r="r" b="b"/>
              <a:pathLst>
                <a:path w="4362" h="7244" extrusionOk="0">
                  <a:moveTo>
                    <a:pt x="382" y="0"/>
                  </a:moveTo>
                  <a:cubicBezTo>
                    <a:pt x="254" y="0"/>
                    <a:pt x="127" y="7"/>
                    <a:pt x="1" y="20"/>
                  </a:cubicBezTo>
                  <a:cubicBezTo>
                    <a:pt x="795" y="106"/>
                    <a:pt x="1566" y="454"/>
                    <a:pt x="2174" y="1062"/>
                  </a:cubicBezTo>
                  <a:cubicBezTo>
                    <a:pt x="3588" y="2476"/>
                    <a:pt x="3588" y="4767"/>
                    <a:pt x="2174" y="6183"/>
                  </a:cubicBezTo>
                  <a:cubicBezTo>
                    <a:pt x="1566" y="6792"/>
                    <a:pt x="795" y="7137"/>
                    <a:pt x="1" y="7223"/>
                  </a:cubicBezTo>
                  <a:cubicBezTo>
                    <a:pt x="129" y="7237"/>
                    <a:pt x="258" y="7244"/>
                    <a:pt x="387" y="7244"/>
                  </a:cubicBezTo>
                  <a:cubicBezTo>
                    <a:pt x="1314" y="7244"/>
                    <a:pt x="2241" y="6890"/>
                    <a:pt x="2948" y="6183"/>
                  </a:cubicBezTo>
                  <a:cubicBezTo>
                    <a:pt x="4361" y="4767"/>
                    <a:pt x="4361" y="2476"/>
                    <a:pt x="2948" y="1062"/>
                  </a:cubicBezTo>
                  <a:cubicBezTo>
                    <a:pt x="2240" y="352"/>
                    <a:pt x="1310"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128"/>
            <p:cNvSpPr/>
            <p:nvPr/>
          </p:nvSpPr>
          <p:spPr>
            <a:xfrm>
              <a:off x="6579990" y="1999190"/>
              <a:ext cx="81559" cy="130250"/>
            </a:xfrm>
            <a:custGeom>
              <a:avLst/>
              <a:gdLst/>
              <a:ahLst/>
              <a:cxnLst/>
              <a:rect l="l" t="t" r="r" b="b"/>
              <a:pathLst>
                <a:path w="3139" h="5013" extrusionOk="0">
                  <a:moveTo>
                    <a:pt x="390" y="1"/>
                  </a:moveTo>
                  <a:cubicBezTo>
                    <a:pt x="260" y="1"/>
                    <a:pt x="130" y="11"/>
                    <a:pt x="1" y="31"/>
                  </a:cubicBezTo>
                  <a:cubicBezTo>
                    <a:pt x="507" y="109"/>
                    <a:pt x="996" y="342"/>
                    <a:pt x="1388" y="734"/>
                  </a:cubicBezTo>
                  <a:cubicBezTo>
                    <a:pt x="2365" y="1714"/>
                    <a:pt x="2365" y="3299"/>
                    <a:pt x="1388" y="4279"/>
                  </a:cubicBezTo>
                  <a:cubicBezTo>
                    <a:pt x="996" y="4671"/>
                    <a:pt x="507" y="4904"/>
                    <a:pt x="1" y="4982"/>
                  </a:cubicBezTo>
                  <a:cubicBezTo>
                    <a:pt x="130" y="5002"/>
                    <a:pt x="260" y="5012"/>
                    <a:pt x="390" y="5012"/>
                  </a:cubicBezTo>
                  <a:cubicBezTo>
                    <a:pt x="1031" y="5012"/>
                    <a:pt x="1671" y="4768"/>
                    <a:pt x="2161" y="4279"/>
                  </a:cubicBezTo>
                  <a:cubicBezTo>
                    <a:pt x="3138" y="3299"/>
                    <a:pt x="3138" y="1714"/>
                    <a:pt x="2161" y="734"/>
                  </a:cubicBezTo>
                  <a:cubicBezTo>
                    <a:pt x="1671" y="245"/>
                    <a:pt x="1031"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128"/>
            <p:cNvSpPr/>
            <p:nvPr/>
          </p:nvSpPr>
          <p:spPr>
            <a:xfrm>
              <a:off x="6687375" y="2133701"/>
              <a:ext cx="48899" cy="76129"/>
            </a:xfrm>
            <a:custGeom>
              <a:avLst/>
              <a:gdLst/>
              <a:ahLst/>
              <a:cxnLst/>
              <a:rect l="l" t="t" r="r" b="b"/>
              <a:pathLst>
                <a:path w="1882" h="2930" extrusionOk="0">
                  <a:moveTo>
                    <a:pt x="391" y="1"/>
                  </a:moveTo>
                  <a:cubicBezTo>
                    <a:pt x="322" y="1"/>
                    <a:pt x="253" y="27"/>
                    <a:pt x="199" y="79"/>
                  </a:cubicBezTo>
                  <a:lnTo>
                    <a:pt x="1" y="278"/>
                  </a:lnTo>
                  <a:lnTo>
                    <a:pt x="999" y="1276"/>
                  </a:lnTo>
                  <a:cubicBezTo>
                    <a:pt x="1103" y="1380"/>
                    <a:pt x="1103" y="1550"/>
                    <a:pt x="999" y="1657"/>
                  </a:cubicBezTo>
                  <a:lnTo>
                    <a:pt x="1" y="2653"/>
                  </a:lnTo>
                  <a:lnTo>
                    <a:pt x="199" y="2851"/>
                  </a:lnTo>
                  <a:cubicBezTo>
                    <a:pt x="253" y="2904"/>
                    <a:pt x="322" y="2930"/>
                    <a:pt x="391" y="2930"/>
                  </a:cubicBezTo>
                  <a:cubicBezTo>
                    <a:pt x="460" y="2930"/>
                    <a:pt x="529" y="2904"/>
                    <a:pt x="581" y="2851"/>
                  </a:cubicBezTo>
                  <a:lnTo>
                    <a:pt x="1777" y="1657"/>
                  </a:lnTo>
                  <a:cubicBezTo>
                    <a:pt x="1882" y="1550"/>
                    <a:pt x="1882" y="1380"/>
                    <a:pt x="1777" y="1276"/>
                  </a:cubicBezTo>
                  <a:lnTo>
                    <a:pt x="581" y="79"/>
                  </a:lnTo>
                  <a:cubicBezTo>
                    <a:pt x="529" y="27"/>
                    <a:pt x="460" y="1"/>
                    <a:pt x="3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p128"/>
            <p:cNvSpPr/>
            <p:nvPr/>
          </p:nvSpPr>
          <p:spPr>
            <a:xfrm>
              <a:off x="6667291" y="2141574"/>
              <a:ext cx="50250" cy="50198"/>
            </a:xfrm>
            <a:custGeom>
              <a:avLst/>
              <a:gdLst/>
              <a:ahLst/>
              <a:cxnLst/>
              <a:rect l="l" t="t" r="r" b="b"/>
              <a:pathLst>
                <a:path w="1934" h="1932" extrusionOk="0">
                  <a:moveTo>
                    <a:pt x="1576" y="1"/>
                  </a:moveTo>
                  <a:lnTo>
                    <a:pt x="0" y="1576"/>
                  </a:lnTo>
                  <a:lnTo>
                    <a:pt x="358" y="1932"/>
                  </a:lnTo>
                  <a:lnTo>
                    <a:pt x="1934" y="356"/>
                  </a:lnTo>
                  <a:lnTo>
                    <a:pt x="1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0" name="Google Shape;10940;p128"/>
          <p:cNvGrpSpPr/>
          <p:nvPr/>
        </p:nvGrpSpPr>
        <p:grpSpPr>
          <a:xfrm>
            <a:off x="7075060" y="1804425"/>
            <a:ext cx="434479" cy="434453"/>
            <a:chOff x="7075060" y="1804425"/>
            <a:chExt cx="434479" cy="434453"/>
          </a:xfrm>
        </p:grpSpPr>
        <p:sp>
          <p:nvSpPr>
            <p:cNvPr id="10941" name="Google Shape;10941;p128"/>
            <p:cNvSpPr/>
            <p:nvPr/>
          </p:nvSpPr>
          <p:spPr>
            <a:xfrm>
              <a:off x="7075060" y="1804425"/>
              <a:ext cx="202793" cy="202767"/>
            </a:xfrm>
            <a:custGeom>
              <a:avLst/>
              <a:gdLst/>
              <a:ahLst/>
              <a:cxnLst/>
              <a:rect l="l" t="t" r="r" b="b"/>
              <a:pathLst>
                <a:path w="7805" h="7804" extrusionOk="0">
                  <a:moveTo>
                    <a:pt x="523" y="0"/>
                  </a:moveTo>
                  <a:cubicBezTo>
                    <a:pt x="236" y="0"/>
                    <a:pt x="1" y="235"/>
                    <a:pt x="1" y="523"/>
                  </a:cubicBezTo>
                  <a:lnTo>
                    <a:pt x="1" y="7281"/>
                  </a:lnTo>
                  <a:cubicBezTo>
                    <a:pt x="1" y="7569"/>
                    <a:pt x="236" y="7804"/>
                    <a:pt x="523" y="7804"/>
                  </a:cubicBezTo>
                  <a:lnTo>
                    <a:pt x="7282" y="7804"/>
                  </a:lnTo>
                  <a:cubicBezTo>
                    <a:pt x="7569" y="7804"/>
                    <a:pt x="7805" y="7569"/>
                    <a:pt x="7805" y="7281"/>
                  </a:cubicBezTo>
                  <a:lnTo>
                    <a:pt x="7805" y="523"/>
                  </a:lnTo>
                  <a:cubicBezTo>
                    <a:pt x="7805" y="235"/>
                    <a:pt x="7569" y="0"/>
                    <a:pt x="7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128"/>
            <p:cNvSpPr/>
            <p:nvPr/>
          </p:nvSpPr>
          <p:spPr>
            <a:xfrm>
              <a:off x="7116269" y="1833396"/>
              <a:ext cx="120325" cy="143112"/>
            </a:xfrm>
            <a:custGeom>
              <a:avLst/>
              <a:gdLst/>
              <a:ahLst/>
              <a:cxnLst/>
              <a:rect l="l" t="t" r="r" b="b"/>
              <a:pathLst>
                <a:path w="4631" h="5508" extrusionOk="0">
                  <a:moveTo>
                    <a:pt x="2038" y="1"/>
                  </a:moveTo>
                  <a:cubicBezTo>
                    <a:pt x="1884" y="1"/>
                    <a:pt x="1759" y="123"/>
                    <a:pt x="1759" y="278"/>
                  </a:cubicBezTo>
                  <a:lnTo>
                    <a:pt x="1759" y="557"/>
                  </a:lnTo>
                  <a:lnTo>
                    <a:pt x="366" y="557"/>
                  </a:lnTo>
                  <a:cubicBezTo>
                    <a:pt x="212" y="557"/>
                    <a:pt x="87" y="683"/>
                    <a:pt x="87" y="837"/>
                  </a:cubicBezTo>
                  <a:lnTo>
                    <a:pt x="87" y="1393"/>
                  </a:lnTo>
                  <a:cubicBezTo>
                    <a:pt x="87" y="1547"/>
                    <a:pt x="212" y="1673"/>
                    <a:pt x="366" y="1673"/>
                  </a:cubicBezTo>
                  <a:lnTo>
                    <a:pt x="2874" y="1673"/>
                  </a:lnTo>
                  <a:cubicBezTo>
                    <a:pt x="2874" y="2221"/>
                    <a:pt x="2645" y="2710"/>
                    <a:pt x="2294" y="3123"/>
                  </a:cubicBezTo>
                  <a:cubicBezTo>
                    <a:pt x="2169" y="2948"/>
                    <a:pt x="2059" y="2760"/>
                    <a:pt x="1963" y="2553"/>
                  </a:cubicBezTo>
                  <a:lnTo>
                    <a:pt x="952" y="3021"/>
                  </a:lnTo>
                  <a:cubicBezTo>
                    <a:pt x="1090" y="3324"/>
                    <a:pt x="1257" y="3601"/>
                    <a:pt x="1448" y="3852"/>
                  </a:cubicBezTo>
                  <a:cubicBezTo>
                    <a:pt x="1048" y="4108"/>
                    <a:pt x="617" y="4298"/>
                    <a:pt x="225" y="4408"/>
                  </a:cubicBezTo>
                  <a:cubicBezTo>
                    <a:pt x="84" y="4447"/>
                    <a:pt x="1" y="4591"/>
                    <a:pt x="29" y="4732"/>
                  </a:cubicBezTo>
                  <a:lnTo>
                    <a:pt x="142" y="5281"/>
                  </a:lnTo>
                  <a:cubicBezTo>
                    <a:pt x="168" y="5412"/>
                    <a:pt x="284" y="5503"/>
                    <a:pt x="411" y="5503"/>
                  </a:cubicBezTo>
                  <a:cubicBezTo>
                    <a:pt x="436" y="5503"/>
                    <a:pt x="461" y="5500"/>
                    <a:pt x="486" y="5492"/>
                  </a:cubicBezTo>
                  <a:cubicBezTo>
                    <a:pt x="1095" y="5328"/>
                    <a:pt x="1720" y="5030"/>
                    <a:pt x="2255" y="4651"/>
                  </a:cubicBezTo>
                  <a:cubicBezTo>
                    <a:pt x="2775" y="5038"/>
                    <a:pt x="3405" y="5320"/>
                    <a:pt x="4155" y="5500"/>
                  </a:cubicBezTo>
                  <a:cubicBezTo>
                    <a:pt x="4176" y="5505"/>
                    <a:pt x="4197" y="5508"/>
                    <a:pt x="4218" y="5508"/>
                  </a:cubicBezTo>
                  <a:cubicBezTo>
                    <a:pt x="4347" y="5508"/>
                    <a:pt x="4465" y="5416"/>
                    <a:pt x="4492" y="5283"/>
                  </a:cubicBezTo>
                  <a:lnTo>
                    <a:pt x="4601" y="4737"/>
                  </a:lnTo>
                  <a:cubicBezTo>
                    <a:pt x="4630" y="4591"/>
                    <a:pt x="4539" y="4447"/>
                    <a:pt x="4395" y="4411"/>
                  </a:cubicBezTo>
                  <a:cubicBezTo>
                    <a:pt x="3893" y="4291"/>
                    <a:pt x="3470" y="4116"/>
                    <a:pt x="3110" y="3886"/>
                  </a:cubicBezTo>
                  <a:cubicBezTo>
                    <a:pt x="3687" y="3227"/>
                    <a:pt x="3987" y="2472"/>
                    <a:pt x="3987" y="1673"/>
                  </a:cubicBezTo>
                  <a:lnTo>
                    <a:pt x="4267" y="1673"/>
                  </a:lnTo>
                  <a:cubicBezTo>
                    <a:pt x="4421" y="1673"/>
                    <a:pt x="4547" y="1547"/>
                    <a:pt x="4547" y="1393"/>
                  </a:cubicBezTo>
                  <a:lnTo>
                    <a:pt x="4547" y="837"/>
                  </a:lnTo>
                  <a:cubicBezTo>
                    <a:pt x="4547" y="683"/>
                    <a:pt x="4421" y="557"/>
                    <a:pt x="4267" y="557"/>
                  </a:cubicBezTo>
                  <a:lnTo>
                    <a:pt x="2874" y="557"/>
                  </a:lnTo>
                  <a:lnTo>
                    <a:pt x="2874" y="278"/>
                  </a:lnTo>
                  <a:cubicBezTo>
                    <a:pt x="2874" y="123"/>
                    <a:pt x="2749" y="1"/>
                    <a:pt x="2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128"/>
            <p:cNvSpPr/>
            <p:nvPr/>
          </p:nvSpPr>
          <p:spPr>
            <a:xfrm>
              <a:off x="7306746" y="1826276"/>
              <a:ext cx="184398" cy="180890"/>
            </a:xfrm>
            <a:custGeom>
              <a:avLst/>
              <a:gdLst/>
              <a:ahLst/>
              <a:cxnLst/>
              <a:rect l="l" t="t" r="r" b="b"/>
              <a:pathLst>
                <a:path w="7097" h="6962" extrusionOk="0">
                  <a:moveTo>
                    <a:pt x="284" y="0"/>
                  </a:moveTo>
                  <a:cubicBezTo>
                    <a:pt x="129" y="0"/>
                    <a:pt x="1" y="124"/>
                    <a:pt x="1" y="280"/>
                  </a:cubicBezTo>
                  <a:lnTo>
                    <a:pt x="1" y="1395"/>
                  </a:lnTo>
                  <a:cubicBezTo>
                    <a:pt x="1" y="1544"/>
                    <a:pt x="118" y="1667"/>
                    <a:pt x="264" y="1675"/>
                  </a:cubicBezTo>
                  <a:cubicBezTo>
                    <a:pt x="2456" y="1795"/>
                    <a:pt x="4257" y="3412"/>
                    <a:pt x="4656" y="5521"/>
                  </a:cubicBezTo>
                  <a:lnTo>
                    <a:pt x="4238" y="5521"/>
                  </a:lnTo>
                  <a:cubicBezTo>
                    <a:pt x="4116" y="5521"/>
                    <a:pt x="4053" y="5670"/>
                    <a:pt x="4142" y="5759"/>
                  </a:cubicBezTo>
                  <a:lnTo>
                    <a:pt x="5181" y="6798"/>
                  </a:lnTo>
                  <a:cubicBezTo>
                    <a:pt x="5290" y="6907"/>
                    <a:pt x="5432" y="6961"/>
                    <a:pt x="5575" y="6961"/>
                  </a:cubicBezTo>
                  <a:cubicBezTo>
                    <a:pt x="5718" y="6961"/>
                    <a:pt x="5861" y="6907"/>
                    <a:pt x="5970" y="6798"/>
                  </a:cubicBezTo>
                  <a:lnTo>
                    <a:pt x="7010" y="5759"/>
                  </a:lnTo>
                  <a:cubicBezTo>
                    <a:pt x="7097" y="5670"/>
                    <a:pt x="7034" y="5521"/>
                    <a:pt x="6911" y="5521"/>
                  </a:cubicBezTo>
                  <a:lnTo>
                    <a:pt x="6349" y="5521"/>
                  </a:lnTo>
                  <a:cubicBezTo>
                    <a:pt x="5931" y="2498"/>
                    <a:pt x="3397" y="141"/>
                    <a:pt x="293" y="0"/>
                  </a:cubicBezTo>
                  <a:cubicBezTo>
                    <a:pt x="290" y="0"/>
                    <a:pt x="287"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p128"/>
            <p:cNvSpPr/>
            <p:nvPr/>
          </p:nvSpPr>
          <p:spPr>
            <a:xfrm>
              <a:off x="7093456" y="2036137"/>
              <a:ext cx="184398" cy="180890"/>
            </a:xfrm>
            <a:custGeom>
              <a:avLst/>
              <a:gdLst/>
              <a:ahLst/>
              <a:cxnLst/>
              <a:rect l="l" t="t" r="r" b="b"/>
              <a:pathLst>
                <a:path w="7097" h="6962" extrusionOk="0">
                  <a:moveTo>
                    <a:pt x="1522" y="1"/>
                  </a:moveTo>
                  <a:cubicBezTo>
                    <a:pt x="1379" y="1"/>
                    <a:pt x="1236" y="55"/>
                    <a:pt x="1127" y="164"/>
                  </a:cubicBezTo>
                  <a:lnTo>
                    <a:pt x="87" y="1203"/>
                  </a:lnTo>
                  <a:cubicBezTo>
                    <a:pt x="1" y="1290"/>
                    <a:pt x="63" y="1441"/>
                    <a:pt x="186" y="1441"/>
                  </a:cubicBezTo>
                  <a:lnTo>
                    <a:pt x="748" y="1441"/>
                  </a:lnTo>
                  <a:cubicBezTo>
                    <a:pt x="1166" y="4464"/>
                    <a:pt x="3700" y="6821"/>
                    <a:pt x="6804" y="6962"/>
                  </a:cubicBezTo>
                  <a:cubicBezTo>
                    <a:pt x="6807" y="6962"/>
                    <a:pt x="6810" y="6962"/>
                    <a:pt x="6814" y="6962"/>
                  </a:cubicBezTo>
                  <a:cubicBezTo>
                    <a:pt x="6969" y="6962"/>
                    <a:pt x="7097" y="6838"/>
                    <a:pt x="7097" y="6682"/>
                  </a:cubicBezTo>
                  <a:lnTo>
                    <a:pt x="7097" y="5566"/>
                  </a:lnTo>
                  <a:cubicBezTo>
                    <a:pt x="7097" y="5418"/>
                    <a:pt x="6979" y="5295"/>
                    <a:pt x="6833" y="5287"/>
                  </a:cubicBezTo>
                  <a:cubicBezTo>
                    <a:pt x="4641" y="5167"/>
                    <a:pt x="2841" y="3550"/>
                    <a:pt x="2441" y="1441"/>
                  </a:cubicBezTo>
                  <a:lnTo>
                    <a:pt x="2859" y="1441"/>
                  </a:lnTo>
                  <a:cubicBezTo>
                    <a:pt x="2982" y="1441"/>
                    <a:pt x="3044" y="1290"/>
                    <a:pt x="2956" y="1203"/>
                  </a:cubicBezTo>
                  <a:lnTo>
                    <a:pt x="1916" y="164"/>
                  </a:lnTo>
                  <a:cubicBezTo>
                    <a:pt x="1807" y="55"/>
                    <a:pt x="1665" y="1"/>
                    <a:pt x="1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128"/>
            <p:cNvSpPr/>
            <p:nvPr/>
          </p:nvSpPr>
          <p:spPr>
            <a:xfrm>
              <a:off x="7306746" y="2036085"/>
              <a:ext cx="202793" cy="202793"/>
            </a:xfrm>
            <a:custGeom>
              <a:avLst/>
              <a:gdLst/>
              <a:ahLst/>
              <a:cxnLst/>
              <a:rect l="l" t="t" r="r" b="b"/>
              <a:pathLst>
                <a:path w="7805" h="7805" extrusionOk="0">
                  <a:moveTo>
                    <a:pt x="523" y="1"/>
                  </a:moveTo>
                  <a:cubicBezTo>
                    <a:pt x="236" y="1"/>
                    <a:pt x="1" y="236"/>
                    <a:pt x="1" y="523"/>
                  </a:cubicBezTo>
                  <a:lnTo>
                    <a:pt x="1" y="7282"/>
                  </a:lnTo>
                  <a:cubicBezTo>
                    <a:pt x="1" y="7570"/>
                    <a:pt x="236" y="7805"/>
                    <a:pt x="523" y="7805"/>
                  </a:cubicBezTo>
                  <a:lnTo>
                    <a:pt x="7282" y="7805"/>
                  </a:lnTo>
                  <a:cubicBezTo>
                    <a:pt x="7569" y="7805"/>
                    <a:pt x="7805" y="7570"/>
                    <a:pt x="7805" y="7282"/>
                  </a:cubicBezTo>
                  <a:lnTo>
                    <a:pt x="7805" y="523"/>
                  </a:lnTo>
                  <a:cubicBezTo>
                    <a:pt x="7805" y="236"/>
                    <a:pt x="7569" y="1"/>
                    <a:pt x="7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128"/>
            <p:cNvSpPr/>
            <p:nvPr/>
          </p:nvSpPr>
          <p:spPr>
            <a:xfrm>
              <a:off x="7346058" y="2065081"/>
              <a:ext cx="124248" cy="144852"/>
            </a:xfrm>
            <a:custGeom>
              <a:avLst/>
              <a:gdLst/>
              <a:ahLst/>
              <a:cxnLst/>
              <a:rect l="l" t="t" r="r" b="b"/>
              <a:pathLst>
                <a:path w="4782" h="5575" extrusionOk="0">
                  <a:moveTo>
                    <a:pt x="2396" y="1947"/>
                  </a:moveTo>
                  <a:lnTo>
                    <a:pt x="2932" y="3366"/>
                  </a:lnTo>
                  <a:lnTo>
                    <a:pt x="1855" y="3366"/>
                  </a:lnTo>
                  <a:lnTo>
                    <a:pt x="2396" y="1947"/>
                  </a:lnTo>
                  <a:close/>
                  <a:moveTo>
                    <a:pt x="2396" y="1"/>
                  </a:moveTo>
                  <a:cubicBezTo>
                    <a:pt x="2130" y="1"/>
                    <a:pt x="1889" y="163"/>
                    <a:pt x="1787" y="411"/>
                  </a:cubicBezTo>
                  <a:lnTo>
                    <a:pt x="110" y="4818"/>
                  </a:lnTo>
                  <a:cubicBezTo>
                    <a:pt x="0" y="5106"/>
                    <a:pt x="144" y="5430"/>
                    <a:pt x="431" y="5537"/>
                  </a:cubicBezTo>
                  <a:cubicBezTo>
                    <a:pt x="497" y="5563"/>
                    <a:pt x="565" y="5573"/>
                    <a:pt x="630" y="5573"/>
                  </a:cubicBezTo>
                  <a:cubicBezTo>
                    <a:pt x="855" y="5573"/>
                    <a:pt x="1066" y="5437"/>
                    <a:pt x="1150" y="5215"/>
                  </a:cubicBezTo>
                  <a:lnTo>
                    <a:pt x="1432" y="4479"/>
                  </a:lnTo>
                  <a:lnTo>
                    <a:pt x="3352" y="4479"/>
                  </a:lnTo>
                  <a:lnTo>
                    <a:pt x="3629" y="5213"/>
                  </a:lnTo>
                  <a:cubicBezTo>
                    <a:pt x="3712" y="5438"/>
                    <a:pt x="3925" y="5575"/>
                    <a:pt x="4151" y="5575"/>
                  </a:cubicBezTo>
                  <a:cubicBezTo>
                    <a:pt x="4216" y="5575"/>
                    <a:pt x="4283" y="5563"/>
                    <a:pt x="4348" y="5539"/>
                  </a:cubicBezTo>
                  <a:cubicBezTo>
                    <a:pt x="4635" y="5430"/>
                    <a:pt x="4781" y="5108"/>
                    <a:pt x="4672" y="4821"/>
                  </a:cubicBezTo>
                  <a:lnTo>
                    <a:pt x="3013" y="424"/>
                  </a:lnTo>
                  <a:lnTo>
                    <a:pt x="3007" y="408"/>
                  </a:lnTo>
                  <a:cubicBezTo>
                    <a:pt x="2906" y="160"/>
                    <a:pt x="2665" y="1"/>
                    <a:pt x="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128"/>
            <p:cNvSpPr/>
            <p:nvPr/>
          </p:nvSpPr>
          <p:spPr>
            <a:xfrm>
              <a:off x="7475451" y="2036085"/>
              <a:ext cx="34089" cy="202793"/>
            </a:xfrm>
            <a:custGeom>
              <a:avLst/>
              <a:gdLst/>
              <a:ahLst/>
              <a:cxnLst/>
              <a:rect l="l" t="t" r="r" b="b"/>
              <a:pathLst>
                <a:path w="1312" h="7805" extrusionOk="0">
                  <a:moveTo>
                    <a:pt x="0" y="1"/>
                  </a:moveTo>
                  <a:cubicBezTo>
                    <a:pt x="298" y="1"/>
                    <a:pt x="538" y="244"/>
                    <a:pt x="538" y="539"/>
                  </a:cubicBezTo>
                  <a:lnTo>
                    <a:pt x="538" y="7267"/>
                  </a:lnTo>
                  <a:cubicBezTo>
                    <a:pt x="538" y="7564"/>
                    <a:pt x="298" y="7805"/>
                    <a:pt x="0" y="7805"/>
                  </a:cubicBezTo>
                  <a:lnTo>
                    <a:pt x="773" y="7805"/>
                  </a:lnTo>
                  <a:cubicBezTo>
                    <a:pt x="1071" y="7805"/>
                    <a:pt x="1312" y="7564"/>
                    <a:pt x="1312" y="7267"/>
                  </a:cubicBezTo>
                  <a:lnTo>
                    <a:pt x="1312" y="539"/>
                  </a:lnTo>
                  <a:cubicBezTo>
                    <a:pt x="1312" y="244"/>
                    <a:pt x="1071" y="1"/>
                    <a:pt x="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128"/>
            <p:cNvSpPr/>
            <p:nvPr/>
          </p:nvSpPr>
          <p:spPr>
            <a:xfrm>
              <a:off x="7243765" y="1804425"/>
              <a:ext cx="34167" cy="202767"/>
            </a:xfrm>
            <a:custGeom>
              <a:avLst/>
              <a:gdLst/>
              <a:ahLst/>
              <a:cxnLst/>
              <a:rect l="l" t="t" r="r" b="b"/>
              <a:pathLst>
                <a:path w="1315" h="7804" extrusionOk="0">
                  <a:moveTo>
                    <a:pt x="0" y="0"/>
                  </a:moveTo>
                  <a:cubicBezTo>
                    <a:pt x="298" y="0"/>
                    <a:pt x="538" y="240"/>
                    <a:pt x="538" y="538"/>
                  </a:cubicBezTo>
                  <a:lnTo>
                    <a:pt x="538" y="7266"/>
                  </a:lnTo>
                  <a:cubicBezTo>
                    <a:pt x="538" y="7561"/>
                    <a:pt x="298" y="7804"/>
                    <a:pt x="0" y="7804"/>
                  </a:cubicBezTo>
                  <a:lnTo>
                    <a:pt x="773" y="7804"/>
                  </a:lnTo>
                  <a:cubicBezTo>
                    <a:pt x="1071" y="7804"/>
                    <a:pt x="1314" y="7561"/>
                    <a:pt x="1314" y="7266"/>
                  </a:cubicBezTo>
                  <a:lnTo>
                    <a:pt x="1314" y="538"/>
                  </a:lnTo>
                  <a:cubicBezTo>
                    <a:pt x="1314" y="240"/>
                    <a:pt x="1071"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128"/>
            <p:cNvSpPr/>
            <p:nvPr/>
          </p:nvSpPr>
          <p:spPr>
            <a:xfrm>
              <a:off x="7309734" y="1826276"/>
              <a:ext cx="181410" cy="180890"/>
            </a:xfrm>
            <a:custGeom>
              <a:avLst/>
              <a:gdLst/>
              <a:ahLst/>
              <a:cxnLst/>
              <a:rect l="l" t="t" r="r" b="b"/>
              <a:pathLst>
                <a:path w="6982" h="6962" extrusionOk="0">
                  <a:moveTo>
                    <a:pt x="167" y="0"/>
                  </a:moveTo>
                  <a:cubicBezTo>
                    <a:pt x="104" y="0"/>
                    <a:pt x="47" y="21"/>
                    <a:pt x="1" y="55"/>
                  </a:cubicBezTo>
                  <a:cubicBezTo>
                    <a:pt x="2827" y="450"/>
                    <a:pt x="5069" y="2694"/>
                    <a:pt x="5461" y="5521"/>
                  </a:cubicBezTo>
                  <a:lnTo>
                    <a:pt x="6023" y="5521"/>
                  </a:lnTo>
                  <a:cubicBezTo>
                    <a:pt x="6145" y="5521"/>
                    <a:pt x="6208" y="5670"/>
                    <a:pt x="6119" y="5759"/>
                  </a:cubicBezTo>
                  <a:lnTo>
                    <a:pt x="5080" y="6798"/>
                  </a:lnTo>
                  <a:cubicBezTo>
                    <a:pt x="5077" y="6801"/>
                    <a:pt x="5074" y="6804"/>
                    <a:pt x="5074" y="6806"/>
                  </a:cubicBezTo>
                  <a:cubicBezTo>
                    <a:pt x="5182" y="6910"/>
                    <a:pt x="5321" y="6962"/>
                    <a:pt x="5461" y="6962"/>
                  </a:cubicBezTo>
                  <a:cubicBezTo>
                    <a:pt x="5603" y="6962"/>
                    <a:pt x="5746" y="6908"/>
                    <a:pt x="5855" y="6798"/>
                  </a:cubicBezTo>
                  <a:lnTo>
                    <a:pt x="6895" y="5759"/>
                  </a:lnTo>
                  <a:cubicBezTo>
                    <a:pt x="6982" y="5670"/>
                    <a:pt x="6919" y="5521"/>
                    <a:pt x="6796" y="5521"/>
                  </a:cubicBezTo>
                  <a:lnTo>
                    <a:pt x="6234" y="5521"/>
                  </a:lnTo>
                  <a:cubicBezTo>
                    <a:pt x="5816" y="2498"/>
                    <a:pt x="3282" y="141"/>
                    <a:pt x="178" y="0"/>
                  </a:cubicBezTo>
                  <a:cubicBezTo>
                    <a:pt x="174" y="0"/>
                    <a:pt x="17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p128"/>
            <p:cNvSpPr/>
            <p:nvPr/>
          </p:nvSpPr>
          <p:spPr>
            <a:xfrm>
              <a:off x="7122920" y="2036111"/>
              <a:ext cx="154934" cy="180916"/>
            </a:xfrm>
            <a:custGeom>
              <a:avLst/>
              <a:gdLst/>
              <a:ahLst/>
              <a:cxnLst/>
              <a:rect l="l" t="t" r="r" b="b"/>
              <a:pathLst>
                <a:path w="5963" h="6963" extrusionOk="0">
                  <a:moveTo>
                    <a:pt x="389" y="1"/>
                  </a:moveTo>
                  <a:cubicBezTo>
                    <a:pt x="249" y="1"/>
                    <a:pt x="109" y="53"/>
                    <a:pt x="1" y="157"/>
                  </a:cubicBezTo>
                  <a:cubicBezTo>
                    <a:pt x="3" y="159"/>
                    <a:pt x="6" y="162"/>
                    <a:pt x="8" y="165"/>
                  </a:cubicBezTo>
                  <a:lnTo>
                    <a:pt x="1048" y="1204"/>
                  </a:lnTo>
                  <a:cubicBezTo>
                    <a:pt x="1137" y="1291"/>
                    <a:pt x="1074" y="1442"/>
                    <a:pt x="949" y="1442"/>
                  </a:cubicBezTo>
                  <a:lnTo>
                    <a:pt x="534" y="1442"/>
                  </a:lnTo>
                  <a:cubicBezTo>
                    <a:pt x="933" y="3551"/>
                    <a:pt x="2733" y="5168"/>
                    <a:pt x="4925" y="5288"/>
                  </a:cubicBezTo>
                  <a:cubicBezTo>
                    <a:pt x="5072" y="5296"/>
                    <a:pt x="5187" y="5419"/>
                    <a:pt x="5187" y="5567"/>
                  </a:cubicBezTo>
                  <a:lnTo>
                    <a:pt x="5187" y="6683"/>
                  </a:lnTo>
                  <a:cubicBezTo>
                    <a:pt x="5187" y="6774"/>
                    <a:pt x="5142" y="6855"/>
                    <a:pt x="5074" y="6908"/>
                  </a:cubicBezTo>
                  <a:cubicBezTo>
                    <a:pt x="5270" y="6934"/>
                    <a:pt x="5469" y="6952"/>
                    <a:pt x="5670" y="6963"/>
                  </a:cubicBezTo>
                  <a:cubicBezTo>
                    <a:pt x="5673" y="6963"/>
                    <a:pt x="5676" y="6963"/>
                    <a:pt x="5680" y="6963"/>
                  </a:cubicBezTo>
                  <a:cubicBezTo>
                    <a:pt x="5835" y="6963"/>
                    <a:pt x="5963" y="6839"/>
                    <a:pt x="5963" y="6683"/>
                  </a:cubicBezTo>
                  <a:lnTo>
                    <a:pt x="5963" y="5567"/>
                  </a:lnTo>
                  <a:cubicBezTo>
                    <a:pt x="5963" y="5419"/>
                    <a:pt x="5845" y="5296"/>
                    <a:pt x="5699" y="5288"/>
                  </a:cubicBezTo>
                  <a:cubicBezTo>
                    <a:pt x="3507" y="5168"/>
                    <a:pt x="1707" y="3551"/>
                    <a:pt x="1307" y="1442"/>
                  </a:cubicBezTo>
                  <a:lnTo>
                    <a:pt x="1725" y="1442"/>
                  </a:lnTo>
                  <a:cubicBezTo>
                    <a:pt x="1848" y="1442"/>
                    <a:pt x="1910" y="1291"/>
                    <a:pt x="1822" y="1204"/>
                  </a:cubicBezTo>
                  <a:lnTo>
                    <a:pt x="782" y="165"/>
                  </a:lnTo>
                  <a:cubicBezTo>
                    <a:pt x="674" y="55"/>
                    <a:pt x="532"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1" name="Google Shape;10951;p128"/>
          <p:cNvGrpSpPr/>
          <p:nvPr/>
        </p:nvGrpSpPr>
        <p:grpSpPr>
          <a:xfrm>
            <a:off x="7892366" y="1804425"/>
            <a:ext cx="347594" cy="434453"/>
            <a:chOff x="7892366" y="1804425"/>
            <a:chExt cx="347594" cy="434453"/>
          </a:xfrm>
        </p:grpSpPr>
        <p:sp>
          <p:nvSpPr>
            <p:cNvPr id="10952" name="Google Shape;10952;p128"/>
            <p:cNvSpPr/>
            <p:nvPr/>
          </p:nvSpPr>
          <p:spPr>
            <a:xfrm>
              <a:off x="7892366" y="1804425"/>
              <a:ext cx="72465" cy="86911"/>
            </a:xfrm>
            <a:custGeom>
              <a:avLst/>
              <a:gdLst/>
              <a:ahLst/>
              <a:cxnLst/>
              <a:rect l="l" t="t" r="r" b="b"/>
              <a:pathLst>
                <a:path w="2789" h="3345" extrusionOk="0">
                  <a:moveTo>
                    <a:pt x="557" y="0"/>
                  </a:moveTo>
                  <a:cubicBezTo>
                    <a:pt x="252" y="0"/>
                    <a:pt x="1" y="251"/>
                    <a:pt x="1" y="557"/>
                  </a:cubicBezTo>
                  <a:lnTo>
                    <a:pt x="1" y="2788"/>
                  </a:lnTo>
                  <a:lnTo>
                    <a:pt x="1393" y="3344"/>
                  </a:lnTo>
                  <a:lnTo>
                    <a:pt x="2789" y="2788"/>
                  </a:lnTo>
                  <a:lnTo>
                    <a:pt x="2789" y="557"/>
                  </a:lnTo>
                  <a:cubicBezTo>
                    <a:pt x="2789" y="251"/>
                    <a:pt x="2538"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128"/>
            <p:cNvSpPr/>
            <p:nvPr/>
          </p:nvSpPr>
          <p:spPr>
            <a:xfrm>
              <a:off x="8167495" y="1804425"/>
              <a:ext cx="72465" cy="86911"/>
            </a:xfrm>
            <a:custGeom>
              <a:avLst/>
              <a:gdLst/>
              <a:ahLst/>
              <a:cxnLst/>
              <a:rect l="l" t="t" r="r" b="b"/>
              <a:pathLst>
                <a:path w="2789" h="3345" extrusionOk="0">
                  <a:moveTo>
                    <a:pt x="560" y="0"/>
                  </a:moveTo>
                  <a:cubicBezTo>
                    <a:pt x="252" y="0"/>
                    <a:pt x="1" y="251"/>
                    <a:pt x="1" y="557"/>
                  </a:cubicBezTo>
                  <a:lnTo>
                    <a:pt x="1" y="2788"/>
                  </a:lnTo>
                  <a:lnTo>
                    <a:pt x="1396" y="3344"/>
                  </a:lnTo>
                  <a:lnTo>
                    <a:pt x="2789" y="2788"/>
                  </a:lnTo>
                  <a:lnTo>
                    <a:pt x="2789" y="557"/>
                  </a:lnTo>
                  <a:cubicBezTo>
                    <a:pt x="2789" y="251"/>
                    <a:pt x="2538" y="0"/>
                    <a:pt x="2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128"/>
            <p:cNvSpPr/>
            <p:nvPr/>
          </p:nvSpPr>
          <p:spPr>
            <a:xfrm>
              <a:off x="8205325" y="1804425"/>
              <a:ext cx="34635" cy="80468"/>
            </a:xfrm>
            <a:custGeom>
              <a:avLst/>
              <a:gdLst/>
              <a:ahLst/>
              <a:cxnLst/>
              <a:rect l="l" t="t" r="r" b="b"/>
              <a:pathLst>
                <a:path w="1333" h="3097" extrusionOk="0">
                  <a:moveTo>
                    <a:pt x="0" y="0"/>
                  </a:moveTo>
                  <a:cubicBezTo>
                    <a:pt x="308" y="0"/>
                    <a:pt x="559" y="251"/>
                    <a:pt x="559" y="557"/>
                  </a:cubicBezTo>
                  <a:lnTo>
                    <a:pt x="559" y="3096"/>
                  </a:lnTo>
                  <a:lnTo>
                    <a:pt x="1333" y="2788"/>
                  </a:lnTo>
                  <a:lnTo>
                    <a:pt x="1333" y="557"/>
                  </a:lnTo>
                  <a:cubicBezTo>
                    <a:pt x="1333" y="251"/>
                    <a:pt x="1082"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128"/>
            <p:cNvSpPr/>
            <p:nvPr/>
          </p:nvSpPr>
          <p:spPr>
            <a:xfrm>
              <a:off x="7892366" y="1891311"/>
              <a:ext cx="200897" cy="347568"/>
            </a:xfrm>
            <a:custGeom>
              <a:avLst/>
              <a:gdLst/>
              <a:ahLst/>
              <a:cxnLst/>
              <a:rect l="l" t="t" r="r" b="b"/>
              <a:pathLst>
                <a:path w="7732" h="13377" extrusionOk="0">
                  <a:moveTo>
                    <a:pt x="1393" y="0"/>
                  </a:moveTo>
                  <a:lnTo>
                    <a:pt x="1" y="557"/>
                  </a:lnTo>
                  <a:lnTo>
                    <a:pt x="1" y="6631"/>
                  </a:lnTo>
                  <a:cubicBezTo>
                    <a:pt x="1" y="10313"/>
                    <a:pt x="3008" y="13377"/>
                    <a:pt x="6688" y="13377"/>
                  </a:cubicBezTo>
                  <a:cubicBezTo>
                    <a:pt x="6693" y="13377"/>
                    <a:pt x="6698" y="13377"/>
                    <a:pt x="6702" y="13377"/>
                  </a:cubicBezTo>
                  <a:lnTo>
                    <a:pt x="7732" y="11982"/>
                  </a:lnTo>
                  <a:lnTo>
                    <a:pt x="6676" y="10584"/>
                  </a:lnTo>
                  <a:cubicBezTo>
                    <a:pt x="4518" y="10576"/>
                    <a:pt x="2789" y="8797"/>
                    <a:pt x="2789" y="6642"/>
                  </a:cubicBezTo>
                  <a:lnTo>
                    <a:pt x="2789" y="557"/>
                  </a:lnTo>
                  <a:lnTo>
                    <a:pt x="1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128"/>
            <p:cNvSpPr/>
            <p:nvPr/>
          </p:nvSpPr>
          <p:spPr>
            <a:xfrm>
              <a:off x="8009755" y="1858027"/>
              <a:ext cx="112842" cy="240364"/>
            </a:xfrm>
            <a:custGeom>
              <a:avLst/>
              <a:gdLst/>
              <a:ahLst/>
              <a:cxnLst/>
              <a:rect l="l" t="t" r="r" b="b"/>
              <a:pathLst>
                <a:path w="4343" h="9251" extrusionOk="0">
                  <a:moveTo>
                    <a:pt x="1889" y="1"/>
                  </a:moveTo>
                  <a:cubicBezTo>
                    <a:pt x="1780" y="1"/>
                    <a:pt x="1670" y="62"/>
                    <a:pt x="1628" y="194"/>
                  </a:cubicBezTo>
                  <a:lnTo>
                    <a:pt x="58" y="5098"/>
                  </a:lnTo>
                  <a:cubicBezTo>
                    <a:pt x="0" y="5279"/>
                    <a:pt x="136" y="5461"/>
                    <a:pt x="324" y="5461"/>
                  </a:cubicBezTo>
                  <a:lnTo>
                    <a:pt x="1892" y="5461"/>
                  </a:lnTo>
                  <a:cubicBezTo>
                    <a:pt x="2046" y="5461"/>
                    <a:pt x="2171" y="5587"/>
                    <a:pt x="2171" y="5741"/>
                  </a:cubicBezTo>
                  <a:lnTo>
                    <a:pt x="2171" y="8970"/>
                  </a:lnTo>
                  <a:cubicBezTo>
                    <a:pt x="2171" y="9149"/>
                    <a:pt x="2312" y="9250"/>
                    <a:pt x="2453" y="9250"/>
                  </a:cubicBezTo>
                  <a:cubicBezTo>
                    <a:pt x="2563" y="9250"/>
                    <a:pt x="2672" y="9189"/>
                    <a:pt x="2715" y="9056"/>
                  </a:cubicBezTo>
                  <a:lnTo>
                    <a:pt x="4285" y="4152"/>
                  </a:lnTo>
                  <a:cubicBezTo>
                    <a:pt x="4342" y="3972"/>
                    <a:pt x="4206" y="3789"/>
                    <a:pt x="4018" y="3789"/>
                  </a:cubicBezTo>
                  <a:lnTo>
                    <a:pt x="2451" y="3789"/>
                  </a:lnTo>
                  <a:cubicBezTo>
                    <a:pt x="2297" y="3789"/>
                    <a:pt x="2171" y="3664"/>
                    <a:pt x="2171" y="3510"/>
                  </a:cubicBezTo>
                  <a:lnTo>
                    <a:pt x="2171" y="281"/>
                  </a:lnTo>
                  <a:cubicBezTo>
                    <a:pt x="2171" y="101"/>
                    <a:pt x="2030" y="1"/>
                    <a:pt x="18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p128"/>
            <p:cNvSpPr/>
            <p:nvPr/>
          </p:nvSpPr>
          <p:spPr>
            <a:xfrm>
              <a:off x="8065825" y="1891311"/>
              <a:ext cx="174135" cy="347568"/>
            </a:xfrm>
            <a:custGeom>
              <a:avLst/>
              <a:gdLst/>
              <a:ahLst/>
              <a:cxnLst/>
              <a:rect l="l" t="t" r="r" b="b"/>
              <a:pathLst>
                <a:path w="6702" h="13377" extrusionOk="0">
                  <a:moveTo>
                    <a:pt x="5309" y="0"/>
                  </a:moveTo>
                  <a:lnTo>
                    <a:pt x="3914" y="557"/>
                  </a:lnTo>
                  <a:lnTo>
                    <a:pt x="3914" y="6683"/>
                  </a:lnTo>
                  <a:cubicBezTo>
                    <a:pt x="3914" y="8837"/>
                    <a:pt x="2169" y="10584"/>
                    <a:pt x="15" y="10584"/>
                  </a:cubicBezTo>
                  <a:cubicBezTo>
                    <a:pt x="10" y="10584"/>
                    <a:pt x="5" y="10584"/>
                    <a:pt x="0" y="10584"/>
                  </a:cubicBezTo>
                  <a:lnTo>
                    <a:pt x="0" y="10584"/>
                  </a:lnTo>
                  <a:lnTo>
                    <a:pt x="26" y="13377"/>
                  </a:lnTo>
                  <a:cubicBezTo>
                    <a:pt x="3713" y="13372"/>
                    <a:pt x="6702" y="10378"/>
                    <a:pt x="6702" y="6689"/>
                  </a:cubicBezTo>
                  <a:lnTo>
                    <a:pt x="6702" y="557"/>
                  </a:lnTo>
                  <a:lnTo>
                    <a:pt x="5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p128"/>
            <p:cNvSpPr/>
            <p:nvPr/>
          </p:nvSpPr>
          <p:spPr>
            <a:xfrm>
              <a:off x="8066501" y="1897754"/>
              <a:ext cx="173459" cy="341124"/>
            </a:xfrm>
            <a:custGeom>
              <a:avLst/>
              <a:gdLst/>
              <a:ahLst/>
              <a:cxnLst/>
              <a:rect l="l" t="t" r="r" b="b"/>
              <a:pathLst>
                <a:path w="6676" h="13129" extrusionOk="0">
                  <a:moveTo>
                    <a:pt x="5902" y="0"/>
                  </a:moveTo>
                  <a:lnTo>
                    <a:pt x="5902" y="6441"/>
                  </a:lnTo>
                  <a:cubicBezTo>
                    <a:pt x="5902" y="9868"/>
                    <a:pt x="3324" y="12695"/>
                    <a:pt x="0" y="13082"/>
                  </a:cubicBezTo>
                  <a:lnTo>
                    <a:pt x="0" y="13129"/>
                  </a:lnTo>
                  <a:cubicBezTo>
                    <a:pt x="3687" y="13124"/>
                    <a:pt x="6676" y="10130"/>
                    <a:pt x="6676" y="6441"/>
                  </a:cubicBezTo>
                  <a:lnTo>
                    <a:pt x="6676" y="309"/>
                  </a:lnTo>
                  <a:lnTo>
                    <a:pt x="5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128"/>
            <p:cNvSpPr/>
            <p:nvPr/>
          </p:nvSpPr>
          <p:spPr>
            <a:xfrm>
              <a:off x="8167495" y="1876838"/>
              <a:ext cx="72465" cy="28945"/>
            </a:xfrm>
            <a:custGeom>
              <a:avLst/>
              <a:gdLst/>
              <a:ahLst/>
              <a:cxnLst/>
              <a:rect l="l" t="t" r="r" b="b"/>
              <a:pathLst>
                <a:path w="2789" h="1114" extrusionOk="0">
                  <a:moveTo>
                    <a:pt x="1" y="1"/>
                  </a:moveTo>
                  <a:lnTo>
                    <a:pt x="1" y="1114"/>
                  </a:lnTo>
                  <a:lnTo>
                    <a:pt x="2789" y="1114"/>
                  </a:lnTo>
                  <a:lnTo>
                    <a:pt x="27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128"/>
            <p:cNvSpPr/>
            <p:nvPr/>
          </p:nvSpPr>
          <p:spPr>
            <a:xfrm>
              <a:off x="8219849" y="1876838"/>
              <a:ext cx="20110" cy="28945"/>
            </a:xfrm>
            <a:custGeom>
              <a:avLst/>
              <a:gdLst/>
              <a:ahLst/>
              <a:cxnLst/>
              <a:rect l="l" t="t" r="r" b="b"/>
              <a:pathLst>
                <a:path w="774" h="1114" extrusionOk="0">
                  <a:moveTo>
                    <a:pt x="0" y="1"/>
                  </a:moveTo>
                  <a:lnTo>
                    <a:pt x="0" y="1114"/>
                  </a:lnTo>
                  <a:lnTo>
                    <a:pt x="774" y="1114"/>
                  </a:lnTo>
                  <a:lnTo>
                    <a:pt x="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128"/>
            <p:cNvSpPr/>
            <p:nvPr/>
          </p:nvSpPr>
          <p:spPr>
            <a:xfrm>
              <a:off x="7892366" y="1876838"/>
              <a:ext cx="72465" cy="28945"/>
            </a:xfrm>
            <a:custGeom>
              <a:avLst/>
              <a:gdLst/>
              <a:ahLst/>
              <a:cxnLst/>
              <a:rect l="l" t="t" r="r" b="b"/>
              <a:pathLst>
                <a:path w="2789" h="1114" extrusionOk="0">
                  <a:moveTo>
                    <a:pt x="1" y="1"/>
                  </a:moveTo>
                  <a:lnTo>
                    <a:pt x="1" y="1114"/>
                  </a:lnTo>
                  <a:lnTo>
                    <a:pt x="2789" y="1114"/>
                  </a:lnTo>
                  <a:lnTo>
                    <a:pt x="27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128"/>
            <p:cNvSpPr/>
            <p:nvPr/>
          </p:nvSpPr>
          <p:spPr>
            <a:xfrm>
              <a:off x="8046052" y="1858027"/>
              <a:ext cx="27386" cy="98474"/>
            </a:xfrm>
            <a:custGeom>
              <a:avLst/>
              <a:gdLst/>
              <a:ahLst/>
              <a:cxnLst/>
              <a:rect l="l" t="t" r="r" b="b"/>
              <a:pathLst>
                <a:path w="1054" h="3790" extrusionOk="0">
                  <a:moveTo>
                    <a:pt x="492" y="1"/>
                  </a:moveTo>
                  <a:cubicBezTo>
                    <a:pt x="383" y="1"/>
                    <a:pt x="273" y="62"/>
                    <a:pt x="231" y="194"/>
                  </a:cubicBezTo>
                  <a:lnTo>
                    <a:pt x="1" y="913"/>
                  </a:lnTo>
                  <a:lnTo>
                    <a:pt x="1" y="3510"/>
                  </a:lnTo>
                  <a:cubicBezTo>
                    <a:pt x="1" y="3664"/>
                    <a:pt x="124" y="3789"/>
                    <a:pt x="278" y="3789"/>
                  </a:cubicBezTo>
                  <a:lnTo>
                    <a:pt x="1054" y="3789"/>
                  </a:lnTo>
                  <a:cubicBezTo>
                    <a:pt x="900" y="3789"/>
                    <a:pt x="774" y="3664"/>
                    <a:pt x="774" y="3510"/>
                  </a:cubicBezTo>
                  <a:lnTo>
                    <a:pt x="774" y="281"/>
                  </a:lnTo>
                  <a:cubicBezTo>
                    <a:pt x="774" y="101"/>
                    <a:pt x="633" y="1"/>
                    <a:pt x="4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128"/>
            <p:cNvSpPr/>
            <p:nvPr/>
          </p:nvSpPr>
          <p:spPr>
            <a:xfrm>
              <a:off x="8066163" y="1956475"/>
              <a:ext cx="56434" cy="141916"/>
            </a:xfrm>
            <a:custGeom>
              <a:avLst/>
              <a:gdLst/>
              <a:ahLst/>
              <a:cxnLst/>
              <a:rect l="l" t="t" r="r" b="b"/>
              <a:pathLst>
                <a:path w="2172" h="5462" extrusionOk="0">
                  <a:moveTo>
                    <a:pt x="1074" y="0"/>
                  </a:moveTo>
                  <a:cubicBezTo>
                    <a:pt x="1262" y="0"/>
                    <a:pt x="1398" y="183"/>
                    <a:pt x="1341" y="363"/>
                  </a:cubicBezTo>
                  <a:lnTo>
                    <a:pt x="0" y="4549"/>
                  </a:lnTo>
                  <a:lnTo>
                    <a:pt x="0" y="5181"/>
                  </a:lnTo>
                  <a:cubicBezTo>
                    <a:pt x="0" y="5360"/>
                    <a:pt x="141" y="5461"/>
                    <a:pt x="282" y="5461"/>
                  </a:cubicBezTo>
                  <a:cubicBezTo>
                    <a:pt x="392" y="5461"/>
                    <a:pt x="501" y="5400"/>
                    <a:pt x="544" y="5267"/>
                  </a:cubicBezTo>
                  <a:lnTo>
                    <a:pt x="2114" y="363"/>
                  </a:lnTo>
                  <a:cubicBezTo>
                    <a:pt x="2171" y="183"/>
                    <a:pt x="2035" y="0"/>
                    <a:pt x="1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4" name="Google Shape;10964;p128"/>
          <p:cNvGrpSpPr/>
          <p:nvPr/>
        </p:nvGrpSpPr>
        <p:grpSpPr>
          <a:xfrm>
            <a:off x="860692" y="2471382"/>
            <a:ext cx="434453" cy="434453"/>
            <a:chOff x="860592" y="2471370"/>
            <a:chExt cx="434453" cy="434453"/>
          </a:xfrm>
        </p:grpSpPr>
        <p:sp>
          <p:nvSpPr>
            <p:cNvPr id="10965" name="Google Shape;10965;p128"/>
            <p:cNvSpPr/>
            <p:nvPr/>
          </p:nvSpPr>
          <p:spPr>
            <a:xfrm>
              <a:off x="860592" y="2471370"/>
              <a:ext cx="434453" cy="434453"/>
            </a:xfrm>
            <a:custGeom>
              <a:avLst/>
              <a:gdLst/>
              <a:ahLst/>
              <a:cxnLst/>
              <a:rect l="l" t="t" r="r" b="b"/>
              <a:pathLst>
                <a:path w="16721" h="16721" extrusionOk="0">
                  <a:moveTo>
                    <a:pt x="8360" y="0"/>
                  </a:moveTo>
                  <a:cubicBezTo>
                    <a:pt x="3744" y="0"/>
                    <a:pt x="0" y="3744"/>
                    <a:pt x="0" y="8361"/>
                  </a:cubicBezTo>
                  <a:cubicBezTo>
                    <a:pt x="0" y="12977"/>
                    <a:pt x="3744" y="16721"/>
                    <a:pt x="8360" y="16721"/>
                  </a:cubicBezTo>
                  <a:cubicBezTo>
                    <a:pt x="12977" y="16721"/>
                    <a:pt x="16721" y="12977"/>
                    <a:pt x="16721" y="8361"/>
                  </a:cubicBezTo>
                  <a:cubicBezTo>
                    <a:pt x="16721" y="3744"/>
                    <a:pt x="12977" y="0"/>
                    <a:pt x="8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p128"/>
            <p:cNvSpPr/>
            <p:nvPr/>
          </p:nvSpPr>
          <p:spPr>
            <a:xfrm>
              <a:off x="889563" y="2500340"/>
              <a:ext cx="376512" cy="376512"/>
            </a:xfrm>
            <a:custGeom>
              <a:avLst/>
              <a:gdLst/>
              <a:ahLst/>
              <a:cxnLst/>
              <a:rect l="l" t="t" r="r" b="b"/>
              <a:pathLst>
                <a:path w="14491" h="14491" extrusionOk="0">
                  <a:moveTo>
                    <a:pt x="7245" y="1"/>
                  </a:moveTo>
                  <a:cubicBezTo>
                    <a:pt x="3243" y="1"/>
                    <a:pt x="1" y="3243"/>
                    <a:pt x="1" y="7246"/>
                  </a:cubicBezTo>
                  <a:cubicBezTo>
                    <a:pt x="1" y="11248"/>
                    <a:pt x="3243" y="14490"/>
                    <a:pt x="7245" y="14490"/>
                  </a:cubicBezTo>
                  <a:cubicBezTo>
                    <a:pt x="11248" y="14490"/>
                    <a:pt x="14490" y="11248"/>
                    <a:pt x="14490" y="7246"/>
                  </a:cubicBezTo>
                  <a:cubicBezTo>
                    <a:pt x="14490" y="3243"/>
                    <a:pt x="11248" y="1"/>
                    <a:pt x="7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128"/>
            <p:cNvSpPr/>
            <p:nvPr/>
          </p:nvSpPr>
          <p:spPr>
            <a:xfrm>
              <a:off x="1067750" y="2471370"/>
              <a:ext cx="227295" cy="434453"/>
            </a:xfrm>
            <a:custGeom>
              <a:avLst/>
              <a:gdLst/>
              <a:ahLst/>
              <a:cxnLst/>
              <a:rect l="l" t="t" r="r" b="b"/>
              <a:pathLst>
                <a:path w="8748" h="16721" extrusionOk="0">
                  <a:moveTo>
                    <a:pt x="387" y="0"/>
                  </a:moveTo>
                  <a:cubicBezTo>
                    <a:pt x="257" y="0"/>
                    <a:pt x="129" y="3"/>
                    <a:pt x="1" y="11"/>
                  </a:cubicBezTo>
                  <a:cubicBezTo>
                    <a:pt x="4437" y="212"/>
                    <a:pt x="7975" y="3872"/>
                    <a:pt x="7975" y="8361"/>
                  </a:cubicBezTo>
                  <a:cubicBezTo>
                    <a:pt x="7975" y="12849"/>
                    <a:pt x="4437" y="16509"/>
                    <a:pt x="1" y="16710"/>
                  </a:cubicBezTo>
                  <a:cubicBezTo>
                    <a:pt x="129" y="16718"/>
                    <a:pt x="257" y="16721"/>
                    <a:pt x="387" y="16721"/>
                  </a:cubicBezTo>
                  <a:cubicBezTo>
                    <a:pt x="5004" y="16721"/>
                    <a:pt x="8748" y="12977"/>
                    <a:pt x="8748" y="8361"/>
                  </a:cubicBezTo>
                  <a:cubicBezTo>
                    <a:pt x="8748" y="3744"/>
                    <a:pt x="5004" y="0"/>
                    <a:pt x="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128"/>
            <p:cNvSpPr/>
            <p:nvPr/>
          </p:nvSpPr>
          <p:spPr>
            <a:xfrm>
              <a:off x="1067750" y="2500340"/>
              <a:ext cx="198324" cy="376512"/>
            </a:xfrm>
            <a:custGeom>
              <a:avLst/>
              <a:gdLst/>
              <a:ahLst/>
              <a:cxnLst/>
              <a:rect l="l" t="t" r="r" b="b"/>
              <a:pathLst>
                <a:path w="7633" h="14491" extrusionOk="0">
                  <a:moveTo>
                    <a:pt x="387" y="1"/>
                  </a:moveTo>
                  <a:cubicBezTo>
                    <a:pt x="257" y="1"/>
                    <a:pt x="129" y="3"/>
                    <a:pt x="1" y="11"/>
                  </a:cubicBezTo>
                  <a:cubicBezTo>
                    <a:pt x="3823" y="212"/>
                    <a:pt x="6859" y="3374"/>
                    <a:pt x="6859" y="7246"/>
                  </a:cubicBezTo>
                  <a:cubicBezTo>
                    <a:pt x="6859" y="11117"/>
                    <a:pt x="3823" y="14279"/>
                    <a:pt x="1" y="14480"/>
                  </a:cubicBezTo>
                  <a:cubicBezTo>
                    <a:pt x="129" y="14488"/>
                    <a:pt x="257" y="14490"/>
                    <a:pt x="387" y="14490"/>
                  </a:cubicBezTo>
                  <a:cubicBezTo>
                    <a:pt x="4390" y="14490"/>
                    <a:pt x="7632" y="11248"/>
                    <a:pt x="7632" y="7246"/>
                  </a:cubicBezTo>
                  <a:cubicBezTo>
                    <a:pt x="7632" y="3243"/>
                    <a:pt x="4390"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128"/>
            <p:cNvSpPr/>
            <p:nvPr/>
          </p:nvSpPr>
          <p:spPr>
            <a:xfrm>
              <a:off x="984321" y="2682010"/>
              <a:ext cx="100085" cy="100085"/>
            </a:xfrm>
            <a:custGeom>
              <a:avLst/>
              <a:gdLst/>
              <a:ahLst/>
              <a:cxnLst/>
              <a:rect l="l" t="t" r="r" b="b"/>
              <a:pathLst>
                <a:path w="3852" h="3852" extrusionOk="0">
                  <a:moveTo>
                    <a:pt x="254" y="0"/>
                  </a:moveTo>
                  <a:cubicBezTo>
                    <a:pt x="116" y="0"/>
                    <a:pt x="1" y="115"/>
                    <a:pt x="1" y="254"/>
                  </a:cubicBezTo>
                  <a:cubicBezTo>
                    <a:pt x="1" y="2236"/>
                    <a:pt x="1615" y="3851"/>
                    <a:pt x="3598" y="3851"/>
                  </a:cubicBezTo>
                  <a:cubicBezTo>
                    <a:pt x="3737" y="3851"/>
                    <a:pt x="3852" y="3736"/>
                    <a:pt x="3852" y="3598"/>
                  </a:cubicBezTo>
                  <a:cubicBezTo>
                    <a:pt x="3852" y="3459"/>
                    <a:pt x="3737" y="3344"/>
                    <a:pt x="3598" y="3344"/>
                  </a:cubicBezTo>
                  <a:cubicBezTo>
                    <a:pt x="1892" y="3344"/>
                    <a:pt x="508" y="1960"/>
                    <a:pt x="508" y="254"/>
                  </a:cubicBezTo>
                  <a:cubicBezTo>
                    <a:pt x="508" y="115"/>
                    <a:pt x="393"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128"/>
            <p:cNvSpPr/>
            <p:nvPr/>
          </p:nvSpPr>
          <p:spPr>
            <a:xfrm>
              <a:off x="1071232" y="2595176"/>
              <a:ext cx="129003" cy="143475"/>
            </a:xfrm>
            <a:custGeom>
              <a:avLst/>
              <a:gdLst/>
              <a:ahLst/>
              <a:cxnLst/>
              <a:rect l="l" t="t" r="r" b="b"/>
              <a:pathLst>
                <a:path w="4965" h="5522" extrusionOk="0">
                  <a:moveTo>
                    <a:pt x="253" y="1"/>
                  </a:moveTo>
                  <a:cubicBezTo>
                    <a:pt x="115" y="1"/>
                    <a:pt x="0" y="113"/>
                    <a:pt x="0" y="251"/>
                  </a:cubicBezTo>
                  <a:cubicBezTo>
                    <a:pt x="0" y="390"/>
                    <a:pt x="115" y="505"/>
                    <a:pt x="253" y="505"/>
                  </a:cubicBezTo>
                  <a:cubicBezTo>
                    <a:pt x="716" y="505"/>
                    <a:pt x="1165" y="607"/>
                    <a:pt x="1575" y="800"/>
                  </a:cubicBezTo>
                  <a:lnTo>
                    <a:pt x="1150" y="1539"/>
                  </a:lnTo>
                  <a:cubicBezTo>
                    <a:pt x="1079" y="1660"/>
                    <a:pt x="1121" y="1814"/>
                    <a:pt x="1241" y="1884"/>
                  </a:cubicBezTo>
                  <a:cubicBezTo>
                    <a:pt x="1283" y="1905"/>
                    <a:pt x="1325" y="1918"/>
                    <a:pt x="1369" y="1918"/>
                  </a:cubicBezTo>
                  <a:cubicBezTo>
                    <a:pt x="1455" y="1918"/>
                    <a:pt x="1539" y="1871"/>
                    <a:pt x="1586" y="1790"/>
                  </a:cubicBezTo>
                  <a:lnTo>
                    <a:pt x="2012" y="1053"/>
                  </a:lnTo>
                  <a:cubicBezTo>
                    <a:pt x="2216" y="1195"/>
                    <a:pt x="2406" y="1362"/>
                    <a:pt x="2573" y="1550"/>
                  </a:cubicBezTo>
                  <a:cubicBezTo>
                    <a:pt x="3070" y="2117"/>
                    <a:pt x="3344" y="2840"/>
                    <a:pt x="3344" y="3596"/>
                  </a:cubicBezTo>
                  <a:cubicBezTo>
                    <a:pt x="3344" y="3768"/>
                    <a:pt x="3331" y="3943"/>
                    <a:pt x="3302" y="4110"/>
                  </a:cubicBezTo>
                  <a:cubicBezTo>
                    <a:pt x="3279" y="4249"/>
                    <a:pt x="3373" y="4379"/>
                    <a:pt x="3509" y="4403"/>
                  </a:cubicBezTo>
                  <a:cubicBezTo>
                    <a:pt x="3524" y="4405"/>
                    <a:pt x="3538" y="4405"/>
                    <a:pt x="3551" y="4405"/>
                  </a:cubicBezTo>
                  <a:cubicBezTo>
                    <a:pt x="3673" y="4405"/>
                    <a:pt x="3781" y="4319"/>
                    <a:pt x="3801" y="4194"/>
                  </a:cubicBezTo>
                  <a:cubicBezTo>
                    <a:pt x="3820" y="4081"/>
                    <a:pt x="3833" y="3964"/>
                    <a:pt x="3841" y="3849"/>
                  </a:cubicBezTo>
                  <a:lnTo>
                    <a:pt x="4452" y="3849"/>
                  </a:lnTo>
                  <a:cubicBezTo>
                    <a:pt x="4426" y="4306"/>
                    <a:pt x="4327" y="4750"/>
                    <a:pt x="4154" y="5174"/>
                  </a:cubicBezTo>
                  <a:cubicBezTo>
                    <a:pt x="4102" y="5302"/>
                    <a:pt x="4165" y="5450"/>
                    <a:pt x="4293" y="5503"/>
                  </a:cubicBezTo>
                  <a:cubicBezTo>
                    <a:pt x="4324" y="5513"/>
                    <a:pt x="4355" y="5521"/>
                    <a:pt x="4389" y="5521"/>
                  </a:cubicBezTo>
                  <a:cubicBezTo>
                    <a:pt x="4489" y="5521"/>
                    <a:pt x="4583" y="5461"/>
                    <a:pt x="4622" y="5362"/>
                  </a:cubicBezTo>
                  <a:cubicBezTo>
                    <a:pt x="4849" y="4800"/>
                    <a:pt x="4964" y="4207"/>
                    <a:pt x="4964" y="3596"/>
                  </a:cubicBezTo>
                  <a:cubicBezTo>
                    <a:pt x="4964" y="3196"/>
                    <a:pt x="4914" y="2801"/>
                    <a:pt x="4815" y="2417"/>
                  </a:cubicBezTo>
                  <a:cubicBezTo>
                    <a:pt x="4786" y="2305"/>
                    <a:pt x="4685" y="2229"/>
                    <a:pt x="4572" y="2229"/>
                  </a:cubicBezTo>
                  <a:cubicBezTo>
                    <a:pt x="4551" y="2229"/>
                    <a:pt x="4530" y="2232"/>
                    <a:pt x="4509" y="2237"/>
                  </a:cubicBezTo>
                  <a:cubicBezTo>
                    <a:pt x="4374" y="2271"/>
                    <a:pt x="4293" y="2409"/>
                    <a:pt x="4327" y="2543"/>
                  </a:cubicBezTo>
                  <a:cubicBezTo>
                    <a:pt x="4394" y="2804"/>
                    <a:pt x="4436" y="3073"/>
                    <a:pt x="4452" y="3345"/>
                  </a:cubicBezTo>
                  <a:lnTo>
                    <a:pt x="3841" y="3345"/>
                  </a:lnTo>
                  <a:cubicBezTo>
                    <a:pt x="3786" y="2558"/>
                    <a:pt x="3475" y="1811"/>
                    <a:pt x="2950" y="1218"/>
                  </a:cubicBezTo>
                  <a:cubicBezTo>
                    <a:pt x="2268" y="442"/>
                    <a:pt x="128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128"/>
            <p:cNvSpPr/>
            <p:nvPr/>
          </p:nvSpPr>
          <p:spPr>
            <a:xfrm>
              <a:off x="958338" y="2537209"/>
              <a:ext cx="126067" cy="129003"/>
            </a:xfrm>
            <a:custGeom>
              <a:avLst/>
              <a:gdLst/>
              <a:ahLst/>
              <a:cxnLst/>
              <a:rect l="l" t="t" r="r" b="b"/>
              <a:pathLst>
                <a:path w="4852" h="4965" extrusionOk="0">
                  <a:moveTo>
                    <a:pt x="4598" y="0"/>
                  </a:moveTo>
                  <a:cubicBezTo>
                    <a:pt x="3020" y="0"/>
                    <a:pt x="1544" y="622"/>
                    <a:pt x="439" y="1748"/>
                  </a:cubicBezTo>
                  <a:cubicBezTo>
                    <a:pt x="340" y="1847"/>
                    <a:pt x="342" y="2007"/>
                    <a:pt x="442" y="2106"/>
                  </a:cubicBezTo>
                  <a:cubicBezTo>
                    <a:pt x="491" y="2153"/>
                    <a:pt x="554" y="2177"/>
                    <a:pt x="619" y="2177"/>
                  </a:cubicBezTo>
                  <a:cubicBezTo>
                    <a:pt x="685" y="2177"/>
                    <a:pt x="750" y="2153"/>
                    <a:pt x="800" y="2101"/>
                  </a:cubicBezTo>
                  <a:cubicBezTo>
                    <a:pt x="1082" y="1814"/>
                    <a:pt x="1390" y="1560"/>
                    <a:pt x="1722" y="1348"/>
                  </a:cubicBezTo>
                  <a:lnTo>
                    <a:pt x="2028" y="1879"/>
                  </a:lnTo>
                  <a:cubicBezTo>
                    <a:pt x="1064" y="2503"/>
                    <a:pt x="337" y="3478"/>
                    <a:pt x="37" y="4648"/>
                  </a:cubicBezTo>
                  <a:cubicBezTo>
                    <a:pt x="0" y="4784"/>
                    <a:pt x="81" y="4923"/>
                    <a:pt x="217" y="4957"/>
                  </a:cubicBezTo>
                  <a:cubicBezTo>
                    <a:pt x="238" y="4962"/>
                    <a:pt x="259" y="4964"/>
                    <a:pt x="280" y="4964"/>
                  </a:cubicBezTo>
                  <a:cubicBezTo>
                    <a:pt x="392" y="4964"/>
                    <a:pt x="494" y="4889"/>
                    <a:pt x="525" y="4774"/>
                  </a:cubicBezTo>
                  <a:cubicBezTo>
                    <a:pt x="599" y="4484"/>
                    <a:pt x="703" y="4207"/>
                    <a:pt x="834" y="3945"/>
                  </a:cubicBezTo>
                  <a:lnTo>
                    <a:pt x="1364" y="4251"/>
                  </a:lnTo>
                  <a:cubicBezTo>
                    <a:pt x="1307" y="4374"/>
                    <a:pt x="1252" y="4499"/>
                    <a:pt x="1207" y="4627"/>
                  </a:cubicBezTo>
                  <a:cubicBezTo>
                    <a:pt x="1160" y="4758"/>
                    <a:pt x="1228" y="4904"/>
                    <a:pt x="1361" y="4949"/>
                  </a:cubicBezTo>
                  <a:cubicBezTo>
                    <a:pt x="1388" y="4959"/>
                    <a:pt x="1416" y="4964"/>
                    <a:pt x="1445" y="4964"/>
                  </a:cubicBezTo>
                  <a:cubicBezTo>
                    <a:pt x="1550" y="4964"/>
                    <a:pt x="1646" y="4899"/>
                    <a:pt x="1683" y="4797"/>
                  </a:cubicBezTo>
                  <a:cubicBezTo>
                    <a:pt x="1949" y="4042"/>
                    <a:pt x="2490" y="3428"/>
                    <a:pt x="3206" y="3065"/>
                  </a:cubicBezTo>
                  <a:cubicBezTo>
                    <a:pt x="3329" y="3002"/>
                    <a:pt x="3378" y="2851"/>
                    <a:pt x="3316" y="2728"/>
                  </a:cubicBezTo>
                  <a:cubicBezTo>
                    <a:pt x="3271" y="2639"/>
                    <a:pt x="3183" y="2588"/>
                    <a:pt x="3090" y="2588"/>
                  </a:cubicBezTo>
                  <a:cubicBezTo>
                    <a:pt x="3052" y="2588"/>
                    <a:pt x="3013" y="2597"/>
                    <a:pt x="2976" y="2616"/>
                  </a:cubicBezTo>
                  <a:cubicBezTo>
                    <a:pt x="2422" y="2898"/>
                    <a:pt x="1957" y="3311"/>
                    <a:pt x="1617" y="3815"/>
                  </a:cubicBezTo>
                  <a:lnTo>
                    <a:pt x="1087" y="3506"/>
                  </a:lnTo>
                  <a:cubicBezTo>
                    <a:pt x="1847" y="2354"/>
                    <a:pt x="3154" y="1620"/>
                    <a:pt x="4598" y="1620"/>
                  </a:cubicBezTo>
                  <a:cubicBezTo>
                    <a:pt x="4737" y="1620"/>
                    <a:pt x="4852" y="1508"/>
                    <a:pt x="4852" y="1367"/>
                  </a:cubicBezTo>
                  <a:cubicBezTo>
                    <a:pt x="4852" y="1228"/>
                    <a:pt x="4737" y="1116"/>
                    <a:pt x="4598" y="1116"/>
                  </a:cubicBezTo>
                  <a:cubicBezTo>
                    <a:pt x="3836" y="1116"/>
                    <a:pt x="3109" y="1299"/>
                    <a:pt x="2464" y="1625"/>
                  </a:cubicBezTo>
                  <a:lnTo>
                    <a:pt x="2158" y="1095"/>
                  </a:lnTo>
                  <a:cubicBezTo>
                    <a:pt x="2903" y="708"/>
                    <a:pt x="3734" y="505"/>
                    <a:pt x="4598" y="505"/>
                  </a:cubicBezTo>
                  <a:cubicBezTo>
                    <a:pt x="4737" y="505"/>
                    <a:pt x="4852" y="392"/>
                    <a:pt x="4852" y="254"/>
                  </a:cubicBezTo>
                  <a:cubicBezTo>
                    <a:pt x="4852" y="113"/>
                    <a:pt x="4737" y="0"/>
                    <a:pt x="4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128"/>
            <p:cNvSpPr/>
            <p:nvPr/>
          </p:nvSpPr>
          <p:spPr>
            <a:xfrm>
              <a:off x="926432" y="2682010"/>
              <a:ext cx="157974" cy="157974"/>
            </a:xfrm>
            <a:custGeom>
              <a:avLst/>
              <a:gdLst/>
              <a:ahLst/>
              <a:cxnLst/>
              <a:rect l="l" t="t" r="r" b="b"/>
              <a:pathLst>
                <a:path w="6080" h="6080" extrusionOk="0">
                  <a:moveTo>
                    <a:pt x="254" y="0"/>
                  </a:moveTo>
                  <a:cubicBezTo>
                    <a:pt x="113" y="0"/>
                    <a:pt x="0" y="115"/>
                    <a:pt x="0" y="254"/>
                  </a:cubicBezTo>
                  <a:cubicBezTo>
                    <a:pt x="0" y="1604"/>
                    <a:pt x="473" y="2924"/>
                    <a:pt x="1333" y="3963"/>
                  </a:cubicBezTo>
                  <a:cubicBezTo>
                    <a:pt x="2182" y="4990"/>
                    <a:pt x="3363" y="5701"/>
                    <a:pt x="4661" y="5962"/>
                  </a:cubicBezTo>
                  <a:cubicBezTo>
                    <a:pt x="5043" y="6040"/>
                    <a:pt x="5435" y="6080"/>
                    <a:pt x="5826" y="6080"/>
                  </a:cubicBezTo>
                  <a:cubicBezTo>
                    <a:pt x="5965" y="6080"/>
                    <a:pt x="6080" y="5967"/>
                    <a:pt x="6080" y="5826"/>
                  </a:cubicBezTo>
                  <a:cubicBezTo>
                    <a:pt x="6080" y="5688"/>
                    <a:pt x="5965" y="5575"/>
                    <a:pt x="5826" y="5575"/>
                  </a:cubicBezTo>
                  <a:cubicBezTo>
                    <a:pt x="5469" y="5575"/>
                    <a:pt x="5111" y="5539"/>
                    <a:pt x="4763" y="5468"/>
                  </a:cubicBezTo>
                  <a:cubicBezTo>
                    <a:pt x="4275" y="5369"/>
                    <a:pt x="3812" y="5204"/>
                    <a:pt x="3386" y="4982"/>
                  </a:cubicBezTo>
                  <a:lnTo>
                    <a:pt x="3692" y="4455"/>
                  </a:lnTo>
                  <a:cubicBezTo>
                    <a:pt x="3995" y="4609"/>
                    <a:pt x="4316" y="4732"/>
                    <a:pt x="4648" y="4815"/>
                  </a:cubicBezTo>
                  <a:cubicBezTo>
                    <a:pt x="4669" y="4823"/>
                    <a:pt x="4690" y="4826"/>
                    <a:pt x="4711" y="4826"/>
                  </a:cubicBezTo>
                  <a:cubicBezTo>
                    <a:pt x="4823" y="4826"/>
                    <a:pt x="4928" y="4750"/>
                    <a:pt x="4956" y="4635"/>
                  </a:cubicBezTo>
                  <a:cubicBezTo>
                    <a:pt x="4990" y="4499"/>
                    <a:pt x="4909" y="4363"/>
                    <a:pt x="4774" y="4327"/>
                  </a:cubicBezTo>
                  <a:cubicBezTo>
                    <a:pt x="3958" y="4118"/>
                    <a:pt x="3232" y="3671"/>
                    <a:pt x="2670" y="3036"/>
                  </a:cubicBezTo>
                  <a:cubicBezTo>
                    <a:pt x="2621" y="2979"/>
                    <a:pt x="2551" y="2950"/>
                    <a:pt x="2481" y="2950"/>
                  </a:cubicBezTo>
                  <a:cubicBezTo>
                    <a:pt x="2422" y="2950"/>
                    <a:pt x="2363" y="2971"/>
                    <a:pt x="2315" y="3012"/>
                  </a:cubicBezTo>
                  <a:cubicBezTo>
                    <a:pt x="2211" y="3106"/>
                    <a:pt x="2200" y="3266"/>
                    <a:pt x="2294" y="3370"/>
                  </a:cubicBezTo>
                  <a:cubicBezTo>
                    <a:pt x="2579" y="3692"/>
                    <a:pt x="2903" y="3971"/>
                    <a:pt x="3256" y="4201"/>
                  </a:cubicBezTo>
                  <a:lnTo>
                    <a:pt x="2950" y="4732"/>
                  </a:lnTo>
                  <a:cubicBezTo>
                    <a:pt x="1466" y="3773"/>
                    <a:pt x="505" y="2101"/>
                    <a:pt x="505" y="254"/>
                  </a:cubicBezTo>
                  <a:cubicBezTo>
                    <a:pt x="505" y="115"/>
                    <a:pt x="392"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128"/>
            <p:cNvSpPr/>
            <p:nvPr/>
          </p:nvSpPr>
          <p:spPr>
            <a:xfrm>
              <a:off x="1203119" y="2624095"/>
              <a:ext cx="26086" cy="114687"/>
            </a:xfrm>
            <a:custGeom>
              <a:avLst/>
              <a:gdLst/>
              <a:ahLst/>
              <a:cxnLst/>
              <a:rect l="l" t="t" r="r" b="b"/>
              <a:pathLst>
                <a:path w="1004" h="4414" extrusionOk="0">
                  <a:moveTo>
                    <a:pt x="287" y="1"/>
                  </a:moveTo>
                  <a:cubicBezTo>
                    <a:pt x="253" y="1"/>
                    <a:pt x="219" y="7"/>
                    <a:pt x="186" y="21"/>
                  </a:cubicBezTo>
                  <a:cubicBezTo>
                    <a:pt x="58" y="79"/>
                    <a:pt x="0" y="228"/>
                    <a:pt x="55" y="353"/>
                  </a:cubicBezTo>
                  <a:cubicBezTo>
                    <a:pt x="350" y="1027"/>
                    <a:pt x="499" y="1743"/>
                    <a:pt x="499" y="2483"/>
                  </a:cubicBezTo>
                  <a:cubicBezTo>
                    <a:pt x="499" y="3029"/>
                    <a:pt x="416" y="3569"/>
                    <a:pt x="254" y="4087"/>
                  </a:cubicBezTo>
                  <a:cubicBezTo>
                    <a:pt x="212" y="4217"/>
                    <a:pt x="285" y="4361"/>
                    <a:pt x="418" y="4403"/>
                  </a:cubicBezTo>
                  <a:cubicBezTo>
                    <a:pt x="442" y="4411"/>
                    <a:pt x="468" y="4413"/>
                    <a:pt x="494" y="4413"/>
                  </a:cubicBezTo>
                  <a:cubicBezTo>
                    <a:pt x="601" y="4413"/>
                    <a:pt x="701" y="4345"/>
                    <a:pt x="735" y="4238"/>
                  </a:cubicBezTo>
                  <a:cubicBezTo>
                    <a:pt x="912" y="3671"/>
                    <a:pt x="1004" y="3081"/>
                    <a:pt x="1004" y="2483"/>
                  </a:cubicBezTo>
                  <a:cubicBezTo>
                    <a:pt x="1004" y="1673"/>
                    <a:pt x="839" y="889"/>
                    <a:pt x="518" y="152"/>
                  </a:cubicBezTo>
                  <a:cubicBezTo>
                    <a:pt x="477" y="57"/>
                    <a:pt x="384"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128"/>
            <p:cNvSpPr/>
            <p:nvPr/>
          </p:nvSpPr>
          <p:spPr>
            <a:xfrm>
              <a:off x="1124107" y="2765232"/>
              <a:ext cx="52303" cy="49445"/>
            </a:xfrm>
            <a:custGeom>
              <a:avLst/>
              <a:gdLst/>
              <a:ahLst/>
              <a:cxnLst/>
              <a:rect l="l" t="t" r="r" b="b"/>
              <a:pathLst>
                <a:path w="2013" h="1903" extrusionOk="0">
                  <a:moveTo>
                    <a:pt x="1399" y="0"/>
                  </a:moveTo>
                  <a:cubicBezTo>
                    <a:pt x="1257" y="0"/>
                    <a:pt x="1115" y="55"/>
                    <a:pt x="1006" y="165"/>
                  </a:cubicBezTo>
                  <a:lnTo>
                    <a:pt x="217" y="951"/>
                  </a:lnTo>
                  <a:cubicBezTo>
                    <a:pt x="0" y="1171"/>
                    <a:pt x="0" y="1523"/>
                    <a:pt x="217" y="1740"/>
                  </a:cubicBezTo>
                  <a:cubicBezTo>
                    <a:pt x="326" y="1849"/>
                    <a:pt x="468" y="1903"/>
                    <a:pt x="611" y="1903"/>
                  </a:cubicBezTo>
                  <a:cubicBezTo>
                    <a:pt x="753" y="1903"/>
                    <a:pt x="896" y="1849"/>
                    <a:pt x="1006" y="1740"/>
                  </a:cubicBezTo>
                  <a:lnTo>
                    <a:pt x="1793" y="951"/>
                  </a:lnTo>
                  <a:cubicBezTo>
                    <a:pt x="2012" y="734"/>
                    <a:pt x="2012" y="382"/>
                    <a:pt x="1793" y="165"/>
                  </a:cubicBezTo>
                  <a:cubicBezTo>
                    <a:pt x="1684" y="55"/>
                    <a:pt x="1542"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128"/>
            <p:cNvSpPr/>
            <p:nvPr/>
          </p:nvSpPr>
          <p:spPr>
            <a:xfrm>
              <a:off x="1129927" y="2765258"/>
              <a:ext cx="46483" cy="49445"/>
            </a:xfrm>
            <a:custGeom>
              <a:avLst/>
              <a:gdLst/>
              <a:ahLst/>
              <a:cxnLst/>
              <a:rect l="l" t="t" r="r" b="b"/>
              <a:pathLst>
                <a:path w="1789" h="1903" extrusionOk="0">
                  <a:moveTo>
                    <a:pt x="1176" y="0"/>
                  </a:moveTo>
                  <a:cubicBezTo>
                    <a:pt x="1036" y="0"/>
                    <a:pt x="896" y="52"/>
                    <a:pt x="787" y="156"/>
                  </a:cubicBezTo>
                  <a:cubicBezTo>
                    <a:pt x="790" y="159"/>
                    <a:pt x="793" y="161"/>
                    <a:pt x="795" y="164"/>
                  </a:cubicBezTo>
                  <a:cubicBezTo>
                    <a:pt x="1015" y="381"/>
                    <a:pt x="1015" y="733"/>
                    <a:pt x="795" y="950"/>
                  </a:cubicBezTo>
                  <a:lnTo>
                    <a:pt x="9" y="1739"/>
                  </a:lnTo>
                  <a:cubicBezTo>
                    <a:pt x="6" y="1742"/>
                    <a:pt x="4" y="1744"/>
                    <a:pt x="1" y="1747"/>
                  </a:cubicBezTo>
                  <a:cubicBezTo>
                    <a:pt x="108" y="1851"/>
                    <a:pt x="248" y="1903"/>
                    <a:pt x="388" y="1903"/>
                  </a:cubicBezTo>
                  <a:cubicBezTo>
                    <a:pt x="530" y="1903"/>
                    <a:pt x="673" y="1849"/>
                    <a:pt x="782" y="1739"/>
                  </a:cubicBezTo>
                  <a:lnTo>
                    <a:pt x="1569" y="950"/>
                  </a:lnTo>
                  <a:cubicBezTo>
                    <a:pt x="1788" y="733"/>
                    <a:pt x="1788" y="381"/>
                    <a:pt x="1569" y="164"/>
                  </a:cubicBezTo>
                  <a:cubicBezTo>
                    <a:pt x="1460" y="54"/>
                    <a:pt x="1318" y="0"/>
                    <a:pt x="1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128"/>
            <p:cNvSpPr/>
            <p:nvPr/>
          </p:nvSpPr>
          <p:spPr>
            <a:xfrm>
              <a:off x="1143178" y="2783576"/>
              <a:ext cx="21955" cy="21306"/>
            </a:xfrm>
            <a:custGeom>
              <a:avLst/>
              <a:gdLst/>
              <a:ahLst/>
              <a:cxnLst/>
              <a:rect l="l" t="t" r="r" b="b"/>
              <a:pathLst>
                <a:path w="845" h="820" extrusionOk="0">
                  <a:moveTo>
                    <a:pt x="279" y="1"/>
                  </a:moveTo>
                  <a:cubicBezTo>
                    <a:pt x="214" y="1"/>
                    <a:pt x="149" y="26"/>
                    <a:pt x="100" y="75"/>
                  </a:cubicBezTo>
                  <a:cubicBezTo>
                    <a:pt x="0" y="175"/>
                    <a:pt x="0" y="334"/>
                    <a:pt x="100" y="431"/>
                  </a:cubicBezTo>
                  <a:lnTo>
                    <a:pt x="486" y="820"/>
                  </a:lnTo>
                  <a:lnTo>
                    <a:pt x="844" y="462"/>
                  </a:lnTo>
                  <a:lnTo>
                    <a:pt x="458" y="75"/>
                  </a:lnTo>
                  <a:cubicBezTo>
                    <a:pt x="408" y="26"/>
                    <a:pt x="343" y="1"/>
                    <a:pt x="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128"/>
            <p:cNvSpPr/>
            <p:nvPr/>
          </p:nvSpPr>
          <p:spPr>
            <a:xfrm>
              <a:off x="1124107" y="2547992"/>
              <a:ext cx="52303" cy="49471"/>
            </a:xfrm>
            <a:custGeom>
              <a:avLst/>
              <a:gdLst/>
              <a:ahLst/>
              <a:cxnLst/>
              <a:rect l="l" t="t" r="r" b="b"/>
              <a:pathLst>
                <a:path w="2013" h="1904" extrusionOk="0">
                  <a:moveTo>
                    <a:pt x="611" y="1"/>
                  </a:moveTo>
                  <a:cubicBezTo>
                    <a:pt x="468" y="1"/>
                    <a:pt x="326" y="56"/>
                    <a:pt x="217" y="165"/>
                  </a:cubicBezTo>
                  <a:cubicBezTo>
                    <a:pt x="0" y="382"/>
                    <a:pt x="0" y="735"/>
                    <a:pt x="217" y="952"/>
                  </a:cubicBezTo>
                  <a:lnTo>
                    <a:pt x="1006" y="1741"/>
                  </a:lnTo>
                  <a:cubicBezTo>
                    <a:pt x="1115" y="1849"/>
                    <a:pt x="1257" y="1903"/>
                    <a:pt x="1399" y="1903"/>
                  </a:cubicBezTo>
                  <a:cubicBezTo>
                    <a:pt x="1542" y="1903"/>
                    <a:pt x="1684" y="1849"/>
                    <a:pt x="1793" y="1741"/>
                  </a:cubicBezTo>
                  <a:cubicBezTo>
                    <a:pt x="2012" y="1524"/>
                    <a:pt x="2012" y="1171"/>
                    <a:pt x="1793" y="952"/>
                  </a:cubicBezTo>
                  <a:lnTo>
                    <a:pt x="1006" y="165"/>
                  </a:lnTo>
                  <a:cubicBezTo>
                    <a:pt x="896" y="56"/>
                    <a:pt x="753" y="1"/>
                    <a:pt x="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128"/>
            <p:cNvSpPr/>
            <p:nvPr/>
          </p:nvSpPr>
          <p:spPr>
            <a:xfrm>
              <a:off x="1129927" y="2548018"/>
              <a:ext cx="46483" cy="49471"/>
            </a:xfrm>
            <a:custGeom>
              <a:avLst/>
              <a:gdLst/>
              <a:ahLst/>
              <a:cxnLst/>
              <a:rect l="l" t="t" r="r" b="b"/>
              <a:pathLst>
                <a:path w="1789" h="1904" extrusionOk="0">
                  <a:moveTo>
                    <a:pt x="388" y="1"/>
                  </a:moveTo>
                  <a:cubicBezTo>
                    <a:pt x="248" y="1"/>
                    <a:pt x="108" y="53"/>
                    <a:pt x="1" y="157"/>
                  </a:cubicBezTo>
                  <a:cubicBezTo>
                    <a:pt x="4" y="159"/>
                    <a:pt x="6" y="162"/>
                    <a:pt x="9" y="164"/>
                  </a:cubicBezTo>
                  <a:lnTo>
                    <a:pt x="795" y="951"/>
                  </a:lnTo>
                  <a:cubicBezTo>
                    <a:pt x="1015" y="1170"/>
                    <a:pt x="1015" y="1523"/>
                    <a:pt x="795" y="1740"/>
                  </a:cubicBezTo>
                  <a:cubicBezTo>
                    <a:pt x="793" y="1742"/>
                    <a:pt x="790" y="1745"/>
                    <a:pt x="787" y="1748"/>
                  </a:cubicBezTo>
                  <a:cubicBezTo>
                    <a:pt x="896" y="1851"/>
                    <a:pt x="1036" y="1903"/>
                    <a:pt x="1176" y="1903"/>
                  </a:cubicBezTo>
                  <a:cubicBezTo>
                    <a:pt x="1318" y="1903"/>
                    <a:pt x="1460" y="1849"/>
                    <a:pt x="1569" y="1740"/>
                  </a:cubicBezTo>
                  <a:cubicBezTo>
                    <a:pt x="1788" y="1523"/>
                    <a:pt x="1788" y="1170"/>
                    <a:pt x="1569" y="951"/>
                  </a:cubicBezTo>
                  <a:lnTo>
                    <a:pt x="782" y="164"/>
                  </a:lnTo>
                  <a:cubicBezTo>
                    <a:pt x="673" y="55"/>
                    <a:pt x="530" y="1"/>
                    <a:pt x="3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128"/>
            <p:cNvSpPr/>
            <p:nvPr/>
          </p:nvSpPr>
          <p:spPr>
            <a:xfrm>
              <a:off x="1143178" y="2557840"/>
              <a:ext cx="21955" cy="21280"/>
            </a:xfrm>
            <a:custGeom>
              <a:avLst/>
              <a:gdLst/>
              <a:ahLst/>
              <a:cxnLst/>
              <a:rect l="l" t="t" r="r" b="b"/>
              <a:pathLst>
                <a:path w="845" h="819" extrusionOk="0">
                  <a:moveTo>
                    <a:pt x="486" y="1"/>
                  </a:moveTo>
                  <a:lnTo>
                    <a:pt x="100" y="387"/>
                  </a:lnTo>
                  <a:cubicBezTo>
                    <a:pt x="0" y="487"/>
                    <a:pt x="0" y="646"/>
                    <a:pt x="100" y="745"/>
                  </a:cubicBezTo>
                  <a:cubicBezTo>
                    <a:pt x="149" y="795"/>
                    <a:pt x="215" y="818"/>
                    <a:pt x="277" y="818"/>
                  </a:cubicBezTo>
                  <a:cubicBezTo>
                    <a:pt x="343" y="818"/>
                    <a:pt x="408" y="795"/>
                    <a:pt x="458" y="745"/>
                  </a:cubicBezTo>
                  <a:lnTo>
                    <a:pt x="844" y="359"/>
                  </a:lnTo>
                  <a:lnTo>
                    <a:pt x="4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128"/>
            <p:cNvSpPr/>
            <p:nvPr/>
          </p:nvSpPr>
          <p:spPr>
            <a:xfrm>
              <a:off x="1019891" y="2630669"/>
              <a:ext cx="115856" cy="115856"/>
            </a:xfrm>
            <a:custGeom>
              <a:avLst/>
              <a:gdLst/>
              <a:ahLst/>
              <a:cxnLst/>
              <a:rect l="l" t="t" r="r" b="b"/>
              <a:pathLst>
                <a:path w="4459" h="4459" extrusionOk="0">
                  <a:moveTo>
                    <a:pt x="2229" y="1"/>
                  </a:moveTo>
                  <a:cubicBezTo>
                    <a:pt x="999" y="1"/>
                    <a:pt x="1" y="999"/>
                    <a:pt x="1" y="2230"/>
                  </a:cubicBezTo>
                  <a:cubicBezTo>
                    <a:pt x="1" y="3460"/>
                    <a:pt x="999" y="4458"/>
                    <a:pt x="2229" y="4458"/>
                  </a:cubicBezTo>
                  <a:cubicBezTo>
                    <a:pt x="3460" y="4458"/>
                    <a:pt x="4458" y="3460"/>
                    <a:pt x="4458" y="2230"/>
                  </a:cubicBezTo>
                  <a:cubicBezTo>
                    <a:pt x="4458" y="999"/>
                    <a:pt x="3460" y="1"/>
                    <a:pt x="2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128"/>
            <p:cNvSpPr/>
            <p:nvPr/>
          </p:nvSpPr>
          <p:spPr>
            <a:xfrm>
              <a:off x="1067699" y="2630669"/>
              <a:ext cx="68048" cy="115856"/>
            </a:xfrm>
            <a:custGeom>
              <a:avLst/>
              <a:gdLst/>
              <a:ahLst/>
              <a:cxnLst/>
              <a:rect l="l" t="t" r="r" b="b"/>
              <a:pathLst>
                <a:path w="2619" h="4459" extrusionOk="0">
                  <a:moveTo>
                    <a:pt x="389" y="1"/>
                  </a:moveTo>
                  <a:cubicBezTo>
                    <a:pt x="256" y="1"/>
                    <a:pt x="126" y="11"/>
                    <a:pt x="0" y="35"/>
                  </a:cubicBezTo>
                  <a:cubicBezTo>
                    <a:pt x="1045" y="220"/>
                    <a:pt x="1837" y="1132"/>
                    <a:pt x="1837" y="2230"/>
                  </a:cubicBezTo>
                  <a:cubicBezTo>
                    <a:pt x="1837" y="3327"/>
                    <a:pt x="1045" y="4239"/>
                    <a:pt x="0" y="4424"/>
                  </a:cubicBezTo>
                  <a:cubicBezTo>
                    <a:pt x="126" y="4448"/>
                    <a:pt x="256" y="4458"/>
                    <a:pt x="389" y="4458"/>
                  </a:cubicBezTo>
                  <a:cubicBezTo>
                    <a:pt x="1620" y="4458"/>
                    <a:pt x="2618" y="3460"/>
                    <a:pt x="2618" y="2230"/>
                  </a:cubicBezTo>
                  <a:cubicBezTo>
                    <a:pt x="2618" y="999"/>
                    <a:pt x="1620"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128"/>
            <p:cNvSpPr/>
            <p:nvPr/>
          </p:nvSpPr>
          <p:spPr>
            <a:xfrm>
              <a:off x="1063333" y="2674137"/>
              <a:ext cx="28945" cy="28919"/>
            </a:xfrm>
            <a:custGeom>
              <a:avLst/>
              <a:gdLst/>
              <a:ahLst/>
              <a:cxnLst/>
              <a:rect l="l" t="t" r="r" b="b"/>
              <a:pathLst>
                <a:path w="1114" h="1113" extrusionOk="0">
                  <a:moveTo>
                    <a:pt x="557" y="0"/>
                  </a:moveTo>
                  <a:cubicBezTo>
                    <a:pt x="249" y="0"/>
                    <a:pt x="1" y="248"/>
                    <a:pt x="1" y="557"/>
                  </a:cubicBezTo>
                  <a:cubicBezTo>
                    <a:pt x="1" y="865"/>
                    <a:pt x="249" y="1113"/>
                    <a:pt x="557" y="1113"/>
                  </a:cubicBezTo>
                  <a:cubicBezTo>
                    <a:pt x="866" y="1113"/>
                    <a:pt x="1114" y="865"/>
                    <a:pt x="1114" y="557"/>
                  </a:cubicBezTo>
                  <a:cubicBezTo>
                    <a:pt x="1114" y="248"/>
                    <a:pt x="866"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3" name="Google Shape;10983;p128"/>
          <p:cNvGrpSpPr/>
          <p:nvPr/>
        </p:nvGrpSpPr>
        <p:grpSpPr>
          <a:xfrm>
            <a:off x="1634247" y="2471370"/>
            <a:ext cx="434479" cy="434453"/>
            <a:chOff x="1634247" y="2471370"/>
            <a:chExt cx="434479" cy="434453"/>
          </a:xfrm>
        </p:grpSpPr>
        <p:sp>
          <p:nvSpPr>
            <p:cNvPr id="10984" name="Google Shape;10984;p128"/>
            <p:cNvSpPr/>
            <p:nvPr/>
          </p:nvSpPr>
          <p:spPr>
            <a:xfrm>
              <a:off x="1693773" y="2805479"/>
              <a:ext cx="70828" cy="100344"/>
            </a:xfrm>
            <a:custGeom>
              <a:avLst/>
              <a:gdLst/>
              <a:ahLst/>
              <a:cxnLst/>
              <a:rect l="l" t="t" r="r" b="b"/>
              <a:pathLst>
                <a:path w="2726" h="3862" extrusionOk="0">
                  <a:moveTo>
                    <a:pt x="1053" y="0"/>
                  </a:moveTo>
                  <a:lnTo>
                    <a:pt x="1053" y="518"/>
                  </a:lnTo>
                  <a:lnTo>
                    <a:pt x="766" y="1383"/>
                  </a:lnTo>
                  <a:lnTo>
                    <a:pt x="837" y="1633"/>
                  </a:lnTo>
                  <a:lnTo>
                    <a:pt x="596" y="1884"/>
                  </a:lnTo>
                  <a:lnTo>
                    <a:pt x="61" y="3496"/>
                  </a:lnTo>
                  <a:cubicBezTo>
                    <a:pt x="1" y="3676"/>
                    <a:pt x="134" y="3862"/>
                    <a:pt x="325" y="3862"/>
                  </a:cubicBezTo>
                  <a:lnTo>
                    <a:pt x="1409" y="3862"/>
                  </a:lnTo>
                  <a:cubicBezTo>
                    <a:pt x="1529" y="3862"/>
                    <a:pt x="1636" y="3786"/>
                    <a:pt x="1673" y="3671"/>
                  </a:cubicBezTo>
                  <a:lnTo>
                    <a:pt x="2268" y="1884"/>
                  </a:lnTo>
                  <a:lnTo>
                    <a:pt x="2166" y="1633"/>
                  </a:lnTo>
                  <a:lnTo>
                    <a:pt x="2438" y="1380"/>
                  </a:lnTo>
                  <a:lnTo>
                    <a:pt x="2726" y="518"/>
                  </a:lnTo>
                  <a:lnTo>
                    <a:pt x="27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p128"/>
            <p:cNvSpPr/>
            <p:nvPr/>
          </p:nvSpPr>
          <p:spPr>
            <a:xfrm>
              <a:off x="1710272" y="2805479"/>
              <a:ext cx="54329" cy="100344"/>
            </a:xfrm>
            <a:custGeom>
              <a:avLst/>
              <a:gdLst/>
              <a:ahLst/>
              <a:cxnLst/>
              <a:rect l="l" t="t" r="r" b="b"/>
              <a:pathLst>
                <a:path w="2091" h="3862" extrusionOk="0">
                  <a:moveTo>
                    <a:pt x="1317" y="0"/>
                  </a:moveTo>
                  <a:lnTo>
                    <a:pt x="1317" y="518"/>
                  </a:lnTo>
                  <a:lnTo>
                    <a:pt x="264" y="3671"/>
                  </a:lnTo>
                  <a:cubicBezTo>
                    <a:pt x="228" y="3786"/>
                    <a:pt x="121" y="3862"/>
                    <a:pt x="0" y="3862"/>
                  </a:cubicBezTo>
                  <a:lnTo>
                    <a:pt x="774" y="3862"/>
                  </a:lnTo>
                  <a:cubicBezTo>
                    <a:pt x="894" y="3862"/>
                    <a:pt x="1001" y="3786"/>
                    <a:pt x="1038" y="3671"/>
                  </a:cubicBezTo>
                  <a:lnTo>
                    <a:pt x="1633" y="1884"/>
                  </a:lnTo>
                  <a:lnTo>
                    <a:pt x="1531" y="1633"/>
                  </a:lnTo>
                  <a:lnTo>
                    <a:pt x="1803" y="1380"/>
                  </a:lnTo>
                  <a:lnTo>
                    <a:pt x="2091" y="518"/>
                  </a:lnTo>
                  <a:lnTo>
                    <a:pt x="20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128"/>
            <p:cNvSpPr/>
            <p:nvPr/>
          </p:nvSpPr>
          <p:spPr>
            <a:xfrm>
              <a:off x="1709258" y="2841309"/>
              <a:ext cx="47886" cy="13147"/>
            </a:xfrm>
            <a:custGeom>
              <a:avLst/>
              <a:gdLst/>
              <a:ahLst/>
              <a:cxnLst/>
              <a:rect l="l" t="t" r="r" b="b"/>
              <a:pathLst>
                <a:path w="1843" h="506" extrusionOk="0">
                  <a:moveTo>
                    <a:pt x="170" y="1"/>
                  </a:moveTo>
                  <a:lnTo>
                    <a:pt x="0" y="505"/>
                  </a:lnTo>
                  <a:lnTo>
                    <a:pt x="1672" y="505"/>
                  </a:lnTo>
                  <a:lnTo>
                    <a:pt x="1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128"/>
            <p:cNvSpPr/>
            <p:nvPr/>
          </p:nvSpPr>
          <p:spPr>
            <a:xfrm>
              <a:off x="1938346" y="2805479"/>
              <a:ext cx="70828" cy="100344"/>
            </a:xfrm>
            <a:custGeom>
              <a:avLst/>
              <a:gdLst/>
              <a:ahLst/>
              <a:cxnLst/>
              <a:rect l="l" t="t" r="r" b="b"/>
              <a:pathLst>
                <a:path w="2726" h="3862" extrusionOk="0">
                  <a:moveTo>
                    <a:pt x="1" y="0"/>
                  </a:moveTo>
                  <a:lnTo>
                    <a:pt x="1" y="518"/>
                  </a:lnTo>
                  <a:lnTo>
                    <a:pt x="288" y="1380"/>
                  </a:lnTo>
                  <a:lnTo>
                    <a:pt x="604" y="1633"/>
                  </a:lnTo>
                  <a:lnTo>
                    <a:pt x="456" y="1884"/>
                  </a:lnTo>
                  <a:lnTo>
                    <a:pt x="1051" y="3671"/>
                  </a:lnTo>
                  <a:cubicBezTo>
                    <a:pt x="1090" y="3786"/>
                    <a:pt x="1195" y="3862"/>
                    <a:pt x="1315" y="3862"/>
                  </a:cubicBezTo>
                  <a:lnTo>
                    <a:pt x="2399" y="3862"/>
                  </a:lnTo>
                  <a:cubicBezTo>
                    <a:pt x="2590" y="3862"/>
                    <a:pt x="2726" y="3676"/>
                    <a:pt x="2666" y="3496"/>
                  </a:cubicBezTo>
                  <a:lnTo>
                    <a:pt x="2128" y="1884"/>
                  </a:lnTo>
                  <a:lnTo>
                    <a:pt x="1746" y="1633"/>
                  </a:lnTo>
                  <a:lnTo>
                    <a:pt x="1960" y="1380"/>
                  </a:lnTo>
                  <a:lnTo>
                    <a:pt x="1673" y="518"/>
                  </a:lnTo>
                  <a:lnTo>
                    <a:pt x="16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128"/>
            <p:cNvSpPr/>
            <p:nvPr/>
          </p:nvSpPr>
          <p:spPr>
            <a:xfrm>
              <a:off x="1961704" y="2805479"/>
              <a:ext cx="47470" cy="100344"/>
            </a:xfrm>
            <a:custGeom>
              <a:avLst/>
              <a:gdLst/>
              <a:ahLst/>
              <a:cxnLst/>
              <a:rect l="l" t="t" r="r" b="b"/>
              <a:pathLst>
                <a:path w="1827" h="3862" extrusionOk="0">
                  <a:moveTo>
                    <a:pt x="1" y="0"/>
                  </a:moveTo>
                  <a:lnTo>
                    <a:pt x="1" y="518"/>
                  </a:lnTo>
                  <a:lnTo>
                    <a:pt x="991" y="3496"/>
                  </a:lnTo>
                  <a:cubicBezTo>
                    <a:pt x="1051" y="3676"/>
                    <a:pt x="918" y="3862"/>
                    <a:pt x="727" y="3862"/>
                  </a:cubicBezTo>
                  <a:lnTo>
                    <a:pt x="1500" y="3862"/>
                  </a:lnTo>
                  <a:cubicBezTo>
                    <a:pt x="1691" y="3862"/>
                    <a:pt x="1827" y="3676"/>
                    <a:pt x="1767" y="3496"/>
                  </a:cubicBezTo>
                  <a:lnTo>
                    <a:pt x="1229" y="1884"/>
                  </a:lnTo>
                  <a:lnTo>
                    <a:pt x="847" y="1633"/>
                  </a:lnTo>
                  <a:lnTo>
                    <a:pt x="1061" y="1380"/>
                  </a:lnTo>
                  <a:lnTo>
                    <a:pt x="774" y="518"/>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128"/>
            <p:cNvSpPr/>
            <p:nvPr/>
          </p:nvSpPr>
          <p:spPr>
            <a:xfrm>
              <a:off x="1945829" y="2841309"/>
              <a:ext cx="47808" cy="13147"/>
            </a:xfrm>
            <a:custGeom>
              <a:avLst/>
              <a:gdLst/>
              <a:ahLst/>
              <a:cxnLst/>
              <a:rect l="l" t="t" r="r" b="b"/>
              <a:pathLst>
                <a:path w="1840" h="506" extrusionOk="0">
                  <a:moveTo>
                    <a:pt x="0" y="1"/>
                  </a:moveTo>
                  <a:lnTo>
                    <a:pt x="168" y="505"/>
                  </a:lnTo>
                  <a:lnTo>
                    <a:pt x="1840" y="505"/>
                  </a:lnTo>
                  <a:lnTo>
                    <a:pt x="16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128"/>
            <p:cNvSpPr/>
            <p:nvPr/>
          </p:nvSpPr>
          <p:spPr>
            <a:xfrm>
              <a:off x="1815891" y="2812390"/>
              <a:ext cx="13199" cy="42066"/>
            </a:xfrm>
            <a:custGeom>
              <a:avLst/>
              <a:gdLst/>
              <a:ahLst/>
              <a:cxnLst/>
              <a:rect l="l" t="t" r="r" b="b"/>
              <a:pathLst>
                <a:path w="508" h="1619" extrusionOk="0">
                  <a:moveTo>
                    <a:pt x="254" y="1"/>
                  </a:moveTo>
                  <a:cubicBezTo>
                    <a:pt x="116" y="1"/>
                    <a:pt x="1" y="113"/>
                    <a:pt x="1" y="252"/>
                  </a:cubicBezTo>
                  <a:lnTo>
                    <a:pt x="1" y="1367"/>
                  </a:lnTo>
                  <a:cubicBezTo>
                    <a:pt x="1" y="1506"/>
                    <a:pt x="116" y="1618"/>
                    <a:pt x="254" y="1618"/>
                  </a:cubicBezTo>
                  <a:cubicBezTo>
                    <a:pt x="393" y="1618"/>
                    <a:pt x="508" y="1506"/>
                    <a:pt x="508" y="1367"/>
                  </a:cubicBezTo>
                  <a:lnTo>
                    <a:pt x="508" y="252"/>
                  </a:lnTo>
                  <a:cubicBezTo>
                    <a:pt x="508" y="113"/>
                    <a:pt x="393"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128"/>
            <p:cNvSpPr/>
            <p:nvPr/>
          </p:nvSpPr>
          <p:spPr>
            <a:xfrm>
              <a:off x="1873858" y="2812390"/>
              <a:ext cx="13147" cy="42066"/>
            </a:xfrm>
            <a:custGeom>
              <a:avLst/>
              <a:gdLst/>
              <a:ahLst/>
              <a:cxnLst/>
              <a:rect l="l" t="t" r="r" b="b"/>
              <a:pathLst>
                <a:path w="506" h="1619" extrusionOk="0">
                  <a:moveTo>
                    <a:pt x="252" y="1"/>
                  </a:moveTo>
                  <a:cubicBezTo>
                    <a:pt x="113" y="1"/>
                    <a:pt x="1" y="113"/>
                    <a:pt x="1" y="252"/>
                  </a:cubicBezTo>
                  <a:lnTo>
                    <a:pt x="1" y="1367"/>
                  </a:lnTo>
                  <a:cubicBezTo>
                    <a:pt x="1" y="1506"/>
                    <a:pt x="113" y="1618"/>
                    <a:pt x="252" y="1618"/>
                  </a:cubicBezTo>
                  <a:cubicBezTo>
                    <a:pt x="393" y="1618"/>
                    <a:pt x="505" y="1506"/>
                    <a:pt x="505" y="1367"/>
                  </a:cubicBezTo>
                  <a:lnTo>
                    <a:pt x="505" y="252"/>
                  </a:lnTo>
                  <a:cubicBezTo>
                    <a:pt x="505" y="113"/>
                    <a:pt x="393"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128"/>
            <p:cNvSpPr/>
            <p:nvPr/>
          </p:nvSpPr>
          <p:spPr>
            <a:xfrm>
              <a:off x="1793494" y="2847908"/>
              <a:ext cx="115908" cy="28945"/>
            </a:xfrm>
            <a:custGeom>
              <a:avLst/>
              <a:gdLst/>
              <a:ahLst/>
              <a:cxnLst/>
              <a:rect l="l" t="t" r="r" b="b"/>
              <a:pathLst>
                <a:path w="4461" h="1114" extrusionOk="0">
                  <a:moveTo>
                    <a:pt x="262" y="0"/>
                  </a:moveTo>
                  <a:cubicBezTo>
                    <a:pt x="118" y="0"/>
                    <a:pt x="1" y="118"/>
                    <a:pt x="1" y="262"/>
                  </a:cubicBezTo>
                  <a:lnTo>
                    <a:pt x="1" y="852"/>
                  </a:lnTo>
                  <a:cubicBezTo>
                    <a:pt x="1" y="998"/>
                    <a:pt x="118" y="1113"/>
                    <a:pt x="262" y="1113"/>
                  </a:cubicBezTo>
                  <a:lnTo>
                    <a:pt x="4199" y="1113"/>
                  </a:lnTo>
                  <a:cubicBezTo>
                    <a:pt x="4343" y="1113"/>
                    <a:pt x="4460" y="998"/>
                    <a:pt x="4460" y="852"/>
                  </a:cubicBezTo>
                  <a:lnTo>
                    <a:pt x="4460" y="262"/>
                  </a:lnTo>
                  <a:cubicBezTo>
                    <a:pt x="4460" y="118"/>
                    <a:pt x="4343" y="0"/>
                    <a:pt x="4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128"/>
            <p:cNvSpPr/>
            <p:nvPr/>
          </p:nvSpPr>
          <p:spPr>
            <a:xfrm>
              <a:off x="1882276" y="2847908"/>
              <a:ext cx="27126" cy="28945"/>
            </a:xfrm>
            <a:custGeom>
              <a:avLst/>
              <a:gdLst/>
              <a:ahLst/>
              <a:cxnLst/>
              <a:rect l="l" t="t" r="r" b="b"/>
              <a:pathLst>
                <a:path w="1044" h="1114" extrusionOk="0">
                  <a:moveTo>
                    <a:pt x="1" y="0"/>
                  </a:moveTo>
                  <a:cubicBezTo>
                    <a:pt x="150" y="0"/>
                    <a:pt x="270" y="121"/>
                    <a:pt x="270" y="269"/>
                  </a:cubicBezTo>
                  <a:lnTo>
                    <a:pt x="270" y="844"/>
                  </a:lnTo>
                  <a:cubicBezTo>
                    <a:pt x="270" y="993"/>
                    <a:pt x="150" y="1113"/>
                    <a:pt x="1" y="1113"/>
                  </a:cubicBezTo>
                  <a:lnTo>
                    <a:pt x="782" y="1113"/>
                  </a:lnTo>
                  <a:cubicBezTo>
                    <a:pt x="926" y="1113"/>
                    <a:pt x="1043" y="998"/>
                    <a:pt x="1043" y="852"/>
                  </a:cubicBezTo>
                  <a:lnTo>
                    <a:pt x="1043" y="262"/>
                  </a:lnTo>
                  <a:cubicBezTo>
                    <a:pt x="1043" y="118"/>
                    <a:pt x="926" y="0"/>
                    <a:pt x="7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128"/>
            <p:cNvSpPr/>
            <p:nvPr/>
          </p:nvSpPr>
          <p:spPr>
            <a:xfrm>
              <a:off x="1829739" y="2471370"/>
              <a:ext cx="43469" cy="49107"/>
            </a:xfrm>
            <a:custGeom>
              <a:avLst/>
              <a:gdLst/>
              <a:ahLst/>
              <a:cxnLst/>
              <a:rect l="l" t="t" r="r" b="b"/>
              <a:pathLst>
                <a:path w="1673" h="1890" extrusionOk="0">
                  <a:moveTo>
                    <a:pt x="262" y="0"/>
                  </a:moveTo>
                  <a:cubicBezTo>
                    <a:pt x="116" y="0"/>
                    <a:pt x="1" y="118"/>
                    <a:pt x="1" y="261"/>
                  </a:cubicBezTo>
                  <a:lnTo>
                    <a:pt x="1" y="1889"/>
                  </a:lnTo>
                  <a:lnTo>
                    <a:pt x="1673" y="1889"/>
                  </a:lnTo>
                  <a:lnTo>
                    <a:pt x="1673" y="261"/>
                  </a:lnTo>
                  <a:cubicBezTo>
                    <a:pt x="1673" y="118"/>
                    <a:pt x="1555"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128"/>
            <p:cNvSpPr/>
            <p:nvPr/>
          </p:nvSpPr>
          <p:spPr>
            <a:xfrm>
              <a:off x="1846108" y="2471370"/>
              <a:ext cx="27100" cy="49107"/>
            </a:xfrm>
            <a:custGeom>
              <a:avLst/>
              <a:gdLst/>
              <a:ahLst/>
              <a:cxnLst/>
              <a:rect l="l" t="t" r="r" b="b"/>
              <a:pathLst>
                <a:path w="1043" h="1890" extrusionOk="0">
                  <a:moveTo>
                    <a:pt x="0" y="0"/>
                  </a:moveTo>
                  <a:cubicBezTo>
                    <a:pt x="147" y="0"/>
                    <a:pt x="269" y="120"/>
                    <a:pt x="269" y="269"/>
                  </a:cubicBezTo>
                  <a:lnTo>
                    <a:pt x="269" y="1889"/>
                  </a:lnTo>
                  <a:lnTo>
                    <a:pt x="1043" y="1889"/>
                  </a:ln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128"/>
            <p:cNvSpPr/>
            <p:nvPr/>
          </p:nvSpPr>
          <p:spPr>
            <a:xfrm>
              <a:off x="1634247" y="2514813"/>
              <a:ext cx="434479" cy="304125"/>
            </a:xfrm>
            <a:custGeom>
              <a:avLst/>
              <a:gdLst/>
              <a:ahLst/>
              <a:cxnLst/>
              <a:rect l="l" t="t" r="r" b="b"/>
              <a:pathLst>
                <a:path w="16722" h="11705" extrusionOk="0">
                  <a:moveTo>
                    <a:pt x="1045" y="0"/>
                  </a:moveTo>
                  <a:cubicBezTo>
                    <a:pt x="468" y="0"/>
                    <a:pt x="0" y="468"/>
                    <a:pt x="0" y="1045"/>
                  </a:cubicBezTo>
                  <a:lnTo>
                    <a:pt x="0" y="10660"/>
                  </a:lnTo>
                  <a:cubicBezTo>
                    <a:pt x="0" y="11237"/>
                    <a:pt x="468" y="11705"/>
                    <a:pt x="1045" y="11705"/>
                  </a:cubicBezTo>
                  <a:lnTo>
                    <a:pt x="15676" y="11705"/>
                  </a:lnTo>
                  <a:cubicBezTo>
                    <a:pt x="16254" y="11705"/>
                    <a:pt x="16721" y="11237"/>
                    <a:pt x="16721" y="10660"/>
                  </a:cubicBezTo>
                  <a:lnTo>
                    <a:pt x="16721" y="1045"/>
                  </a:lnTo>
                  <a:cubicBezTo>
                    <a:pt x="16721" y="468"/>
                    <a:pt x="16254" y="0"/>
                    <a:pt x="15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128"/>
            <p:cNvSpPr/>
            <p:nvPr/>
          </p:nvSpPr>
          <p:spPr>
            <a:xfrm>
              <a:off x="1663165" y="2543783"/>
              <a:ext cx="376564" cy="246184"/>
            </a:xfrm>
            <a:custGeom>
              <a:avLst/>
              <a:gdLst/>
              <a:ahLst/>
              <a:cxnLst/>
              <a:rect l="l" t="t" r="r" b="b"/>
              <a:pathLst>
                <a:path w="14493" h="9475" extrusionOk="0">
                  <a:moveTo>
                    <a:pt x="262" y="1"/>
                  </a:moveTo>
                  <a:cubicBezTo>
                    <a:pt x="118" y="1"/>
                    <a:pt x="0" y="118"/>
                    <a:pt x="0" y="262"/>
                  </a:cubicBezTo>
                  <a:lnTo>
                    <a:pt x="0" y="9213"/>
                  </a:lnTo>
                  <a:cubicBezTo>
                    <a:pt x="0" y="9359"/>
                    <a:pt x="118" y="9474"/>
                    <a:pt x="262" y="9474"/>
                  </a:cubicBezTo>
                  <a:lnTo>
                    <a:pt x="14231" y="9474"/>
                  </a:lnTo>
                  <a:cubicBezTo>
                    <a:pt x="14375" y="9474"/>
                    <a:pt x="14493" y="9359"/>
                    <a:pt x="14493" y="9213"/>
                  </a:cubicBezTo>
                  <a:lnTo>
                    <a:pt x="14493" y="262"/>
                  </a:lnTo>
                  <a:cubicBezTo>
                    <a:pt x="14493" y="118"/>
                    <a:pt x="14375" y="1"/>
                    <a:pt x="14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128"/>
            <p:cNvSpPr/>
            <p:nvPr/>
          </p:nvSpPr>
          <p:spPr>
            <a:xfrm>
              <a:off x="1716378" y="2616898"/>
              <a:ext cx="83456" cy="100007"/>
            </a:xfrm>
            <a:custGeom>
              <a:avLst/>
              <a:gdLst/>
              <a:ahLst/>
              <a:cxnLst/>
              <a:rect l="l" t="t" r="r" b="b"/>
              <a:pathLst>
                <a:path w="3212" h="3849" extrusionOk="0">
                  <a:moveTo>
                    <a:pt x="1613" y="826"/>
                  </a:moveTo>
                  <a:lnTo>
                    <a:pt x="2253" y="2522"/>
                  </a:lnTo>
                  <a:lnTo>
                    <a:pt x="965" y="2522"/>
                  </a:lnTo>
                  <a:lnTo>
                    <a:pt x="1613" y="826"/>
                  </a:lnTo>
                  <a:close/>
                  <a:moveTo>
                    <a:pt x="1613" y="1"/>
                  </a:moveTo>
                  <a:cubicBezTo>
                    <a:pt x="1479" y="1"/>
                    <a:pt x="1359" y="79"/>
                    <a:pt x="1310" y="204"/>
                  </a:cubicBezTo>
                  <a:cubicBezTo>
                    <a:pt x="1307" y="204"/>
                    <a:pt x="1307" y="207"/>
                    <a:pt x="1307" y="210"/>
                  </a:cubicBezTo>
                  <a:lnTo>
                    <a:pt x="50" y="3507"/>
                  </a:lnTo>
                  <a:cubicBezTo>
                    <a:pt x="1" y="3637"/>
                    <a:pt x="66" y="3781"/>
                    <a:pt x="197" y="3831"/>
                  </a:cubicBezTo>
                  <a:cubicBezTo>
                    <a:pt x="225" y="3844"/>
                    <a:pt x="257" y="3849"/>
                    <a:pt x="285" y="3849"/>
                  </a:cubicBezTo>
                  <a:cubicBezTo>
                    <a:pt x="387" y="3849"/>
                    <a:pt x="484" y="3786"/>
                    <a:pt x="523" y="3684"/>
                  </a:cubicBezTo>
                  <a:lnTo>
                    <a:pt x="774" y="3026"/>
                  </a:lnTo>
                  <a:lnTo>
                    <a:pt x="2443" y="3026"/>
                  </a:lnTo>
                  <a:lnTo>
                    <a:pt x="2692" y="3684"/>
                  </a:lnTo>
                  <a:cubicBezTo>
                    <a:pt x="2730" y="3785"/>
                    <a:pt x="2825" y="3847"/>
                    <a:pt x="2926" y="3847"/>
                  </a:cubicBezTo>
                  <a:cubicBezTo>
                    <a:pt x="2956" y="3847"/>
                    <a:pt x="2986" y="3842"/>
                    <a:pt x="3016" y="3831"/>
                  </a:cubicBezTo>
                  <a:cubicBezTo>
                    <a:pt x="3146" y="3784"/>
                    <a:pt x="3212" y="3637"/>
                    <a:pt x="3162" y="3507"/>
                  </a:cubicBezTo>
                  <a:lnTo>
                    <a:pt x="1918" y="210"/>
                  </a:lnTo>
                  <a:lnTo>
                    <a:pt x="1916" y="202"/>
                  </a:lnTo>
                  <a:cubicBezTo>
                    <a:pt x="1866" y="79"/>
                    <a:pt x="1746" y="1"/>
                    <a:pt x="16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128"/>
            <p:cNvSpPr/>
            <p:nvPr/>
          </p:nvSpPr>
          <p:spPr>
            <a:xfrm>
              <a:off x="1817242" y="2616898"/>
              <a:ext cx="66229" cy="100007"/>
            </a:xfrm>
            <a:custGeom>
              <a:avLst/>
              <a:gdLst/>
              <a:ahLst/>
              <a:cxnLst/>
              <a:rect l="l" t="t" r="r" b="b"/>
              <a:pathLst>
                <a:path w="2549" h="3849" extrusionOk="0">
                  <a:moveTo>
                    <a:pt x="1226" y="505"/>
                  </a:moveTo>
                  <a:cubicBezTo>
                    <a:pt x="1511" y="505"/>
                    <a:pt x="1744" y="735"/>
                    <a:pt x="1744" y="1022"/>
                  </a:cubicBezTo>
                  <a:cubicBezTo>
                    <a:pt x="1744" y="1307"/>
                    <a:pt x="1511" y="1539"/>
                    <a:pt x="1226" y="1539"/>
                  </a:cubicBezTo>
                  <a:lnTo>
                    <a:pt x="505" y="1539"/>
                  </a:lnTo>
                  <a:lnTo>
                    <a:pt x="505" y="505"/>
                  </a:lnTo>
                  <a:close/>
                  <a:moveTo>
                    <a:pt x="1394" y="2044"/>
                  </a:moveTo>
                  <a:cubicBezTo>
                    <a:pt x="1751" y="2044"/>
                    <a:pt x="2041" y="2334"/>
                    <a:pt x="2041" y="2692"/>
                  </a:cubicBezTo>
                  <a:cubicBezTo>
                    <a:pt x="2041" y="3050"/>
                    <a:pt x="1751" y="3340"/>
                    <a:pt x="1394" y="3340"/>
                  </a:cubicBezTo>
                  <a:cubicBezTo>
                    <a:pt x="1234" y="3340"/>
                    <a:pt x="790" y="3342"/>
                    <a:pt x="505" y="3342"/>
                  </a:cubicBezTo>
                  <a:lnTo>
                    <a:pt x="505" y="2046"/>
                  </a:lnTo>
                  <a:cubicBezTo>
                    <a:pt x="615" y="2044"/>
                    <a:pt x="746" y="2044"/>
                    <a:pt x="868" y="2044"/>
                  </a:cubicBezTo>
                  <a:close/>
                  <a:moveTo>
                    <a:pt x="254" y="1"/>
                  </a:moveTo>
                  <a:cubicBezTo>
                    <a:pt x="113" y="1"/>
                    <a:pt x="1" y="113"/>
                    <a:pt x="1" y="251"/>
                  </a:cubicBezTo>
                  <a:lnTo>
                    <a:pt x="1" y="1793"/>
                  </a:lnTo>
                  <a:lnTo>
                    <a:pt x="1" y="3596"/>
                  </a:lnTo>
                  <a:cubicBezTo>
                    <a:pt x="1" y="3663"/>
                    <a:pt x="27" y="3726"/>
                    <a:pt x="77" y="3776"/>
                  </a:cubicBezTo>
                  <a:cubicBezTo>
                    <a:pt x="124" y="3823"/>
                    <a:pt x="186" y="3849"/>
                    <a:pt x="254" y="3849"/>
                  </a:cubicBezTo>
                  <a:cubicBezTo>
                    <a:pt x="265" y="3849"/>
                    <a:pt x="1151" y="3844"/>
                    <a:pt x="1394" y="3844"/>
                  </a:cubicBezTo>
                  <a:cubicBezTo>
                    <a:pt x="2031" y="3844"/>
                    <a:pt x="2548" y="3326"/>
                    <a:pt x="2548" y="2692"/>
                  </a:cubicBezTo>
                  <a:cubicBezTo>
                    <a:pt x="2548" y="2271"/>
                    <a:pt x="2321" y="1905"/>
                    <a:pt x="1987" y="1701"/>
                  </a:cubicBezTo>
                  <a:cubicBezTo>
                    <a:pt x="2149" y="1521"/>
                    <a:pt x="2248" y="1283"/>
                    <a:pt x="2248" y="1022"/>
                  </a:cubicBezTo>
                  <a:cubicBezTo>
                    <a:pt x="2248" y="458"/>
                    <a:pt x="1788" y="1"/>
                    <a:pt x="1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p128"/>
            <p:cNvSpPr/>
            <p:nvPr/>
          </p:nvSpPr>
          <p:spPr>
            <a:xfrm>
              <a:off x="1901711" y="2616898"/>
              <a:ext cx="84729" cy="100007"/>
            </a:xfrm>
            <a:custGeom>
              <a:avLst/>
              <a:gdLst/>
              <a:ahLst/>
              <a:cxnLst/>
              <a:rect l="l" t="t" r="r" b="b"/>
              <a:pathLst>
                <a:path w="3261" h="3849" extrusionOk="0">
                  <a:moveTo>
                    <a:pt x="1926" y="1"/>
                  </a:moveTo>
                  <a:cubicBezTo>
                    <a:pt x="865" y="1"/>
                    <a:pt x="0" y="863"/>
                    <a:pt x="0" y="1923"/>
                  </a:cubicBezTo>
                  <a:cubicBezTo>
                    <a:pt x="0" y="2984"/>
                    <a:pt x="865" y="3849"/>
                    <a:pt x="1926" y="3849"/>
                  </a:cubicBezTo>
                  <a:cubicBezTo>
                    <a:pt x="2344" y="3849"/>
                    <a:pt x="2720" y="3711"/>
                    <a:pt x="3010" y="3452"/>
                  </a:cubicBezTo>
                  <a:cubicBezTo>
                    <a:pt x="3067" y="3402"/>
                    <a:pt x="3122" y="3345"/>
                    <a:pt x="3172" y="3285"/>
                  </a:cubicBezTo>
                  <a:cubicBezTo>
                    <a:pt x="3261" y="3180"/>
                    <a:pt x="3248" y="3021"/>
                    <a:pt x="3141" y="2929"/>
                  </a:cubicBezTo>
                  <a:cubicBezTo>
                    <a:pt x="3093" y="2890"/>
                    <a:pt x="3036" y="2871"/>
                    <a:pt x="2979" y="2871"/>
                  </a:cubicBezTo>
                  <a:cubicBezTo>
                    <a:pt x="2907" y="2871"/>
                    <a:pt x="2835" y="2902"/>
                    <a:pt x="2785" y="2961"/>
                  </a:cubicBezTo>
                  <a:cubicBezTo>
                    <a:pt x="2751" y="3002"/>
                    <a:pt x="2715" y="3042"/>
                    <a:pt x="2675" y="3076"/>
                  </a:cubicBezTo>
                  <a:cubicBezTo>
                    <a:pt x="2474" y="3253"/>
                    <a:pt x="2223" y="3345"/>
                    <a:pt x="1926" y="3345"/>
                  </a:cubicBezTo>
                  <a:cubicBezTo>
                    <a:pt x="1142" y="3345"/>
                    <a:pt x="504" y="2707"/>
                    <a:pt x="504" y="1923"/>
                  </a:cubicBezTo>
                  <a:cubicBezTo>
                    <a:pt x="504" y="1140"/>
                    <a:pt x="1142" y="505"/>
                    <a:pt x="1926" y="505"/>
                  </a:cubicBezTo>
                  <a:cubicBezTo>
                    <a:pt x="2210" y="505"/>
                    <a:pt x="2485" y="588"/>
                    <a:pt x="2720" y="745"/>
                  </a:cubicBezTo>
                  <a:cubicBezTo>
                    <a:pt x="2763" y="775"/>
                    <a:pt x="2813" y="789"/>
                    <a:pt x="2862" y="789"/>
                  </a:cubicBezTo>
                  <a:cubicBezTo>
                    <a:pt x="2942" y="789"/>
                    <a:pt x="3021" y="750"/>
                    <a:pt x="3070" y="677"/>
                  </a:cubicBezTo>
                  <a:cubicBezTo>
                    <a:pt x="3146" y="562"/>
                    <a:pt x="3117" y="406"/>
                    <a:pt x="3002" y="327"/>
                  </a:cubicBezTo>
                  <a:cubicBezTo>
                    <a:pt x="2683" y="113"/>
                    <a:pt x="2310" y="1"/>
                    <a:pt x="19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128"/>
            <p:cNvSpPr/>
            <p:nvPr/>
          </p:nvSpPr>
          <p:spPr>
            <a:xfrm>
              <a:off x="2020555" y="2514813"/>
              <a:ext cx="48172" cy="304125"/>
            </a:xfrm>
            <a:custGeom>
              <a:avLst/>
              <a:gdLst/>
              <a:ahLst/>
              <a:cxnLst/>
              <a:rect l="l" t="t" r="r" b="b"/>
              <a:pathLst>
                <a:path w="1854" h="11705" extrusionOk="0">
                  <a:moveTo>
                    <a:pt x="1" y="0"/>
                  </a:moveTo>
                  <a:cubicBezTo>
                    <a:pt x="597" y="0"/>
                    <a:pt x="1080" y="484"/>
                    <a:pt x="1080" y="1077"/>
                  </a:cubicBezTo>
                  <a:lnTo>
                    <a:pt x="1080" y="10628"/>
                  </a:lnTo>
                  <a:cubicBezTo>
                    <a:pt x="1080" y="11224"/>
                    <a:pt x="597" y="11705"/>
                    <a:pt x="1" y="11705"/>
                  </a:cubicBezTo>
                  <a:lnTo>
                    <a:pt x="777" y="11705"/>
                  </a:lnTo>
                  <a:cubicBezTo>
                    <a:pt x="1370" y="11705"/>
                    <a:pt x="1853" y="11224"/>
                    <a:pt x="1853" y="10628"/>
                  </a:cubicBezTo>
                  <a:lnTo>
                    <a:pt x="1853" y="1077"/>
                  </a:lnTo>
                  <a:cubicBezTo>
                    <a:pt x="1853" y="484"/>
                    <a:pt x="137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128"/>
            <p:cNvSpPr/>
            <p:nvPr/>
          </p:nvSpPr>
          <p:spPr>
            <a:xfrm>
              <a:off x="2012630" y="2543783"/>
              <a:ext cx="27100" cy="246184"/>
            </a:xfrm>
            <a:custGeom>
              <a:avLst/>
              <a:gdLst/>
              <a:ahLst/>
              <a:cxnLst/>
              <a:rect l="l" t="t" r="r" b="b"/>
              <a:pathLst>
                <a:path w="1043" h="9475" extrusionOk="0">
                  <a:moveTo>
                    <a:pt x="0" y="1"/>
                  </a:moveTo>
                  <a:cubicBezTo>
                    <a:pt x="149" y="1"/>
                    <a:pt x="269" y="121"/>
                    <a:pt x="269" y="270"/>
                  </a:cubicBezTo>
                  <a:lnTo>
                    <a:pt x="269" y="9205"/>
                  </a:lnTo>
                  <a:cubicBezTo>
                    <a:pt x="269" y="9354"/>
                    <a:pt x="149" y="9474"/>
                    <a:pt x="0" y="9474"/>
                  </a:cubicBezTo>
                  <a:lnTo>
                    <a:pt x="774" y="9474"/>
                  </a:lnTo>
                  <a:cubicBezTo>
                    <a:pt x="922" y="9474"/>
                    <a:pt x="1043" y="9354"/>
                    <a:pt x="1043" y="9205"/>
                  </a:cubicBezTo>
                  <a:lnTo>
                    <a:pt x="1043" y="270"/>
                  </a:lnTo>
                  <a:cubicBezTo>
                    <a:pt x="1043" y="121"/>
                    <a:pt x="922"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3" name="Google Shape;11003;p128"/>
          <p:cNvGrpSpPr/>
          <p:nvPr/>
        </p:nvGrpSpPr>
        <p:grpSpPr>
          <a:xfrm>
            <a:off x="2407824" y="2471370"/>
            <a:ext cx="434479" cy="434453"/>
            <a:chOff x="2407824" y="2471370"/>
            <a:chExt cx="434479" cy="434453"/>
          </a:xfrm>
        </p:grpSpPr>
        <p:sp>
          <p:nvSpPr>
            <p:cNvPr id="11004" name="Google Shape;11004;p128"/>
            <p:cNvSpPr/>
            <p:nvPr/>
          </p:nvSpPr>
          <p:spPr>
            <a:xfrm>
              <a:off x="2742894" y="2539912"/>
              <a:ext cx="77688" cy="151348"/>
            </a:xfrm>
            <a:custGeom>
              <a:avLst/>
              <a:gdLst/>
              <a:ahLst/>
              <a:cxnLst/>
              <a:rect l="l" t="t" r="r" b="b"/>
              <a:pathLst>
                <a:path w="2990" h="5825" extrusionOk="0">
                  <a:moveTo>
                    <a:pt x="1" y="1"/>
                  </a:moveTo>
                  <a:lnTo>
                    <a:pt x="1" y="1190"/>
                  </a:lnTo>
                  <a:cubicBezTo>
                    <a:pt x="824" y="2198"/>
                    <a:pt x="1318" y="3486"/>
                    <a:pt x="1318" y="4886"/>
                  </a:cubicBezTo>
                  <a:lnTo>
                    <a:pt x="1318" y="5824"/>
                  </a:lnTo>
                  <a:lnTo>
                    <a:pt x="2990" y="5824"/>
                  </a:lnTo>
                  <a:lnTo>
                    <a:pt x="2990" y="4886"/>
                  </a:lnTo>
                  <a:cubicBezTo>
                    <a:pt x="2990" y="3076"/>
                    <a:pt x="2355" y="1362"/>
                    <a:pt x="1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128"/>
            <p:cNvSpPr/>
            <p:nvPr/>
          </p:nvSpPr>
          <p:spPr>
            <a:xfrm>
              <a:off x="2753911" y="2539912"/>
              <a:ext cx="66671" cy="151348"/>
            </a:xfrm>
            <a:custGeom>
              <a:avLst/>
              <a:gdLst/>
              <a:ahLst/>
              <a:cxnLst/>
              <a:rect l="l" t="t" r="r" b="b"/>
              <a:pathLst>
                <a:path w="2566" h="5825" extrusionOk="0">
                  <a:moveTo>
                    <a:pt x="0" y="1"/>
                  </a:moveTo>
                  <a:cubicBezTo>
                    <a:pt x="1168" y="1362"/>
                    <a:pt x="1803" y="3076"/>
                    <a:pt x="1803" y="4886"/>
                  </a:cubicBezTo>
                  <a:lnTo>
                    <a:pt x="1803" y="5824"/>
                  </a:lnTo>
                  <a:lnTo>
                    <a:pt x="2566" y="5824"/>
                  </a:lnTo>
                  <a:lnTo>
                    <a:pt x="2566" y="4886"/>
                  </a:lnTo>
                  <a:cubicBezTo>
                    <a:pt x="2566" y="3076"/>
                    <a:pt x="1931" y="1362"/>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128"/>
            <p:cNvSpPr/>
            <p:nvPr/>
          </p:nvSpPr>
          <p:spPr>
            <a:xfrm>
              <a:off x="2429571" y="2538431"/>
              <a:ext cx="77740" cy="152829"/>
            </a:xfrm>
            <a:custGeom>
              <a:avLst/>
              <a:gdLst/>
              <a:ahLst/>
              <a:cxnLst/>
              <a:rect l="l" t="t" r="r" b="b"/>
              <a:pathLst>
                <a:path w="2992" h="5882" extrusionOk="0">
                  <a:moveTo>
                    <a:pt x="2892" y="0"/>
                  </a:moveTo>
                  <a:cubicBezTo>
                    <a:pt x="2858" y="0"/>
                    <a:pt x="1803" y="58"/>
                    <a:pt x="1803" y="58"/>
                  </a:cubicBezTo>
                  <a:cubicBezTo>
                    <a:pt x="638" y="1419"/>
                    <a:pt x="0" y="3133"/>
                    <a:pt x="0" y="4943"/>
                  </a:cubicBezTo>
                  <a:lnTo>
                    <a:pt x="0" y="5881"/>
                  </a:lnTo>
                  <a:lnTo>
                    <a:pt x="1672" y="5881"/>
                  </a:lnTo>
                  <a:lnTo>
                    <a:pt x="1672" y="4943"/>
                  </a:lnTo>
                  <a:cubicBezTo>
                    <a:pt x="1672" y="3543"/>
                    <a:pt x="2169" y="2255"/>
                    <a:pt x="2991" y="1247"/>
                  </a:cubicBezTo>
                  <a:cubicBezTo>
                    <a:pt x="2991" y="1247"/>
                    <a:pt x="2924" y="0"/>
                    <a:pt x="2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128"/>
            <p:cNvSpPr/>
            <p:nvPr/>
          </p:nvSpPr>
          <p:spPr>
            <a:xfrm>
              <a:off x="2510143" y="2558255"/>
              <a:ext cx="205444" cy="231712"/>
            </a:xfrm>
            <a:custGeom>
              <a:avLst/>
              <a:gdLst/>
              <a:ahLst/>
              <a:cxnLst/>
              <a:rect l="l" t="t" r="r" b="b"/>
              <a:pathLst>
                <a:path w="7907" h="8918" extrusionOk="0">
                  <a:moveTo>
                    <a:pt x="4423" y="0"/>
                  </a:moveTo>
                  <a:cubicBezTo>
                    <a:pt x="3015" y="0"/>
                    <a:pt x="1761" y="653"/>
                    <a:pt x="943" y="1672"/>
                  </a:cubicBezTo>
                  <a:lnTo>
                    <a:pt x="0" y="5017"/>
                  </a:lnTo>
                  <a:cubicBezTo>
                    <a:pt x="275" y="7216"/>
                    <a:pt x="2150" y="8917"/>
                    <a:pt x="4423" y="8917"/>
                  </a:cubicBezTo>
                  <a:cubicBezTo>
                    <a:pt x="5832" y="8917"/>
                    <a:pt x="7086" y="8267"/>
                    <a:pt x="7903" y="7248"/>
                  </a:cubicBezTo>
                  <a:lnTo>
                    <a:pt x="7906" y="1672"/>
                  </a:lnTo>
                  <a:cubicBezTo>
                    <a:pt x="7088" y="653"/>
                    <a:pt x="5832" y="0"/>
                    <a:pt x="4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p128"/>
            <p:cNvSpPr/>
            <p:nvPr/>
          </p:nvSpPr>
          <p:spPr>
            <a:xfrm>
              <a:off x="2567149" y="2717580"/>
              <a:ext cx="50744" cy="28945"/>
            </a:xfrm>
            <a:custGeom>
              <a:avLst/>
              <a:gdLst/>
              <a:ahLst/>
              <a:cxnLst/>
              <a:rect l="l" t="t" r="r" b="b"/>
              <a:pathLst>
                <a:path w="1953" h="1114" extrusionOk="0">
                  <a:moveTo>
                    <a:pt x="557" y="0"/>
                  </a:moveTo>
                  <a:cubicBezTo>
                    <a:pt x="252" y="0"/>
                    <a:pt x="1" y="248"/>
                    <a:pt x="1" y="557"/>
                  </a:cubicBezTo>
                  <a:cubicBezTo>
                    <a:pt x="1" y="865"/>
                    <a:pt x="252" y="1113"/>
                    <a:pt x="557" y="1113"/>
                  </a:cubicBezTo>
                  <a:lnTo>
                    <a:pt x="1393" y="1113"/>
                  </a:lnTo>
                  <a:cubicBezTo>
                    <a:pt x="1702" y="1113"/>
                    <a:pt x="1952" y="865"/>
                    <a:pt x="1952" y="557"/>
                  </a:cubicBezTo>
                  <a:cubicBezTo>
                    <a:pt x="1952" y="248"/>
                    <a:pt x="1702" y="0"/>
                    <a:pt x="1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128"/>
            <p:cNvSpPr/>
            <p:nvPr/>
          </p:nvSpPr>
          <p:spPr>
            <a:xfrm>
              <a:off x="2615008" y="2558255"/>
              <a:ext cx="100578" cy="81143"/>
            </a:xfrm>
            <a:custGeom>
              <a:avLst/>
              <a:gdLst/>
              <a:ahLst/>
              <a:cxnLst/>
              <a:rect l="l" t="t" r="r" b="b"/>
              <a:pathLst>
                <a:path w="3871" h="3123" extrusionOk="0">
                  <a:moveTo>
                    <a:pt x="387" y="0"/>
                  </a:moveTo>
                  <a:cubicBezTo>
                    <a:pt x="257" y="0"/>
                    <a:pt x="129" y="5"/>
                    <a:pt x="1" y="19"/>
                  </a:cubicBezTo>
                  <a:cubicBezTo>
                    <a:pt x="1827" y="175"/>
                    <a:pt x="3340" y="1432"/>
                    <a:pt x="3870" y="3122"/>
                  </a:cubicBezTo>
                  <a:lnTo>
                    <a:pt x="3870" y="1672"/>
                  </a:lnTo>
                  <a:cubicBezTo>
                    <a:pt x="3052" y="653"/>
                    <a:pt x="1796" y="0"/>
                    <a:pt x="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128"/>
            <p:cNvSpPr/>
            <p:nvPr/>
          </p:nvSpPr>
          <p:spPr>
            <a:xfrm>
              <a:off x="2615008" y="2708824"/>
              <a:ext cx="100578" cy="81143"/>
            </a:xfrm>
            <a:custGeom>
              <a:avLst/>
              <a:gdLst/>
              <a:ahLst/>
              <a:cxnLst/>
              <a:rect l="l" t="t" r="r" b="b"/>
              <a:pathLst>
                <a:path w="3871" h="3123" extrusionOk="0">
                  <a:moveTo>
                    <a:pt x="3870" y="0"/>
                  </a:moveTo>
                  <a:cubicBezTo>
                    <a:pt x="3340" y="1693"/>
                    <a:pt x="1827" y="2950"/>
                    <a:pt x="1" y="3106"/>
                  </a:cubicBezTo>
                  <a:cubicBezTo>
                    <a:pt x="129" y="3117"/>
                    <a:pt x="257" y="3122"/>
                    <a:pt x="387" y="3122"/>
                  </a:cubicBezTo>
                  <a:cubicBezTo>
                    <a:pt x="1796" y="3122"/>
                    <a:pt x="3052" y="2469"/>
                    <a:pt x="3870" y="1450"/>
                  </a:cubicBezTo>
                  <a:lnTo>
                    <a:pt x="3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128"/>
            <p:cNvSpPr/>
            <p:nvPr/>
          </p:nvSpPr>
          <p:spPr>
            <a:xfrm>
              <a:off x="2509260" y="2601698"/>
              <a:ext cx="101358" cy="86911"/>
            </a:xfrm>
            <a:custGeom>
              <a:avLst/>
              <a:gdLst/>
              <a:ahLst/>
              <a:cxnLst/>
              <a:rect l="l" t="t" r="r" b="b"/>
              <a:pathLst>
                <a:path w="3901" h="3345" extrusionOk="0">
                  <a:moveTo>
                    <a:pt x="977" y="0"/>
                  </a:moveTo>
                  <a:cubicBezTo>
                    <a:pt x="366" y="763"/>
                    <a:pt x="0" y="1733"/>
                    <a:pt x="0" y="2788"/>
                  </a:cubicBezTo>
                  <a:cubicBezTo>
                    <a:pt x="0" y="2976"/>
                    <a:pt x="11" y="3162"/>
                    <a:pt x="34" y="3345"/>
                  </a:cubicBezTo>
                  <a:lnTo>
                    <a:pt x="2229" y="3345"/>
                  </a:lnTo>
                  <a:cubicBezTo>
                    <a:pt x="2537" y="3345"/>
                    <a:pt x="2785" y="3096"/>
                    <a:pt x="2785" y="2788"/>
                  </a:cubicBezTo>
                  <a:cubicBezTo>
                    <a:pt x="2785" y="2480"/>
                    <a:pt x="2537" y="2229"/>
                    <a:pt x="2229" y="2229"/>
                  </a:cubicBezTo>
                  <a:lnTo>
                    <a:pt x="1672" y="2229"/>
                  </a:lnTo>
                  <a:cubicBezTo>
                    <a:pt x="1364" y="2229"/>
                    <a:pt x="1113" y="1981"/>
                    <a:pt x="1113" y="1672"/>
                  </a:cubicBezTo>
                  <a:cubicBezTo>
                    <a:pt x="1113" y="1364"/>
                    <a:pt x="1364" y="1116"/>
                    <a:pt x="1672" y="1116"/>
                  </a:cubicBezTo>
                  <a:lnTo>
                    <a:pt x="3344" y="1116"/>
                  </a:lnTo>
                  <a:cubicBezTo>
                    <a:pt x="3653" y="1116"/>
                    <a:pt x="3901" y="865"/>
                    <a:pt x="3901" y="557"/>
                  </a:cubicBezTo>
                  <a:cubicBezTo>
                    <a:pt x="3901" y="251"/>
                    <a:pt x="3653" y="0"/>
                    <a:pt x="3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128"/>
            <p:cNvSpPr/>
            <p:nvPr/>
          </p:nvSpPr>
          <p:spPr>
            <a:xfrm>
              <a:off x="2613190" y="2601698"/>
              <a:ext cx="127782" cy="144826"/>
            </a:xfrm>
            <a:custGeom>
              <a:avLst/>
              <a:gdLst/>
              <a:ahLst/>
              <a:cxnLst/>
              <a:rect l="l" t="t" r="r" b="b"/>
              <a:pathLst>
                <a:path w="4918" h="5574" extrusionOk="0">
                  <a:moveTo>
                    <a:pt x="2130" y="0"/>
                  </a:moveTo>
                  <a:cubicBezTo>
                    <a:pt x="1821" y="0"/>
                    <a:pt x="1573" y="251"/>
                    <a:pt x="1573" y="557"/>
                  </a:cubicBezTo>
                  <a:cubicBezTo>
                    <a:pt x="1573" y="865"/>
                    <a:pt x="1821" y="1116"/>
                    <a:pt x="2130" y="1116"/>
                  </a:cubicBezTo>
                  <a:lnTo>
                    <a:pt x="2689" y="1116"/>
                  </a:lnTo>
                  <a:cubicBezTo>
                    <a:pt x="2997" y="1116"/>
                    <a:pt x="3245" y="1364"/>
                    <a:pt x="3245" y="1672"/>
                  </a:cubicBezTo>
                  <a:cubicBezTo>
                    <a:pt x="3245" y="1981"/>
                    <a:pt x="2997" y="2229"/>
                    <a:pt x="2689" y="2229"/>
                  </a:cubicBezTo>
                  <a:lnTo>
                    <a:pt x="559" y="2229"/>
                  </a:lnTo>
                  <a:cubicBezTo>
                    <a:pt x="251" y="2229"/>
                    <a:pt x="0" y="2480"/>
                    <a:pt x="0" y="2788"/>
                  </a:cubicBezTo>
                  <a:cubicBezTo>
                    <a:pt x="0" y="3096"/>
                    <a:pt x="251" y="3345"/>
                    <a:pt x="559" y="3345"/>
                  </a:cubicBezTo>
                  <a:lnTo>
                    <a:pt x="2508" y="3345"/>
                  </a:lnTo>
                  <a:cubicBezTo>
                    <a:pt x="2817" y="3345"/>
                    <a:pt x="3067" y="3595"/>
                    <a:pt x="3067" y="3901"/>
                  </a:cubicBezTo>
                  <a:cubicBezTo>
                    <a:pt x="3067" y="4209"/>
                    <a:pt x="2817" y="4460"/>
                    <a:pt x="2508" y="4460"/>
                  </a:cubicBezTo>
                  <a:lnTo>
                    <a:pt x="1952" y="4460"/>
                  </a:lnTo>
                  <a:cubicBezTo>
                    <a:pt x="1644" y="4460"/>
                    <a:pt x="1395" y="4708"/>
                    <a:pt x="1395" y="5017"/>
                  </a:cubicBezTo>
                  <a:cubicBezTo>
                    <a:pt x="1395" y="5325"/>
                    <a:pt x="1644" y="5573"/>
                    <a:pt x="1952" y="5573"/>
                  </a:cubicBezTo>
                  <a:lnTo>
                    <a:pt x="3940" y="5573"/>
                  </a:lnTo>
                  <a:cubicBezTo>
                    <a:pt x="4551" y="4810"/>
                    <a:pt x="4917" y="3841"/>
                    <a:pt x="4917" y="2788"/>
                  </a:cubicBezTo>
                  <a:cubicBezTo>
                    <a:pt x="4917" y="1733"/>
                    <a:pt x="4551" y="763"/>
                    <a:pt x="3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128"/>
            <p:cNvSpPr/>
            <p:nvPr/>
          </p:nvSpPr>
          <p:spPr>
            <a:xfrm>
              <a:off x="2695398" y="2601698"/>
              <a:ext cx="45573" cy="144826"/>
            </a:xfrm>
            <a:custGeom>
              <a:avLst/>
              <a:gdLst/>
              <a:ahLst/>
              <a:cxnLst/>
              <a:rect l="l" t="t" r="r" b="b"/>
              <a:pathLst>
                <a:path w="1754" h="5574" extrusionOk="0">
                  <a:moveTo>
                    <a:pt x="0" y="0"/>
                  </a:moveTo>
                  <a:cubicBezTo>
                    <a:pt x="614" y="763"/>
                    <a:pt x="980" y="1733"/>
                    <a:pt x="980" y="2788"/>
                  </a:cubicBezTo>
                  <a:cubicBezTo>
                    <a:pt x="980" y="3841"/>
                    <a:pt x="614" y="4810"/>
                    <a:pt x="0" y="5573"/>
                  </a:cubicBezTo>
                  <a:lnTo>
                    <a:pt x="776" y="5573"/>
                  </a:lnTo>
                  <a:cubicBezTo>
                    <a:pt x="1387" y="4810"/>
                    <a:pt x="1753" y="3841"/>
                    <a:pt x="1753" y="2788"/>
                  </a:cubicBezTo>
                  <a:cubicBezTo>
                    <a:pt x="1753" y="1733"/>
                    <a:pt x="1387" y="763"/>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4" name="Google Shape;11014;p128"/>
            <p:cNvSpPr/>
            <p:nvPr/>
          </p:nvSpPr>
          <p:spPr>
            <a:xfrm>
              <a:off x="2476392" y="2471370"/>
              <a:ext cx="297370" cy="99461"/>
            </a:xfrm>
            <a:custGeom>
              <a:avLst/>
              <a:gdLst/>
              <a:ahLst/>
              <a:cxnLst/>
              <a:rect l="l" t="t" r="r" b="b"/>
              <a:pathLst>
                <a:path w="11445" h="3828" extrusionOk="0">
                  <a:moveTo>
                    <a:pt x="5722" y="0"/>
                  </a:moveTo>
                  <a:cubicBezTo>
                    <a:pt x="3713" y="0"/>
                    <a:pt x="1824" y="784"/>
                    <a:pt x="403" y="2205"/>
                  </a:cubicBezTo>
                  <a:cubicBezTo>
                    <a:pt x="262" y="2344"/>
                    <a:pt x="129" y="2490"/>
                    <a:pt x="1" y="2639"/>
                  </a:cubicBezTo>
                  <a:lnTo>
                    <a:pt x="1189" y="3828"/>
                  </a:lnTo>
                  <a:cubicBezTo>
                    <a:pt x="2263" y="2513"/>
                    <a:pt x="3899" y="1672"/>
                    <a:pt x="5722" y="1672"/>
                  </a:cubicBezTo>
                  <a:cubicBezTo>
                    <a:pt x="7549" y="1672"/>
                    <a:pt x="9182" y="2513"/>
                    <a:pt x="10255" y="3828"/>
                  </a:cubicBezTo>
                  <a:lnTo>
                    <a:pt x="10258" y="3828"/>
                  </a:lnTo>
                  <a:lnTo>
                    <a:pt x="11444" y="2639"/>
                  </a:lnTo>
                  <a:cubicBezTo>
                    <a:pt x="11319" y="2490"/>
                    <a:pt x="11183" y="2344"/>
                    <a:pt x="11044" y="2205"/>
                  </a:cubicBezTo>
                  <a:cubicBezTo>
                    <a:pt x="9623" y="784"/>
                    <a:pt x="7734" y="0"/>
                    <a:pt x="5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5" name="Google Shape;11015;p128"/>
            <p:cNvSpPr/>
            <p:nvPr/>
          </p:nvSpPr>
          <p:spPr>
            <a:xfrm>
              <a:off x="2615138" y="2471370"/>
              <a:ext cx="158623" cy="79584"/>
            </a:xfrm>
            <a:custGeom>
              <a:avLst/>
              <a:gdLst/>
              <a:ahLst/>
              <a:cxnLst/>
              <a:rect l="l" t="t" r="r" b="b"/>
              <a:pathLst>
                <a:path w="6105" h="3063" extrusionOk="0">
                  <a:moveTo>
                    <a:pt x="382" y="0"/>
                  </a:moveTo>
                  <a:cubicBezTo>
                    <a:pt x="257" y="0"/>
                    <a:pt x="129" y="3"/>
                    <a:pt x="1" y="11"/>
                  </a:cubicBezTo>
                  <a:cubicBezTo>
                    <a:pt x="1869" y="102"/>
                    <a:pt x="3609" y="873"/>
                    <a:pt x="4941" y="2205"/>
                  </a:cubicBezTo>
                  <a:cubicBezTo>
                    <a:pt x="5211" y="2474"/>
                    <a:pt x="5459" y="2762"/>
                    <a:pt x="5681" y="3062"/>
                  </a:cubicBezTo>
                  <a:lnTo>
                    <a:pt x="6104" y="2639"/>
                  </a:lnTo>
                  <a:cubicBezTo>
                    <a:pt x="5979" y="2490"/>
                    <a:pt x="5843" y="2344"/>
                    <a:pt x="5704" y="2205"/>
                  </a:cubicBezTo>
                  <a:cubicBezTo>
                    <a:pt x="4283" y="784"/>
                    <a:pt x="2394"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128"/>
            <p:cNvSpPr/>
            <p:nvPr/>
          </p:nvSpPr>
          <p:spPr>
            <a:xfrm>
              <a:off x="2407824" y="2746499"/>
              <a:ext cx="77090" cy="158857"/>
            </a:xfrm>
            <a:custGeom>
              <a:avLst/>
              <a:gdLst/>
              <a:ahLst/>
              <a:cxnLst/>
              <a:rect l="l" t="t" r="r" b="b"/>
              <a:pathLst>
                <a:path w="2967" h="6114" extrusionOk="0">
                  <a:moveTo>
                    <a:pt x="2232" y="0"/>
                  </a:moveTo>
                  <a:lnTo>
                    <a:pt x="1117" y="418"/>
                  </a:lnTo>
                  <a:lnTo>
                    <a:pt x="725" y="567"/>
                  </a:lnTo>
                  <a:cubicBezTo>
                    <a:pt x="291" y="729"/>
                    <a:pt x="1" y="1144"/>
                    <a:pt x="1" y="1609"/>
                  </a:cubicBezTo>
                  <a:lnTo>
                    <a:pt x="1" y="4523"/>
                  </a:lnTo>
                  <a:cubicBezTo>
                    <a:pt x="1" y="4988"/>
                    <a:pt x="291" y="5403"/>
                    <a:pt x="725" y="5568"/>
                  </a:cubicBezTo>
                  <a:lnTo>
                    <a:pt x="2041" y="6061"/>
                  </a:lnTo>
                  <a:cubicBezTo>
                    <a:pt x="2104" y="6085"/>
                    <a:pt x="2169" y="6103"/>
                    <a:pt x="2235" y="6114"/>
                  </a:cubicBezTo>
                  <a:lnTo>
                    <a:pt x="2966" y="3057"/>
                  </a:lnTo>
                  <a:lnTo>
                    <a:pt x="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128"/>
            <p:cNvSpPr/>
            <p:nvPr/>
          </p:nvSpPr>
          <p:spPr>
            <a:xfrm>
              <a:off x="2465817" y="2746499"/>
              <a:ext cx="43469" cy="159325"/>
            </a:xfrm>
            <a:custGeom>
              <a:avLst/>
              <a:gdLst/>
              <a:ahLst/>
              <a:cxnLst/>
              <a:rect l="l" t="t" r="r" b="b"/>
              <a:pathLst>
                <a:path w="1673" h="6132" extrusionOk="0">
                  <a:moveTo>
                    <a:pt x="0" y="0"/>
                  </a:moveTo>
                  <a:lnTo>
                    <a:pt x="0" y="6114"/>
                  </a:lnTo>
                  <a:cubicBezTo>
                    <a:pt x="65" y="6127"/>
                    <a:pt x="133" y="6132"/>
                    <a:pt x="201" y="6132"/>
                  </a:cubicBezTo>
                  <a:lnTo>
                    <a:pt x="1113" y="6132"/>
                  </a:lnTo>
                  <a:cubicBezTo>
                    <a:pt x="1421" y="6132"/>
                    <a:pt x="1672" y="5884"/>
                    <a:pt x="1672" y="5575"/>
                  </a:cubicBezTo>
                  <a:lnTo>
                    <a:pt x="1672" y="559"/>
                  </a:lnTo>
                  <a:cubicBezTo>
                    <a:pt x="1672" y="251"/>
                    <a:pt x="1421" y="0"/>
                    <a:pt x="1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128"/>
            <p:cNvSpPr/>
            <p:nvPr/>
          </p:nvSpPr>
          <p:spPr>
            <a:xfrm>
              <a:off x="2765239" y="2746499"/>
              <a:ext cx="77064" cy="158857"/>
            </a:xfrm>
            <a:custGeom>
              <a:avLst/>
              <a:gdLst/>
              <a:ahLst/>
              <a:cxnLst/>
              <a:rect l="l" t="t" r="r" b="b"/>
              <a:pathLst>
                <a:path w="2966" h="6114" extrusionOk="0">
                  <a:moveTo>
                    <a:pt x="737" y="0"/>
                  </a:moveTo>
                  <a:lnTo>
                    <a:pt x="1" y="3057"/>
                  </a:lnTo>
                  <a:lnTo>
                    <a:pt x="735" y="6114"/>
                  </a:lnTo>
                  <a:cubicBezTo>
                    <a:pt x="800" y="6103"/>
                    <a:pt x="865" y="6085"/>
                    <a:pt x="925" y="6061"/>
                  </a:cubicBezTo>
                  <a:lnTo>
                    <a:pt x="2245" y="5568"/>
                  </a:lnTo>
                  <a:cubicBezTo>
                    <a:pt x="2679" y="5403"/>
                    <a:pt x="2966" y="4988"/>
                    <a:pt x="2966" y="4523"/>
                  </a:cubicBezTo>
                  <a:lnTo>
                    <a:pt x="2966" y="1609"/>
                  </a:lnTo>
                  <a:cubicBezTo>
                    <a:pt x="2966" y="1144"/>
                    <a:pt x="2679" y="729"/>
                    <a:pt x="2245" y="567"/>
                  </a:cubicBezTo>
                  <a:lnTo>
                    <a:pt x="1853" y="418"/>
                  </a:lnTo>
                  <a:lnTo>
                    <a:pt x="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128"/>
            <p:cNvSpPr/>
            <p:nvPr/>
          </p:nvSpPr>
          <p:spPr>
            <a:xfrm>
              <a:off x="2803381" y="2753696"/>
              <a:ext cx="38922" cy="145008"/>
            </a:xfrm>
            <a:custGeom>
              <a:avLst/>
              <a:gdLst/>
              <a:ahLst/>
              <a:cxnLst/>
              <a:rect l="l" t="t" r="r" b="b"/>
              <a:pathLst>
                <a:path w="1498" h="5581" extrusionOk="0">
                  <a:moveTo>
                    <a:pt x="1" y="0"/>
                  </a:moveTo>
                  <a:cubicBezTo>
                    <a:pt x="437" y="165"/>
                    <a:pt x="725" y="580"/>
                    <a:pt x="725" y="1045"/>
                  </a:cubicBezTo>
                  <a:lnTo>
                    <a:pt x="725" y="4536"/>
                  </a:lnTo>
                  <a:cubicBezTo>
                    <a:pt x="725" y="5001"/>
                    <a:pt x="437" y="5416"/>
                    <a:pt x="1" y="5581"/>
                  </a:cubicBezTo>
                  <a:lnTo>
                    <a:pt x="777" y="5291"/>
                  </a:lnTo>
                  <a:cubicBezTo>
                    <a:pt x="1211" y="5126"/>
                    <a:pt x="1498" y="4711"/>
                    <a:pt x="1498" y="4246"/>
                  </a:cubicBezTo>
                  <a:lnTo>
                    <a:pt x="1498" y="1332"/>
                  </a:lnTo>
                  <a:cubicBezTo>
                    <a:pt x="1498" y="867"/>
                    <a:pt x="1211" y="452"/>
                    <a:pt x="777" y="290"/>
                  </a:cubicBezTo>
                  <a:lnTo>
                    <a:pt x="385" y="14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128"/>
            <p:cNvSpPr/>
            <p:nvPr/>
          </p:nvSpPr>
          <p:spPr>
            <a:xfrm>
              <a:off x="2436820" y="2714046"/>
              <a:ext cx="29022" cy="104917"/>
            </a:xfrm>
            <a:custGeom>
              <a:avLst/>
              <a:gdLst/>
              <a:ahLst/>
              <a:cxnLst/>
              <a:rect l="l" t="t" r="r" b="b"/>
              <a:pathLst>
                <a:path w="1117" h="4038" extrusionOk="0">
                  <a:moveTo>
                    <a:pt x="1" y="0"/>
                  </a:moveTo>
                  <a:lnTo>
                    <a:pt x="1" y="3480"/>
                  </a:lnTo>
                  <a:cubicBezTo>
                    <a:pt x="1" y="3787"/>
                    <a:pt x="249" y="4037"/>
                    <a:pt x="558" y="4037"/>
                  </a:cubicBezTo>
                  <a:cubicBezTo>
                    <a:pt x="567" y="4037"/>
                    <a:pt x="576" y="4037"/>
                    <a:pt x="586" y="4037"/>
                  </a:cubicBezTo>
                  <a:cubicBezTo>
                    <a:pt x="884" y="4021"/>
                    <a:pt x="1116" y="3765"/>
                    <a:pt x="1116" y="3465"/>
                  </a:cubicBezTo>
                  <a:lnTo>
                    <a:pt x="1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128"/>
            <p:cNvSpPr/>
            <p:nvPr/>
          </p:nvSpPr>
          <p:spPr>
            <a:xfrm>
              <a:off x="2784388" y="2714046"/>
              <a:ext cx="28996" cy="104917"/>
            </a:xfrm>
            <a:custGeom>
              <a:avLst/>
              <a:gdLst/>
              <a:ahLst/>
              <a:cxnLst/>
              <a:rect l="l" t="t" r="r" b="b"/>
              <a:pathLst>
                <a:path w="1116" h="4038" extrusionOk="0">
                  <a:moveTo>
                    <a:pt x="0" y="0"/>
                  </a:moveTo>
                  <a:lnTo>
                    <a:pt x="0" y="3465"/>
                  </a:lnTo>
                  <a:cubicBezTo>
                    <a:pt x="0" y="3765"/>
                    <a:pt x="230" y="4021"/>
                    <a:pt x="531" y="4037"/>
                  </a:cubicBezTo>
                  <a:cubicBezTo>
                    <a:pt x="540" y="4037"/>
                    <a:pt x="549" y="4037"/>
                    <a:pt x="558" y="4037"/>
                  </a:cubicBezTo>
                  <a:cubicBezTo>
                    <a:pt x="865" y="4037"/>
                    <a:pt x="1116" y="3787"/>
                    <a:pt x="1116" y="3480"/>
                  </a:cubicBezTo>
                  <a:lnTo>
                    <a:pt x="1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128"/>
            <p:cNvSpPr/>
            <p:nvPr/>
          </p:nvSpPr>
          <p:spPr>
            <a:xfrm>
              <a:off x="2784388" y="2783420"/>
              <a:ext cx="28996" cy="13121"/>
            </a:xfrm>
            <a:custGeom>
              <a:avLst/>
              <a:gdLst/>
              <a:ahLst/>
              <a:cxnLst/>
              <a:rect l="l" t="t" r="r" b="b"/>
              <a:pathLst>
                <a:path w="1116" h="505" extrusionOk="0">
                  <a:moveTo>
                    <a:pt x="0" y="0"/>
                  </a:moveTo>
                  <a:lnTo>
                    <a:pt x="0" y="505"/>
                  </a:lnTo>
                  <a:lnTo>
                    <a:pt x="1116" y="505"/>
                  </a:lnTo>
                  <a:lnTo>
                    <a:pt x="11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128"/>
            <p:cNvSpPr/>
            <p:nvPr/>
          </p:nvSpPr>
          <p:spPr>
            <a:xfrm>
              <a:off x="2436820" y="2783420"/>
              <a:ext cx="29022" cy="13121"/>
            </a:xfrm>
            <a:custGeom>
              <a:avLst/>
              <a:gdLst/>
              <a:ahLst/>
              <a:cxnLst/>
              <a:rect l="l" t="t" r="r" b="b"/>
              <a:pathLst>
                <a:path w="1117" h="505" extrusionOk="0">
                  <a:moveTo>
                    <a:pt x="1" y="0"/>
                  </a:moveTo>
                  <a:lnTo>
                    <a:pt x="1" y="505"/>
                  </a:lnTo>
                  <a:lnTo>
                    <a:pt x="1116" y="505"/>
                  </a:lnTo>
                  <a:lnTo>
                    <a:pt x="11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128"/>
            <p:cNvSpPr/>
            <p:nvPr/>
          </p:nvSpPr>
          <p:spPr>
            <a:xfrm>
              <a:off x="2422374" y="2688584"/>
              <a:ext cx="57915" cy="29022"/>
            </a:xfrm>
            <a:custGeom>
              <a:avLst/>
              <a:gdLst/>
              <a:ahLst/>
              <a:cxnLst/>
              <a:rect l="l" t="t" r="r" b="b"/>
              <a:pathLst>
                <a:path w="2229" h="1117" extrusionOk="0">
                  <a:moveTo>
                    <a:pt x="261" y="1"/>
                  </a:moveTo>
                  <a:cubicBezTo>
                    <a:pt x="115" y="1"/>
                    <a:pt x="0" y="118"/>
                    <a:pt x="0" y="262"/>
                  </a:cubicBezTo>
                  <a:lnTo>
                    <a:pt x="0" y="855"/>
                  </a:lnTo>
                  <a:cubicBezTo>
                    <a:pt x="0" y="999"/>
                    <a:pt x="115" y="1116"/>
                    <a:pt x="261" y="1116"/>
                  </a:cubicBezTo>
                  <a:lnTo>
                    <a:pt x="1967" y="1116"/>
                  </a:lnTo>
                  <a:cubicBezTo>
                    <a:pt x="2111" y="1116"/>
                    <a:pt x="2229" y="999"/>
                    <a:pt x="2229" y="855"/>
                  </a:cubicBezTo>
                  <a:lnTo>
                    <a:pt x="2229" y="262"/>
                  </a:lnTo>
                  <a:cubicBezTo>
                    <a:pt x="2229" y="118"/>
                    <a:pt x="2111" y="1"/>
                    <a:pt x="1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128"/>
            <p:cNvSpPr/>
            <p:nvPr/>
          </p:nvSpPr>
          <p:spPr>
            <a:xfrm>
              <a:off x="2769916" y="2688584"/>
              <a:ext cx="57941" cy="29022"/>
            </a:xfrm>
            <a:custGeom>
              <a:avLst/>
              <a:gdLst/>
              <a:ahLst/>
              <a:cxnLst/>
              <a:rect l="l" t="t" r="r" b="b"/>
              <a:pathLst>
                <a:path w="2230" h="1117" extrusionOk="0">
                  <a:moveTo>
                    <a:pt x="262" y="1"/>
                  </a:moveTo>
                  <a:cubicBezTo>
                    <a:pt x="116" y="1"/>
                    <a:pt x="1" y="118"/>
                    <a:pt x="1" y="262"/>
                  </a:cubicBezTo>
                  <a:lnTo>
                    <a:pt x="1" y="855"/>
                  </a:lnTo>
                  <a:cubicBezTo>
                    <a:pt x="1" y="999"/>
                    <a:pt x="116" y="1116"/>
                    <a:pt x="262" y="1116"/>
                  </a:cubicBezTo>
                  <a:lnTo>
                    <a:pt x="1968" y="1116"/>
                  </a:lnTo>
                  <a:cubicBezTo>
                    <a:pt x="2112" y="1116"/>
                    <a:pt x="2229" y="999"/>
                    <a:pt x="2229" y="855"/>
                  </a:cubicBezTo>
                  <a:lnTo>
                    <a:pt x="2229" y="262"/>
                  </a:lnTo>
                  <a:cubicBezTo>
                    <a:pt x="2229" y="118"/>
                    <a:pt x="2112" y="1"/>
                    <a:pt x="1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128"/>
            <p:cNvSpPr/>
            <p:nvPr/>
          </p:nvSpPr>
          <p:spPr>
            <a:xfrm>
              <a:off x="2800731" y="2688584"/>
              <a:ext cx="27126" cy="29022"/>
            </a:xfrm>
            <a:custGeom>
              <a:avLst/>
              <a:gdLst/>
              <a:ahLst/>
              <a:cxnLst/>
              <a:rect l="l" t="t" r="r" b="b"/>
              <a:pathLst>
                <a:path w="1044" h="1117" extrusionOk="0">
                  <a:moveTo>
                    <a:pt x="1" y="1"/>
                  </a:moveTo>
                  <a:cubicBezTo>
                    <a:pt x="150" y="1"/>
                    <a:pt x="270" y="121"/>
                    <a:pt x="270" y="270"/>
                  </a:cubicBezTo>
                  <a:lnTo>
                    <a:pt x="270" y="847"/>
                  </a:lnTo>
                  <a:cubicBezTo>
                    <a:pt x="270" y="996"/>
                    <a:pt x="150" y="1116"/>
                    <a:pt x="1" y="1116"/>
                  </a:cubicBezTo>
                  <a:lnTo>
                    <a:pt x="774" y="1116"/>
                  </a:lnTo>
                  <a:cubicBezTo>
                    <a:pt x="923" y="1116"/>
                    <a:pt x="1043" y="996"/>
                    <a:pt x="1043" y="847"/>
                  </a:cubicBezTo>
                  <a:lnTo>
                    <a:pt x="1043" y="270"/>
                  </a:lnTo>
                  <a:cubicBezTo>
                    <a:pt x="1043" y="121"/>
                    <a:pt x="923"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128"/>
            <p:cNvSpPr/>
            <p:nvPr/>
          </p:nvSpPr>
          <p:spPr>
            <a:xfrm>
              <a:off x="2453189" y="2688584"/>
              <a:ext cx="27100" cy="29022"/>
            </a:xfrm>
            <a:custGeom>
              <a:avLst/>
              <a:gdLst/>
              <a:ahLst/>
              <a:cxnLst/>
              <a:rect l="l" t="t" r="r" b="b"/>
              <a:pathLst>
                <a:path w="1043" h="1117" extrusionOk="0">
                  <a:moveTo>
                    <a:pt x="0" y="1"/>
                  </a:moveTo>
                  <a:cubicBezTo>
                    <a:pt x="149" y="1"/>
                    <a:pt x="269" y="121"/>
                    <a:pt x="269" y="270"/>
                  </a:cubicBezTo>
                  <a:lnTo>
                    <a:pt x="269" y="847"/>
                  </a:lnTo>
                  <a:cubicBezTo>
                    <a:pt x="269" y="996"/>
                    <a:pt x="149" y="1116"/>
                    <a:pt x="0" y="1116"/>
                  </a:cubicBezTo>
                  <a:lnTo>
                    <a:pt x="774" y="1116"/>
                  </a:lnTo>
                  <a:cubicBezTo>
                    <a:pt x="922" y="1116"/>
                    <a:pt x="1043" y="996"/>
                    <a:pt x="1043" y="847"/>
                  </a:cubicBezTo>
                  <a:lnTo>
                    <a:pt x="1043" y="270"/>
                  </a:lnTo>
                  <a:cubicBezTo>
                    <a:pt x="1043" y="121"/>
                    <a:pt x="922"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8" name="Google Shape;11028;p128"/>
            <p:cNvSpPr/>
            <p:nvPr/>
          </p:nvSpPr>
          <p:spPr>
            <a:xfrm>
              <a:off x="2740946" y="2746499"/>
              <a:ext cx="43469" cy="159325"/>
            </a:xfrm>
            <a:custGeom>
              <a:avLst/>
              <a:gdLst/>
              <a:ahLst/>
              <a:cxnLst/>
              <a:rect l="l" t="t" r="r" b="b"/>
              <a:pathLst>
                <a:path w="1673" h="6132" extrusionOk="0">
                  <a:moveTo>
                    <a:pt x="557" y="0"/>
                  </a:moveTo>
                  <a:cubicBezTo>
                    <a:pt x="251" y="0"/>
                    <a:pt x="0" y="251"/>
                    <a:pt x="0" y="559"/>
                  </a:cubicBezTo>
                  <a:lnTo>
                    <a:pt x="0" y="5575"/>
                  </a:lnTo>
                  <a:cubicBezTo>
                    <a:pt x="0" y="5884"/>
                    <a:pt x="251" y="6132"/>
                    <a:pt x="557" y="6132"/>
                  </a:cubicBezTo>
                  <a:lnTo>
                    <a:pt x="1471" y="6132"/>
                  </a:lnTo>
                  <a:cubicBezTo>
                    <a:pt x="1539" y="6132"/>
                    <a:pt x="1607" y="6127"/>
                    <a:pt x="1672" y="6114"/>
                  </a:cubicBezTo>
                  <a:lnTo>
                    <a:pt x="1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9" name="Google Shape;11029;p128"/>
            <p:cNvSpPr/>
            <p:nvPr/>
          </p:nvSpPr>
          <p:spPr>
            <a:xfrm>
              <a:off x="2474625" y="2746499"/>
              <a:ext cx="34661" cy="159325"/>
            </a:xfrm>
            <a:custGeom>
              <a:avLst/>
              <a:gdLst/>
              <a:ahLst/>
              <a:cxnLst/>
              <a:rect l="l" t="t" r="r" b="b"/>
              <a:pathLst>
                <a:path w="1334" h="6132" extrusionOk="0">
                  <a:moveTo>
                    <a:pt x="1" y="0"/>
                  </a:moveTo>
                  <a:cubicBezTo>
                    <a:pt x="309" y="0"/>
                    <a:pt x="560" y="251"/>
                    <a:pt x="560" y="559"/>
                  </a:cubicBezTo>
                  <a:lnTo>
                    <a:pt x="560" y="5575"/>
                  </a:lnTo>
                  <a:cubicBezTo>
                    <a:pt x="560" y="5884"/>
                    <a:pt x="309" y="6132"/>
                    <a:pt x="1" y="6132"/>
                  </a:cubicBezTo>
                  <a:lnTo>
                    <a:pt x="774" y="6132"/>
                  </a:lnTo>
                  <a:cubicBezTo>
                    <a:pt x="1082" y="6132"/>
                    <a:pt x="1333" y="5884"/>
                    <a:pt x="1333" y="5575"/>
                  </a:cubicBezTo>
                  <a:lnTo>
                    <a:pt x="1333" y="559"/>
                  </a:lnTo>
                  <a:cubicBezTo>
                    <a:pt x="1333" y="251"/>
                    <a:pt x="1082"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0" name="Google Shape;11030;p128"/>
          <p:cNvGrpSpPr/>
          <p:nvPr/>
        </p:nvGrpSpPr>
        <p:grpSpPr>
          <a:xfrm>
            <a:off x="3203902" y="2471370"/>
            <a:ext cx="389686" cy="434453"/>
            <a:chOff x="3203902" y="2471370"/>
            <a:chExt cx="389686" cy="434453"/>
          </a:xfrm>
        </p:grpSpPr>
        <p:sp>
          <p:nvSpPr>
            <p:cNvPr id="11031" name="Google Shape;11031;p128"/>
            <p:cNvSpPr/>
            <p:nvPr/>
          </p:nvSpPr>
          <p:spPr>
            <a:xfrm>
              <a:off x="3355276" y="2471370"/>
              <a:ext cx="86911" cy="64437"/>
            </a:xfrm>
            <a:custGeom>
              <a:avLst/>
              <a:gdLst/>
              <a:ahLst/>
              <a:cxnLst/>
              <a:rect l="l" t="t" r="r" b="b"/>
              <a:pathLst>
                <a:path w="3345" h="2480" extrusionOk="0">
                  <a:moveTo>
                    <a:pt x="1673" y="1116"/>
                  </a:moveTo>
                  <a:cubicBezTo>
                    <a:pt x="1981" y="1116"/>
                    <a:pt x="2229" y="1364"/>
                    <a:pt x="2229" y="1672"/>
                  </a:cubicBezTo>
                  <a:cubicBezTo>
                    <a:pt x="2229" y="1980"/>
                    <a:pt x="1981" y="2229"/>
                    <a:pt x="1673" y="2229"/>
                  </a:cubicBezTo>
                  <a:cubicBezTo>
                    <a:pt x="1364" y="2229"/>
                    <a:pt x="1116" y="1980"/>
                    <a:pt x="1116" y="1672"/>
                  </a:cubicBezTo>
                  <a:cubicBezTo>
                    <a:pt x="1116" y="1364"/>
                    <a:pt x="1364" y="1116"/>
                    <a:pt x="1673" y="1116"/>
                  </a:cubicBezTo>
                  <a:close/>
                  <a:moveTo>
                    <a:pt x="1673" y="0"/>
                  </a:moveTo>
                  <a:cubicBezTo>
                    <a:pt x="750" y="0"/>
                    <a:pt x="1" y="750"/>
                    <a:pt x="1" y="1672"/>
                  </a:cubicBezTo>
                  <a:cubicBezTo>
                    <a:pt x="1" y="1965"/>
                    <a:pt x="76" y="2239"/>
                    <a:pt x="207" y="2477"/>
                  </a:cubicBezTo>
                  <a:lnTo>
                    <a:pt x="3138" y="2479"/>
                  </a:lnTo>
                  <a:cubicBezTo>
                    <a:pt x="3269" y="2239"/>
                    <a:pt x="3345" y="1965"/>
                    <a:pt x="3345" y="1672"/>
                  </a:cubicBezTo>
                  <a:cubicBezTo>
                    <a:pt x="3345" y="750"/>
                    <a:pt x="2595" y="0"/>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128"/>
            <p:cNvSpPr/>
            <p:nvPr/>
          </p:nvSpPr>
          <p:spPr>
            <a:xfrm>
              <a:off x="3388689" y="2471370"/>
              <a:ext cx="53498" cy="64437"/>
            </a:xfrm>
            <a:custGeom>
              <a:avLst/>
              <a:gdLst/>
              <a:ahLst/>
              <a:cxnLst/>
              <a:rect l="l" t="t" r="r" b="b"/>
              <a:pathLst>
                <a:path w="2059" h="2480" extrusionOk="0">
                  <a:moveTo>
                    <a:pt x="387" y="0"/>
                  </a:moveTo>
                  <a:cubicBezTo>
                    <a:pt x="253" y="0"/>
                    <a:pt x="123" y="16"/>
                    <a:pt x="0" y="45"/>
                  </a:cubicBezTo>
                  <a:cubicBezTo>
                    <a:pt x="737" y="220"/>
                    <a:pt x="1285" y="883"/>
                    <a:pt x="1285" y="1672"/>
                  </a:cubicBezTo>
                  <a:cubicBezTo>
                    <a:pt x="1285" y="1965"/>
                    <a:pt x="1210" y="2239"/>
                    <a:pt x="1079" y="2479"/>
                  </a:cubicBezTo>
                  <a:lnTo>
                    <a:pt x="1852" y="2479"/>
                  </a:lnTo>
                  <a:cubicBezTo>
                    <a:pt x="1983" y="2239"/>
                    <a:pt x="2059" y="1965"/>
                    <a:pt x="2059" y="1672"/>
                  </a:cubicBezTo>
                  <a:cubicBezTo>
                    <a:pt x="2059" y="750"/>
                    <a:pt x="1309"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p128"/>
            <p:cNvSpPr/>
            <p:nvPr/>
          </p:nvSpPr>
          <p:spPr>
            <a:xfrm>
              <a:off x="3255217" y="2529259"/>
              <a:ext cx="287029" cy="304489"/>
            </a:xfrm>
            <a:custGeom>
              <a:avLst/>
              <a:gdLst/>
              <a:ahLst/>
              <a:cxnLst/>
              <a:rect l="l" t="t" r="r" b="b"/>
              <a:pathLst>
                <a:path w="11047" h="11719" extrusionOk="0">
                  <a:moveTo>
                    <a:pt x="5525" y="1"/>
                  </a:moveTo>
                  <a:cubicBezTo>
                    <a:pt x="3063" y="1"/>
                    <a:pt x="1064" y="1996"/>
                    <a:pt x="1064" y="4460"/>
                  </a:cubicBezTo>
                  <a:lnTo>
                    <a:pt x="1064" y="7251"/>
                  </a:lnTo>
                  <a:lnTo>
                    <a:pt x="1401" y="7807"/>
                  </a:lnTo>
                  <a:lnTo>
                    <a:pt x="1064" y="8364"/>
                  </a:lnTo>
                  <a:lnTo>
                    <a:pt x="1064" y="8554"/>
                  </a:lnTo>
                  <a:cubicBezTo>
                    <a:pt x="1064" y="9145"/>
                    <a:pt x="829" y="9712"/>
                    <a:pt x="411" y="10130"/>
                  </a:cubicBezTo>
                  <a:lnTo>
                    <a:pt x="113" y="10428"/>
                  </a:lnTo>
                  <a:cubicBezTo>
                    <a:pt x="66" y="10475"/>
                    <a:pt x="29" y="10532"/>
                    <a:pt x="1" y="10592"/>
                  </a:cubicBezTo>
                  <a:lnTo>
                    <a:pt x="5524" y="11718"/>
                  </a:lnTo>
                  <a:lnTo>
                    <a:pt x="11047" y="10592"/>
                  </a:lnTo>
                  <a:cubicBezTo>
                    <a:pt x="11018" y="10532"/>
                    <a:pt x="10982" y="10475"/>
                    <a:pt x="10935" y="10428"/>
                  </a:cubicBezTo>
                  <a:lnTo>
                    <a:pt x="10637" y="10130"/>
                  </a:lnTo>
                  <a:cubicBezTo>
                    <a:pt x="10219" y="9712"/>
                    <a:pt x="9984" y="9145"/>
                    <a:pt x="9984" y="8554"/>
                  </a:cubicBezTo>
                  <a:lnTo>
                    <a:pt x="9984" y="8364"/>
                  </a:lnTo>
                  <a:lnTo>
                    <a:pt x="9613" y="7807"/>
                  </a:lnTo>
                  <a:lnTo>
                    <a:pt x="9984" y="7251"/>
                  </a:lnTo>
                  <a:lnTo>
                    <a:pt x="9984" y="4510"/>
                  </a:lnTo>
                  <a:cubicBezTo>
                    <a:pt x="9984" y="2044"/>
                    <a:pt x="8003" y="11"/>
                    <a:pt x="5539" y="1"/>
                  </a:cubicBezTo>
                  <a:cubicBezTo>
                    <a:pt x="5535" y="1"/>
                    <a:pt x="5530" y="1"/>
                    <a:pt x="55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p128"/>
            <p:cNvSpPr/>
            <p:nvPr/>
          </p:nvSpPr>
          <p:spPr>
            <a:xfrm>
              <a:off x="3388689" y="2529259"/>
              <a:ext cx="153557" cy="304489"/>
            </a:xfrm>
            <a:custGeom>
              <a:avLst/>
              <a:gdLst/>
              <a:ahLst/>
              <a:cxnLst/>
              <a:rect l="l" t="t" r="r" b="b"/>
              <a:pathLst>
                <a:path w="5910" h="11719" extrusionOk="0">
                  <a:moveTo>
                    <a:pt x="402" y="1"/>
                  </a:moveTo>
                  <a:cubicBezTo>
                    <a:pt x="267" y="1"/>
                    <a:pt x="133" y="6"/>
                    <a:pt x="0" y="19"/>
                  </a:cubicBezTo>
                  <a:cubicBezTo>
                    <a:pt x="2289" y="218"/>
                    <a:pt x="4073" y="2169"/>
                    <a:pt x="4073" y="4510"/>
                  </a:cubicBezTo>
                  <a:lnTo>
                    <a:pt x="4073" y="8554"/>
                  </a:lnTo>
                  <a:cubicBezTo>
                    <a:pt x="4073" y="9145"/>
                    <a:pt x="4306" y="9712"/>
                    <a:pt x="4724" y="10130"/>
                  </a:cubicBezTo>
                  <a:lnTo>
                    <a:pt x="5024" y="10428"/>
                  </a:lnTo>
                  <a:cubicBezTo>
                    <a:pt x="5071" y="10475"/>
                    <a:pt x="5108" y="10532"/>
                    <a:pt x="5137" y="10592"/>
                  </a:cubicBezTo>
                  <a:lnTo>
                    <a:pt x="0" y="11637"/>
                  </a:lnTo>
                  <a:lnTo>
                    <a:pt x="387" y="11718"/>
                  </a:lnTo>
                  <a:lnTo>
                    <a:pt x="5910" y="10592"/>
                  </a:lnTo>
                  <a:cubicBezTo>
                    <a:pt x="5881" y="10532"/>
                    <a:pt x="5845" y="10475"/>
                    <a:pt x="5798" y="10428"/>
                  </a:cubicBezTo>
                  <a:lnTo>
                    <a:pt x="5500" y="10130"/>
                  </a:lnTo>
                  <a:cubicBezTo>
                    <a:pt x="5082" y="9712"/>
                    <a:pt x="4847" y="9145"/>
                    <a:pt x="4847" y="8554"/>
                  </a:cubicBezTo>
                  <a:lnTo>
                    <a:pt x="4847" y="8364"/>
                  </a:lnTo>
                  <a:lnTo>
                    <a:pt x="4476" y="7807"/>
                  </a:lnTo>
                  <a:lnTo>
                    <a:pt x="4847" y="7251"/>
                  </a:lnTo>
                  <a:lnTo>
                    <a:pt x="4847" y="4510"/>
                  </a:lnTo>
                  <a:cubicBezTo>
                    <a:pt x="4847" y="2044"/>
                    <a:pt x="2866" y="1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128"/>
            <p:cNvSpPr/>
            <p:nvPr/>
          </p:nvSpPr>
          <p:spPr>
            <a:xfrm>
              <a:off x="3355276" y="2836086"/>
              <a:ext cx="86911" cy="69737"/>
            </a:xfrm>
            <a:custGeom>
              <a:avLst/>
              <a:gdLst/>
              <a:ahLst/>
              <a:cxnLst/>
              <a:rect l="l" t="t" r="r" b="b"/>
              <a:pathLst>
                <a:path w="3345" h="2684" extrusionOk="0">
                  <a:moveTo>
                    <a:pt x="1673" y="1"/>
                  </a:moveTo>
                  <a:lnTo>
                    <a:pt x="1" y="1012"/>
                  </a:lnTo>
                  <a:cubicBezTo>
                    <a:pt x="1" y="1937"/>
                    <a:pt x="750" y="2684"/>
                    <a:pt x="1673" y="2684"/>
                  </a:cubicBezTo>
                  <a:cubicBezTo>
                    <a:pt x="2595" y="2684"/>
                    <a:pt x="3345" y="1937"/>
                    <a:pt x="3345" y="1012"/>
                  </a:cubicBezTo>
                  <a:lnTo>
                    <a:pt x="16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128"/>
            <p:cNvSpPr/>
            <p:nvPr/>
          </p:nvSpPr>
          <p:spPr>
            <a:xfrm>
              <a:off x="3388689" y="2836086"/>
              <a:ext cx="53498" cy="69737"/>
            </a:xfrm>
            <a:custGeom>
              <a:avLst/>
              <a:gdLst/>
              <a:ahLst/>
              <a:cxnLst/>
              <a:rect l="l" t="t" r="r" b="b"/>
              <a:pathLst>
                <a:path w="2059" h="2684" extrusionOk="0">
                  <a:moveTo>
                    <a:pt x="387" y="1"/>
                  </a:moveTo>
                  <a:lnTo>
                    <a:pt x="0" y="236"/>
                  </a:lnTo>
                  <a:lnTo>
                    <a:pt x="1285" y="1012"/>
                  </a:lnTo>
                  <a:cubicBezTo>
                    <a:pt x="1285" y="1803"/>
                    <a:pt x="737" y="2464"/>
                    <a:pt x="0" y="2639"/>
                  </a:cubicBezTo>
                  <a:cubicBezTo>
                    <a:pt x="123" y="2668"/>
                    <a:pt x="253" y="2684"/>
                    <a:pt x="387" y="2684"/>
                  </a:cubicBezTo>
                  <a:cubicBezTo>
                    <a:pt x="1309" y="2684"/>
                    <a:pt x="2059" y="1937"/>
                    <a:pt x="2059" y="1012"/>
                  </a:cubicBezTo>
                  <a:lnTo>
                    <a:pt x="3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128"/>
            <p:cNvSpPr/>
            <p:nvPr/>
          </p:nvSpPr>
          <p:spPr>
            <a:xfrm>
              <a:off x="3282837" y="2717632"/>
              <a:ext cx="231790" cy="28945"/>
            </a:xfrm>
            <a:custGeom>
              <a:avLst/>
              <a:gdLst/>
              <a:ahLst/>
              <a:cxnLst/>
              <a:rect l="l" t="t" r="r" b="b"/>
              <a:pathLst>
                <a:path w="8921" h="1114" extrusionOk="0">
                  <a:moveTo>
                    <a:pt x="1" y="1"/>
                  </a:moveTo>
                  <a:lnTo>
                    <a:pt x="1" y="1114"/>
                  </a:lnTo>
                  <a:lnTo>
                    <a:pt x="8921" y="1114"/>
                  </a:lnTo>
                  <a:lnTo>
                    <a:pt x="8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128"/>
            <p:cNvSpPr/>
            <p:nvPr/>
          </p:nvSpPr>
          <p:spPr>
            <a:xfrm>
              <a:off x="3232898" y="2654235"/>
              <a:ext cx="23982" cy="68594"/>
            </a:xfrm>
            <a:custGeom>
              <a:avLst/>
              <a:gdLst/>
              <a:ahLst/>
              <a:cxnLst/>
              <a:rect l="l" t="t" r="r" b="b"/>
              <a:pathLst>
                <a:path w="923" h="2640" extrusionOk="0">
                  <a:moveTo>
                    <a:pt x="634" y="0"/>
                  </a:moveTo>
                  <a:cubicBezTo>
                    <a:pt x="561" y="0"/>
                    <a:pt x="489" y="32"/>
                    <a:pt x="439" y="92"/>
                  </a:cubicBezTo>
                  <a:cubicBezTo>
                    <a:pt x="157" y="437"/>
                    <a:pt x="0" y="871"/>
                    <a:pt x="0" y="1317"/>
                  </a:cubicBezTo>
                  <a:cubicBezTo>
                    <a:pt x="0" y="1767"/>
                    <a:pt x="157" y="2206"/>
                    <a:pt x="447" y="2548"/>
                  </a:cubicBezTo>
                  <a:cubicBezTo>
                    <a:pt x="496" y="2608"/>
                    <a:pt x="567" y="2639"/>
                    <a:pt x="640" y="2639"/>
                  </a:cubicBezTo>
                  <a:cubicBezTo>
                    <a:pt x="698" y="2639"/>
                    <a:pt x="752" y="2621"/>
                    <a:pt x="802" y="2582"/>
                  </a:cubicBezTo>
                  <a:cubicBezTo>
                    <a:pt x="909" y="2493"/>
                    <a:pt x="922" y="2334"/>
                    <a:pt x="833" y="2226"/>
                  </a:cubicBezTo>
                  <a:cubicBezTo>
                    <a:pt x="622" y="1970"/>
                    <a:pt x="504" y="1649"/>
                    <a:pt x="504" y="1317"/>
                  </a:cubicBezTo>
                  <a:cubicBezTo>
                    <a:pt x="504" y="988"/>
                    <a:pt x="619" y="667"/>
                    <a:pt x="828" y="413"/>
                  </a:cubicBezTo>
                  <a:cubicBezTo>
                    <a:pt x="917" y="306"/>
                    <a:pt x="901" y="147"/>
                    <a:pt x="794" y="58"/>
                  </a:cubicBezTo>
                  <a:cubicBezTo>
                    <a:pt x="747" y="19"/>
                    <a:pt x="691" y="0"/>
                    <a:pt x="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128"/>
            <p:cNvSpPr/>
            <p:nvPr/>
          </p:nvSpPr>
          <p:spPr>
            <a:xfrm>
              <a:off x="3203902" y="2635839"/>
              <a:ext cx="30711" cy="105515"/>
            </a:xfrm>
            <a:custGeom>
              <a:avLst/>
              <a:gdLst/>
              <a:ahLst/>
              <a:cxnLst/>
              <a:rect l="l" t="t" r="r" b="b"/>
              <a:pathLst>
                <a:path w="1182" h="4061" extrusionOk="0">
                  <a:moveTo>
                    <a:pt x="891" y="0"/>
                  </a:moveTo>
                  <a:cubicBezTo>
                    <a:pt x="818" y="0"/>
                    <a:pt x="745" y="32"/>
                    <a:pt x="695" y="92"/>
                  </a:cubicBezTo>
                  <a:cubicBezTo>
                    <a:pt x="246" y="635"/>
                    <a:pt x="0" y="1320"/>
                    <a:pt x="0" y="2025"/>
                  </a:cubicBezTo>
                  <a:cubicBezTo>
                    <a:pt x="0" y="2736"/>
                    <a:pt x="251" y="3426"/>
                    <a:pt x="706" y="3972"/>
                  </a:cubicBezTo>
                  <a:cubicBezTo>
                    <a:pt x="755" y="4032"/>
                    <a:pt x="826" y="4061"/>
                    <a:pt x="899" y="4061"/>
                  </a:cubicBezTo>
                  <a:cubicBezTo>
                    <a:pt x="957" y="4061"/>
                    <a:pt x="1014" y="4042"/>
                    <a:pt x="1061" y="4003"/>
                  </a:cubicBezTo>
                  <a:cubicBezTo>
                    <a:pt x="1168" y="3914"/>
                    <a:pt x="1181" y="3755"/>
                    <a:pt x="1093" y="3648"/>
                  </a:cubicBezTo>
                  <a:cubicBezTo>
                    <a:pt x="714" y="3193"/>
                    <a:pt x="505" y="2618"/>
                    <a:pt x="505" y="2025"/>
                  </a:cubicBezTo>
                  <a:cubicBezTo>
                    <a:pt x="505" y="1437"/>
                    <a:pt x="711" y="865"/>
                    <a:pt x="1085" y="413"/>
                  </a:cubicBezTo>
                  <a:cubicBezTo>
                    <a:pt x="1174" y="306"/>
                    <a:pt x="1158" y="147"/>
                    <a:pt x="1051" y="58"/>
                  </a:cubicBezTo>
                  <a:cubicBezTo>
                    <a:pt x="1004" y="19"/>
                    <a:pt x="947" y="0"/>
                    <a:pt x="8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128"/>
            <p:cNvSpPr/>
            <p:nvPr/>
          </p:nvSpPr>
          <p:spPr>
            <a:xfrm>
              <a:off x="3540609" y="2654365"/>
              <a:ext cx="23982" cy="68594"/>
            </a:xfrm>
            <a:custGeom>
              <a:avLst/>
              <a:gdLst/>
              <a:ahLst/>
              <a:cxnLst/>
              <a:rect l="l" t="t" r="r" b="b"/>
              <a:pathLst>
                <a:path w="923" h="2640" extrusionOk="0">
                  <a:moveTo>
                    <a:pt x="281" y="1"/>
                  </a:moveTo>
                  <a:cubicBezTo>
                    <a:pt x="224" y="1"/>
                    <a:pt x="167" y="19"/>
                    <a:pt x="120" y="58"/>
                  </a:cubicBezTo>
                  <a:cubicBezTo>
                    <a:pt x="16" y="150"/>
                    <a:pt x="0" y="306"/>
                    <a:pt x="89" y="414"/>
                  </a:cubicBezTo>
                  <a:cubicBezTo>
                    <a:pt x="301" y="670"/>
                    <a:pt x="418" y="991"/>
                    <a:pt x="418" y="1323"/>
                  </a:cubicBezTo>
                  <a:cubicBezTo>
                    <a:pt x="418" y="1652"/>
                    <a:pt x="303" y="1973"/>
                    <a:pt x="94" y="2227"/>
                  </a:cubicBezTo>
                  <a:cubicBezTo>
                    <a:pt x="5" y="2334"/>
                    <a:pt x="21" y="2493"/>
                    <a:pt x="128" y="2582"/>
                  </a:cubicBezTo>
                  <a:cubicBezTo>
                    <a:pt x="175" y="2621"/>
                    <a:pt x="233" y="2639"/>
                    <a:pt x="288" y="2639"/>
                  </a:cubicBezTo>
                  <a:cubicBezTo>
                    <a:pt x="361" y="2639"/>
                    <a:pt x="434" y="2608"/>
                    <a:pt x="483" y="2548"/>
                  </a:cubicBezTo>
                  <a:cubicBezTo>
                    <a:pt x="768" y="2203"/>
                    <a:pt x="922" y="1769"/>
                    <a:pt x="922" y="1323"/>
                  </a:cubicBezTo>
                  <a:cubicBezTo>
                    <a:pt x="922" y="873"/>
                    <a:pt x="766" y="437"/>
                    <a:pt x="478" y="92"/>
                  </a:cubicBezTo>
                  <a:cubicBezTo>
                    <a:pt x="427" y="32"/>
                    <a:pt x="354"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128"/>
            <p:cNvSpPr/>
            <p:nvPr/>
          </p:nvSpPr>
          <p:spPr>
            <a:xfrm>
              <a:off x="3562876" y="2635839"/>
              <a:ext cx="30711" cy="105515"/>
            </a:xfrm>
            <a:custGeom>
              <a:avLst/>
              <a:gdLst/>
              <a:ahLst/>
              <a:cxnLst/>
              <a:rect l="l" t="t" r="r" b="b"/>
              <a:pathLst>
                <a:path w="1182" h="4061" extrusionOk="0">
                  <a:moveTo>
                    <a:pt x="280" y="0"/>
                  </a:moveTo>
                  <a:cubicBezTo>
                    <a:pt x="224" y="0"/>
                    <a:pt x="167" y="19"/>
                    <a:pt x="120" y="58"/>
                  </a:cubicBezTo>
                  <a:cubicBezTo>
                    <a:pt x="13" y="147"/>
                    <a:pt x="0" y="306"/>
                    <a:pt x="89" y="413"/>
                  </a:cubicBezTo>
                  <a:cubicBezTo>
                    <a:pt x="468" y="868"/>
                    <a:pt x="677" y="1445"/>
                    <a:pt x="677" y="2036"/>
                  </a:cubicBezTo>
                  <a:cubicBezTo>
                    <a:pt x="677" y="2624"/>
                    <a:pt x="470" y="3196"/>
                    <a:pt x="97" y="3648"/>
                  </a:cubicBezTo>
                  <a:cubicBezTo>
                    <a:pt x="8" y="3755"/>
                    <a:pt x="24" y="3914"/>
                    <a:pt x="131" y="4003"/>
                  </a:cubicBezTo>
                  <a:cubicBezTo>
                    <a:pt x="178" y="4042"/>
                    <a:pt x="235" y="4061"/>
                    <a:pt x="293" y="4061"/>
                  </a:cubicBezTo>
                  <a:cubicBezTo>
                    <a:pt x="366" y="4061"/>
                    <a:pt x="436" y="4029"/>
                    <a:pt x="486" y="3969"/>
                  </a:cubicBezTo>
                  <a:cubicBezTo>
                    <a:pt x="935" y="3428"/>
                    <a:pt x="1181" y="2741"/>
                    <a:pt x="1181" y="2036"/>
                  </a:cubicBezTo>
                  <a:cubicBezTo>
                    <a:pt x="1181" y="1325"/>
                    <a:pt x="930" y="635"/>
                    <a:pt x="476" y="92"/>
                  </a:cubicBezTo>
                  <a:cubicBezTo>
                    <a:pt x="426" y="32"/>
                    <a:pt x="353"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128"/>
            <p:cNvSpPr/>
            <p:nvPr/>
          </p:nvSpPr>
          <p:spPr>
            <a:xfrm>
              <a:off x="3253918" y="2804465"/>
              <a:ext cx="289627" cy="57915"/>
            </a:xfrm>
            <a:custGeom>
              <a:avLst/>
              <a:gdLst/>
              <a:ahLst/>
              <a:cxnLst/>
              <a:rect l="l" t="t" r="r" b="b"/>
              <a:pathLst>
                <a:path w="11147" h="2229" extrusionOk="0">
                  <a:moveTo>
                    <a:pt x="51" y="0"/>
                  </a:moveTo>
                  <a:cubicBezTo>
                    <a:pt x="19" y="71"/>
                    <a:pt x="1" y="149"/>
                    <a:pt x="1" y="230"/>
                  </a:cubicBezTo>
                  <a:lnTo>
                    <a:pt x="1" y="1672"/>
                  </a:lnTo>
                  <a:cubicBezTo>
                    <a:pt x="1" y="1981"/>
                    <a:pt x="249" y="2229"/>
                    <a:pt x="557" y="2229"/>
                  </a:cubicBezTo>
                  <a:lnTo>
                    <a:pt x="10590" y="2229"/>
                  </a:lnTo>
                  <a:cubicBezTo>
                    <a:pt x="10898" y="2229"/>
                    <a:pt x="11146" y="1981"/>
                    <a:pt x="11146" y="1672"/>
                  </a:cubicBezTo>
                  <a:lnTo>
                    <a:pt x="11146" y="230"/>
                  </a:lnTo>
                  <a:cubicBezTo>
                    <a:pt x="11146" y="149"/>
                    <a:pt x="11128" y="71"/>
                    <a:pt x="110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128"/>
            <p:cNvSpPr/>
            <p:nvPr/>
          </p:nvSpPr>
          <p:spPr>
            <a:xfrm>
              <a:off x="3508962" y="2804465"/>
              <a:ext cx="34583" cy="57915"/>
            </a:xfrm>
            <a:custGeom>
              <a:avLst/>
              <a:gdLst/>
              <a:ahLst/>
              <a:cxnLst/>
              <a:rect l="l" t="t" r="r" b="b"/>
              <a:pathLst>
                <a:path w="1331" h="2229" extrusionOk="0">
                  <a:moveTo>
                    <a:pt x="508" y="0"/>
                  </a:moveTo>
                  <a:cubicBezTo>
                    <a:pt x="539" y="71"/>
                    <a:pt x="557" y="149"/>
                    <a:pt x="557" y="230"/>
                  </a:cubicBezTo>
                  <a:lnTo>
                    <a:pt x="557" y="1672"/>
                  </a:lnTo>
                  <a:cubicBezTo>
                    <a:pt x="557" y="1981"/>
                    <a:pt x="309" y="2229"/>
                    <a:pt x="1" y="2229"/>
                  </a:cubicBezTo>
                  <a:lnTo>
                    <a:pt x="774" y="2229"/>
                  </a:lnTo>
                  <a:cubicBezTo>
                    <a:pt x="1082" y="2229"/>
                    <a:pt x="1330" y="1981"/>
                    <a:pt x="1330" y="1672"/>
                  </a:cubicBezTo>
                  <a:lnTo>
                    <a:pt x="1330" y="230"/>
                  </a:lnTo>
                  <a:cubicBezTo>
                    <a:pt x="1330" y="149"/>
                    <a:pt x="1312" y="71"/>
                    <a:pt x="1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128"/>
            <p:cNvSpPr/>
            <p:nvPr/>
          </p:nvSpPr>
          <p:spPr>
            <a:xfrm>
              <a:off x="3282837" y="2638567"/>
              <a:ext cx="231790" cy="13173"/>
            </a:xfrm>
            <a:custGeom>
              <a:avLst/>
              <a:gdLst/>
              <a:ahLst/>
              <a:cxnLst/>
              <a:rect l="l" t="t" r="r" b="b"/>
              <a:pathLst>
                <a:path w="8921" h="507" extrusionOk="0">
                  <a:moveTo>
                    <a:pt x="9" y="0"/>
                  </a:moveTo>
                  <a:cubicBezTo>
                    <a:pt x="4" y="84"/>
                    <a:pt x="1" y="170"/>
                    <a:pt x="1" y="253"/>
                  </a:cubicBezTo>
                  <a:lnTo>
                    <a:pt x="1" y="507"/>
                  </a:lnTo>
                  <a:lnTo>
                    <a:pt x="8921" y="507"/>
                  </a:lnTo>
                  <a:lnTo>
                    <a:pt x="8921" y="303"/>
                  </a:lnTo>
                  <a:cubicBezTo>
                    <a:pt x="8921" y="201"/>
                    <a:pt x="8915" y="102"/>
                    <a:pt x="8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128"/>
            <p:cNvSpPr/>
            <p:nvPr/>
          </p:nvSpPr>
          <p:spPr>
            <a:xfrm>
              <a:off x="3494438" y="2717632"/>
              <a:ext cx="20188" cy="28945"/>
            </a:xfrm>
            <a:custGeom>
              <a:avLst/>
              <a:gdLst/>
              <a:ahLst/>
              <a:cxnLst/>
              <a:rect l="l" t="t" r="r" b="b"/>
              <a:pathLst>
                <a:path w="777" h="1114" extrusionOk="0">
                  <a:moveTo>
                    <a:pt x="1" y="1"/>
                  </a:moveTo>
                  <a:lnTo>
                    <a:pt x="1" y="1114"/>
                  </a:lnTo>
                  <a:lnTo>
                    <a:pt x="777" y="1114"/>
                  </a:lnTo>
                  <a:lnTo>
                    <a:pt x="7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6" name="Google Shape;11046;p128"/>
          <p:cNvGrpSpPr/>
          <p:nvPr/>
        </p:nvGrpSpPr>
        <p:grpSpPr>
          <a:xfrm>
            <a:off x="3967865" y="2466901"/>
            <a:ext cx="434479" cy="434583"/>
            <a:chOff x="3967865" y="2466901"/>
            <a:chExt cx="434479" cy="434583"/>
          </a:xfrm>
        </p:grpSpPr>
        <p:sp>
          <p:nvSpPr>
            <p:cNvPr id="11047" name="Google Shape;11047;p128"/>
            <p:cNvSpPr/>
            <p:nvPr/>
          </p:nvSpPr>
          <p:spPr>
            <a:xfrm>
              <a:off x="4190509" y="2481451"/>
              <a:ext cx="168029" cy="89666"/>
            </a:xfrm>
            <a:custGeom>
              <a:avLst/>
              <a:gdLst/>
              <a:ahLst/>
              <a:cxnLst/>
              <a:rect l="l" t="t" r="r" b="b"/>
              <a:pathLst>
                <a:path w="6467" h="3451" extrusionOk="0">
                  <a:moveTo>
                    <a:pt x="289" y="0"/>
                  </a:moveTo>
                  <a:cubicBezTo>
                    <a:pt x="196" y="0"/>
                    <a:pt x="108" y="51"/>
                    <a:pt x="63" y="140"/>
                  </a:cubicBezTo>
                  <a:cubicBezTo>
                    <a:pt x="1" y="265"/>
                    <a:pt x="50" y="417"/>
                    <a:pt x="176" y="477"/>
                  </a:cubicBezTo>
                  <a:lnTo>
                    <a:pt x="6065" y="3421"/>
                  </a:lnTo>
                  <a:cubicBezTo>
                    <a:pt x="6101" y="3440"/>
                    <a:pt x="6140" y="3450"/>
                    <a:pt x="6177" y="3450"/>
                  </a:cubicBezTo>
                  <a:cubicBezTo>
                    <a:pt x="6271" y="3450"/>
                    <a:pt x="6360" y="3398"/>
                    <a:pt x="6404" y="3309"/>
                  </a:cubicBezTo>
                  <a:cubicBezTo>
                    <a:pt x="6467" y="3186"/>
                    <a:pt x="6415" y="3035"/>
                    <a:pt x="6292" y="2972"/>
                  </a:cubicBezTo>
                  <a:lnTo>
                    <a:pt x="403" y="28"/>
                  </a:lnTo>
                  <a:cubicBezTo>
                    <a:pt x="366" y="9"/>
                    <a:pt x="327"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8" name="Google Shape;11048;p128"/>
            <p:cNvSpPr/>
            <p:nvPr/>
          </p:nvSpPr>
          <p:spPr>
            <a:xfrm>
              <a:off x="4012789" y="2481451"/>
              <a:ext cx="166808" cy="89042"/>
            </a:xfrm>
            <a:custGeom>
              <a:avLst/>
              <a:gdLst/>
              <a:ahLst/>
              <a:cxnLst/>
              <a:rect l="l" t="t" r="r" b="b"/>
              <a:pathLst>
                <a:path w="6420" h="3427" extrusionOk="0">
                  <a:moveTo>
                    <a:pt x="6133" y="0"/>
                  </a:moveTo>
                  <a:cubicBezTo>
                    <a:pt x="6095" y="0"/>
                    <a:pt x="6056" y="9"/>
                    <a:pt x="6020" y="28"/>
                  </a:cubicBezTo>
                  <a:lnTo>
                    <a:pt x="176" y="2948"/>
                  </a:lnTo>
                  <a:cubicBezTo>
                    <a:pt x="50" y="3011"/>
                    <a:pt x="1" y="3163"/>
                    <a:pt x="63" y="3285"/>
                  </a:cubicBezTo>
                  <a:cubicBezTo>
                    <a:pt x="108" y="3374"/>
                    <a:pt x="197" y="3427"/>
                    <a:pt x="288" y="3427"/>
                  </a:cubicBezTo>
                  <a:cubicBezTo>
                    <a:pt x="327" y="3427"/>
                    <a:pt x="364" y="3419"/>
                    <a:pt x="400" y="3400"/>
                  </a:cubicBezTo>
                  <a:lnTo>
                    <a:pt x="6245" y="477"/>
                  </a:lnTo>
                  <a:cubicBezTo>
                    <a:pt x="6370" y="417"/>
                    <a:pt x="6420" y="265"/>
                    <a:pt x="6357" y="140"/>
                  </a:cubicBezTo>
                  <a:cubicBezTo>
                    <a:pt x="6313" y="51"/>
                    <a:pt x="6224" y="0"/>
                    <a:pt x="6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p128"/>
            <p:cNvSpPr/>
            <p:nvPr/>
          </p:nvSpPr>
          <p:spPr>
            <a:xfrm>
              <a:off x="3967865" y="2553916"/>
              <a:ext cx="434479" cy="347568"/>
            </a:xfrm>
            <a:custGeom>
              <a:avLst/>
              <a:gdLst/>
              <a:ahLst/>
              <a:cxnLst/>
              <a:rect l="l" t="t" r="r" b="b"/>
              <a:pathLst>
                <a:path w="16722" h="13377" extrusionOk="0">
                  <a:moveTo>
                    <a:pt x="1045" y="0"/>
                  </a:moveTo>
                  <a:cubicBezTo>
                    <a:pt x="468" y="0"/>
                    <a:pt x="0" y="468"/>
                    <a:pt x="0" y="1045"/>
                  </a:cubicBezTo>
                  <a:lnTo>
                    <a:pt x="0" y="12332"/>
                  </a:lnTo>
                  <a:cubicBezTo>
                    <a:pt x="0" y="12909"/>
                    <a:pt x="468" y="13377"/>
                    <a:pt x="1045" y="13377"/>
                  </a:cubicBezTo>
                  <a:lnTo>
                    <a:pt x="15676" y="13377"/>
                  </a:lnTo>
                  <a:cubicBezTo>
                    <a:pt x="16251" y="13377"/>
                    <a:pt x="16721" y="12909"/>
                    <a:pt x="16721" y="12332"/>
                  </a:cubicBezTo>
                  <a:lnTo>
                    <a:pt x="16721" y="1045"/>
                  </a:lnTo>
                  <a:cubicBezTo>
                    <a:pt x="16721" y="468"/>
                    <a:pt x="16251" y="0"/>
                    <a:pt x="15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128"/>
            <p:cNvSpPr/>
            <p:nvPr/>
          </p:nvSpPr>
          <p:spPr>
            <a:xfrm>
              <a:off x="3996784" y="2582887"/>
              <a:ext cx="376564" cy="289679"/>
            </a:xfrm>
            <a:custGeom>
              <a:avLst/>
              <a:gdLst/>
              <a:ahLst/>
              <a:cxnLst/>
              <a:rect l="l" t="t" r="r" b="b"/>
              <a:pathLst>
                <a:path w="14493" h="11149" extrusionOk="0">
                  <a:moveTo>
                    <a:pt x="261" y="1"/>
                  </a:moveTo>
                  <a:cubicBezTo>
                    <a:pt x="118" y="1"/>
                    <a:pt x="0" y="118"/>
                    <a:pt x="0" y="262"/>
                  </a:cubicBezTo>
                  <a:lnTo>
                    <a:pt x="0" y="10887"/>
                  </a:lnTo>
                  <a:cubicBezTo>
                    <a:pt x="0" y="11031"/>
                    <a:pt x="118" y="11149"/>
                    <a:pt x="261" y="11149"/>
                  </a:cubicBezTo>
                  <a:lnTo>
                    <a:pt x="14231" y="11149"/>
                  </a:lnTo>
                  <a:cubicBezTo>
                    <a:pt x="14375" y="11149"/>
                    <a:pt x="14492" y="11031"/>
                    <a:pt x="14492" y="10887"/>
                  </a:cubicBezTo>
                  <a:lnTo>
                    <a:pt x="14492" y="262"/>
                  </a:lnTo>
                  <a:cubicBezTo>
                    <a:pt x="14492" y="118"/>
                    <a:pt x="14375" y="1"/>
                    <a:pt x="142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128"/>
            <p:cNvSpPr/>
            <p:nvPr/>
          </p:nvSpPr>
          <p:spPr>
            <a:xfrm>
              <a:off x="4354173" y="2553916"/>
              <a:ext cx="48172" cy="347568"/>
            </a:xfrm>
            <a:custGeom>
              <a:avLst/>
              <a:gdLst/>
              <a:ahLst/>
              <a:cxnLst/>
              <a:rect l="l" t="t" r="r" b="b"/>
              <a:pathLst>
                <a:path w="1854" h="13377" extrusionOk="0">
                  <a:moveTo>
                    <a:pt x="1" y="0"/>
                  </a:moveTo>
                  <a:cubicBezTo>
                    <a:pt x="596" y="0"/>
                    <a:pt x="1077" y="483"/>
                    <a:pt x="1077" y="1076"/>
                  </a:cubicBezTo>
                  <a:lnTo>
                    <a:pt x="1077" y="12300"/>
                  </a:lnTo>
                  <a:cubicBezTo>
                    <a:pt x="1077" y="12896"/>
                    <a:pt x="596" y="13377"/>
                    <a:pt x="1" y="13377"/>
                  </a:cubicBezTo>
                  <a:lnTo>
                    <a:pt x="774" y="13377"/>
                  </a:lnTo>
                  <a:cubicBezTo>
                    <a:pt x="1370" y="13377"/>
                    <a:pt x="1853" y="12896"/>
                    <a:pt x="1853" y="12300"/>
                  </a:cubicBezTo>
                  <a:lnTo>
                    <a:pt x="1853" y="1076"/>
                  </a:lnTo>
                  <a:cubicBezTo>
                    <a:pt x="1853" y="483"/>
                    <a:pt x="1370"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128"/>
            <p:cNvSpPr/>
            <p:nvPr/>
          </p:nvSpPr>
          <p:spPr>
            <a:xfrm>
              <a:off x="4346248" y="2582887"/>
              <a:ext cx="27100" cy="289679"/>
            </a:xfrm>
            <a:custGeom>
              <a:avLst/>
              <a:gdLst/>
              <a:ahLst/>
              <a:cxnLst/>
              <a:rect l="l" t="t" r="r" b="b"/>
              <a:pathLst>
                <a:path w="1043" h="11149" extrusionOk="0">
                  <a:moveTo>
                    <a:pt x="0" y="1"/>
                  </a:moveTo>
                  <a:cubicBezTo>
                    <a:pt x="146" y="1"/>
                    <a:pt x="269" y="121"/>
                    <a:pt x="269" y="270"/>
                  </a:cubicBezTo>
                  <a:lnTo>
                    <a:pt x="269" y="10880"/>
                  </a:lnTo>
                  <a:cubicBezTo>
                    <a:pt x="269" y="11026"/>
                    <a:pt x="146" y="11149"/>
                    <a:pt x="0" y="11149"/>
                  </a:cubicBezTo>
                  <a:lnTo>
                    <a:pt x="773" y="11149"/>
                  </a:lnTo>
                  <a:cubicBezTo>
                    <a:pt x="922" y="11149"/>
                    <a:pt x="1042" y="11026"/>
                    <a:pt x="1042" y="10880"/>
                  </a:cubicBezTo>
                  <a:lnTo>
                    <a:pt x="1042" y="270"/>
                  </a:lnTo>
                  <a:cubicBezTo>
                    <a:pt x="1042" y="121"/>
                    <a:pt x="922" y="1"/>
                    <a:pt x="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128"/>
            <p:cNvSpPr/>
            <p:nvPr/>
          </p:nvSpPr>
          <p:spPr>
            <a:xfrm>
              <a:off x="4025754" y="2814573"/>
              <a:ext cx="29022" cy="29022"/>
            </a:xfrm>
            <a:custGeom>
              <a:avLst/>
              <a:gdLst/>
              <a:ahLst/>
              <a:cxnLst/>
              <a:rect l="l" t="t" r="r" b="b"/>
              <a:pathLst>
                <a:path w="1117" h="1117" extrusionOk="0">
                  <a:moveTo>
                    <a:pt x="293" y="1"/>
                  </a:moveTo>
                  <a:cubicBezTo>
                    <a:pt x="131" y="1"/>
                    <a:pt x="1" y="134"/>
                    <a:pt x="1" y="296"/>
                  </a:cubicBezTo>
                  <a:lnTo>
                    <a:pt x="1" y="821"/>
                  </a:lnTo>
                  <a:cubicBezTo>
                    <a:pt x="1" y="986"/>
                    <a:pt x="131" y="1116"/>
                    <a:pt x="293" y="1116"/>
                  </a:cubicBezTo>
                  <a:lnTo>
                    <a:pt x="821" y="1116"/>
                  </a:lnTo>
                  <a:cubicBezTo>
                    <a:pt x="983" y="1116"/>
                    <a:pt x="1116" y="986"/>
                    <a:pt x="1116" y="821"/>
                  </a:cubicBezTo>
                  <a:lnTo>
                    <a:pt x="1116" y="296"/>
                  </a:lnTo>
                  <a:cubicBezTo>
                    <a:pt x="1116" y="134"/>
                    <a:pt x="983"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128"/>
            <p:cNvSpPr/>
            <p:nvPr/>
          </p:nvSpPr>
          <p:spPr>
            <a:xfrm>
              <a:off x="4077148" y="2822523"/>
              <a:ext cx="42040" cy="13121"/>
            </a:xfrm>
            <a:custGeom>
              <a:avLst/>
              <a:gdLst/>
              <a:ahLst/>
              <a:cxnLst/>
              <a:rect l="l" t="t" r="r" b="b"/>
              <a:pathLst>
                <a:path w="1618" h="505" extrusionOk="0">
                  <a:moveTo>
                    <a:pt x="251" y="0"/>
                  </a:moveTo>
                  <a:cubicBezTo>
                    <a:pt x="113" y="0"/>
                    <a:pt x="0" y="113"/>
                    <a:pt x="0" y="254"/>
                  </a:cubicBezTo>
                  <a:cubicBezTo>
                    <a:pt x="0" y="392"/>
                    <a:pt x="113" y="504"/>
                    <a:pt x="251" y="504"/>
                  </a:cubicBezTo>
                  <a:lnTo>
                    <a:pt x="1367" y="504"/>
                  </a:lnTo>
                  <a:cubicBezTo>
                    <a:pt x="1505" y="504"/>
                    <a:pt x="1618" y="392"/>
                    <a:pt x="1618" y="254"/>
                  </a:cubicBezTo>
                  <a:cubicBezTo>
                    <a:pt x="1618" y="113"/>
                    <a:pt x="1505" y="0"/>
                    <a:pt x="1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128"/>
            <p:cNvSpPr/>
            <p:nvPr/>
          </p:nvSpPr>
          <p:spPr>
            <a:xfrm>
              <a:off x="4141636" y="2814573"/>
              <a:ext cx="28945" cy="29022"/>
            </a:xfrm>
            <a:custGeom>
              <a:avLst/>
              <a:gdLst/>
              <a:ahLst/>
              <a:cxnLst/>
              <a:rect l="l" t="t" r="r" b="b"/>
              <a:pathLst>
                <a:path w="1114" h="1117" extrusionOk="0">
                  <a:moveTo>
                    <a:pt x="293" y="1"/>
                  </a:moveTo>
                  <a:cubicBezTo>
                    <a:pt x="131" y="1"/>
                    <a:pt x="0" y="134"/>
                    <a:pt x="0" y="296"/>
                  </a:cubicBezTo>
                  <a:lnTo>
                    <a:pt x="0" y="821"/>
                  </a:lnTo>
                  <a:cubicBezTo>
                    <a:pt x="0" y="986"/>
                    <a:pt x="131" y="1116"/>
                    <a:pt x="293" y="1116"/>
                  </a:cubicBezTo>
                  <a:lnTo>
                    <a:pt x="821" y="1116"/>
                  </a:lnTo>
                  <a:cubicBezTo>
                    <a:pt x="983" y="1116"/>
                    <a:pt x="1113" y="986"/>
                    <a:pt x="1113" y="821"/>
                  </a:cubicBezTo>
                  <a:lnTo>
                    <a:pt x="1113" y="296"/>
                  </a:lnTo>
                  <a:cubicBezTo>
                    <a:pt x="1113" y="134"/>
                    <a:pt x="983"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128"/>
            <p:cNvSpPr/>
            <p:nvPr/>
          </p:nvSpPr>
          <p:spPr>
            <a:xfrm>
              <a:off x="4192952" y="2822523"/>
              <a:ext cx="42118" cy="13121"/>
            </a:xfrm>
            <a:custGeom>
              <a:avLst/>
              <a:gdLst/>
              <a:ahLst/>
              <a:cxnLst/>
              <a:rect l="l" t="t" r="r" b="b"/>
              <a:pathLst>
                <a:path w="1621" h="505" extrusionOk="0">
                  <a:moveTo>
                    <a:pt x="254" y="0"/>
                  </a:moveTo>
                  <a:cubicBezTo>
                    <a:pt x="116" y="0"/>
                    <a:pt x="1" y="113"/>
                    <a:pt x="1" y="254"/>
                  </a:cubicBezTo>
                  <a:cubicBezTo>
                    <a:pt x="1" y="392"/>
                    <a:pt x="116" y="504"/>
                    <a:pt x="254" y="504"/>
                  </a:cubicBezTo>
                  <a:lnTo>
                    <a:pt x="1370" y="504"/>
                  </a:lnTo>
                  <a:cubicBezTo>
                    <a:pt x="1508" y="504"/>
                    <a:pt x="1620" y="392"/>
                    <a:pt x="1620" y="254"/>
                  </a:cubicBezTo>
                  <a:cubicBezTo>
                    <a:pt x="1620" y="113"/>
                    <a:pt x="1508" y="0"/>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128"/>
            <p:cNvSpPr/>
            <p:nvPr/>
          </p:nvSpPr>
          <p:spPr>
            <a:xfrm>
              <a:off x="4257440" y="2814573"/>
              <a:ext cx="29022" cy="29022"/>
            </a:xfrm>
            <a:custGeom>
              <a:avLst/>
              <a:gdLst/>
              <a:ahLst/>
              <a:cxnLst/>
              <a:rect l="l" t="t" r="r" b="b"/>
              <a:pathLst>
                <a:path w="1117" h="1117" extrusionOk="0">
                  <a:moveTo>
                    <a:pt x="296" y="1"/>
                  </a:moveTo>
                  <a:cubicBezTo>
                    <a:pt x="134" y="1"/>
                    <a:pt x="1" y="134"/>
                    <a:pt x="1" y="296"/>
                  </a:cubicBezTo>
                  <a:lnTo>
                    <a:pt x="1" y="821"/>
                  </a:lnTo>
                  <a:cubicBezTo>
                    <a:pt x="1" y="986"/>
                    <a:pt x="134" y="1116"/>
                    <a:pt x="296" y="1116"/>
                  </a:cubicBezTo>
                  <a:lnTo>
                    <a:pt x="821" y="1116"/>
                  </a:lnTo>
                  <a:cubicBezTo>
                    <a:pt x="983" y="1116"/>
                    <a:pt x="1116" y="986"/>
                    <a:pt x="1116" y="821"/>
                  </a:cubicBezTo>
                  <a:lnTo>
                    <a:pt x="1116" y="296"/>
                  </a:lnTo>
                  <a:cubicBezTo>
                    <a:pt x="1116" y="134"/>
                    <a:pt x="983"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128"/>
            <p:cNvSpPr/>
            <p:nvPr/>
          </p:nvSpPr>
          <p:spPr>
            <a:xfrm>
              <a:off x="4308834" y="2822523"/>
              <a:ext cx="42118" cy="13121"/>
            </a:xfrm>
            <a:custGeom>
              <a:avLst/>
              <a:gdLst/>
              <a:ahLst/>
              <a:cxnLst/>
              <a:rect l="l" t="t" r="r" b="b"/>
              <a:pathLst>
                <a:path w="1621" h="505" extrusionOk="0">
                  <a:moveTo>
                    <a:pt x="254" y="0"/>
                  </a:moveTo>
                  <a:cubicBezTo>
                    <a:pt x="113" y="0"/>
                    <a:pt x="0" y="113"/>
                    <a:pt x="0" y="254"/>
                  </a:cubicBezTo>
                  <a:cubicBezTo>
                    <a:pt x="0" y="392"/>
                    <a:pt x="113" y="504"/>
                    <a:pt x="254" y="504"/>
                  </a:cubicBezTo>
                  <a:lnTo>
                    <a:pt x="1367" y="504"/>
                  </a:lnTo>
                  <a:cubicBezTo>
                    <a:pt x="1508" y="504"/>
                    <a:pt x="1620" y="392"/>
                    <a:pt x="1620" y="254"/>
                  </a:cubicBezTo>
                  <a:cubicBezTo>
                    <a:pt x="1620" y="113"/>
                    <a:pt x="1508" y="0"/>
                    <a:pt x="1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128"/>
            <p:cNvSpPr/>
            <p:nvPr/>
          </p:nvSpPr>
          <p:spPr>
            <a:xfrm>
              <a:off x="4025079" y="2611883"/>
              <a:ext cx="314336" cy="173797"/>
            </a:xfrm>
            <a:custGeom>
              <a:avLst/>
              <a:gdLst/>
              <a:ahLst/>
              <a:cxnLst/>
              <a:rect l="l" t="t" r="r" b="b"/>
              <a:pathLst>
                <a:path w="12098" h="6689" extrusionOk="0">
                  <a:moveTo>
                    <a:pt x="3367" y="0"/>
                  </a:moveTo>
                  <a:cubicBezTo>
                    <a:pt x="1550" y="0"/>
                    <a:pt x="53" y="1475"/>
                    <a:pt x="27" y="3295"/>
                  </a:cubicBezTo>
                  <a:cubicBezTo>
                    <a:pt x="1" y="5165"/>
                    <a:pt x="1508" y="6689"/>
                    <a:pt x="3371" y="6689"/>
                  </a:cubicBezTo>
                  <a:cubicBezTo>
                    <a:pt x="4160" y="6689"/>
                    <a:pt x="4886" y="6414"/>
                    <a:pt x="5458" y="5954"/>
                  </a:cubicBezTo>
                  <a:cubicBezTo>
                    <a:pt x="5663" y="5791"/>
                    <a:pt x="5910" y="5709"/>
                    <a:pt x="6157" y="5709"/>
                  </a:cubicBezTo>
                  <a:cubicBezTo>
                    <a:pt x="6404" y="5709"/>
                    <a:pt x="6651" y="5791"/>
                    <a:pt x="6856" y="5954"/>
                  </a:cubicBezTo>
                  <a:cubicBezTo>
                    <a:pt x="7428" y="6414"/>
                    <a:pt x="8155" y="6689"/>
                    <a:pt x="8944" y="6689"/>
                  </a:cubicBezTo>
                  <a:cubicBezTo>
                    <a:pt x="9934" y="6689"/>
                    <a:pt x="10825" y="6257"/>
                    <a:pt x="11436" y="5573"/>
                  </a:cubicBezTo>
                  <a:lnTo>
                    <a:pt x="12097" y="2229"/>
                  </a:lnTo>
                  <a:cubicBezTo>
                    <a:pt x="11634" y="933"/>
                    <a:pt x="10391" y="0"/>
                    <a:pt x="8946" y="0"/>
                  </a:cubicBezTo>
                  <a:cubicBezTo>
                    <a:pt x="8940" y="0"/>
                    <a:pt x="8934" y="0"/>
                    <a:pt x="8928" y="0"/>
                  </a:cubicBezTo>
                  <a:cubicBezTo>
                    <a:pt x="8139" y="3"/>
                    <a:pt x="7418" y="280"/>
                    <a:pt x="6848" y="737"/>
                  </a:cubicBezTo>
                  <a:cubicBezTo>
                    <a:pt x="6647" y="899"/>
                    <a:pt x="6402" y="980"/>
                    <a:pt x="6157" y="980"/>
                  </a:cubicBezTo>
                  <a:cubicBezTo>
                    <a:pt x="5912" y="980"/>
                    <a:pt x="5667" y="899"/>
                    <a:pt x="5466" y="737"/>
                  </a:cubicBezTo>
                  <a:cubicBezTo>
                    <a:pt x="4897" y="280"/>
                    <a:pt x="4176" y="3"/>
                    <a:pt x="3387" y="0"/>
                  </a:cubicBezTo>
                  <a:cubicBezTo>
                    <a:pt x="3380" y="0"/>
                    <a:pt x="3374" y="0"/>
                    <a:pt x="3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128"/>
            <p:cNvSpPr/>
            <p:nvPr/>
          </p:nvSpPr>
          <p:spPr>
            <a:xfrm>
              <a:off x="4126982" y="2698769"/>
              <a:ext cx="57993" cy="28945"/>
            </a:xfrm>
            <a:custGeom>
              <a:avLst/>
              <a:gdLst/>
              <a:ahLst/>
              <a:cxnLst/>
              <a:rect l="l" t="t" r="r" b="b"/>
              <a:pathLst>
                <a:path w="2232" h="1114" extrusionOk="0">
                  <a:moveTo>
                    <a:pt x="559" y="0"/>
                  </a:moveTo>
                  <a:cubicBezTo>
                    <a:pt x="251" y="0"/>
                    <a:pt x="0" y="249"/>
                    <a:pt x="0" y="557"/>
                  </a:cubicBezTo>
                  <a:cubicBezTo>
                    <a:pt x="0" y="865"/>
                    <a:pt x="251" y="1113"/>
                    <a:pt x="559" y="1113"/>
                  </a:cubicBezTo>
                  <a:lnTo>
                    <a:pt x="1672" y="1113"/>
                  </a:lnTo>
                  <a:cubicBezTo>
                    <a:pt x="1981" y="1113"/>
                    <a:pt x="2231" y="865"/>
                    <a:pt x="2231" y="557"/>
                  </a:cubicBezTo>
                  <a:cubicBezTo>
                    <a:pt x="2231" y="249"/>
                    <a:pt x="1981" y="0"/>
                    <a:pt x="1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128"/>
            <p:cNvSpPr/>
            <p:nvPr/>
          </p:nvSpPr>
          <p:spPr>
            <a:xfrm>
              <a:off x="4169541" y="2466901"/>
              <a:ext cx="31101" cy="29022"/>
            </a:xfrm>
            <a:custGeom>
              <a:avLst/>
              <a:gdLst/>
              <a:ahLst/>
              <a:cxnLst/>
              <a:rect l="l" t="t" r="r" b="b"/>
              <a:pathLst>
                <a:path w="1197" h="1117" extrusionOk="0">
                  <a:moveTo>
                    <a:pt x="597" y="1"/>
                  </a:moveTo>
                  <a:cubicBezTo>
                    <a:pt x="327" y="1"/>
                    <a:pt x="90" y="198"/>
                    <a:pt x="47" y="475"/>
                  </a:cubicBezTo>
                  <a:cubicBezTo>
                    <a:pt x="0" y="778"/>
                    <a:pt x="209" y="1063"/>
                    <a:pt x="515" y="1110"/>
                  </a:cubicBezTo>
                  <a:cubicBezTo>
                    <a:pt x="544" y="1114"/>
                    <a:pt x="572" y="1117"/>
                    <a:pt x="600" y="1117"/>
                  </a:cubicBezTo>
                  <a:cubicBezTo>
                    <a:pt x="870" y="1117"/>
                    <a:pt x="1107" y="919"/>
                    <a:pt x="1150" y="642"/>
                  </a:cubicBezTo>
                  <a:cubicBezTo>
                    <a:pt x="1197" y="339"/>
                    <a:pt x="988" y="55"/>
                    <a:pt x="682" y="8"/>
                  </a:cubicBezTo>
                  <a:cubicBezTo>
                    <a:pt x="654" y="3"/>
                    <a:pt x="625" y="1"/>
                    <a:pt x="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128"/>
            <p:cNvSpPr/>
            <p:nvPr/>
          </p:nvSpPr>
          <p:spPr>
            <a:xfrm>
              <a:off x="4174972" y="2467005"/>
              <a:ext cx="24605" cy="29022"/>
            </a:xfrm>
            <a:custGeom>
              <a:avLst/>
              <a:gdLst/>
              <a:ahLst/>
              <a:cxnLst/>
              <a:rect l="l" t="t" r="r" b="b"/>
              <a:pathLst>
                <a:path w="947" h="1117" extrusionOk="0">
                  <a:moveTo>
                    <a:pt x="390" y="1"/>
                  </a:moveTo>
                  <a:cubicBezTo>
                    <a:pt x="238" y="1"/>
                    <a:pt x="102" y="61"/>
                    <a:pt x="0" y="158"/>
                  </a:cubicBezTo>
                  <a:cubicBezTo>
                    <a:pt x="107" y="260"/>
                    <a:pt x="173" y="401"/>
                    <a:pt x="173" y="560"/>
                  </a:cubicBezTo>
                  <a:cubicBezTo>
                    <a:pt x="173" y="717"/>
                    <a:pt x="107" y="858"/>
                    <a:pt x="0" y="960"/>
                  </a:cubicBezTo>
                  <a:cubicBezTo>
                    <a:pt x="102" y="1056"/>
                    <a:pt x="238" y="1116"/>
                    <a:pt x="390" y="1116"/>
                  </a:cubicBezTo>
                  <a:cubicBezTo>
                    <a:pt x="695" y="1116"/>
                    <a:pt x="946" y="866"/>
                    <a:pt x="946" y="560"/>
                  </a:cubicBezTo>
                  <a:cubicBezTo>
                    <a:pt x="946" y="252"/>
                    <a:pt x="695" y="1"/>
                    <a:pt x="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128"/>
            <p:cNvSpPr/>
            <p:nvPr/>
          </p:nvSpPr>
          <p:spPr>
            <a:xfrm>
              <a:off x="4025624" y="2640802"/>
              <a:ext cx="101514" cy="86911"/>
            </a:xfrm>
            <a:custGeom>
              <a:avLst/>
              <a:gdLst/>
              <a:ahLst/>
              <a:cxnLst/>
              <a:rect l="l" t="t" r="r" b="b"/>
              <a:pathLst>
                <a:path w="3907" h="3345" extrusionOk="0">
                  <a:moveTo>
                    <a:pt x="863" y="0"/>
                  </a:moveTo>
                  <a:cubicBezTo>
                    <a:pt x="340" y="583"/>
                    <a:pt x="16" y="1346"/>
                    <a:pt x="6" y="2182"/>
                  </a:cubicBezTo>
                  <a:cubicBezTo>
                    <a:pt x="0" y="2592"/>
                    <a:pt x="68" y="2981"/>
                    <a:pt x="196" y="3344"/>
                  </a:cubicBezTo>
                  <a:lnTo>
                    <a:pt x="2234" y="3344"/>
                  </a:lnTo>
                  <a:cubicBezTo>
                    <a:pt x="2543" y="3344"/>
                    <a:pt x="2793" y="3096"/>
                    <a:pt x="2793" y="2788"/>
                  </a:cubicBezTo>
                  <a:cubicBezTo>
                    <a:pt x="2793" y="2480"/>
                    <a:pt x="2543" y="2231"/>
                    <a:pt x="2234" y="2231"/>
                  </a:cubicBezTo>
                  <a:lnTo>
                    <a:pt x="1678" y="2231"/>
                  </a:lnTo>
                  <a:cubicBezTo>
                    <a:pt x="1370" y="2231"/>
                    <a:pt x="1119" y="1981"/>
                    <a:pt x="1119" y="1672"/>
                  </a:cubicBezTo>
                  <a:cubicBezTo>
                    <a:pt x="1119" y="1364"/>
                    <a:pt x="1370" y="1116"/>
                    <a:pt x="1678" y="1116"/>
                  </a:cubicBezTo>
                  <a:lnTo>
                    <a:pt x="3350" y="1116"/>
                  </a:lnTo>
                  <a:cubicBezTo>
                    <a:pt x="3658" y="1116"/>
                    <a:pt x="3906" y="865"/>
                    <a:pt x="3906" y="559"/>
                  </a:cubicBezTo>
                  <a:cubicBezTo>
                    <a:pt x="3906" y="251"/>
                    <a:pt x="3658" y="0"/>
                    <a:pt x="3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128"/>
            <p:cNvSpPr/>
            <p:nvPr/>
          </p:nvSpPr>
          <p:spPr>
            <a:xfrm>
              <a:off x="4247463" y="2611883"/>
              <a:ext cx="91952" cy="173797"/>
            </a:xfrm>
            <a:custGeom>
              <a:avLst/>
              <a:gdLst/>
              <a:ahLst/>
              <a:cxnLst/>
              <a:rect l="l" t="t" r="r" b="b"/>
              <a:pathLst>
                <a:path w="3539" h="6689" extrusionOk="0">
                  <a:moveTo>
                    <a:pt x="387" y="0"/>
                  </a:moveTo>
                  <a:cubicBezTo>
                    <a:pt x="381" y="0"/>
                    <a:pt x="375" y="0"/>
                    <a:pt x="369" y="0"/>
                  </a:cubicBezTo>
                  <a:cubicBezTo>
                    <a:pt x="244" y="0"/>
                    <a:pt x="121" y="8"/>
                    <a:pt x="1" y="21"/>
                  </a:cubicBezTo>
                  <a:cubicBezTo>
                    <a:pt x="1639" y="214"/>
                    <a:pt x="2932" y="1607"/>
                    <a:pt x="2956" y="3295"/>
                  </a:cubicBezTo>
                  <a:cubicBezTo>
                    <a:pt x="2979" y="5032"/>
                    <a:pt x="1681" y="6469"/>
                    <a:pt x="1" y="6665"/>
                  </a:cubicBezTo>
                  <a:cubicBezTo>
                    <a:pt x="126" y="6678"/>
                    <a:pt x="254" y="6689"/>
                    <a:pt x="385" y="6689"/>
                  </a:cubicBezTo>
                  <a:cubicBezTo>
                    <a:pt x="1375" y="6689"/>
                    <a:pt x="2266" y="6257"/>
                    <a:pt x="2877" y="5573"/>
                  </a:cubicBezTo>
                  <a:lnTo>
                    <a:pt x="3538" y="2229"/>
                  </a:lnTo>
                  <a:cubicBezTo>
                    <a:pt x="3075" y="933"/>
                    <a:pt x="1832"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128"/>
            <p:cNvSpPr/>
            <p:nvPr/>
          </p:nvSpPr>
          <p:spPr>
            <a:xfrm>
              <a:off x="4228522" y="2669772"/>
              <a:ext cx="116168" cy="86911"/>
            </a:xfrm>
            <a:custGeom>
              <a:avLst/>
              <a:gdLst/>
              <a:ahLst/>
              <a:cxnLst/>
              <a:rect l="l" t="t" r="r" b="b"/>
              <a:pathLst>
                <a:path w="4471" h="3345" extrusionOk="0">
                  <a:moveTo>
                    <a:pt x="557" y="1"/>
                  </a:moveTo>
                  <a:cubicBezTo>
                    <a:pt x="249" y="1"/>
                    <a:pt x="1" y="249"/>
                    <a:pt x="1" y="557"/>
                  </a:cubicBezTo>
                  <a:cubicBezTo>
                    <a:pt x="1" y="866"/>
                    <a:pt x="249" y="1116"/>
                    <a:pt x="557" y="1116"/>
                  </a:cubicBezTo>
                  <a:lnTo>
                    <a:pt x="1673" y="1116"/>
                  </a:lnTo>
                  <a:cubicBezTo>
                    <a:pt x="1978" y="1116"/>
                    <a:pt x="2229" y="1365"/>
                    <a:pt x="2229" y="1673"/>
                  </a:cubicBezTo>
                  <a:cubicBezTo>
                    <a:pt x="2229" y="1981"/>
                    <a:pt x="1978" y="2229"/>
                    <a:pt x="1673" y="2229"/>
                  </a:cubicBezTo>
                  <a:lnTo>
                    <a:pt x="1114" y="2229"/>
                  </a:lnTo>
                  <a:cubicBezTo>
                    <a:pt x="805" y="2229"/>
                    <a:pt x="557" y="2480"/>
                    <a:pt x="557" y="2788"/>
                  </a:cubicBezTo>
                  <a:cubicBezTo>
                    <a:pt x="557" y="3094"/>
                    <a:pt x="805" y="3345"/>
                    <a:pt x="1114" y="3345"/>
                  </a:cubicBezTo>
                  <a:lnTo>
                    <a:pt x="3606" y="3345"/>
                  </a:lnTo>
                  <a:cubicBezTo>
                    <a:pt x="4147" y="2741"/>
                    <a:pt x="4471" y="1942"/>
                    <a:pt x="4458" y="1067"/>
                  </a:cubicBezTo>
                  <a:cubicBezTo>
                    <a:pt x="4453" y="693"/>
                    <a:pt x="4385" y="335"/>
                    <a:pt x="4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128"/>
            <p:cNvSpPr/>
            <p:nvPr/>
          </p:nvSpPr>
          <p:spPr>
            <a:xfrm>
              <a:off x="4302104" y="2669772"/>
              <a:ext cx="42585" cy="86911"/>
            </a:xfrm>
            <a:custGeom>
              <a:avLst/>
              <a:gdLst/>
              <a:ahLst/>
              <a:cxnLst/>
              <a:rect l="l" t="t" r="r" b="b"/>
              <a:pathLst>
                <a:path w="1639" h="3345" extrusionOk="0">
                  <a:moveTo>
                    <a:pt x="659" y="1"/>
                  </a:moveTo>
                  <a:cubicBezTo>
                    <a:pt x="779" y="335"/>
                    <a:pt x="847" y="693"/>
                    <a:pt x="853" y="1067"/>
                  </a:cubicBezTo>
                  <a:cubicBezTo>
                    <a:pt x="866" y="1942"/>
                    <a:pt x="539" y="2741"/>
                    <a:pt x="1" y="3345"/>
                  </a:cubicBezTo>
                  <a:lnTo>
                    <a:pt x="774" y="3345"/>
                  </a:lnTo>
                  <a:cubicBezTo>
                    <a:pt x="1315" y="2741"/>
                    <a:pt x="1639" y="1942"/>
                    <a:pt x="1626" y="1067"/>
                  </a:cubicBezTo>
                  <a:cubicBezTo>
                    <a:pt x="1621" y="693"/>
                    <a:pt x="1553" y="335"/>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7" name="Google Shape;11067;p128"/>
          <p:cNvGrpSpPr/>
          <p:nvPr/>
        </p:nvGrpSpPr>
        <p:grpSpPr>
          <a:xfrm>
            <a:off x="5527335" y="2471370"/>
            <a:ext cx="434479" cy="391011"/>
            <a:chOff x="5527335" y="2471370"/>
            <a:chExt cx="434479" cy="391011"/>
          </a:xfrm>
        </p:grpSpPr>
        <p:sp>
          <p:nvSpPr>
            <p:cNvPr id="11068" name="Google Shape;11068;p128"/>
            <p:cNvSpPr/>
            <p:nvPr/>
          </p:nvSpPr>
          <p:spPr>
            <a:xfrm>
              <a:off x="5570778" y="2637398"/>
              <a:ext cx="347594" cy="196947"/>
            </a:xfrm>
            <a:custGeom>
              <a:avLst/>
              <a:gdLst/>
              <a:ahLst/>
              <a:cxnLst/>
              <a:rect l="l" t="t" r="r" b="b"/>
              <a:pathLst>
                <a:path w="13378" h="7580" extrusionOk="0">
                  <a:moveTo>
                    <a:pt x="13377" y="1"/>
                  </a:moveTo>
                  <a:lnTo>
                    <a:pt x="0" y="19"/>
                  </a:lnTo>
                  <a:lnTo>
                    <a:pt x="0" y="4581"/>
                  </a:lnTo>
                  <a:lnTo>
                    <a:pt x="53" y="5140"/>
                  </a:lnTo>
                  <a:lnTo>
                    <a:pt x="2284" y="6608"/>
                  </a:lnTo>
                  <a:lnTo>
                    <a:pt x="6689" y="7580"/>
                  </a:lnTo>
                  <a:lnTo>
                    <a:pt x="11177" y="6360"/>
                  </a:lnTo>
                  <a:lnTo>
                    <a:pt x="13299" y="5215"/>
                  </a:lnTo>
                  <a:lnTo>
                    <a:pt x="13377" y="4581"/>
                  </a:lnTo>
                  <a:lnTo>
                    <a:pt x="133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128"/>
            <p:cNvSpPr/>
            <p:nvPr/>
          </p:nvSpPr>
          <p:spPr>
            <a:xfrm>
              <a:off x="5898235" y="2637398"/>
              <a:ext cx="20136" cy="145294"/>
            </a:xfrm>
            <a:custGeom>
              <a:avLst/>
              <a:gdLst/>
              <a:ahLst/>
              <a:cxnLst/>
              <a:rect l="l" t="t" r="r" b="b"/>
              <a:pathLst>
                <a:path w="775" h="5592" extrusionOk="0">
                  <a:moveTo>
                    <a:pt x="774" y="1"/>
                  </a:moveTo>
                  <a:lnTo>
                    <a:pt x="1" y="3"/>
                  </a:lnTo>
                  <a:lnTo>
                    <a:pt x="1" y="5592"/>
                  </a:lnTo>
                  <a:lnTo>
                    <a:pt x="696" y="5215"/>
                  </a:lnTo>
                  <a:lnTo>
                    <a:pt x="774" y="4581"/>
                  </a:lnTo>
                  <a:lnTo>
                    <a:pt x="7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128"/>
            <p:cNvSpPr/>
            <p:nvPr/>
          </p:nvSpPr>
          <p:spPr>
            <a:xfrm>
              <a:off x="5570778" y="2753748"/>
              <a:ext cx="347594" cy="94654"/>
            </a:xfrm>
            <a:custGeom>
              <a:avLst/>
              <a:gdLst/>
              <a:ahLst/>
              <a:cxnLst/>
              <a:rect l="l" t="t" r="r" b="b"/>
              <a:pathLst>
                <a:path w="13378" h="3643" extrusionOk="0">
                  <a:moveTo>
                    <a:pt x="0" y="1"/>
                  </a:moveTo>
                  <a:lnTo>
                    <a:pt x="0" y="1116"/>
                  </a:lnTo>
                  <a:cubicBezTo>
                    <a:pt x="0" y="1524"/>
                    <a:pt x="225" y="1900"/>
                    <a:pt x="583" y="2096"/>
                  </a:cubicBezTo>
                  <a:cubicBezTo>
                    <a:pt x="2489" y="3127"/>
                    <a:pt x="4590" y="3643"/>
                    <a:pt x="6691" y="3643"/>
                  </a:cubicBezTo>
                  <a:cubicBezTo>
                    <a:pt x="7661" y="3643"/>
                    <a:pt x="8631" y="3533"/>
                    <a:pt x="9581" y="3313"/>
                  </a:cubicBezTo>
                  <a:lnTo>
                    <a:pt x="11867" y="2551"/>
                  </a:lnTo>
                  <a:cubicBezTo>
                    <a:pt x="12181" y="2412"/>
                    <a:pt x="12489" y="2261"/>
                    <a:pt x="12795" y="2096"/>
                  </a:cubicBezTo>
                  <a:cubicBezTo>
                    <a:pt x="13153" y="1900"/>
                    <a:pt x="13377" y="1524"/>
                    <a:pt x="13377" y="1116"/>
                  </a:cubicBezTo>
                  <a:lnTo>
                    <a:pt x="13377" y="1"/>
                  </a:lnTo>
                  <a:cubicBezTo>
                    <a:pt x="13377" y="411"/>
                    <a:pt x="13153" y="787"/>
                    <a:pt x="12795" y="980"/>
                  </a:cubicBezTo>
                  <a:cubicBezTo>
                    <a:pt x="12424" y="1182"/>
                    <a:pt x="12045" y="1362"/>
                    <a:pt x="11663" y="1524"/>
                  </a:cubicBezTo>
                  <a:lnTo>
                    <a:pt x="9816" y="2140"/>
                  </a:lnTo>
                  <a:cubicBezTo>
                    <a:pt x="8790" y="2398"/>
                    <a:pt x="7740" y="2527"/>
                    <a:pt x="6690" y="2527"/>
                  </a:cubicBezTo>
                  <a:cubicBezTo>
                    <a:pt x="4589" y="2527"/>
                    <a:pt x="2489" y="2011"/>
                    <a:pt x="583" y="980"/>
                  </a:cubicBezTo>
                  <a:cubicBezTo>
                    <a:pt x="225" y="787"/>
                    <a:pt x="0" y="41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128"/>
            <p:cNvSpPr/>
            <p:nvPr/>
          </p:nvSpPr>
          <p:spPr>
            <a:xfrm>
              <a:off x="5734571" y="2753748"/>
              <a:ext cx="183800" cy="94654"/>
            </a:xfrm>
            <a:custGeom>
              <a:avLst/>
              <a:gdLst/>
              <a:ahLst/>
              <a:cxnLst/>
              <a:rect l="l" t="t" r="r" b="b"/>
              <a:pathLst>
                <a:path w="7074" h="3643" extrusionOk="0">
                  <a:moveTo>
                    <a:pt x="7073" y="1"/>
                  </a:moveTo>
                  <a:cubicBezTo>
                    <a:pt x="7073" y="411"/>
                    <a:pt x="6849" y="787"/>
                    <a:pt x="6491" y="980"/>
                  </a:cubicBezTo>
                  <a:cubicBezTo>
                    <a:pt x="6425" y="1014"/>
                    <a:pt x="6363" y="1048"/>
                    <a:pt x="6300" y="1080"/>
                  </a:cubicBezTo>
                  <a:lnTo>
                    <a:pt x="6300" y="1116"/>
                  </a:lnTo>
                  <a:cubicBezTo>
                    <a:pt x="6300" y="1524"/>
                    <a:pt x="6075" y="1900"/>
                    <a:pt x="5715" y="2096"/>
                  </a:cubicBezTo>
                  <a:cubicBezTo>
                    <a:pt x="5412" y="2261"/>
                    <a:pt x="5103" y="2412"/>
                    <a:pt x="4790" y="2551"/>
                  </a:cubicBezTo>
                  <a:lnTo>
                    <a:pt x="2504" y="3313"/>
                  </a:lnTo>
                  <a:cubicBezTo>
                    <a:pt x="1681" y="3504"/>
                    <a:pt x="842" y="3611"/>
                    <a:pt x="1" y="3637"/>
                  </a:cubicBezTo>
                  <a:cubicBezTo>
                    <a:pt x="125" y="3641"/>
                    <a:pt x="249" y="3643"/>
                    <a:pt x="373" y="3643"/>
                  </a:cubicBezTo>
                  <a:cubicBezTo>
                    <a:pt x="1347" y="3643"/>
                    <a:pt x="2322" y="3534"/>
                    <a:pt x="3277" y="3313"/>
                  </a:cubicBezTo>
                  <a:lnTo>
                    <a:pt x="5563" y="2551"/>
                  </a:lnTo>
                  <a:cubicBezTo>
                    <a:pt x="5877" y="2412"/>
                    <a:pt x="6185" y="2261"/>
                    <a:pt x="6491" y="2096"/>
                  </a:cubicBezTo>
                  <a:cubicBezTo>
                    <a:pt x="6849" y="1900"/>
                    <a:pt x="7073" y="1524"/>
                    <a:pt x="7073" y="1116"/>
                  </a:cubicBezTo>
                  <a:lnTo>
                    <a:pt x="70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128"/>
            <p:cNvSpPr/>
            <p:nvPr/>
          </p:nvSpPr>
          <p:spPr>
            <a:xfrm>
              <a:off x="5527335" y="2585277"/>
              <a:ext cx="434479" cy="142930"/>
            </a:xfrm>
            <a:custGeom>
              <a:avLst/>
              <a:gdLst/>
              <a:ahLst/>
              <a:cxnLst/>
              <a:rect l="l" t="t" r="r" b="b"/>
              <a:pathLst>
                <a:path w="16722" h="5501" extrusionOk="0">
                  <a:moveTo>
                    <a:pt x="0" y="0"/>
                  </a:moveTo>
                  <a:lnTo>
                    <a:pt x="0" y="948"/>
                  </a:lnTo>
                  <a:cubicBezTo>
                    <a:pt x="0" y="1050"/>
                    <a:pt x="58" y="1147"/>
                    <a:pt x="147" y="1194"/>
                  </a:cubicBezTo>
                  <a:lnTo>
                    <a:pt x="8100" y="5434"/>
                  </a:lnTo>
                  <a:cubicBezTo>
                    <a:pt x="8181" y="5479"/>
                    <a:pt x="8271" y="5501"/>
                    <a:pt x="8361" y="5501"/>
                  </a:cubicBezTo>
                  <a:cubicBezTo>
                    <a:pt x="8451" y="5501"/>
                    <a:pt x="8541" y="5479"/>
                    <a:pt x="8622" y="5434"/>
                  </a:cubicBezTo>
                  <a:lnTo>
                    <a:pt x="16575" y="1194"/>
                  </a:lnTo>
                  <a:cubicBezTo>
                    <a:pt x="16664" y="1147"/>
                    <a:pt x="16721" y="1050"/>
                    <a:pt x="16721" y="948"/>
                  </a:cubicBezTo>
                  <a:lnTo>
                    <a:pt x="167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128"/>
            <p:cNvSpPr/>
            <p:nvPr/>
          </p:nvSpPr>
          <p:spPr>
            <a:xfrm>
              <a:off x="5937884" y="2585277"/>
              <a:ext cx="23930" cy="41754"/>
            </a:xfrm>
            <a:custGeom>
              <a:avLst/>
              <a:gdLst/>
              <a:ahLst/>
              <a:cxnLst/>
              <a:rect l="l" t="t" r="r" b="b"/>
              <a:pathLst>
                <a:path w="921" h="1607" extrusionOk="0">
                  <a:moveTo>
                    <a:pt x="147" y="0"/>
                  </a:moveTo>
                  <a:lnTo>
                    <a:pt x="147" y="1361"/>
                  </a:lnTo>
                  <a:cubicBezTo>
                    <a:pt x="147" y="1463"/>
                    <a:pt x="89" y="1557"/>
                    <a:pt x="1" y="1607"/>
                  </a:cubicBezTo>
                  <a:lnTo>
                    <a:pt x="774" y="1194"/>
                  </a:lnTo>
                  <a:cubicBezTo>
                    <a:pt x="863" y="1147"/>
                    <a:pt x="920" y="1050"/>
                    <a:pt x="920" y="948"/>
                  </a:cubicBezTo>
                  <a:lnTo>
                    <a:pt x="9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128"/>
            <p:cNvSpPr/>
            <p:nvPr/>
          </p:nvSpPr>
          <p:spPr>
            <a:xfrm>
              <a:off x="5527335" y="2471370"/>
              <a:ext cx="434479" cy="226126"/>
            </a:xfrm>
            <a:custGeom>
              <a:avLst/>
              <a:gdLst/>
              <a:ahLst/>
              <a:cxnLst/>
              <a:rect l="l" t="t" r="r" b="b"/>
              <a:pathLst>
                <a:path w="16722" h="8703" extrusionOk="0">
                  <a:moveTo>
                    <a:pt x="8361" y="1"/>
                  </a:moveTo>
                  <a:cubicBezTo>
                    <a:pt x="8271" y="1"/>
                    <a:pt x="8181" y="22"/>
                    <a:pt x="8100" y="65"/>
                  </a:cubicBezTo>
                  <a:lnTo>
                    <a:pt x="0" y="4384"/>
                  </a:lnTo>
                  <a:lnTo>
                    <a:pt x="8100" y="8703"/>
                  </a:lnTo>
                  <a:lnTo>
                    <a:pt x="16721" y="4384"/>
                  </a:lnTo>
                  <a:lnTo>
                    <a:pt x="8622" y="65"/>
                  </a:lnTo>
                  <a:cubicBezTo>
                    <a:pt x="8541" y="22"/>
                    <a:pt x="8451" y="1"/>
                    <a:pt x="8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128"/>
            <p:cNvSpPr/>
            <p:nvPr/>
          </p:nvSpPr>
          <p:spPr>
            <a:xfrm>
              <a:off x="5734519" y="2471370"/>
              <a:ext cx="227295" cy="227867"/>
            </a:xfrm>
            <a:custGeom>
              <a:avLst/>
              <a:gdLst/>
              <a:ahLst/>
              <a:cxnLst/>
              <a:rect l="l" t="t" r="r" b="b"/>
              <a:pathLst>
                <a:path w="8748" h="8770" extrusionOk="0">
                  <a:moveTo>
                    <a:pt x="387" y="1"/>
                  </a:moveTo>
                  <a:cubicBezTo>
                    <a:pt x="297" y="1"/>
                    <a:pt x="207" y="22"/>
                    <a:pt x="126" y="65"/>
                  </a:cubicBezTo>
                  <a:lnTo>
                    <a:pt x="0" y="133"/>
                  </a:lnTo>
                  <a:lnTo>
                    <a:pt x="7974" y="4384"/>
                  </a:lnTo>
                  <a:lnTo>
                    <a:pt x="0" y="8637"/>
                  </a:lnTo>
                  <a:lnTo>
                    <a:pt x="126" y="8703"/>
                  </a:lnTo>
                  <a:cubicBezTo>
                    <a:pt x="207" y="8747"/>
                    <a:pt x="297" y="8769"/>
                    <a:pt x="387" y="8769"/>
                  </a:cubicBezTo>
                  <a:cubicBezTo>
                    <a:pt x="477" y="8769"/>
                    <a:pt x="567" y="8747"/>
                    <a:pt x="648" y="8703"/>
                  </a:cubicBezTo>
                  <a:lnTo>
                    <a:pt x="8747" y="4384"/>
                  </a:lnTo>
                  <a:lnTo>
                    <a:pt x="648" y="65"/>
                  </a:lnTo>
                  <a:cubicBezTo>
                    <a:pt x="567" y="22"/>
                    <a:pt x="477"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128"/>
            <p:cNvSpPr/>
            <p:nvPr/>
          </p:nvSpPr>
          <p:spPr>
            <a:xfrm>
              <a:off x="5727998" y="2572702"/>
              <a:ext cx="137889" cy="163560"/>
            </a:xfrm>
            <a:custGeom>
              <a:avLst/>
              <a:gdLst/>
              <a:ahLst/>
              <a:cxnLst/>
              <a:rect l="l" t="t" r="r" b="b"/>
              <a:pathLst>
                <a:path w="5307" h="6295" extrusionOk="0">
                  <a:moveTo>
                    <a:pt x="638" y="1"/>
                  </a:moveTo>
                  <a:cubicBezTo>
                    <a:pt x="439" y="1"/>
                    <a:pt x="246" y="108"/>
                    <a:pt x="147" y="296"/>
                  </a:cubicBezTo>
                  <a:cubicBezTo>
                    <a:pt x="0" y="568"/>
                    <a:pt x="105" y="905"/>
                    <a:pt x="377" y="1048"/>
                  </a:cubicBezTo>
                  <a:lnTo>
                    <a:pt x="4047" y="2974"/>
                  </a:lnTo>
                  <a:cubicBezTo>
                    <a:pt x="4136" y="3021"/>
                    <a:pt x="4191" y="3112"/>
                    <a:pt x="4191" y="3214"/>
                  </a:cubicBezTo>
                  <a:lnTo>
                    <a:pt x="4191" y="6295"/>
                  </a:lnTo>
                  <a:lnTo>
                    <a:pt x="5307" y="6295"/>
                  </a:lnTo>
                  <a:lnTo>
                    <a:pt x="5307" y="2613"/>
                  </a:lnTo>
                  <a:cubicBezTo>
                    <a:pt x="5307" y="2514"/>
                    <a:pt x="5252" y="2425"/>
                    <a:pt x="5166" y="2378"/>
                  </a:cubicBezTo>
                  <a:lnTo>
                    <a:pt x="899" y="66"/>
                  </a:lnTo>
                  <a:cubicBezTo>
                    <a:pt x="816" y="22"/>
                    <a:pt x="726" y="1"/>
                    <a:pt x="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128"/>
            <p:cNvSpPr/>
            <p:nvPr/>
          </p:nvSpPr>
          <p:spPr>
            <a:xfrm>
              <a:off x="5734909" y="2572702"/>
              <a:ext cx="130978" cy="163560"/>
            </a:xfrm>
            <a:custGeom>
              <a:avLst/>
              <a:gdLst/>
              <a:ahLst/>
              <a:cxnLst/>
              <a:rect l="l" t="t" r="r" b="b"/>
              <a:pathLst>
                <a:path w="5041" h="6295" extrusionOk="0">
                  <a:moveTo>
                    <a:pt x="371" y="1"/>
                  </a:moveTo>
                  <a:cubicBezTo>
                    <a:pt x="236" y="1"/>
                    <a:pt x="104" y="50"/>
                    <a:pt x="1" y="142"/>
                  </a:cubicBezTo>
                  <a:lnTo>
                    <a:pt x="4126" y="2378"/>
                  </a:lnTo>
                  <a:cubicBezTo>
                    <a:pt x="4212" y="2425"/>
                    <a:pt x="4267" y="2514"/>
                    <a:pt x="4267" y="2613"/>
                  </a:cubicBezTo>
                  <a:lnTo>
                    <a:pt x="4267" y="6295"/>
                  </a:lnTo>
                  <a:lnTo>
                    <a:pt x="5041" y="6295"/>
                  </a:lnTo>
                  <a:lnTo>
                    <a:pt x="5041" y="2613"/>
                  </a:lnTo>
                  <a:cubicBezTo>
                    <a:pt x="5041" y="2514"/>
                    <a:pt x="4986" y="2425"/>
                    <a:pt x="4900" y="2378"/>
                  </a:cubicBezTo>
                  <a:lnTo>
                    <a:pt x="633" y="66"/>
                  </a:lnTo>
                  <a:cubicBezTo>
                    <a:pt x="550" y="22"/>
                    <a:pt x="460"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128"/>
            <p:cNvSpPr/>
            <p:nvPr/>
          </p:nvSpPr>
          <p:spPr>
            <a:xfrm>
              <a:off x="5829693" y="2717580"/>
              <a:ext cx="43469" cy="43469"/>
            </a:xfrm>
            <a:custGeom>
              <a:avLst/>
              <a:gdLst/>
              <a:ahLst/>
              <a:cxnLst/>
              <a:rect l="l" t="t" r="r" b="b"/>
              <a:pathLst>
                <a:path w="1673" h="1673" extrusionOk="0">
                  <a:moveTo>
                    <a:pt x="836" y="0"/>
                  </a:moveTo>
                  <a:cubicBezTo>
                    <a:pt x="374" y="0"/>
                    <a:pt x="0" y="374"/>
                    <a:pt x="0" y="836"/>
                  </a:cubicBezTo>
                  <a:cubicBezTo>
                    <a:pt x="0" y="1299"/>
                    <a:pt x="374" y="1672"/>
                    <a:pt x="836" y="1672"/>
                  </a:cubicBezTo>
                  <a:cubicBezTo>
                    <a:pt x="1299" y="1672"/>
                    <a:pt x="1672" y="1299"/>
                    <a:pt x="1672" y="836"/>
                  </a:cubicBezTo>
                  <a:cubicBezTo>
                    <a:pt x="1672" y="374"/>
                    <a:pt x="1299" y="0"/>
                    <a:pt x="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128"/>
            <p:cNvSpPr/>
            <p:nvPr/>
          </p:nvSpPr>
          <p:spPr>
            <a:xfrm>
              <a:off x="5816026" y="2775469"/>
              <a:ext cx="70776" cy="86911"/>
            </a:xfrm>
            <a:custGeom>
              <a:avLst/>
              <a:gdLst/>
              <a:ahLst/>
              <a:cxnLst/>
              <a:rect l="l" t="t" r="r" b="b"/>
              <a:pathLst>
                <a:path w="2724" h="3345" extrusionOk="0">
                  <a:moveTo>
                    <a:pt x="1362" y="1"/>
                  </a:moveTo>
                  <a:lnTo>
                    <a:pt x="526" y="557"/>
                  </a:lnTo>
                  <a:lnTo>
                    <a:pt x="35" y="3013"/>
                  </a:lnTo>
                  <a:cubicBezTo>
                    <a:pt x="1" y="3185"/>
                    <a:pt x="132" y="3345"/>
                    <a:pt x="309" y="3345"/>
                  </a:cubicBezTo>
                  <a:lnTo>
                    <a:pt x="2415" y="3345"/>
                  </a:lnTo>
                  <a:cubicBezTo>
                    <a:pt x="2590" y="3345"/>
                    <a:pt x="2723" y="3185"/>
                    <a:pt x="2689" y="3013"/>
                  </a:cubicBezTo>
                  <a:lnTo>
                    <a:pt x="2198" y="557"/>
                  </a:lnTo>
                  <a:lnTo>
                    <a:pt x="1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128"/>
            <p:cNvSpPr/>
            <p:nvPr/>
          </p:nvSpPr>
          <p:spPr>
            <a:xfrm>
              <a:off x="5841359" y="2775469"/>
              <a:ext cx="45443" cy="86911"/>
            </a:xfrm>
            <a:custGeom>
              <a:avLst/>
              <a:gdLst/>
              <a:ahLst/>
              <a:cxnLst/>
              <a:rect l="l" t="t" r="r" b="b"/>
              <a:pathLst>
                <a:path w="1749" h="3345" extrusionOk="0">
                  <a:moveTo>
                    <a:pt x="387" y="1"/>
                  </a:moveTo>
                  <a:lnTo>
                    <a:pt x="0" y="259"/>
                  </a:lnTo>
                  <a:lnTo>
                    <a:pt x="450" y="557"/>
                  </a:lnTo>
                  <a:lnTo>
                    <a:pt x="938" y="3010"/>
                  </a:lnTo>
                  <a:cubicBezTo>
                    <a:pt x="975" y="3183"/>
                    <a:pt x="842" y="3345"/>
                    <a:pt x="667" y="3345"/>
                  </a:cubicBezTo>
                  <a:lnTo>
                    <a:pt x="1440" y="3345"/>
                  </a:lnTo>
                  <a:cubicBezTo>
                    <a:pt x="1615" y="3345"/>
                    <a:pt x="1748" y="3183"/>
                    <a:pt x="1714" y="3010"/>
                  </a:cubicBezTo>
                  <a:lnTo>
                    <a:pt x="1223" y="557"/>
                  </a:ln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128"/>
            <p:cNvSpPr/>
            <p:nvPr/>
          </p:nvSpPr>
          <p:spPr>
            <a:xfrm>
              <a:off x="5844815" y="2826862"/>
              <a:ext cx="13121" cy="35518"/>
            </a:xfrm>
            <a:custGeom>
              <a:avLst/>
              <a:gdLst/>
              <a:ahLst/>
              <a:cxnLst/>
              <a:rect l="l" t="t" r="r" b="b"/>
              <a:pathLst>
                <a:path w="505" h="1367" extrusionOk="0">
                  <a:moveTo>
                    <a:pt x="254" y="0"/>
                  </a:moveTo>
                  <a:cubicBezTo>
                    <a:pt x="113" y="0"/>
                    <a:pt x="1" y="113"/>
                    <a:pt x="1" y="251"/>
                  </a:cubicBezTo>
                  <a:lnTo>
                    <a:pt x="1" y="1367"/>
                  </a:lnTo>
                  <a:lnTo>
                    <a:pt x="505" y="1367"/>
                  </a:lnTo>
                  <a:lnTo>
                    <a:pt x="505" y="251"/>
                  </a:lnTo>
                  <a:cubicBezTo>
                    <a:pt x="505" y="113"/>
                    <a:pt x="393"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128"/>
            <p:cNvSpPr/>
            <p:nvPr/>
          </p:nvSpPr>
          <p:spPr>
            <a:xfrm>
              <a:off x="5815143" y="2761023"/>
              <a:ext cx="72465" cy="28945"/>
            </a:xfrm>
            <a:custGeom>
              <a:avLst/>
              <a:gdLst/>
              <a:ahLst/>
              <a:cxnLst/>
              <a:rect l="l" t="t" r="r" b="b"/>
              <a:pathLst>
                <a:path w="2789" h="1114" extrusionOk="0">
                  <a:moveTo>
                    <a:pt x="560" y="0"/>
                  </a:moveTo>
                  <a:cubicBezTo>
                    <a:pt x="252" y="0"/>
                    <a:pt x="1" y="248"/>
                    <a:pt x="1" y="557"/>
                  </a:cubicBezTo>
                  <a:cubicBezTo>
                    <a:pt x="1" y="865"/>
                    <a:pt x="252" y="1113"/>
                    <a:pt x="560" y="1113"/>
                  </a:cubicBezTo>
                  <a:lnTo>
                    <a:pt x="2232" y="1113"/>
                  </a:lnTo>
                  <a:cubicBezTo>
                    <a:pt x="2540" y="1113"/>
                    <a:pt x="2789" y="865"/>
                    <a:pt x="2789" y="557"/>
                  </a:cubicBezTo>
                  <a:cubicBezTo>
                    <a:pt x="2789" y="248"/>
                    <a:pt x="2540" y="0"/>
                    <a:pt x="2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128"/>
            <p:cNvSpPr/>
            <p:nvPr/>
          </p:nvSpPr>
          <p:spPr>
            <a:xfrm>
              <a:off x="5853025" y="2761023"/>
              <a:ext cx="34583" cy="28945"/>
            </a:xfrm>
            <a:custGeom>
              <a:avLst/>
              <a:gdLst/>
              <a:ahLst/>
              <a:cxnLst/>
              <a:rect l="l" t="t" r="r" b="b"/>
              <a:pathLst>
                <a:path w="1331" h="1114" extrusionOk="0">
                  <a:moveTo>
                    <a:pt x="1" y="0"/>
                  </a:moveTo>
                  <a:cubicBezTo>
                    <a:pt x="307" y="0"/>
                    <a:pt x="557" y="248"/>
                    <a:pt x="557" y="557"/>
                  </a:cubicBezTo>
                  <a:cubicBezTo>
                    <a:pt x="557" y="865"/>
                    <a:pt x="307" y="1113"/>
                    <a:pt x="1" y="1113"/>
                  </a:cubicBezTo>
                  <a:lnTo>
                    <a:pt x="774" y="1113"/>
                  </a:lnTo>
                  <a:cubicBezTo>
                    <a:pt x="1082" y="1113"/>
                    <a:pt x="1331" y="865"/>
                    <a:pt x="1331" y="557"/>
                  </a:cubicBezTo>
                  <a:cubicBezTo>
                    <a:pt x="1331" y="248"/>
                    <a:pt x="108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128"/>
            <p:cNvSpPr/>
            <p:nvPr/>
          </p:nvSpPr>
          <p:spPr>
            <a:xfrm>
              <a:off x="5841359" y="2717580"/>
              <a:ext cx="31803" cy="43469"/>
            </a:xfrm>
            <a:custGeom>
              <a:avLst/>
              <a:gdLst/>
              <a:ahLst/>
              <a:cxnLst/>
              <a:rect l="l" t="t" r="r" b="b"/>
              <a:pathLst>
                <a:path w="1224" h="1673" extrusionOk="0">
                  <a:moveTo>
                    <a:pt x="387" y="0"/>
                  </a:moveTo>
                  <a:cubicBezTo>
                    <a:pt x="246" y="0"/>
                    <a:pt x="115" y="34"/>
                    <a:pt x="0" y="94"/>
                  </a:cubicBezTo>
                  <a:cubicBezTo>
                    <a:pt x="267" y="235"/>
                    <a:pt x="450" y="512"/>
                    <a:pt x="450" y="836"/>
                  </a:cubicBezTo>
                  <a:cubicBezTo>
                    <a:pt x="450" y="1157"/>
                    <a:pt x="267" y="1437"/>
                    <a:pt x="0" y="1576"/>
                  </a:cubicBezTo>
                  <a:cubicBezTo>
                    <a:pt x="115" y="1638"/>
                    <a:pt x="246" y="1672"/>
                    <a:pt x="387" y="1672"/>
                  </a:cubicBezTo>
                  <a:cubicBezTo>
                    <a:pt x="850" y="1672"/>
                    <a:pt x="1223" y="1296"/>
                    <a:pt x="1223" y="836"/>
                  </a:cubicBezTo>
                  <a:cubicBezTo>
                    <a:pt x="1223" y="374"/>
                    <a:pt x="850" y="0"/>
                    <a:pt x="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5" name="Google Shape;11085;p128"/>
          <p:cNvGrpSpPr/>
          <p:nvPr/>
        </p:nvGrpSpPr>
        <p:grpSpPr>
          <a:xfrm>
            <a:off x="6330194" y="2471162"/>
            <a:ext cx="376486" cy="434479"/>
            <a:chOff x="6330194" y="2471162"/>
            <a:chExt cx="376486" cy="434479"/>
          </a:xfrm>
        </p:grpSpPr>
        <p:sp>
          <p:nvSpPr>
            <p:cNvPr id="11086" name="Google Shape;11086;p128"/>
            <p:cNvSpPr/>
            <p:nvPr/>
          </p:nvSpPr>
          <p:spPr>
            <a:xfrm>
              <a:off x="6330194" y="2547187"/>
              <a:ext cx="376486" cy="358455"/>
            </a:xfrm>
            <a:custGeom>
              <a:avLst/>
              <a:gdLst/>
              <a:ahLst/>
              <a:cxnLst/>
              <a:rect l="l" t="t" r="r" b="b"/>
              <a:pathLst>
                <a:path w="14490" h="13796" extrusionOk="0">
                  <a:moveTo>
                    <a:pt x="7245" y="0"/>
                  </a:moveTo>
                  <a:lnTo>
                    <a:pt x="0" y="2370"/>
                  </a:lnTo>
                  <a:lnTo>
                    <a:pt x="0" y="12719"/>
                  </a:lnTo>
                  <a:cubicBezTo>
                    <a:pt x="0" y="13314"/>
                    <a:pt x="481" y="13795"/>
                    <a:pt x="1077" y="13795"/>
                  </a:cubicBezTo>
                  <a:lnTo>
                    <a:pt x="13413" y="13795"/>
                  </a:lnTo>
                  <a:cubicBezTo>
                    <a:pt x="14009" y="13795"/>
                    <a:pt x="14490" y="13314"/>
                    <a:pt x="14490" y="12719"/>
                  </a:cubicBezTo>
                  <a:lnTo>
                    <a:pt x="14490" y="2370"/>
                  </a:lnTo>
                  <a:lnTo>
                    <a:pt x="72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128"/>
            <p:cNvSpPr/>
            <p:nvPr/>
          </p:nvSpPr>
          <p:spPr>
            <a:xfrm>
              <a:off x="6658613" y="2602166"/>
              <a:ext cx="48068" cy="303476"/>
            </a:xfrm>
            <a:custGeom>
              <a:avLst/>
              <a:gdLst/>
              <a:ahLst/>
              <a:cxnLst/>
              <a:rect l="l" t="t" r="r" b="b"/>
              <a:pathLst>
                <a:path w="1850" h="11680" extrusionOk="0">
                  <a:moveTo>
                    <a:pt x="1076" y="1"/>
                  </a:moveTo>
                  <a:lnTo>
                    <a:pt x="1076" y="10603"/>
                  </a:lnTo>
                  <a:cubicBezTo>
                    <a:pt x="1076" y="11198"/>
                    <a:pt x="596" y="11679"/>
                    <a:pt x="0" y="11679"/>
                  </a:cubicBezTo>
                  <a:lnTo>
                    <a:pt x="773" y="11679"/>
                  </a:lnTo>
                  <a:cubicBezTo>
                    <a:pt x="1369" y="11679"/>
                    <a:pt x="1850" y="11198"/>
                    <a:pt x="1850" y="10603"/>
                  </a:cubicBezTo>
                  <a:lnTo>
                    <a:pt x="1850" y="254"/>
                  </a:lnTo>
                  <a:lnTo>
                    <a:pt x="10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128"/>
            <p:cNvSpPr/>
            <p:nvPr/>
          </p:nvSpPr>
          <p:spPr>
            <a:xfrm>
              <a:off x="6590851" y="2637736"/>
              <a:ext cx="86911" cy="86911"/>
            </a:xfrm>
            <a:custGeom>
              <a:avLst/>
              <a:gdLst/>
              <a:ahLst/>
              <a:cxnLst/>
              <a:rect l="l" t="t" r="r" b="b"/>
              <a:pathLst>
                <a:path w="3345" h="3345" extrusionOk="0">
                  <a:moveTo>
                    <a:pt x="557" y="1"/>
                  </a:moveTo>
                  <a:cubicBezTo>
                    <a:pt x="249" y="1"/>
                    <a:pt x="1" y="249"/>
                    <a:pt x="1" y="557"/>
                  </a:cubicBezTo>
                  <a:lnTo>
                    <a:pt x="1" y="2786"/>
                  </a:lnTo>
                  <a:cubicBezTo>
                    <a:pt x="1" y="3094"/>
                    <a:pt x="249" y="3345"/>
                    <a:pt x="557" y="3345"/>
                  </a:cubicBezTo>
                  <a:lnTo>
                    <a:pt x="2786" y="3345"/>
                  </a:lnTo>
                  <a:cubicBezTo>
                    <a:pt x="3094" y="3345"/>
                    <a:pt x="3345" y="3094"/>
                    <a:pt x="3345" y="2786"/>
                  </a:cubicBezTo>
                  <a:lnTo>
                    <a:pt x="3345" y="557"/>
                  </a:lnTo>
                  <a:cubicBezTo>
                    <a:pt x="3345" y="249"/>
                    <a:pt x="3094" y="1"/>
                    <a:pt x="2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128"/>
            <p:cNvSpPr/>
            <p:nvPr/>
          </p:nvSpPr>
          <p:spPr>
            <a:xfrm>
              <a:off x="6643127" y="2637723"/>
              <a:ext cx="34635" cy="86911"/>
            </a:xfrm>
            <a:custGeom>
              <a:avLst/>
              <a:gdLst/>
              <a:ahLst/>
              <a:cxnLst/>
              <a:rect l="l" t="t" r="r" b="b"/>
              <a:pathLst>
                <a:path w="1333" h="3345" extrusionOk="0">
                  <a:moveTo>
                    <a:pt x="0" y="1"/>
                  </a:moveTo>
                  <a:cubicBezTo>
                    <a:pt x="309" y="1"/>
                    <a:pt x="557" y="249"/>
                    <a:pt x="557" y="557"/>
                  </a:cubicBezTo>
                  <a:lnTo>
                    <a:pt x="557" y="2786"/>
                  </a:lnTo>
                  <a:cubicBezTo>
                    <a:pt x="557" y="3094"/>
                    <a:pt x="309" y="3345"/>
                    <a:pt x="0" y="3345"/>
                  </a:cubicBezTo>
                  <a:lnTo>
                    <a:pt x="774" y="3345"/>
                  </a:lnTo>
                  <a:cubicBezTo>
                    <a:pt x="1082" y="3345"/>
                    <a:pt x="1333" y="3094"/>
                    <a:pt x="1333" y="2786"/>
                  </a:cubicBezTo>
                  <a:lnTo>
                    <a:pt x="1333" y="557"/>
                  </a:lnTo>
                  <a:cubicBezTo>
                    <a:pt x="1333" y="249"/>
                    <a:pt x="1082"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128"/>
            <p:cNvSpPr/>
            <p:nvPr/>
          </p:nvSpPr>
          <p:spPr>
            <a:xfrm>
              <a:off x="6474969" y="2637736"/>
              <a:ext cx="86937" cy="86911"/>
            </a:xfrm>
            <a:custGeom>
              <a:avLst/>
              <a:gdLst/>
              <a:ahLst/>
              <a:cxnLst/>
              <a:rect l="l" t="t" r="r" b="b"/>
              <a:pathLst>
                <a:path w="3346" h="3345" extrusionOk="0">
                  <a:moveTo>
                    <a:pt x="557" y="1"/>
                  </a:moveTo>
                  <a:cubicBezTo>
                    <a:pt x="252" y="1"/>
                    <a:pt x="1" y="249"/>
                    <a:pt x="1" y="557"/>
                  </a:cubicBezTo>
                  <a:lnTo>
                    <a:pt x="1" y="2786"/>
                  </a:lnTo>
                  <a:cubicBezTo>
                    <a:pt x="1" y="3094"/>
                    <a:pt x="252" y="3345"/>
                    <a:pt x="557" y="3345"/>
                  </a:cubicBezTo>
                  <a:lnTo>
                    <a:pt x="2789" y="3345"/>
                  </a:lnTo>
                  <a:cubicBezTo>
                    <a:pt x="3094" y="3345"/>
                    <a:pt x="3345" y="3094"/>
                    <a:pt x="3345" y="2786"/>
                  </a:cubicBezTo>
                  <a:lnTo>
                    <a:pt x="3345" y="557"/>
                  </a:lnTo>
                  <a:cubicBezTo>
                    <a:pt x="3345" y="249"/>
                    <a:pt x="3094" y="1"/>
                    <a:pt x="27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128"/>
            <p:cNvSpPr/>
            <p:nvPr/>
          </p:nvSpPr>
          <p:spPr>
            <a:xfrm>
              <a:off x="6527245" y="2637736"/>
              <a:ext cx="34661" cy="86911"/>
            </a:xfrm>
            <a:custGeom>
              <a:avLst/>
              <a:gdLst/>
              <a:ahLst/>
              <a:cxnLst/>
              <a:rect l="l" t="t" r="r" b="b"/>
              <a:pathLst>
                <a:path w="1334" h="3345" extrusionOk="0">
                  <a:moveTo>
                    <a:pt x="1" y="1"/>
                  </a:moveTo>
                  <a:cubicBezTo>
                    <a:pt x="309" y="1"/>
                    <a:pt x="560" y="249"/>
                    <a:pt x="560" y="557"/>
                  </a:cubicBezTo>
                  <a:lnTo>
                    <a:pt x="560" y="2786"/>
                  </a:lnTo>
                  <a:cubicBezTo>
                    <a:pt x="560" y="3094"/>
                    <a:pt x="309" y="3345"/>
                    <a:pt x="1" y="3345"/>
                  </a:cubicBezTo>
                  <a:lnTo>
                    <a:pt x="777" y="3345"/>
                  </a:lnTo>
                  <a:cubicBezTo>
                    <a:pt x="1082" y="3345"/>
                    <a:pt x="1333" y="3094"/>
                    <a:pt x="1333" y="2786"/>
                  </a:cubicBezTo>
                  <a:lnTo>
                    <a:pt x="1333" y="557"/>
                  </a:lnTo>
                  <a:cubicBezTo>
                    <a:pt x="1333" y="249"/>
                    <a:pt x="1082" y="1"/>
                    <a:pt x="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128"/>
            <p:cNvSpPr/>
            <p:nvPr/>
          </p:nvSpPr>
          <p:spPr>
            <a:xfrm>
              <a:off x="6359113" y="2637736"/>
              <a:ext cx="86911" cy="86911"/>
            </a:xfrm>
            <a:custGeom>
              <a:avLst/>
              <a:gdLst/>
              <a:ahLst/>
              <a:cxnLst/>
              <a:rect l="l" t="t" r="r" b="b"/>
              <a:pathLst>
                <a:path w="3345" h="3345" extrusionOk="0">
                  <a:moveTo>
                    <a:pt x="559" y="1"/>
                  </a:moveTo>
                  <a:cubicBezTo>
                    <a:pt x="251" y="1"/>
                    <a:pt x="0" y="249"/>
                    <a:pt x="0" y="557"/>
                  </a:cubicBezTo>
                  <a:lnTo>
                    <a:pt x="0" y="2786"/>
                  </a:lnTo>
                  <a:cubicBezTo>
                    <a:pt x="0" y="3094"/>
                    <a:pt x="251" y="3345"/>
                    <a:pt x="559" y="3345"/>
                  </a:cubicBezTo>
                  <a:lnTo>
                    <a:pt x="2788" y="3345"/>
                  </a:lnTo>
                  <a:cubicBezTo>
                    <a:pt x="3096" y="3345"/>
                    <a:pt x="3344" y="3094"/>
                    <a:pt x="3344" y="2786"/>
                  </a:cubicBezTo>
                  <a:lnTo>
                    <a:pt x="3344" y="557"/>
                  </a:lnTo>
                  <a:cubicBezTo>
                    <a:pt x="3344" y="249"/>
                    <a:pt x="3096" y="1"/>
                    <a:pt x="2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128"/>
            <p:cNvSpPr/>
            <p:nvPr/>
          </p:nvSpPr>
          <p:spPr>
            <a:xfrm>
              <a:off x="6411441" y="2637736"/>
              <a:ext cx="34583" cy="86911"/>
            </a:xfrm>
            <a:custGeom>
              <a:avLst/>
              <a:gdLst/>
              <a:ahLst/>
              <a:cxnLst/>
              <a:rect l="l" t="t" r="r" b="b"/>
              <a:pathLst>
                <a:path w="1331" h="3345" extrusionOk="0">
                  <a:moveTo>
                    <a:pt x="0" y="1"/>
                  </a:moveTo>
                  <a:cubicBezTo>
                    <a:pt x="309" y="1"/>
                    <a:pt x="557" y="249"/>
                    <a:pt x="557" y="557"/>
                  </a:cubicBezTo>
                  <a:lnTo>
                    <a:pt x="557" y="2786"/>
                  </a:lnTo>
                  <a:cubicBezTo>
                    <a:pt x="557" y="3094"/>
                    <a:pt x="309" y="3345"/>
                    <a:pt x="0" y="3345"/>
                  </a:cubicBezTo>
                  <a:lnTo>
                    <a:pt x="774" y="3345"/>
                  </a:lnTo>
                  <a:cubicBezTo>
                    <a:pt x="1082" y="3345"/>
                    <a:pt x="1330" y="3094"/>
                    <a:pt x="1330" y="2786"/>
                  </a:cubicBezTo>
                  <a:lnTo>
                    <a:pt x="1330" y="557"/>
                  </a:lnTo>
                  <a:cubicBezTo>
                    <a:pt x="1330" y="249"/>
                    <a:pt x="1082"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128"/>
            <p:cNvSpPr/>
            <p:nvPr/>
          </p:nvSpPr>
          <p:spPr>
            <a:xfrm>
              <a:off x="6586251" y="2753565"/>
              <a:ext cx="86911" cy="86911"/>
            </a:xfrm>
            <a:custGeom>
              <a:avLst/>
              <a:gdLst/>
              <a:ahLst/>
              <a:cxnLst/>
              <a:rect l="l" t="t" r="r" b="b"/>
              <a:pathLst>
                <a:path w="3345" h="3345" extrusionOk="0">
                  <a:moveTo>
                    <a:pt x="557" y="1"/>
                  </a:moveTo>
                  <a:cubicBezTo>
                    <a:pt x="249" y="1"/>
                    <a:pt x="1" y="252"/>
                    <a:pt x="1" y="560"/>
                  </a:cubicBezTo>
                  <a:lnTo>
                    <a:pt x="1" y="2788"/>
                  </a:lnTo>
                  <a:cubicBezTo>
                    <a:pt x="1" y="3097"/>
                    <a:pt x="249" y="3345"/>
                    <a:pt x="557" y="3345"/>
                  </a:cubicBezTo>
                  <a:lnTo>
                    <a:pt x="2786" y="3345"/>
                  </a:lnTo>
                  <a:cubicBezTo>
                    <a:pt x="3094" y="3345"/>
                    <a:pt x="3345" y="3097"/>
                    <a:pt x="3345" y="2788"/>
                  </a:cubicBezTo>
                  <a:lnTo>
                    <a:pt x="3345" y="560"/>
                  </a:lnTo>
                  <a:cubicBezTo>
                    <a:pt x="3345" y="252"/>
                    <a:pt x="3094" y="1"/>
                    <a:pt x="2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128"/>
            <p:cNvSpPr/>
            <p:nvPr/>
          </p:nvSpPr>
          <p:spPr>
            <a:xfrm>
              <a:off x="6643127" y="2753540"/>
              <a:ext cx="34635" cy="86911"/>
            </a:xfrm>
            <a:custGeom>
              <a:avLst/>
              <a:gdLst/>
              <a:ahLst/>
              <a:cxnLst/>
              <a:rect l="l" t="t" r="r" b="b"/>
              <a:pathLst>
                <a:path w="1333" h="3345" extrusionOk="0">
                  <a:moveTo>
                    <a:pt x="0" y="1"/>
                  </a:moveTo>
                  <a:cubicBezTo>
                    <a:pt x="309" y="1"/>
                    <a:pt x="557" y="252"/>
                    <a:pt x="557" y="560"/>
                  </a:cubicBezTo>
                  <a:lnTo>
                    <a:pt x="557" y="2788"/>
                  </a:lnTo>
                  <a:cubicBezTo>
                    <a:pt x="557" y="3097"/>
                    <a:pt x="309" y="3345"/>
                    <a:pt x="0" y="3345"/>
                  </a:cubicBezTo>
                  <a:lnTo>
                    <a:pt x="774" y="3345"/>
                  </a:lnTo>
                  <a:cubicBezTo>
                    <a:pt x="1082" y="3345"/>
                    <a:pt x="1333" y="3097"/>
                    <a:pt x="1333" y="2788"/>
                  </a:cubicBezTo>
                  <a:lnTo>
                    <a:pt x="1333" y="560"/>
                  </a:lnTo>
                  <a:cubicBezTo>
                    <a:pt x="1333" y="252"/>
                    <a:pt x="1082" y="1"/>
                    <a:pt x="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128"/>
            <p:cNvSpPr/>
            <p:nvPr/>
          </p:nvSpPr>
          <p:spPr>
            <a:xfrm>
              <a:off x="6474969" y="2753540"/>
              <a:ext cx="86937" cy="86911"/>
            </a:xfrm>
            <a:custGeom>
              <a:avLst/>
              <a:gdLst/>
              <a:ahLst/>
              <a:cxnLst/>
              <a:rect l="l" t="t" r="r" b="b"/>
              <a:pathLst>
                <a:path w="3346" h="3345" extrusionOk="0">
                  <a:moveTo>
                    <a:pt x="557" y="1"/>
                  </a:moveTo>
                  <a:cubicBezTo>
                    <a:pt x="252" y="1"/>
                    <a:pt x="1" y="252"/>
                    <a:pt x="1" y="560"/>
                  </a:cubicBezTo>
                  <a:lnTo>
                    <a:pt x="1" y="2788"/>
                  </a:lnTo>
                  <a:cubicBezTo>
                    <a:pt x="1" y="3097"/>
                    <a:pt x="252" y="3345"/>
                    <a:pt x="557" y="3345"/>
                  </a:cubicBezTo>
                  <a:lnTo>
                    <a:pt x="2789" y="3345"/>
                  </a:lnTo>
                  <a:cubicBezTo>
                    <a:pt x="3094" y="3345"/>
                    <a:pt x="3345" y="3097"/>
                    <a:pt x="3345" y="2788"/>
                  </a:cubicBezTo>
                  <a:lnTo>
                    <a:pt x="3345" y="560"/>
                  </a:lnTo>
                  <a:cubicBezTo>
                    <a:pt x="3345" y="252"/>
                    <a:pt x="3094" y="1"/>
                    <a:pt x="27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128"/>
            <p:cNvSpPr/>
            <p:nvPr/>
          </p:nvSpPr>
          <p:spPr>
            <a:xfrm>
              <a:off x="6527245" y="2753540"/>
              <a:ext cx="34661" cy="86911"/>
            </a:xfrm>
            <a:custGeom>
              <a:avLst/>
              <a:gdLst/>
              <a:ahLst/>
              <a:cxnLst/>
              <a:rect l="l" t="t" r="r" b="b"/>
              <a:pathLst>
                <a:path w="1334" h="3345" extrusionOk="0">
                  <a:moveTo>
                    <a:pt x="1" y="1"/>
                  </a:moveTo>
                  <a:cubicBezTo>
                    <a:pt x="309" y="1"/>
                    <a:pt x="560" y="252"/>
                    <a:pt x="560" y="560"/>
                  </a:cubicBezTo>
                  <a:lnTo>
                    <a:pt x="560" y="2788"/>
                  </a:lnTo>
                  <a:cubicBezTo>
                    <a:pt x="560" y="3097"/>
                    <a:pt x="309" y="3345"/>
                    <a:pt x="1" y="3345"/>
                  </a:cubicBezTo>
                  <a:lnTo>
                    <a:pt x="777" y="3345"/>
                  </a:lnTo>
                  <a:cubicBezTo>
                    <a:pt x="1082" y="3345"/>
                    <a:pt x="1333" y="3097"/>
                    <a:pt x="1333" y="2788"/>
                  </a:cubicBezTo>
                  <a:lnTo>
                    <a:pt x="1333" y="560"/>
                  </a:lnTo>
                  <a:cubicBezTo>
                    <a:pt x="1333" y="252"/>
                    <a:pt x="1082" y="1"/>
                    <a:pt x="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128"/>
            <p:cNvSpPr/>
            <p:nvPr/>
          </p:nvSpPr>
          <p:spPr>
            <a:xfrm>
              <a:off x="6359113" y="2753540"/>
              <a:ext cx="86911" cy="86911"/>
            </a:xfrm>
            <a:custGeom>
              <a:avLst/>
              <a:gdLst/>
              <a:ahLst/>
              <a:cxnLst/>
              <a:rect l="l" t="t" r="r" b="b"/>
              <a:pathLst>
                <a:path w="3345" h="3345" extrusionOk="0">
                  <a:moveTo>
                    <a:pt x="559" y="1"/>
                  </a:moveTo>
                  <a:cubicBezTo>
                    <a:pt x="251" y="1"/>
                    <a:pt x="0" y="252"/>
                    <a:pt x="0" y="560"/>
                  </a:cubicBezTo>
                  <a:lnTo>
                    <a:pt x="0" y="2788"/>
                  </a:lnTo>
                  <a:cubicBezTo>
                    <a:pt x="0" y="3097"/>
                    <a:pt x="251" y="3345"/>
                    <a:pt x="559" y="3345"/>
                  </a:cubicBezTo>
                  <a:lnTo>
                    <a:pt x="2788" y="3345"/>
                  </a:lnTo>
                  <a:cubicBezTo>
                    <a:pt x="3096" y="3345"/>
                    <a:pt x="3344" y="3097"/>
                    <a:pt x="3344" y="2788"/>
                  </a:cubicBezTo>
                  <a:lnTo>
                    <a:pt x="3344" y="560"/>
                  </a:lnTo>
                  <a:cubicBezTo>
                    <a:pt x="3344" y="252"/>
                    <a:pt x="3096" y="1"/>
                    <a:pt x="2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128"/>
            <p:cNvSpPr/>
            <p:nvPr/>
          </p:nvSpPr>
          <p:spPr>
            <a:xfrm>
              <a:off x="6411441" y="2753540"/>
              <a:ext cx="34583" cy="86911"/>
            </a:xfrm>
            <a:custGeom>
              <a:avLst/>
              <a:gdLst/>
              <a:ahLst/>
              <a:cxnLst/>
              <a:rect l="l" t="t" r="r" b="b"/>
              <a:pathLst>
                <a:path w="1331" h="3345" extrusionOk="0">
                  <a:moveTo>
                    <a:pt x="0" y="1"/>
                  </a:moveTo>
                  <a:cubicBezTo>
                    <a:pt x="309" y="1"/>
                    <a:pt x="557" y="252"/>
                    <a:pt x="557" y="560"/>
                  </a:cubicBezTo>
                  <a:lnTo>
                    <a:pt x="557" y="2788"/>
                  </a:lnTo>
                  <a:cubicBezTo>
                    <a:pt x="557" y="3097"/>
                    <a:pt x="309" y="3345"/>
                    <a:pt x="0" y="3345"/>
                  </a:cubicBezTo>
                  <a:lnTo>
                    <a:pt x="774" y="3345"/>
                  </a:lnTo>
                  <a:cubicBezTo>
                    <a:pt x="1082" y="3345"/>
                    <a:pt x="1330" y="3097"/>
                    <a:pt x="1330" y="2788"/>
                  </a:cubicBezTo>
                  <a:lnTo>
                    <a:pt x="1330" y="560"/>
                  </a:lnTo>
                  <a:cubicBezTo>
                    <a:pt x="1330" y="252"/>
                    <a:pt x="1082"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128"/>
            <p:cNvSpPr/>
            <p:nvPr/>
          </p:nvSpPr>
          <p:spPr>
            <a:xfrm>
              <a:off x="6352591" y="2862848"/>
              <a:ext cx="13121" cy="20370"/>
            </a:xfrm>
            <a:custGeom>
              <a:avLst/>
              <a:gdLst/>
              <a:ahLst/>
              <a:cxnLst/>
              <a:rect l="l" t="t" r="r" b="b"/>
              <a:pathLst>
                <a:path w="505" h="784" extrusionOk="0">
                  <a:moveTo>
                    <a:pt x="251" y="0"/>
                  </a:moveTo>
                  <a:cubicBezTo>
                    <a:pt x="113" y="0"/>
                    <a:pt x="0" y="115"/>
                    <a:pt x="0" y="254"/>
                  </a:cubicBezTo>
                  <a:lnTo>
                    <a:pt x="0" y="533"/>
                  </a:lnTo>
                  <a:cubicBezTo>
                    <a:pt x="0" y="672"/>
                    <a:pt x="113" y="784"/>
                    <a:pt x="251" y="784"/>
                  </a:cubicBezTo>
                  <a:cubicBezTo>
                    <a:pt x="392" y="784"/>
                    <a:pt x="505" y="672"/>
                    <a:pt x="505" y="533"/>
                  </a:cubicBezTo>
                  <a:lnTo>
                    <a:pt x="505" y="254"/>
                  </a:lnTo>
                  <a:cubicBezTo>
                    <a:pt x="505" y="115"/>
                    <a:pt x="392"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128"/>
            <p:cNvSpPr/>
            <p:nvPr/>
          </p:nvSpPr>
          <p:spPr>
            <a:xfrm>
              <a:off x="6381510" y="2862848"/>
              <a:ext cx="13199" cy="20370"/>
            </a:xfrm>
            <a:custGeom>
              <a:avLst/>
              <a:gdLst/>
              <a:ahLst/>
              <a:cxnLst/>
              <a:rect l="l" t="t" r="r" b="b"/>
              <a:pathLst>
                <a:path w="508" h="784" extrusionOk="0">
                  <a:moveTo>
                    <a:pt x="254" y="0"/>
                  </a:moveTo>
                  <a:cubicBezTo>
                    <a:pt x="115" y="0"/>
                    <a:pt x="0" y="115"/>
                    <a:pt x="0" y="254"/>
                  </a:cubicBezTo>
                  <a:lnTo>
                    <a:pt x="0" y="533"/>
                  </a:lnTo>
                  <a:cubicBezTo>
                    <a:pt x="0" y="672"/>
                    <a:pt x="115" y="784"/>
                    <a:pt x="254" y="784"/>
                  </a:cubicBezTo>
                  <a:cubicBezTo>
                    <a:pt x="392" y="784"/>
                    <a:pt x="507" y="672"/>
                    <a:pt x="507" y="533"/>
                  </a:cubicBezTo>
                  <a:lnTo>
                    <a:pt x="507" y="254"/>
                  </a:lnTo>
                  <a:cubicBezTo>
                    <a:pt x="507" y="115"/>
                    <a:pt x="392"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128"/>
            <p:cNvSpPr/>
            <p:nvPr/>
          </p:nvSpPr>
          <p:spPr>
            <a:xfrm>
              <a:off x="6410480" y="2862848"/>
              <a:ext cx="13147" cy="20370"/>
            </a:xfrm>
            <a:custGeom>
              <a:avLst/>
              <a:gdLst/>
              <a:ahLst/>
              <a:cxnLst/>
              <a:rect l="l" t="t" r="r" b="b"/>
              <a:pathLst>
                <a:path w="506" h="784" extrusionOk="0">
                  <a:moveTo>
                    <a:pt x="254" y="0"/>
                  </a:moveTo>
                  <a:cubicBezTo>
                    <a:pt x="113" y="0"/>
                    <a:pt x="1" y="115"/>
                    <a:pt x="1" y="254"/>
                  </a:cubicBezTo>
                  <a:lnTo>
                    <a:pt x="1" y="533"/>
                  </a:lnTo>
                  <a:cubicBezTo>
                    <a:pt x="1" y="672"/>
                    <a:pt x="113" y="784"/>
                    <a:pt x="254" y="784"/>
                  </a:cubicBezTo>
                  <a:cubicBezTo>
                    <a:pt x="393" y="784"/>
                    <a:pt x="505" y="672"/>
                    <a:pt x="505" y="533"/>
                  </a:cubicBezTo>
                  <a:lnTo>
                    <a:pt x="505" y="254"/>
                  </a:lnTo>
                  <a:cubicBezTo>
                    <a:pt x="505" y="115"/>
                    <a:pt x="393"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128"/>
            <p:cNvSpPr/>
            <p:nvPr/>
          </p:nvSpPr>
          <p:spPr>
            <a:xfrm>
              <a:off x="6381510" y="2660133"/>
              <a:ext cx="42118" cy="42118"/>
            </a:xfrm>
            <a:custGeom>
              <a:avLst/>
              <a:gdLst/>
              <a:ahLst/>
              <a:cxnLst/>
              <a:rect l="l" t="t" r="r" b="b"/>
              <a:pathLst>
                <a:path w="1621" h="1621" extrusionOk="0">
                  <a:moveTo>
                    <a:pt x="810" y="1"/>
                  </a:moveTo>
                  <a:cubicBezTo>
                    <a:pt x="672" y="1"/>
                    <a:pt x="559" y="113"/>
                    <a:pt x="559" y="252"/>
                  </a:cubicBezTo>
                  <a:lnTo>
                    <a:pt x="559" y="557"/>
                  </a:lnTo>
                  <a:lnTo>
                    <a:pt x="254" y="557"/>
                  </a:lnTo>
                  <a:cubicBezTo>
                    <a:pt x="115" y="557"/>
                    <a:pt x="0" y="670"/>
                    <a:pt x="0" y="811"/>
                  </a:cubicBezTo>
                  <a:cubicBezTo>
                    <a:pt x="0" y="949"/>
                    <a:pt x="115" y="1062"/>
                    <a:pt x="254" y="1062"/>
                  </a:cubicBezTo>
                  <a:lnTo>
                    <a:pt x="559" y="1062"/>
                  </a:lnTo>
                  <a:lnTo>
                    <a:pt x="559" y="1367"/>
                  </a:lnTo>
                  <a:cubicBezTo>
                    <a:pt x="559" y="1506"/>
                    <a:pt x="672" y="1621"/>
                    <a:pt x="810" y="1621"/>
                  </a:cubicBezTo>
                  <a:cubicBezTo>
                    <a:pt x="951" y="1621"/>
                    <a:pt x="1064" y="1506"/>
                    <a:pt x="1064" y="1367"/>
                  </a:cubicBezTo>
                  <a:lnTo>
                    <a:pt x="1064" y="1062"/>
                  </a:lnTo>
                  <a:lnTo>
                    <a:pt x="1369" y="1062"/>
                  </a:lnTo>
                  <a:cubicBezTo>
                    <a:pt x="1508" y="1062"/>
                    <a:pt x="1620" y="949"/>
                    <a:pt x="1620" y="811"/>
                  </a:cubicBezTo>
                  <a:cubicBezTo>
                    <a:pt x="1620" y="670"/>
                    <a:pt x="1508" y="557"/>
                    <a:pt x="1369" y="557"/>
                  </a:cubicBezTo>
                  <a:lnTo>
                    <a:pt x="1064" y="557"/>
                  </a:lnTo>
                  <a:lnTo>
                    <a:pt x="1064" y="252"/>
                  </a:lnTo>
                  <a:cubicBezTo>
                    <a:pt x="1064" y="113"/>
                    <a:pt x="951" y="1"/>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4" name="Google Shape;11104;p128"/>
            <p:cNvSpPr/>
            <p:nvPr/>
          </p:nvSpPr>
          <p:spPr>
            <a:xfrm>
              <a:off x="6385095" y="2780198"/>
              <a:ext cx="34920" cy="33647"/>
            </a:xfrm>
            <a:custGeom>
              <a:avLst/>
              <a:gdLst/>
              <a:ahLst/>
              <a:cxnLst/>
              <a:rect l="l" t="t" r="r" b="b"/>
              <a:pathLst>
                <a:path w="1344" h="1295" extrusionOk="0">
                  <a:moveTo>
                    <a:pt x="279" y="0"/>
                  </a:moveTo>
                  <a:cubicBezTo>
                    <a:pt x="214" y="0"/>
                    <a:pt x="150" y="25"/>
                    <a:pt x="100" y="75"/>
                  </a:cubicBezTo>
                  <a:cubicBezTo>
                    <a:pt x="1" y="174"/>
                    <a:pt x="1" y="333"/>
                    <a:pt x="100" y="433"/>
                  </a:cubicBezTo>
                  <a:lnTo>
                    <a:pt x="317" y="647"/>
                  </a:lnTo>
                  <a:lnTo>
                    <a:pt x="100" y="864"/>
                  </a:lnTo>
                  <a:cubicBezTo>
                    <a:pt x="1" y="963"/>
                    <a:pt x="1" y="1122"/>
                    <a:pt x="100" y="1219"/>
                  </a:cubicBezTo>
                  <a:cubicBezTo>
                    <a:pt x="150" y="1269"/>
                    <a:pt x="215" y="1295"/>
                    <a:pt x="278" y="1295"/>
                  </a:cubicBezTo>
                  <a:cubicBezTo>
                    <a:pt x="343" y="1295"/>
                    <a:pt x="408" y="1269"/>
                    <a:pt x="458" y="1219"/>
                  </a:cubicBezTo>
                  <a:lnTo>
                    <a:pt x="672" y="1005"/>
                  </a:lnTo>
                  <a:lnTo>
                    <a:pt x="889" y="1219"/>
                  </a:lnTo>
                  <a:cubicBezTo>
                    <a:pt x="939" y="1269"/>
                    <a:pt x="1001" y="1295"/>
                    <a:pt x="1067" y="1295"/>
                  </a:cubicBezTo>
                  <a:cubicBezTo>
                    <a:pt x="1132" y="1295"/>
                    <a:pt x="1197" y="1269"/>
                    <a:pt x="1244" y="1219"/>
                  </a:cubicBezTo>
                  <a:cubicBezTo>
                    <a:pt x="1344" y="1122"/>
                    <a:pt x="1344" y="963"/>
                    <a:pt x="1244" y="864"/>
                  </a:cubicBezTo>
                  <a:lnTo>
                    <a:pt x="1030" y="647"/>
                  </a:lnTo>
                  <a:lnTo>
                    <a:pt x="1244" y="433"/>
                  </a:lnTo>
                  <a:cubicBezTo>
                    <a:pt x="1344" y="333"/>
                    <a:pt x="1344" y="174"/>
                    <a:pt x="1244" y="75"/>
                  </a:cubicBezTo>
                  <a:cubicBezTo>
                    <a:pt x="1196" y="25"/>
                    <a:pt x="1132" y="0"/>
                    <a:pt x="1068" y="0"/>
                  </a:cubicBezTo>
                  <a:cubicBezTo>
                    <a:pt x="1003" y="0"/>
                    <a:pt x="939" y="25"/>
                    <a:pt x="889" y="75"/>
                  </a:cubicBezTo>
                  <a:lnTo>
                    <a:pt x="672" y="292"/>
                  </a:lnTo>
                  <a:lnTo>
                    <a:pt x="458" y="75"/>
                  </a:lnTo>
                  <a:cubicBezTo>
                    <a:pt x="408" y="25"/>
                    <a:pt x="344"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128"/>
            <p:cNvSpPr/>
            <p:nvPr/>
          </p:nvSpPr>
          <p:spPr>
            <a:xfrm>
              <a:off x="6497391" y="2674605"/>
              <a:ext cx="42092" cy="13121"/>
            </a:xfrm>
            <a:custGeom>
              <a:avLst/>
              <a:gdLst/>
              <a:ahLst/>
              <a:cxnLst/>
              <a:rect l="l" t="t" r="r" b="b"/>
              <a:pathLst>
                <a:path w="1620" h="505" extrusionOk="0">
                  <a:moveTo>
                    <a:pt x="253" y="0"/>
                  </a:moveTo>
                  <a:cubicBezTo>
                    <a:pt x="112" y="0"/>
                    <a:pt x="0" y="113"/>
                    <a:pt x="0" y="254"/>
                  </a:cubicBezTo>
                  <a:cubicBezTo>
                    <a:pt x="0" y="392"/>
                    <a:pt x="112" y="505"/>
                    <a:pt x="253" y="505"/>
                  </a:cubicBezTo>
                  <a:lnTo>
                    <a:pt x="1366" y="505"/>
                  </a:lnTo>
                  <a:cubicBezTo>
                    <a:pt x="1508" y="505"/>
                    <a:pt x="1620" y="392"/>
                    <a:pt x="1620" y="254"/>
                  </a:cubicBezTo>
                  <a:cubicBezTo>
                    <a:pt x="1620" y="113"/>
                    <a:pt x="1508" y="0"/>
                    <a:pt x="1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128"/>
            <p:cNvSpPr/>
            <p:nvPr/>
          </p:nvSpPr>
          <p:spPr>
            <a:xfrm>
              <a:off x="6613247" y="2779626"/>
              <a:ext cx="42118" cy="13121"/>
            </a:xfrm>
            <a:custGeom>
              <a:avLst/>
              <a:gdLst/>
              <a:ahLst/>
              <a:cxnLst/>
              <a:rect l="l" t="t" r="r" b="b"/>
              <a:pathLst>
                <a:path w="1621" h="505" extrusionOk="0">
                  <a:moveTo>
                    <a:pt x="252" y="0"/>
                  </a:moveTo>
                  <a:cubicBezTo>
                    <a:pt x="113" y="0"/>
                    <a:pt x="1" y="112"/>
                    <a:pt x="1" y="251"/>
                  </a:cubicBezTo>
                  <a:cubicBezTo>
                    <a:pt x="1" y="392"/>
                    <a:pt x="113" y="504"/>
                    <a:pt x="252" y="504"/>
                  </a:cubicBezTo>
                  <a:lnTo>
                    <a:pt x="1367" y="504"/>
                  </a:lnTo>
                  <a:cubicBezTo>
                    <a:pt x="1506" y="504"/>
                    <a:pt x="1621" y="392"/>
                    <a:pt x="1621" y="251"/>
                  </a:cubicBezTo>
                  <a:cubicBezTo>
                    <a:pt x="1621" y="112"/>
                    <a:pt x="1506" y="0"/>
                    <a:pt x="1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128"/>
            <p:cNvSpPr/>
            <p:nvPr/>
          </p:nvSpPr>
          <p:spPr>
            <a:xfrm>
              <a:off x="6613247" y="2801348"/>
              <a:ext cx="42118" cy="13121"/>
            </a:xfrm>
            <a:custGeom>
              <a:avLst/>
              <a:gdLst/>
              <a:ahLst/>
              <a:cxnLst/>
              <a:rect l="l" t="t" r="r" b="b"/>
              <a:pathLst>
                <a:path w="1621" h="505" extrusionOk="0">
                  <a:moveTo>
                    <a:pt x="252" y="0"/>
                  </a:moveTo>
                  <a:cubicBezTo>
                    <a:pt x="113" y="0"/>
                    <a:pt x="1" y="112"/>
                    <a:pt x="1" y="251"/>
                  </a:cubicBezTo>
                  <a:cubicBezTo>
                    <a:pt x="1" y="392"/>
                    <a:pt x="113" y="504"/>
                    <a:pt x="252" y="504"/>
                  </a:cubicBezTo>
                  <a:lnTo>
                    <a:pt x="1367" y="504"/>
                  </a:lnTo>
                  <a:cubicBezTo>
                    <a:pt x="1506" y="504"/>
                    <a:pt x="1621" y="392"/>
                    <a:pt x="1621" y="251"/>
                  </a:cubicBezTo>
                  <a:cubicBezTo>
                    <a:pt x="1621" y="112"/>
                    <a:pt x="1506" y="0"/>
                    <a:pt x="1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128"/>
            <p:cNvSpPr/>
            <p:nvPr/>
          </p:nvSpPr>
          <p:spPr>
            <a:xfrm>
              <a:off x="6496768" y="2775989"/>
              <a:ext cx="43339" cy="42066"/>
            </a:xfrm>
            <a:custGeom>
              <a:avLst/>
              <a:gdLst/>
              <a:ahLst/>
              <a:cxnLst/>
              <a:rect l="l" t="t" r="r" b="b"/>
              <a:pathLst>
                <a:path w="1668" h="1619" extrusionOk="0">
                  <a:moveTo>
                    <a:pt x="1392" y="0"/>
                  </a:moveTo>
                  <a:cubicBezTo>
                    <a:pt x="1327" y="0"/>
                    <a:pt x="1262" y="25"/>
                    <a:pt x="1213" y="75"/>
                  </a:cubicBezTo>
                  <a:lnTo>
                    <a:pt x="97" y="1188"/>
                  </a:lnTo>
                  <a:cubicBezTo>
                    <a:pt x="1" y="1287"/>
                    <a:pt x="1" y="1446"/>
                    <a:pt x="97" y="1546"/>
                  </a:cubicBezTo>
                  <a:cubicBezTo>
                    <a:pt x="147" y="1595"/>
                    <a:pt x="212" y="1619"/>
                    <a:pt x="277" y="1619"/>
                  </a:cubicBezTo>
                  <a:cubicBezTo>
                    <a:pt x="340" y="1619"/>
                    <a:pt x="405" y="1595"/>
                    <a:pt x="455" y="1546"/>
                  </a:cubicBezTo>
                  <a:lnTo>
                    <a:pt x="1571" y="430"/>
                  </a:lnTo>
                  <a:cubicBezTo>
                    <a:pt x="1667" y="333"/>
                    <a:pt x="1667" y="171"/>
                    <a:pt x="1571" y="75"/>
                  </a:cubicBezTo>
                  <a:cubicBezTo>
                    <a:pt x="1521" y="25"/>
                    <a:pt x="1456" y="0"/>
                    <a:pt x="1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128"/>
            <p:cNvSpPr/>
            <p:nvPr/>
          </p:nvSpPr>
          <p:spPr>
            <a:xfrm>
              <a:off x="6615898" y="2660133"/>
              <a:ext cx="37571" cy="42118"/>
            </a:xfrm>
            <a:custGeom>
              <a:avLst/>
              <a:gdLst/>
              <a:ahLst/>
              <a:cxnLst/>
              <a:rect l="l" t="t" r="r" b="b"/>
              <a:pathLst>
                <a:path w="1446" h="1621" extrusionOk="0">
                  <a:moveTo>
                    <a:pt x="811" y="1"/>
                  </a:moveTo>
                  <a:cubicBezTo>
                    <a:pt x="364" y="1"/>
                    <a:pt x="1" y="364"/>
                    <a:pt x="1" y="811"/>
                  </a:cubicBezTo>
                  <a:cubicBezTo>
                    <a:pt x="1" y="1257"/>
                    <a:pt x="364" y="1621"/>
                    <a:pt x="811" y="1621"/>
                  </a:cubicBezTo>
                  <a:cubicBezTo>
                    <a:pt x="994" y="1621"/>
                    <a:pt x="1156" y="1558"/>
                    <a:pt x="1284" y="1446"/>
                  </a:cubicBezTo>
                  <a:cubicBezTo>
                    <a:pt x="1310" y="1422"/>
                    <a:pt x="1333" y="1399"/>
                    <a:pt x="1357" y="1372"/>
                  </a:cubicBezTo>
                  <a:cubicBezTo>
                    <a:pt x="1446" y="1265"/>
                    <a:pt x="1430" y="1106"/>
                    <a:pt x="1325" y="1017"/>
                  </a:cubicBezTo>
                  <a:cubicBezTo>
                    <a:pt x="1278" y="977"/>
                    <a:pt x="1221" y="957"/>
                    <a:pt x="1164" y="957"/>
                  </a:cubicBezTo>
                  <a:cubicBezTo>
                    <a:pt x="1091" y="957"/>
                    <a:pt x="1020" y="989"/>
                    <a:pt x="970" y="1048"/>
                  </a:cubicBezTo>
                  <a:cubicBezTo>
                    <a:pt x="962" y="1056"/>
                    <a:pt x="957" y="1062"/>
                    <a:pt x="949" y="1067"/>
                  </a:cubicBezTo>
                  <a:cubicBezTo>
                    <a:pt x="913" y="1101"/>
                    <a:pt x="868" y="1114"/>
                    <a:pt x="811" y="1114"/>
                  </a:cubicBezTo>
                  <a:cubicBezTo>
                    <a:pt x="643" y="1114"/>
                    <a:pt x="505" y="978"/>
                    <a:pt x="505" y="811"/>
                  </a:cubicBezTo>
                  <a:cubicBezTo>
                    <a:pt x="505" y="641"/>
                    <a:pt x="643" y="505"/>
                    <a:pt x="811" y="505"/>
                  </a:cubicBezTo>
                  <a:cubicBezTo>
                    <a:pt x="873" y="505"/>
                    <a:pt x="931" y="523"/>
                    <a:pt x="980" y="557"/>
                  </a:cubicBezTo>
                  <a:cubicBezTo>
                    <a:pt x="1024" y="587"/>
                    <a:pt x="1074" y="601"/>
                    <a:pt x="1122" y="601"/>
                  </a:cubicBezTo>
                  <a:cubicBezTo>
                    <a:pt x="1204" y="601"/>
                    <a:pt x="1283" y="561"/>
                    <a:pt x="1331" y="489"/>
                  </a:cubicBezTo>
                  <a:cubicBezTo>
                    <a:pt x="1409" y="374"/>
                    <a:pt x="1380" y="218"/>
                    <a:pt x="1263" y="139"/>
                  </a:cubicBezTo>
                  <a:cubicBezTo>
                    <a:pt x="1129" y="48"/>
                    <a:pt x="973"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128"/>
            <p:cNvSpPr/>
            <p:nvPr/>
          </p:nvSpPr>
          <p:spPr>
            <a:xfrm>
              <a:off x="6330194" y="2471162"/>
              <a:ext cx="376486" cy="137629"/>
            </a:xfrm>
            <a:custGeom>
              <a:avLst/>
              <a:gdLst/>
              <a:ahLst/>
              <a:cxnLst/>
              <a:rect l="l" t="t" r="r" b="b"/>
              <a:pathLst>
                <a:path w="14490" h="5297" extrusionOk="0">
                  <a:moveTo>
                    <a:pt x="1077" y="0"/>
                  </a:moveTo>
                  <a:cubicBezTo>
                    <a:pt x="481" y="0"/>
                    <a:pt x="0" y="484"/>
                    <a:pt x="0" y="1077"/>
                  </a:cubicBezTo>
                  <a:lnTo>
                    <a:pt x="0" y="5296"/>
                  </a:lnTo>
                  <a:lnTo>
                    <a:pt x="14490" y="5296"/>
                  </a:lnTo>
                  <a:lnTo>
                    <a:pt x="14490" y="1077"/>
                  </a:lnTo>
                  <a:cubicBezTo>
                    <a:pt x="14490" y="484"/>
                    <a:pt x="14009" y="0"/>
                    <a:pt x="13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128"/>
            <p:cNvSpPr/>
            <p:nvPr/>
          </p:nvSpPr>
          <p:spPr>
            <a:xfrm>
              <a:off x="6658613" y="2471162"/>
              <a:ext cx="48068" cy="137629"/>
            </a:xfrm>
            <a:custGeom>
              <a:avLst/>
              <a:gdLst/>
              <a:ahLst/>
              <a:cxnLst/>
              <a:rect l="l" t="t" r="r" b="b"/>
              <a:pathLst>
                <a:path w="1850" h="5297" extrusionOk="0">
                  <a:moveTo>
                    <a:pt x="0" y="0"/>
                  </a:moveTo>
                  <a:cubicBezTo>
                    <a:pt x="596" y="0"/>
                    <a:pt x="1076" y="484"/>
                    <a:pt x="1076" y="1077"/>
                  </a:cubicBezTo>
                  <a:lnTo>
                    <a:pt x="1076" y="5296"/>
                  </a:lnTo>
                  <a:lnTo>
                    <a:pt x="1850" y="5296"/>
                  </a:lnTo>
                  <a:lnTo>
                    <a:pt x="1850" y="1077"/>
                  </a:lnTo>
                  <a:cubicBezTo>
                    <a:pt x="1850" y="484"/>
                    <a:pt x="1369"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128"/>
            <p:cNvSpPr/>
            <p:nvPr/>
          </p:nvSpPr>
          <p:spPr>
            <a:xfrm>
              <a:off x="6359113" y="2514605"/>
              <a:ext cx="318649" cy="65190"/>
            </a:xfrm>
            <a:custGeom>
              <a:avLst/>
              <a:gdLst/>
              <a:ahLst/>
              <a:cxnLst/>
              <a:rect l="l" t="t" r="r" b="b"/>
              <a:pathLst>
                <a:path w="12264" h="2509" extrusionOk="0">
                  <a:moveTo>
                    <a:pt x="261" y="0"/>
                  </a:moveTo>
                  <a:cubicBezTo>
                    <a:pt x="118" y="0"/>
                    <a:pt x="0" y="118"/>
                    <a:pt x="0" y="262"/>
                  </a:cubicBezTo>
                  <a:lnTo>
                    <a:pt x="0" y="2247"/>
                  </a:lnTo>
                  <a:cubicBezTo>
                    <a:pt x="0" y="2394"/>
                    <a:pt x="118" y="2508"/>
                    <a:pt x="261" y="2508"/>
                  </a:cubicBezTo>
                  <a:lnTo>
                    <a:pt x="12003" y="2508"/>
                  </a:lnTo>
                  <a:cubicBezTo>
                    <a:pt x="12146" y="2508"/>
                    <a:pt x="12264" y="2394"/>
                    <a:pt x="12264" y="2247"/>
                  </a:cubicBezTo>
                  <a:lnTo>
                    <a:pt x="12264" y="262"/>
                  </a:lnTo>
                  <a:cubicBezTo>
                    <a:pt x="12264" y="118"/>
                    <a:pt x="12146" y="0"/>
                    <a:pt x="12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128"/>
            <p:cNvSpPr/>
            <p:nvPr/>
          </p:nvSpPr>
          <p:spPr>
            <a:xfrm>
              <a:off x="6650584" y="2514605"/>
              <a:ext cx="27178" cy="65190"/>
            </a:xfrm>
            <a:custGeom>
              <a:avLst/>
              <a:gdLst/>
              <a:ahLst/>
              <a:cxnLst/>
              <a:rect l="l" t="t" r="r" b="b"/>
              <a:pathLst>
                <a:path w="1046" h="2509" extrusionOk="0">
                  <a:moveTo>
                    <a:pt x="1" y="0"/>
                  </a:moveTo>
                  <a:cubicBezTo>
                    <a:pt x="150" y="0"/>
                    <a:pt x="270" y="121"/>
                    <a:pt x="270" y="269"/>
                  </a:cubicBezTo>
                  <a:lnTo>
                    <a:pt x="270" y="2239"/>
                  </a:lnTo>
                  <a:cubicBezTo>
                    <a:pt x="270" y="2388"/>
                    <a:pt x="150" y="2508"/>
                    <a:pt x="1" y="2508"/>
                  </a:cubicBezTo>
                  <a:lnTo>
                    <a:pt x="777" y="2508"/>
                  </a:lnTo>
                  <a:cubicBezTo>
                    <a:pt x="926" y="2508"/>
                    <a:pt x="1046" y="2388"/>
                    <a:pt x="1046" y="2239"/>
                  </a:cubicBezTo>
                  <a:lnTo>
                    <a:pt x="1046" y="269"/>
                  </a:lnTo>
                  <a:cubicBezTo>
                    <a:pt x="1046" y="121"/>
                    <a:pt x="926"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4" name="Google Shape;11114;p128"/>
          <p:cNvGrpSpPr/>
          <p:nvPr/>
        </p:nvGrpSpPr>
        <p:grpSpPr>
          <a:xfrm>
            <a:off x="7075060" y="2471370"/>
            <a:ext cx="434479" cy="434453"/>
            <a:chOff x="7075060" y="2471370"/>
            <a:chExt cx="434479" cy="434453"/>
          </a:xfrm>
        </p:grpSpPr>
        <p:sp>
          <p:nvSpPr>
            <p:cNvPr id="11115" name="Google Shape;11115;p128"/>
            <p:cNvSpPr/>
            <p:nvPr/>
          </p:nvSpPr>
          <p:spPr>
            <a:xfrm>
              <a:off x="7075060" y="2805946"/>
              <a:ext cx="242573" cy="99877"/>
            </a:xfrm>
            <a:custGeom>
              <a:avLst/>
              <a:gdLst/>
              <a:ahLst/>
              <a:cxnLst/>
              <a:rect l="l" t="t" r="r" b="b"/>
              <a:pathLst>
                <a:path w="9336" h="3844" extrusionOk="0">
                  <a:moveTo>
                    <a:pt x="2198" y="1"/>
                  </a:moveTo>
                  <a:cubicBezTo>
                    <a:pt x="983" y="1"/>
                    <a:pt x="1" y="983"/>
                    <a:pt x="1" y="2198"/>
                  </a:cubicBezTo>
                  <a:lnTo>
                    <a:pt x="1" y="3295"/>
                  </a:lnTo>
                  <a:cubicBezTo>
                    <a:pt x="1" y="3598"/>
                    <a:pt x="246" y="3844"/>
                    <a:pt x="549" y="3844"/>
                  </a:cubicBezTo>
                  <a:lnTo>
                    <a:pt x="8787" y="3844"/>
                  </a:lnTo>
                  <a:cubicBezTo>
                    <a:pt x="9090" y="3844"/>
                    <a:pt x="9336" y="3598"/>
                    <a:pt x="9336" y="3295"/>
                  </a:cubicBezTo>
                  <a:lnTo>
                    <a:pt x="9336" y="2198"/>
                  </a:lnTo>
                  <a:cubicBezTo>
                    <a:pt x="9336" y="983"/>
                    <a:pt x="8351" y="1"/>
                    <a:pt x="7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128"/>
            <p:cNvSpPr/>
            <p:nvPr/>
          </p:nvSpPr>
          <p:spPr>
            <a:xfrm>
              <a:off x="7240777" y="2805946"/>
              <a:ext cx="76856" cy="99877"/>
            </a:xfrm>
            <a:custGeom>
              <a:avLst/>
              <a:gdLst/>
              <a:ahLst/>
              <a:cxnLst/>
              <a:rect l="l" t="t" r="r" b="b"/>
              <a:pathLst>
                <a:path w="2958" h="3844" extrusionOk="0">
                  <a:moveTo>
                    <a:pt x="0" y="1"/>
                  </a:moveTo>
                  <a:cubicBezTo>
                    <a:pt x="1212" y="1"/>
                    <a:pt x="2195" y="983"/>
                    <a:pt x="2195" y="2198"/>
                  </a:cubicBezTo>
                  <a:lnTo>
                    <a:pt x="2195" y="3295"/>
                  </a:lnTo>
                  <a:cubicBezTo>
                    <a:pt x="2195" y="3598"/>
                    <a:pt x="1949" y="3844"/>
                    <a:pt x="1646" y="3844"/>
                  </a:cubicBezTo>
                  <a:lnTo>
                    <a:pt x="2409" y="3844"/>
                  </a:lnTo>
                  <a:cubicBezTo>
                    <a:pt x="2712" y="3844"/>
                    <a:pt x="2958" y="3598"/>
                    <a:pt x="2958" y="3295"/>
                  </a:cubicBezTo>
                  <a:lnTo>
                    <a:pt x="2958" y="2198"/>
                  </a:lnTo>
                  <a:cubicBezTo>
                    <a:pt x="2958" y="983"/>
                    <a:pt x="1973" y="1"/>
                    <a:pt x="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128"/>
            <p:cNvSpPr/>
            <p:nvPr/>
          </p:nvSpPr>
          <p:spPr>
            <a:xfrm>
              <a:off x="7160673" y="2763933"/>
              <a:ext cx="71374" cy="64852"/>
            </a:xfrm>
            <a:custGeom>
              <a:avLst/>
              <a:gdLst/>
              <a:ahLst/>
              <a:cxnLst/>
              <a:rect l="l" t="t" r="r" b="b"/>
              <a:pathLst>
                <a:path w="2747" h="2496" extrusionOk="0">
                  <a:moveTo>
                    <a:pt x="0" y="1"/>
                  </a:moveTo>
                  <a:lnTo>
                    <a:pt x="0" y="2496"/>
                  </a:lnTo>
                  <a:lnTo>
                    <a:pt x="2746" y="2496"/>
                  </a:lnTo>
                  <a:lnTo>
                    <a:pt x="2746"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128"/>
            <p:cNvSpPr/>
            <p:nvPr/>
          </p:nvSpPr>
          <p:spPr>
            <a:xfrm>
              <a:off x="7110708" y="2563400"/>
              <a:ext cx="171225" cy="89899"/>
            </a:xfrm>
            <a:custGeom>
              <a:avLst/>
              <a:gdLst/>
              <a:ahLst/>
              <a:cxnLst/>
              <a:rect l="l" t="t" r="r" b="b"/>
              <a:pathLst>
                <a:path w="6590" h="3460" extrusionOk="0">
                  <a:moveTo>
                    <a:pt x="2198" y="1"/>
                  </a:moveTo>
                  <a:cubicBezTo>
                    <a:pt x="985" y="1"/>
                    <a:pt x="0" y="986"/>
                    <a:pt x="0" y="2198"/>
                  </a:cubicBezTo>
                  <a:lnTo>
                    <a:pt x="0" y="3460"/>
                  </a:lnTo>
                  <a:lnTo>
                    <a:pt x="6589" y="3460"/>
                  </a:lnTo>
                  <a:lnTo>
                    <a:pt x="6589" y="2198"/>
                  </a:lnTo>
                  <a:cubicBezTo>
                    <a:pt x="6589" y="986"/>
                    <a:pt x="5607" y="1"/>
                    <a:pt x="4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128"/>
            <p:cNvSpPr/>
            <p:nvPr/>
          </p:nvSpPr>
          <p:spPr>
            <a:xfrm>
              <a:off x="7096444" y="2649012"/>
              <a:ext cx="199805" cy="57110"/>
            </a:xfrm>
            <a:custGeom>
              <a:avLst/>
              <a:gdLst/>
              <a:ahLst/>
              <a:cxnLst/>
              <a:rect l="l" t="t" r="r" b="b"/>
              <a:pathLst>
                <a:path w="7690" h="2198" extrusionOk="0">
                  <a:moveTo>
                    <a:pt x="549" y="0"/>
                  </a:moveTo>
                  <a:cubicBezTo>
                    <a:pt x="246" y="0"/>
                    <a:pt x="1" y="246"/>
                    <a:pt x="1" y="549"/>
                  </a:cubicBezTo>
                  <a:lnTo>
                    <a:pt x="1" y="1649"/>
                  </a:lnTo>
                  <a:cubicBezTo>
                    <a:pt x="1" y="1952"/>
                    <a:pt x="246" y="2198"/>
                    <a:pt x="549" y="2198"/>
                  </a:cubicBezTo>
                  <a:lnTo>
                    <a:pt x="7138" y="2198"/>
                  </a:lnTo>
                  <a:cubicBezTo>
                    <a:pt x="7441" y="2198"/>
                    <a:pt x="7690" y="1952"/>
                    <a:pt x="7690" y="1649"/>
                  </a:cubicBezTo>
                  <a:lnTo>
                    <a:pt x="7690" y="549"/>
                  </a:lnTo>
                  <a:cubicBezTo>
                    <a:pt x="7690" y="246"/>
                    <a:pt x="7441" y="0"/>
                    <a:pt x="713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128"/>
            <p:cNvSpPr/>
            <p:nvPr/>
          </p:nvSpPr>
          <p:spPr>
            <a:xfrm>
              <a:off x="7262160" y="2649012"/>
              <a:ext cx="34089" cy="57110"/>
            </a:xfrm>
            <a:custGeom>
              <a:avLst/>
              <a:gdLst/>
              <a:ahLst/>
              <a:cxnLst/>
              <a:rect l="l" t="t" r="r" b="b"/>
              <a:pathLst>
                <a:path w="1312" h="2198" extrusionOk="0">
                  <a:moveTo>
                    <a:pt x="0" y="0"/>
                  </a:moveTo>
                  <a:cubicBezTo>
                    <a:pt x="303" y="0"/>
                    <a:pt x="549" y="246"/>
                    <a:pt x="549" y="549"/>
                  </a:cubicBezTo>
                  <a:lnTo>
                    <a:pt x="549" y="1649"/>
                  </a:lnTo>
                  <a:cubicBezTo>
                    <a:pt x="549" y="1952"/>
                    <a:pt x="303" y="2198"/>
                    <a:pt x="0" y="2198"/>
                  </a:cubicBezTo>
                  <a:lnTo>
                    <a:pt x="760" y="2198"/>
                  </a:lnTo>
                  <a:cubicBezTo>
                    <a:pt x="1063" y="2198"/>
                    <a:pt x="1312" y="1952"/>
                    <a:pt x="1312" y="1649"/>
                  </a:cubicBezTo>
                  <a:lnTo>
                    <a:pt x="1312" y="549"/>
                  </a:lnTo>
                  <a:cubicBezTo>
                    <a:pt x="1312" y="246"/>
                    <a:pt x="1063" y="0"/>
                    <a:pt x="760"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128"/>
            <p:cNvSpPr/>
            <p:nvPr/>
          </p:nvSpPr>
          <p:spPr>
            <a:xfrm>
              <a:off x="7125025" y="2615807"/>
              <a:ext cx="142644" cy="161663"/>
            </a:xfrm>
            <a:custGeom>
              <a:avLst/>
              <a:gdLst/>
              <a:ahLst/>
              <a:cxnLst/>
              <a:rect l="l" t="t" r="r" b="b"/>
              <a:pathLst>
                <a:path w="5490" h="6222" extrusionOk="0">
                  <a:moveTo>
                    <a:pt x="1" y="1"/>
                  </a:moveTo>
                  <a:lnTo>
                    <a:pt x="1" y="3476"/>
                  </a:lnTo>
                  <a:cubicBezTo>
                    <a:pt x="1" y="4991"/>
                    <a:pt x="1228" y="6221"/>
                    <a:pt x="2744" y="6221"/>
                  </a:cubicBezTo>
                  <a:cubicBezTo>
                    <a:pt x="4262" y="6221"/>
                    <a:pt x="5490" y="4991"/>
                    <a:pt x="5490" y="3476"/>
                  </a:cubicBezTo>
                  <a:lnTo>
                    <a:pt x="549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128"/>
            <p:cNvSpPr/>
            <p:nvPr/>
          </p:nvSpPr>
          <p:spPr>
            <a:xfrm>
              <a:off x="7161348" y="2671071"/>
              <a:ext cx="12913" cy="20110"/>
            </a:xfrm>
            <a:custGeom>
              <a:avLst/>
              <a:gdLst/>
              <a:ahLst/>
              <a:cxnLst/>
              <a:rect l="l" t="t" r="r" b="b"/>
              <a:pathLst>
                <a:path w="497" h="774" extrusionOk="0">
                  <a:moveTo>
                    <a:pt x="249" y="0"/>
                  </a:moveTo>
                  <a:cubicBezTo>
                    <a:pt x="113" y="0"/>
                    <a:pt x="0" y="113"/>
                    <a:pt x="0" y="249"/>
                  </a:cubicBezTo>
                  <a:lnTo>
                    <a:pt x="0" y="526"/>
                  </a:lnTo>
                  <a:cubicBezTo>
                    <a:pt x="0" y="661"/>
                    <a:pt x="113" y="774"/>
                    <a:pt x="249" y="774"/>
                  </a:cubicBezTo>
                  <a:cubicBezTo>
                    <a:pt x="387" y="774"/>
                    <a:pt x="497" y="661"/>
                    <a:pt x="497" y="526"/>
                  </a:cubicBezTo>
                  <a:lnTo>
                    <a:pt x="497" y="249"/>
                  </a:lnTo>
                  <a:cubicBezTo>
                    <a:pt x="497" y="113"/>
                    <a:pt x="387"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128"/>
            <p:cNvSpPr/>
            <p:nvPr/>
          </p:nvSpPr>
          <p:spPr>
            <a:xfrm>
              <a:off x="7218432" y="2671071"/>
              <a:ext cx="12913" cy="20110"/>
            </a:xfrm>
            <a:custGeom>
              <a:avLst/>
              <a:gdLst/>
              <a:ahLst/>
              <a:cxnLst/>
              <a:rect l="l" t="t" r="r" b="b"/>
              <a:pathLst>
                <a:path w="497" h="774" extrusionOk="0">
                  <a:moveTo>
                    <a:pt x="249" y="0"/>
                  </a:moveTo>
                  <a:cubicBezTo>
                    <a:pt x="110" y="0"/>
                    <a:pt x="1" y="113"/>
                    <a:pt x="1" y="249"/>
                  </a:cubicBezTo>
                  <a:lnTo>
                    <a:pt x="1" y="526"/>
                  </a:lnTo>
                  <a:cubicBezTo>
                    <a:pt x="1" y="661"/>
                    <a:pt x="110" y="774"/>
                    <a:pt x="249" y="774"/>
                  </a:cubicBezTo>
                  <a:cubicBezTo>
                    <a:pt x="385" y="774"/>
                    <a:pt x="497" y="661"/>
                    <a:pt x="497" y="526"/>
                  </a:cubicBezTo>
                  <a:lnTo>
                    <a:pt x="497" y="249"/>
                  </a:lnTo>
                  <a:cubicBezTo>
                    <a:pt x="497" y="113"/>
                    <a:pt x="385"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128"/>
            <p:cNvSpPr/>
            <p:nvPr/>
          </p:nvSpPr>
          <p:spPr>
            <a:xfrm>
              <a:off x="7176626" y="2706771"/>
              <a:ext cx="39467" cy="20058"/>
            </a:xfrm>
            <a:custGeom>
              <a:avLst/>
              <a:gdLst/>
              <a:ahLst/>
              <a:cxnLst/>
              <a:rect l="l" t="t" r="r" b="b"/>
              <a:pathLst>
                <a:path w="1519" h="772" extrusionOk="0">
                  <a:moveTo>
                    <a:pt x="284" y="0"/>
                  </a:moveTo>
                  <a:cubicBezTo>
                    <a:pt x="241" y="0"/>
                    <a:pt x="199" y="11"/>
                    <a:pt x="160" y="35"/>
                  </a:cubicBezTo>
                  <a:cubicBezTo>
                    <a:pt x="39" y="103"/>
                    <a:pt x="0" y="254"/>
                    <a:pt x="68" y="374"/>
                  </a:cubicBezTo>
                  <a:cubicBezTo>
                    <a:pt x="212" y="620"/>
                    <a:pt x="476" y="771"/>
                    <a:pt x="758" y="771"/>
                  </a:cubicBezTo>
                  <a:cubicBezTo>
                    <a:pt x="1043" y="771"/>
                    <a:pt x="1306" y="620"/>
                    <a:pt x="1450" y="374"/>
                  </a:cubicBezTo>
                  <a:cubicBezTo>
                    <a:pt x="1518" y="254"/>
                    <a:pt x="1479" y="103"/>
                    <a:pt x="1359" y="35"/>
                  </a:cubicBezTo>
                  <a:cubicBezTo>
                    <a:pt x="1320" y="11"/>
                    <a:pt x="1277" y="0"/>
                    <a:pt x="1234" y="0"/>
                  </a:cubicBezTo>
                  <a:cubicBezTo>
                    <a:pt x="1148" y="0"/>
                    <a:pt x="1064" y="45"/>
                    <a:pt x="1019" y="123"/>
                  </a:cubicBezTo>
                  <a:cubicBezTo>
                    <a:pt x="964" y="218"/>
                    <a:pt x="865" y="275"/>
                    <a:pt x="758" y="275"/>
                  </a:cubicBezTo>
                  <a:cubicBezTo>
                    <a:pt x="653" y="275"/>
                    <a:pt x="551" y="218"/>
                    <a:pt x="499" y="123"/>
                  </a:cubicBezTo>
                  <a:cubicBezTo>
                    <a:pt x="452" y="45"/>
                    <a:pt x="369"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128"/>
            <p:cNvSpPr/>
            <p:nvPr/>
          </p:nvSpPr>
          <p:spPr>
            <a:xfrm>
              <a:off x="7154151" y="2822913"/>
              <a:ext cx="84391" cy="57058"/>
            </a:xfrm>
            <a:custGeom>
              <a:avLst/>
              <a:gdLst/>
              <a:ahLst/>
              <a:cxnLst/>
              <a:rect l="l" t="t" r="r" b="b"/>
              <a:pathLst>
                <a:path w="3248" h="2196" extrusionOk="0">
                  <a:moveTo>
                    <a:pt x="0" y="1"/>
                  </a:moveTo>
                  <a:lnTo>
                    <a:pt x="1623" y="2196"/>
                  </a:lnTo>
                  <a:lnTo>
                    <a:pt x="32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128"/>
            <p:cNvSpPr/>
            <p:nvPr/>
          </p:nvSpPr>
          <p:spPr>
            <a:xfrm>
              <a:off x="7119387" y="2588941"/>
              <a:ext cx="107905" cy="60098"/>
            </a:xfrm>
            <a:custGeom>
              <a:avLst/>
              <a:gdLst/>
              <a:ahLst/>
              <a:cxnLst/>
              <a:rect l="l" t="t" r="r" b="b"/>
              <a:pathLst>
                <a:path w="4153" h="2313" extrusionOk="0">
                  <a:moveTo>
                    <a:pt x="218" y="0"/>
                  </a:moveTo>
                  <a:lnTo>
                    <a:pt x="1" y="1215"/>
                  </a:lnTo>
                  <a:lnTo>
                    <a:pt x="218" y="2312"/>
                  </a:lnTo>
                  <a:lnTo>
                    <a:pt x="2506" y="2312"/>
                  </a:lnTo>
                  <a:cubicBezTo>
                    <a:pt x="3415" y="2312"/>
                    <a:pt x="4152" y="1576"/>
                    <a:pt x="4152" y="666"/>
                  </a:cubicBezTo>
                  <a:lnTo>
                    <a:pt x="4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128"/>
            <p:cNvSpPr/>
            <p:nvPr/>
          </p:nvSpPr>
          <p:spPr>
            <a:xfrm>
              <a:off x="7224875" y="2608350"/>
              <a:ext cx="44430" cy="40689"/>
            </a:xfrm>
            <a:custGeom>
              <a:avLst/>
              <a:gdLst/>
              <a:ahLst/>
              <a:cxnLst/>
              <a:rect l="l" t="t" r="r" b="b"/>
              <a:pathLst>
                <a:path w="1710" h="1566" extrusionOk="0">
                  <a:moveTo>
                    <a:pt x="1" y="0"/>
                  </a:moveTo>
                  <a:lnTo>
                    <a:pt x="1" y="468"/>
                  </a:lnTo>
                  <a:cubicBezTo>
                    <a:pt x="1" y="1074"/>
                    <a:pt x="492" y="1565"/>
                    <a:pt x="1098" y="1565"/>
                  </a:cubicBezTo>
                  <a:lnTo>
                    <a:pt x="1647" y="1565"/>
                  </a:lnTo>
                  <a:lnTo>
                    <a:pt x="17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128"/>
            <p:cNvSpPr/>
            <p:nvPr/>
          </p:nvSpPr>
          <p:spPr>
            <a:xfrm>
              <a:off x="7205051" y="2563400"/>
              <a:ext cx="76882" cy="85638"/>
            </a:xfrm>
            <a:custGeom>
              <a:avLst/>
              <a:gdLst/>
              <a:ahLst/>
              <a:cxnLst/>
              <a:rect l="l" t="t" r="r" b="b"/>
              <a:pathLst>
                <a:path w="2959" h="3296" extrusionOk="0">
                  <a:moveTo>
                    <a:pt x="1" y="1"/>
                  </a:moveTo>
                  <a:cubicBezTo>
                    <a:pt x="1213" y="1"/>
                    <a:pt x="2198" y="986"/>
                    <a:pt x="2198" y="2198"/>
                  </a:cubicBezTo>
                  <a:lnTo>
                    <a:pt x="2198" y="3295"/>
                  </a:lnTo>
                  <a:lnTo>
                    <a:pt x="2958" y="3295"/>
                  </a:lnTo>
                  <a:lnTo>
                    <a:pt x="2958" y="2198"/>
                  </a:lnTo>
                  <a:cubicBezTo>
                    <a:pt x="2958" y="986"/>
                    <a:pt x="1976" y="1"/>
                    <a:pt x="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128"/>
            <p:cNvSpPr/>
            <p:nvPr/>
          </p:nvSpPr>
          <p:spPr>
            <a:xfrm>
              <a:off x="7134794" y="2805946"/>
              <a:ext cx="123105" cy="74024"/>
            </a:xfrm>
            <a:custGeom>
              <a:avLst/>
              <a:gdLst/>
              <a:ahLst/>
              <a:cxnLst/>
              <a:rect l="l" t="t" r="r" b="b"/>
              <a:pathLst>
                <a:path w="4738" h="2849" extrusionOk="0">
                  <a:moveTo>
                    <a:pt x="996" y="1"/>
                  </a:moveTo>
                  <a:lnTo>
                    <a:pt x="113" y="965"/>
                  </a:lnTo>
                  <a:cubicBezTo>
                    <a:pt x="1" y="1090"/>
                    <a:pt x="24" y="1286"/>
                    <a:pt x="165" y="1380"/>
                  </a:cubicBezTo>
                  <a:lnTo>
                    <a:pt x="2368" y="2849"/>
                  </a:lnTo>
                  <a:lnTo>
                    <a:pt x="996" y="1"/>
                  </a:lnTo>
                  <a:close/>
                  <a:moveTo>
                    <a:pt x="3742" y="1"/>
                  </a:moveTo>
                  <a:lnTo>
                    <a:pt x="2368" y="2849"/>
                  </a:lnTo>
                  <a:lnTo>
                    <a:pt x="4573" y="1380"/>
                  </a:lnTo>
                  <a:cubicBezTo>
                    <a:pt x="4714" y="1286"/>
                    <a:pt x="4737" y="1090"/>
                    <a:pt x="4623" y="965"/>
                  </a:cubicBezTo>
                  <a:lnTo>
                    <a:pt x="37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128"/>
            <p:cNvSpPr/>
            <p:nvPr/>
          </p:nvSpPr>
          <p:spPr>
            <a:xfrm>
              <a:off x="7289026" y="2477788"/>
              <a:ext cx="142722" cy="165405"/>
            </a:xfrm>
            <a:custGeom>
              <a:avLst/>
              <a:gdLst/>
              <a:ahLst/>
              <a:cxnLst/>
              <a:rect l="l" t="t" r="r" b="b"/>
              <a:pathLst>
                <a:path w="5493" h="6366" extrusionOk="0">
                  <a:moveTo>
                    <a:pt x="2745" y="1"/>
                  </a:moveTo>
                  <a:cubicBezTo>
                    <a:pt x="2729" y="1"/>
                    <a:pt x="2713" y="1"/>
                    <a:pt x="2697" y="1"/>
                  </a:cubicBezTo>
                  <a:cubicBezTo>
                    <a:pt x="1195" y="30"/>
                    <a:pt x="1" y="1245"/>
                    <a:pt x="1" y="2747"/>
                  </a:cubicBezTo>
                  <a:cubicBezTo>
                    <a:pt x="1" y="3763"/>
                    <a:pt x="552" y="4649"/>
                    <a:pt x="1372" y="5125"/>
                  </a:cubicBezTo>
                  <a:cubicBezTo>
                    <a:pt x="1542" y="5221"/>
                    <a:pt x="1649" y="5399"/>
                    <a:pt x="1649" y="5595"/>
                  </a:cubicBezTo>
                  <a:lnTo>
                    <a:pt x="1649" y="6366"/>
                  </a:lnTo>
                  <a:lnTo>
                    <a:pt x="3847" y="6366"/>
                  </a:lnTo>
                  <a:lnTo>
                    <a:pt x="3847" y="5600"/>
                  </a:lnTo>
                  <a:cubicBezTo>
                    <a:pt x="3847" y="5402"/>
                    <a:pt x="3954" y="5221"/>
                    <a:pt x="4126" y="5122"/>
                  </a:cubicBezTo>
                  <a:cubicBezTo>
                    <a:pt x="4944" y="4647"/>
                    <a:pt x="5492" y="3761"/>
                    <a:pt x="5492" y="2747"/>
                  </a:cubicBezTo>
                  <a:cubicBezTo>
                    <a:pt x="5492" y="1229"/>
                    <a:pt x="4262" y="1"/>
                    <a:pt x="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128"/>
            <p:cNvSpPr/>
            <p:nvPr/>
          </p:nvSpPr>
          <p:spPr>
            <a:xfrm>
              <a:off x="7353931" y="2571221"/>
              <a:ext cx="12913" cy="69997"/>
            </a:xfrm>
            <a:custGeom>
              <a:avLst/>
              <a:gdLst/>
              <a:ahLst/>
              <a:cxnLst/>
              <a:rect l="l" t="t" r="r" b="b"/>
              <a:pathLst>
                <a:path w="497" h="2694" extrusionOk="0">
                  <a:moveTo>
                    <a:pt x="249" y="0"/>
                  </a:moveTo>
                  <a:cubicBezTo>
                    <a:pt x="113" y="0"/>
                    <a:pt x="0" y="113"/>
                    <a:pt x="0" y="248"/>
                  </a:cubicBezTo>
                  <a:lnTo>
                    <a:pt x="0" y="2446"/>
                  </a:lnTo>
                  <a:cubicBezTo>
                    <a:pt x="0" y="2584"/>
                    <a:pt x="113" y="2694"/>
                    <a:pt x="249" y="2694"/>
                  </a:cubicBezTo>
                  <a:cubicBezTo>
                    <a:pt x="387" y="2694"/>
                    <a:pt x="497" y="2584"/>
                    <a:pt x="497" y="2446"/>
                  </a:cubicBezTo>
                  <a:lnTo>
                    <a:pt x="497" y="248"/>
                  </a:lnTo>
                  <a:cubicBezTo>
                    <a:pt x="497" y="113"/>
                    <a:pt x="387"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128"/>
            <p:cNvSpPr/>
            <p:nvPr/>
          </p:nvSpPr>
          <p:spPr>
            <a:xfrm>
              <a:off x="7444220" y="2656833"/>
              <a:ext cx="39467" cy="27230"/>
            </a:xfrm>
            <a:custGeom>
              <a:avLst/>
              <a:gdLst/>
              <a:ahLst/>
              <a:cxnLst/>
              <a:rect l="l" t="t" r="r" b="b"/>
              <a:pathLst>
                <a:path w="1519" h="1048" extrusionOk="0">
                  <a:moveTo>
                    <a:pt x="284" y="1"/>
                  </a:moveTo>
                  <a:cubicBezTo>
                    <a:pt x="199" y="1"/>
                    <a:pt x="115" y="45"/>
                    <a:pt x="68" y="125"/>
                  </a:cubicBezTo>
                  <a:cubicBezTo>
                    <a:pt x="0" y="243"/>
                    <a:pt x="42" y="394"/>
                    <a:pt x="160" y="465"/>
                  </a:cubicBezTo>
                  <a:lnTo>
                    <a:pt x="1111" y="1013"/>
                  </a:lnTo>
                  <a:cubicBezTo>
                    <a:pt x="1150" y="1037"/>
                    <a:pt x="1192" y="1047"/>
                    <a:pt x="1236" y="1047"/>
                  </a:cubicBezTo>
                  <a:cubicBezTo>
                    <a:pt x="1320" y="1047"/>
                    <a:pt x="1403" y="1003"/>
                    <a:pt x="1450" y="922"/>
                  </a:cubicBezTo>
                  <a:cubicBezTo>
                    <a:pt x="1518" y="804"/>
                    <a:pt x="1479" y="650"/>
                    <a:pt x="1359" y="582"/>
                  </a:cubicBezTo>
                  <a:lnTo>
                    <a:pt x="408" y="34"/>
                  </a:lnTo>
                  <a:cubicBezTo>
                    <a:pt x="369" y="11"/>
                    <a:pt x="326" y="1"/>
                    <a:pt x="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128"/>
            <p:cNvSpPr/>
            <p:nvPr/>
          </p:nvSpPr>
          <p:spPr>
            <a:xfrm>
              <a:off x="7468046" y="2571221"/>
              <a:ext cx="41494" cy="12991"/>
            </a:xfrm>
            <a:custGeom>
              <a:avLst/>
              <a:gdLst/>
              <a:ahLst/>
              <a:cxnLst/>
              <a:rect l="l" t="t" r="r" b="b"/>
              <a:pathLst>
                <a:path w="1597" h="500" extrusionOk="0">
                  <a:moveTo>
                    <a:pt x="251" y="0"/>
                  </a:moveTo>
                  <a:cubicBezTo>
                    <a:pt x="113" y="0"/>
                    <a:pt x="0" y="113"/>
                    <a:pt x="0" y="248"/>
                  </a:cubicBezTo>
                  <a:cubicBezTo>
                    <a:pt x="0" y="387"/>
                    <a:pt x="113" y="499"/>
                    <a:pt x="251" y="499"/>
                  </a:cubicBezTo>
                  <a:lnTo>
                    <a:pt x="1348" y="499"/>
                  </a:lnTo>
                  <a:cubicBezTo>
                    <a:pt x="1484" y="499"/>
                    <a:pt x="1597" y="387"/>
                    <a:pt x="1597" y="248"/>
                  </a:cubicBezTo>
                  <a:cubicBezTo>
                    <a:pt x="1597" y="113"/>
                    <a:pt x="1484" y="0"/>
                    <a:pt x="1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128"/>
            <p:cNvSpPr/>
            <p:nvPr/>
          </p:nvSpPr>
          <p:spPr>
            <a:xfrm>
              <a:off x="7444220" y="2471370"/>
              <a:ext cx="39467" cy="27230"/>
            </a:xfrm>
            <a:custGeom>
              <a:avLst/>
              <a:gdLst/>
              <a:ahLst/>
              <a:cxnLst/>
              <a:rect l="l" t="t" r="r" b="b"/>
              <a:pathLst>
                <a:path w="1519" h="1048" extrusionOk="0">
                  <a:moveTo>
                    <a:pt x="1236" y="1"/>
                  </a:moveTo>
                  <a:cubicBezTo>
                    <a:pt x="1193" y="1"/>
                    <a:pt x="1150" y="12"/>
                    <a:pt x="1111" y="34"/>
                  </a:cubicBezTo>
                  <a:lnTo>
                    <a:pt x="160" y="583"/>
                  </a:lnTo>
                  <a:cubicBezTo>
                    <a:pt x="42" y="651"/>
                    <a:pt x="0" y="802"/>
                    <a:pt x="68" y="922"/>
                  </a:cubicBezTo>
                  <a:cubicBezTo>
                    <a:pt x="115" y="1001"/>
                    <a:pt x="199" y="1048"/>
                    <a:pt x="285" y="1048"/>
                  </a:cubicBezTo>
                  <a:cubicBezTo>
                    <a:pt x="327" y="1048"/>
                    <a:pt x="369" y="1035"/>
                    <a:pt x="408" y="1014"/>
                  </a:cubicBezTo>
                  <a:lnTo>
                    <a:pt x="1359" y="465"/>
                  </a:lnTo>
                  <a:cubicBezTo>
                    <a:pt x="1479" y="395"/>
                    <a:pt x="1518" y="243"/>
                    <a:pt x="1450" y="126"/>
                  </a:cubicBezTo>
                  <a:cubicBezTo>
                    <a:pt x="1405" y="45"/>
                    <a:pt x="1322" y="1"/>
                    <a:pt x="1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128"/>
            <p:cNvSpPr/>
            <p:nvPr/>
          </p:nvSpPr>
          <p:spPr>
            <a:xfrm>
              <a:off x="7237113" y="2471370"/>
              <a:ext cx="39441" cy="27230"/>
            </a:xfrm>
            <a:custGeom>
              <a:avLst/>
              <a:gdLst/>
              <a:ahLst/>
              <a:cxnLst/>
              <a:rect l="l" t="t" r="r" b="b"/>
              <a:pathLst>
                <a:path w="1518" h="1048" extrusionOk="0">
                  <a:moveTo>
                    <a:pt x="284" y="1"/>
                  </a:moveTo>
                  <a:cubicBezTo>
                    <a:pt x="199" y="1"/>
                    <a:pt x="115" y="45"/>
                    <a:pt x="68" y="126"/>
                  </a:cubicBezTo>
                  <a:cubicBezTo>
                    <a:pt x="0" y="243"/>
                    <a:pt x="42" y="395"/>
                    <a:pt x="159" y="465"/>
                  </a:cubicBezTo>
                  <a:lnTo>
                    <a:pt x="1110" y="1014"/>
                  </a:lnTo>
                  <a:cubicBezTo>
                    <a:pt x="1150" y="1035"/>
                    <a:pt x="1194" y="1048"/>
                    <a:pt x="1236" y="1048"/>
                  </a:cubicBezTo>
                  <a:cubicBezTo>
                    <a:pt x="1322" y="1048"/>
                    <a:pt x="1406" y="1001"/>
                    <a:pt x="1450" y="922"/>
                  </a:cubicBezTo>
                  <a:cubicBezTo>
                    <a:pt x="1518" y="802"/>
                    <a:pt x="1479" y="651"/>
                    <a:pt x="1359" y="583"/>
                  </a:cubicBezTo>
                  <a:lnTo>
                    <a:pt x="408" y="34"/>
                  </a:lnTo>
                  <a:cubicBezTo>
                    <a:pt x="369" y="12"/>
                    <a:pt x="326" y="1"/>
                    <a:pt x="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128"/>
            <p:cNvSpPr/>
            <p:nvPr/>
          </p:nvSpPr>
          <p:spPr>
            <a:xfrm>
              <a:off x="7350475" y="2477788"/>
              <a:ext cx="81273" cy="165405"/>
            </a:xfrm>
            <a:custGeom>
              <a:avLst/>
              <a:gdLst/>
              <a:ahLst/>
              <a:cxnLst/>
              <a:rect l="l" t="t" r="r" b="b"/>
              <a:pathLst>
                <a:path w="3128" h="6366" extrusionOk="0">
                  <a:moveTo>
                    <a:pt x="380" y="1"/>
                  </a:moveTo>
                  <a:cubicBezTo>
                    <a:pt x="364" y="1"/>
                    <a:pt x="348" y="1"/>
                    <a:pt x="332" y="1"/>
                  </a:cubicBezTo>
                  <a:cubicBezTo>
                    <a:pt x="220" y="4"/>
                    <a:pt x="110" y="14"/>
                    <a:pt x="0" y="30"/>
                  </a:cubicBezTo>
                  <a:cubicBezTo>
                    <a:pt x="1335" y="216"/>
                    <a:pt x="2362" y="1362"/>
                    <a:pt x="2362" y="2747"/>
                  </a:cubicBezTo>
                  <a:cubicBezTo>
                    <a:pt x="2362" y="3761"/>
                    <a:pt x="1813" y="4647"/>
                    <a:pt x="996" y="5122"/>
                  </a:cubicBezTo>
                  <a:cubicBezTo>
                    <a:pt x="823" y="5221"/>
                    <a:pt x="716" y="5402"/>
                    <a:pt x="716" y="5600"/>
                  </a:cubicBezTo>
                  <a:lnTo>
                    <a:pt x="716" y="6366"/>
                  </a:lnTo>
                  <a:lnTo>
                    <a:pt x="1482" y="6366"/>
                  </a:lnTo>
                  <a:lnTo>
                    <a:pt x="1482" y="5600"/>
                  </a:lnTo>
                  <a:cubicBezTo>
                    <a:pt x="1482" y="5402"/>
                    <a:pt x="1589" y="5221"/>
                    <a:pt x="1761" y="5122"/>
                  </a:cubicBezTo>
                  <a:cubicBezTo>
                    <a:pt x="2579" y="4647"/>
                    <a:pt x="3127" y="3761"/>
                    <a:pt x="3127" y="2747"/>
                  </a:cubicBezTo>
                  <a:cubicBezTo>
                    <a:pt x="3127" y="1229"/>
                    <a:pt x="1897"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128"/>
            <p:cNvSpPr/>
            <p:nvPr/>
          </p:nvSpPr>
          <p:spPr>
            <a:xfrm>
              <a:off x="7339666" y="2571221"/>
              <a:ext cx="41520" cy="12991"/>
            </a:xfrm>
            <a:custGeom>
              <a:avLst/>
              <a:gdLst/>
              <a:ahLst/>
              <a:cxnLst/>
              <a:rect l="l" t="t" r="r" b="b"/>
              <a:pathLst>
                <a:path w="1598" h="500" extrusionOk="0">
                  <a:moveTo>
                    <a:pt x="249" y="0"/>
                  </a:moveTo>
                  <a:cubicBezTo>
                    <a:pt x="113" y="0"/>
                    <a:pt x="1" y="113"/>
                    <a:pt x="1" y="248"/>
                  </a:cubicBezTo>
                  <a:cubicBezTo>
                    <a:pt x="1" y="387"/>
                    <a:pt x="113" y="499"/>
                    <a:pt x="249" y="499"/>
                  </a:cubicBezTo>
                  <a:lnTo>
                    <a:pt x="1346" y="499"/>
                  </a:lnTo>
                  <a:cubicBezTo>
                    <a:pt x="1485" y="499"/>
                    <a:pt x="1597" y="387"/>
                    <a:pt x="1597" y="248"/>
                  </a:cubicBezTo>
                  <a:cubicBezTo>
                    <a:pt x="1597" y="113"/>
                    <a:pt x="1485" y="0"/>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128"/>
            <p:cNvSpPr/>
            <p:nvPr/>
          </p:nvSpPr>
          <p:spPr>
            <a:xfrm>
              <a:off x="7331871" y="2649012"/>
              <a:ext cx="57110" cy="42845"/>
            </a:xfrm>
            <a:custGeom>
              <a:avLst/>
              <a:gdLst/>
              <a:ahLst/>
              <a:cxnLst/>
              <a:rect l="l" t="t" r="r" b="b"/>
              <a:pathLst>
                <a:path w="2198" h="1649" extrusionOk="0">
                  <a:moveTo>
                    <a:pt x="0" y="0"/>
                  </a:moveTo>
                  <a:lnTo>
                    <a:pt x="0" y="1126"/>
                  </a:lnTo>
                  <a:cubicBezTo>
                    <a:pt x="0" y="1414"/>
                    <a:pt x="233" y="1649"/>
                    <a:pt x="523" y="1649"/>
                  </a:cubicBezTo>
                  <a:lnTo>
                    <a:pt x="1675" y="1649"/>
                  </a:lnTo>
                  <a:cubicBezTo>
                    <a:pt x="1962" y="1649"/>
                    <a:pt x="2198" y="1414"/>
                    <a:pt x="2198" y="1126"/>
                  </a:cubicBezTo>
                  <a:lnTo>
                    <a:pt x="2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128"/>
            <p:cNvSpPr/>
            <p:nvPr/>
          </p:nvSpPr>
          <p:spPr>
            <a:xfrm>
              <a:off x="7355360" y="2649012"/>
              <a:ext cx="33621" cy="42845"/>
            </a:xfrm>
            <a:custGeom>
              <a:avLst/>
              <a:gdLst/>
              <a:ahLst/>
              <a:cxnLst/>
              <a:rect l="l" t="t" r="r" b="b"/>
              <a:pathLst>
                <a:path w="1294" h="1649" extrusionOk="0">
                  <a:moveTo>
                    <a:pt x="531" y="0"/>
                  </a:moveTo>
                  <a:lnTo>
                    <a:pt x="531" y="1119"/>
                  </a:lnTo>
                  <a:cubicBezTo>
                    <a:pt x="531" y="1411"/>
                    <a:pt x="293" y="1649"/>
                    <a:pt x="0" y="1649"/>
                  </a:cubicBezTo>
                  <a:lnTo>
                    <a:pt x="763" y="1649"/>
                  </a:lnTo>
                  <a:cubicBezTo>
                    <a:pt x="1056" y="1649"/>
                    <a:pt x="1294" y="1411"/>
                    <a:pt x="1294" y="1119"/>
                  </a:cubicBezTo>
                  <a:lnTo>
                    <a:pt x="1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128"/>
            <p:cNvSpPr/>
            <p:nvPr/>
          </p:nvSpPr>
          <p:spPr>
            <a:xfrm>
              <a:off x="7317607" y="2634748"/>
              <a:ext cx="85638" cy="28529"/>
            </a:xfrm>
            <a:custGeom>
              <a:avLst/>
              <a:gdLst/>
              <a:ahLst/>
              <a:cxnLst/>
              <a:rect l="l" t="t" r="r" b="b"/>
              <a:pathLst>
                <a:path w="3296" h="1098" extrusionOk="0">
                  <a:moveTo>
                    <a:pt x="549" y="1"/>
                  </a:moveTo>
                  <a:cubicBezTo>
                    <a:pt x="246" y="1"/>
                    <a:pt x="1" y="246"/>
                    <a:pt x="1" y="549"/>
                  </a:cubicBezTo>
                  <a:cubicBezTo>
                    <a:pt x="1" y="852"/>
                    <a:pt x="246" y="1098"/>
                    <a:pt x="549" y="1098"/>
                  </a:cubicBezTo>
                  <a:lnTo>
                    <a:pt x="2747" y="1098"/>
                  </a:lnTo>
                  <a:cubicBezTo>
                    <a:pt x="3050" y="1098"/>
                    <a:pt x="3295" y="852"/>
                    <a:pt x="3295" y="549"/>
                  </a:cubicBezTo>
                  <a:cubicBezTo>
                    <a:pt x="3295" y="246"/>
                    <a:pt x="3050" y="1"/>
                    <a:pt x="2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128"/>
            <p:cNvSpPr/>
            <p:nvPr/>
          </p:nvSpPr>
          <p:spPr>
            <a:xfrm>
              <a:off x="7369130" y="2634748"/>
              <a:ext cx="34115" cy="28529"/>
            </a:xfrm>
            <a:custGeom>
              <a:avLst/>
              <a:gdLst/>
              <a:ahLst/>
              <a:cxnLst/>
              <a:rect l="l" t="t" r="r" b="b"/>
              <a:pathLst>
                <a:path w="1313" h="1098" extrusionOk="0">
                  <a:moveTo>
                    <a:pt x="1" y="1"/>
                  </a:moveTo>
                  <a:cubicBezTo>
                    <a:pt x="304" y="1"/>
                    <a:pt x="549" y="246"/>
                    <a:pt x="549" y="549"/>
                  </a:cubicBezTo>
                  <a:cubicBezTo>
                    <a:pt x="549" y="852"/>
                    <a:pt x="304" y="1098"/>
                    <a:pt x="1" y="1098"/>
                  </a:cubicBezTo>
                  <a:lnTo>
                    <a:pt x="764" y="1098"/>
                  </a:lnTo>
                  <a:cubicBezTo>
                    <a:pt x="1067" y="1098"/>
                    <a:pt x="1312" y="852"/>
                    <a:pt x="1312" y="549"/>
                  </a:cubicBezTo>
                  <a:cubicBezTo>
                    <a:pt x="1312" y="246"/>
                    <a:pt x="1067" y="1"/>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2" name="Google Shape;11142;p128"/>
          <p:cNvGrpSpPr/>
          <p:nvPr/>
        </p:nvGrpSpPr>
        <p:grpSpPr>
          <a:xfrm>
            <a:off x="7863395" y="2471370"/>
            <a:ext cx="405561" cy="434453"/>
            <a:chOff x="7863395" y="2471370"/>
            <a:chExt cx="405561" cy="434453"/>
          </a:xfrm>
        </p:grpSpPr>
        <p:sp>
          <p:nvSpPr>
            <p:cNvPr id="11143" name="Google Shape;11143;p128"/>
            <p:cNvSpPr/>
            <p:nvPr/>
          </p:nvSpPr>
          <p:spPr>
            <a:xfrm>
              <a:off x="7979277" y="2471370"/>
              <a:ext cx="173797" cy="123755"/>
            </a:xfrm>
            <a:custGeom>
              <a:avLst/>
              <a:gdLst/>
              <a:ahLst/>
              <a:cxnLst/>
              <a:rect l="l" t="t" r="r" b="b"/>
              <a:pathLst>
                <a:path w="6689" h="4763" extrusionOk="0">
                  <a:moveTo>
                    <a:pt x="2229" y="0"/>
                  </a:moveTo>
                  <a:cubicBezTo>
                    <a:pt x="998" y="0"/>
                    <a:pt x="0" y="998"/>
                    <a:pt x="0" y="2229"/>
                  </a:cubicBezTo>
                  <a:lnTo>
                    <a:pt x="0" y="4763"/>
                  </a:lnTo>
                  <a:lnTo>
                    <a:pt x="6688" y="4763"/>
                  </a:lnTo>
                  <a:lnTo>
                    <a:pt x="6688" y="2229"/>
                  </a:lnTo>
                  <a:cubicBezTo>
                    <a:pt x="6688" y="998"/>
                    <a:pt x="5690" y="0"/>
                    <a:pt x="4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128"/>
            <p:cNvSpPr/>
            <p:nvPr/>
          </p:nvSpPr>
          <p:spPr>
            <a:xfrm>
              <a:off x="8074971" y="2471370"/>
              <a:ext cx="78103" cy="115882"/>
            </a:xfrm>
            <a:custGeom>
              <a:avLst/>
              <a:gdLst/>
              <a:ahLst/>
              <a:cxnLst/>
              <a:rect l="l" t="t" r="r" b="b"/>
              <a:pathLst>
                <a:path w="3006" h="4460" extrusionOk="0">
                  <a:moveTo>
                    <a:pt x="1" y="0"/>
                  </a:moveTo>
                  <a:cubicBezTo>
                    <a:pt x="1234" y="0"/>
                    <a:pt x="2232" y="998"/>
                    <a:pt x="2232" y="2229"/>
                  </a:cubicBezTo>
                  <a:lnTo>
                    <a:pt x="2232" y="4439"/>
                  </a:lnTo>
                  <a:cubicBezTo>
                    <a:pt x="2303" y="4452"/>
                    <a:pt x="2373" y="4460"/>
                    <a:pt x="2449" y="4460"/>
                  </a:cubicBezTo>
                  <a:lnTo>
                    <a:pt x="3005" y="4460"/>
                  </a:lnTo>
                  <a:lnTo>
                    <a:pt x="3005" y="2229"/>
                  </a:lnTo>
                  <a:cubicBezTo>
                    <a:pt x="3005" y="998"/>
                    <a:pt x="200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45" name="Google Shape;11145;p128"/>
            <p:cNvGrpSpPr/>
            <p:nvPr/>
          </p:nvGrpSpPr>
          <p:grpSpPr>
            <a:xfrm>
              <a:off x="7863395" y="2527284"/>
              <a:ext cx="405561" cy="378539"/>
              <a:chOff x="7863395" y="2527284"/>
              <a:chExt cx="405561" cy="378539"/>
            </a:xfrm>
          </p:grpSpPr>
          <p:sp>
            <p:nvSpPr>
              <p:cNvPr id="11146" name="Google Shape;11146;p128"/>
              <p:cNvSpPr/>
              <p:nvPr/>
            </p:nvSpPr>
            <p:spPr>
              <a:xfrm>
                <a:off x="7921362" y="2746499"/>
                <a:ext cx="289601" cy="159325"/>
              </a:xfrm>
              <a:custGeom>
                <a:avLst/>
                <a:gdLst/>
                <a:ahLst/>
                <a:cxnLst/>
                <a:rect l="l" t="t" r="r" b="b"/>
                <a:pathLst>
                  <a:path w="11146" h="6132" extrusionOk="0">
                    <a:moveTo>
                      <a:pt x="2240" y="0"/>
                    </a:moveTo>
                    <a:cubicBezTo>
                      <a:pt x="1006" y="0"/>
                      <a:pt x="0" y="998"/>
                      <a:pt x="0" y="2231"/>
                    </a:cubicBezTo>
                    <a:lnTo>
                      <a:pt x="0" y="3702"/>
                    </a:lnTo>
                    <a:lnTo>
                      <a:pt x="4149" y="6132"/>
                    </a:lnTo>
                    <a:lnTo>
                      <a:pt x="11146" y="6132"/>
                    </a:lnTo>
                    <a:lnTo>
                      <a:pt x="11146" y="2231"/>
                    </a:lnTo>
                    <a:cubicBezTo>
                      <a:pt x="11146" y="998"/>
                      <a:pt x="9879" y="0"/>
                      <a:pt x="8648" y="0"/>
                    </a:cubicBezTo>
                    <a:lnTo>
                      <a:pt x="8361" y="0"/>
                    </a:lnTo>
                    <a:lnTo>
                      <a:pt x="5573" y="721"/>
                    </a:lnTo>
                    <a:lnTo>
                      <a:pt x="27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128"/>
              <p:cNvSpPr/>
              <p:nvPr/>
            </p:nvSpPr>
            <p:spPr>
              <a:xfrm>
                <a:off x="7993724" y="2746499"/>
                <a:ext cx="144878" cy="72439"/>
              </a:xfrm>
              <a:custGeom>
                <a:avLst/>
                <a:gdLst/>
                <a:ahLst/>
                <a:cxnLst/>
                <a:rect l="l" t="t" r="r" b="b"/>
                <a:pathLst>
                  <a:path w="5576" h="2788" extrusionOk="0">
                    <a:moveTo>
                      <a:pt x="1" y="0"/>
                    </a:moveTo>
                    <a:cubicBezTo>
                      <a:pt x="1" y="1539"/>
                      <a:pt x="1249" y="2788"/>
                      <a:pt x="2788" y="2788"/>
                    </a:cubicBezTo>
                    <a:cubicBezTo>
                      <a:pt x="4327" y="2788"/>
                      <a:pt x="5576" y="1539"/>
                      <a:pt x="5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128"/>
              <p:cNvSpPr/>
              <p:nvPr/>
            </p:nvSpPr>
            <p:spPr>
              <a:xfrm>
                <a:off x="8022720" y="2694897"/>
                <a:ext cx="86911" cy="95070"/>
              </a:xfrm>
              <a:custGeom>
                <a:avLst/>
                <a:gdLst/>
                <a:ahLst/>
                <a:cxnLst/>
                <a:rect l="l" t="t" r="r" b="b"/>
                <a:pathLst>
                  <a:path w="3345" h="3659" extrusionOk="0">
                    <a:moveTo>
                      <a:pt x="0" y="0"/>
                    </a:moveTo>
                    <a:lnTo>
                      <a:pt x="0" y="1986"/>
                    </a:lnTo>
                    <a:cubicBezTo>
                      <a:pt x="0" y="2911"/>
                      <a:pt x="750" y="3658"/>
                      <a:pt x="1672" y="3658"/>
                    </a:cubicBezTo>
                    <a:cubicBezTo>
                      <a:pt x="2595" y="3658"/>
                      <a:pt x="3344" y="2911"/>
                      <a:pt x="3344" y="1986"/>
                    </a:cubicBezTo>
                    <a:lnTo>
                      <a:pt x="3344" y="3"/>
                    </a:lnTo>
                    <a:lnTo>
                      <a:pt x="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128"/>
              <p:cNvSpPr/>
              <p:nvPr/>
            </p:nvSpPr>
            <p:spPr>
              <a:xfrm>
                <a:off x="7964805" y="2587226"/>
                <a:ext cx="202715" cy="57941"/>
              </a:xfrm>
              <a:custGeom>
                <a:avLst/>
                <a:gdLst/>
                <a:ahLst/>
                <a:cxnLst/>
                <a:rect l="l" t="t" r="r" b="b"/>
                <a:pathLst>
                  <a:path w="7802" h="2230" extrusionOk="0">
                    <a:moveTo>
                      <a:pt x="557" y="1"/>
                    </a:moveTo>
                    <a:cubicBezTo>
                      <a:pt x="249" y="1"/>
                      <a:pt x="1" y="249"/>
                      <a:pt x="1" y="557"/>
                    </a:cubicBezTo>
                    <a:lnTo>
                      <a:pt x="1" y="1673"/>
                    </a:lnTo>
                    <a:cubicBezTo>
                      <a:pt x="1" y="1981"/>
                      <a:pt x="249" y="2229"/>
                      <a:pt x="557" y="2229"/>
                    </a:cubicBezTo>
                    <a:lnTo>
                      <a:pt x="7245" y="2229"/>
                    </a:lnTo>
                    <a:cubicBezTo>
                      <a:pt x="7554" y="2229"/>
                      <a:pt x="7802" y="1981"/>
                      <a:pt x="7802" y="1673"/>
                    </a:cubicBezTo>
                    <a:lnTo>
                      <a:pt x="7802" y="557"/>
                    </a:lnTo>
                    <a:cubicBezTo>
                      <a:pt x="7802" y="249"/>
                      <a:pt x="7554" y="1"/>
                      <a:pt x="7245"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128"/>
              <p:cNvSpPr/>
              <p:nvPr/>
            </p:nvSpPr>
            <p:spPr>
              <a:xfrm>
                <a:off x="8132964" y="2587226"/>
                <a:ext cx="34557" cy="57941"/>
              </a:xfrm>
              <a:custGeom>
                <a:avLst/>
                <a:gdLst/>
                <a:ahLst/>
                <a:cxnLst/>
                <a:rect l="l" t="t" r="r" b="b"/>
                <a:pathLst>
                  <a:path w="1330" h="2230" extrusionOk="0">
                    <a:moveTo>
                      <a:pt x="0" y="1"/>
                    </a:moveTo>
                    <a:cubicBezTo>
                      <a:pt x="306" y="1"/>
                      <a:pt x="557" y="249"/>
                      <a:pt x="557" y="557"/>
                    </a:cubicBezTo>
                    <a:lnTo>
                      <a:pt x="557" y="1673"/>
                    </a:lnTo>
                    <a:cubicBezTo>
                      <a:pt x="557" y="1981"/>
                      <a:pt x="306" y="2229"/>
                      <a:pt x="0" y="2229"/>
                    </a:cubicBezTo>
                    <a:lnTo>
                      <a:pt x="773" y="2229"/>
                    </a:lnTo>
                    <a:cubicBezTo>
                      <a:pt x="1082" y="2229"/>
                      <a:pt x="1330" y="1981"/>
                      <a:pt x="1330" y="1673"/>
                    </a:cubicBezTo>
                    <a:lnTo>
                      <a:pt x="1330" y="557"/>
                    </a:lnTo>
                    <a:cubicBezTo>
                      <a:pt x="1330" y="249"/>
                      <a:pt x="1082" y="1"/>
                      <a:pt x="773"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128"/>
              <p:cNvSpPr/>
              <p:nvPr/>
            </p:nvSpPr>
            <p:spPr>
              <a:xfrm>
                <a:off x="7993724" y="2549291"/>
                <a:ext cx="144878" cy="168315"/>
              </a:xfrm>
              <a:custGeom>
                <a:avLst/>
                <a:gdLst/>
                <a:ahLst/>
                <a:cxnLst/>
                <a:rect l="l" t="t" r="r" b="b"/>
                <a:pathLst>
                  <a:path w="5576" h="6478" extrusionOk="0">
                    <a:moveTo>
                      <a:pt x="2788" y="0"/>
                    </a:moveTo>
                    <a:lnTo>
                      <a:pt x="1" y="306"/>
                    </a:lnTo>
                    <a:lnTo>
                      <a:pt x="1" y="2043"/>
                    </a:lnTo>
                    <a:lnTo>
                      <a:pt x="165" y="2297"/>
                    </a:lnTo>
                    <a:lnTo>
                      <a:pt x="1" y="2574"/>
                    </a:lnTo>
                    <a:lnTo>
                      <a:pt x="1" y="3689"/>
                    </a:lnTo>
                    <a:cubicBezTo>
                      <a:pt x="1" y="5228"/>
                      <a:pt x="1249" y="6477"/>
                      <a:pt x="2788" y="6477"/>
                    </a:cubicBezTo>
                    <a:cubicBezTo>
                      <a:pt x="4327" y="6477"/>
                      <a:pt x="5576" y="5228"/>
                      <a:pt x="5576" y="3689"/>
                    </a:cubicBezTo>
                    <a:lnTo>
                      <a:pt x="5576" y="2574"/>
                    </a:lnTo>
                    <a:lnTo>
                      <a:pt x="5411" y="2297"/>
                    </a:lnTo>
                    <a:lnTo>
                      <a:pt x="5576" y="2017"/>
                    </a:lnTo>
                    <a:lnTo>
                      <a:pt x="5576" y="306"/>
                    </a:lnTo>
                    <a:lnTo>
                      <a:pt x="2788"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128"/>
              <p:cNvSpPr/>
              <p:nvPr/>
            </p:nvSpPr>
            <p:spPr>
              <a:xfrm>
                <a:off x="8046130" y="2645816"/>
                <a:ext cx="40065" cy="20396"/>
              </a:xfrm>
              <a:custGeom>
                <a:avLst/>
                <a:gdLst/>
                <a:ahLst/>
                <a:cxnLst/>
                <a:rect l="l" t="t" r="r" b="b"/>
                <a:pathLst>
                  <a:path w="1542" h="785" extrusionOk="0">
                    <a:moveTo>
                      <a:pt x="289" y="0"/>
                    </a:moveTo>
                    <a:cubicBezTo>
                      <a:pt x="246" y="0"/>
                      <a:pt x="202" y="11"/>
                      <a:pt x="162" y="35"/>
                    </a:cubicBezTo>
                    <a:cubicBezTo>
                      <a:pt x="42" y="105"/>
                      <a:pt x="1" y="259"/>
                      <a:pt x="71" y="379"/>
                    </a:cubicBezTo>
                    <a:cubicBezTo>
                      <a:pt x="215" y="630"/>
                      <a:pt x="484" y="784"/>
                      <a:pt x="771" y="784"/>
                    </a:cubicBezTo>
                    <a:cubicBezTo>
                      <a:pt x="1059" y="784"/>
                      <a:pt x="1328" y="630"/>
                      <a:pt x="1471" y="379"/>
                    </a:cubicBezTo>
                    <a:cubicBezTo>
                      <a:pt x="1542" y="259"/>
                      <a:pt x="1500" y="105"/>
                      <a:pt x="1380" y="35"/>
                    </a:cubicBezTo>
                    <a:cubicBezTo>
                      <a:pt x="1340" y="11"/>
                      <a:pt x="1297" y="0"/>
                      <a:pt x="1254" y="0"/>
                    </a:cubicBezTo>
                    <a:cubicBezTo>
                      <a:pt x="1167" y="0"/>
                      <a:pt x="1082" y="45"/>
                      <a:pt x="1035" y="126"/>
                    </a:cubicBezTo>
                    <a:cubicBezTo>
                      <a:pt x="980" y="220"/>
                      <a:pt x="878" y="280"/>
                      <a:pt x="771" y="280"/>
                    </a:cubicBezTo>
                    <a:cubicBezTo>
                      <a:pt x="664" y="280"/>
                      <a:pt x="562" y="220"/>
                      <a:pt x="507" y="126"/>
                    </a:cubicBezTo>
                    <a:cubicBezTo>
                      <a:pt x="460" y="45"/>
                      <a:pt x="375" y="0"/>
                      <a:pt x="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128"/>
              <p:cNvSpPr/>
              <p:nvPr/>
            </p:nvSpPr>
            <p:spPr>
              <a:xfrm>
                <a:off x="8045117" y="2602374"/>
                <a:ext cx="42118" cy="13121"/>
              </a:xfrm>
              <a:custGeom>
                <a:avLst/>
                <a:gdLst/>
                <a:ahLst/>
                <a:cxnLst/>
                <a:rect l="l" t="t" r="r" b="b"/>
                <a:pathLst>
                  <a:path w="1621" h="505" extrusionOk="0">
                    <a:moveTo>
                      <a:pt x="254" y="0"/>
                    </a:moveTo>
                    <a:cubicBezTo>
                      <a:pt x="113" y="0"/>
                      <a:pt x="0" y="113"/>
                      <a:pt x="0" y="254"/>
                    </a:cubicBezTo>
                    <a:cubicBezTo>
                      <a:pt x="0" y="392"/>
                      <a:pt x="113" y="505"/>
                      <a:pt x="254" y="505"/>
                    </a:cubicBezTo>
                    <a:lnTo>
                      <a:pt x="1367" y="505"/>
                    </a:lnTo>
                    <a:cubicBezTo>
                      <a:pt x="1508" y="505"/>
                      <a:pt x="1620" y="392"/>
                      <a:pt x="1620" y="254"/>
                    </a:cubicBezTo>
                    <a:cubicBezTo>
                      <a:pt x="1620" y="113"/>
                      <a:pt x="1508" y="0"/>
                      <a:pt x="1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p128"/>
              <p:cNvSpPr/>
              <p:nvPr/>
            </p:nvSpPr>
            <p:spPr>
              <a:xfrm>
                <a:off x="7990138" y="2527284"/>
                <a:ext cx="152543" cy="59968"/>
              </a:xfrm>
              <a:custGeom>
                <a:avLst/>
                <a:gdLst/>
                <a:ahLst/>
                <a:cxnLst/>
                <a:rect l="l" t="t" r="r" b="b"/>
                <a:pathLst>
                  <a:path w="5871" h="2308" extrusionOk="0">
                    <a:moveTo>
                      <a:pt x="0" y="1"/>
                    </a:moveTo>
                    <a:lnTo>
                      <a:pt x="0" y="2308"/>
                    </a:lnTo>
                    <a:lnTo>
                      <a:pt x="139" y="2308"/>
                    </a:lnTo>
                    <a:cubicBezTo>
                      <a:pt x="755" y="2308"/>
                      <a:pt x="1254" y="1809"/>
                      <a:pt x="1254" y="1192"/>
                    </a:cubicBezTo>
                    <a:lnTo>
                      <a:pt x="4598" y="1192"/>
                    </a:lnTo>
                    <a:cubicBezTo>
                      <a:pt x="4598" y="1809"/>
                      <a:pt x="5097" y="2308"/>
                      <a:pt x="5714" y="2308"/>
                    </a:cubicBezTo>
                    <a:lnTo>
                      <a:pt x="5871" y="2308"/>
                    </a:lnTo>
                    <a:lnTo>
                      <a:pt x="58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128"/>
              <p:cNvSpPr/>
              <p:nvPr/>
            </p:nvSpPr>
            <p:spPr>
              <a:xfrm>
                <a:off x="7871476" y="2835411"/>
                <a:ext cx="157714" cy="59708"/>
              </a:xfrm>
              <a:custGeom>
                <a:avLst/>
                <a:gdLst/>
                <a:ahLst/>
                <a:cxnLst/>
                <a:rect l="l" t="t" r="r" b="b"/>
                <a:pathLst>
                  <a:path w="6070" h="2298" extrusionOk="0">
                    <a:moveTo>
                      <a:pt x="311" y="1"/>
                    </a:moveTo>
                    <a:cubicBezTo>
                      <a:pt x="144" y="1"/>
                      <a:pt x="0" y="122"/>
                      <a:pt x="0" y="280"/>
                    </a:cubicBezTo>
                    <a:lnTo>
                      <a:pt x="0" y="1038"/>
                    </a:lnTo>
                    <a:lnTo>
                      <a:pt x="3033" y="2297"/>
                    </a:lnTo>
                    <a:lnTo>
                      <a:pt x="6069" y="1038"/>
                    </a:lnTo>
                    <a:lnTo>
                      <a:pt x="6069" y="280"/>
                    </a:lnTo>
                    <a:cubicBezTo>
                      <a:pt x="6069" y="122"/>
                      <a:pt x="5923" y="1"/>
                      <a:pt x="5757" y="1"/>
                    </a:cubicBezTo>
                    <a:cubicBezTo>
                      <a:pt x="5734" y="1"/>
                      <a:pt x="5709" y="3"/>
                      <a:pt x="5685" y="8"/>
                    </a:cubicBezTo>
                    <a:lnTo>
                      <a:pt x="3109" y="463"/>
                    </a:lnTo>
                    <a:cubicBezTo>
                      <a:pt x="3084" y="468"/>
                      <a:pt x="3059" y="471"/>
                      <a:pt x="3034" y="471"/>
                    </a:cubicBezTo>
                    <a:cubicBezTo>
                      <a:pt x="3009" y="471"/>
                      <a:pt x="2984" y="468"/>
                      <a:pt x="2960" y="463"/>
                    </a:cubicBezTo>
                    <a:lnTo>
                      <a:pt x="384" y="8"/>
                    </a:lnTo>
                    <a:cubicBezTo>
                      <a:pt x="360" y="3"/>
                      <a:pt x="335"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128"/>
              <p:cNvSpPr/>
              <p:nvPr/>
            </p:nvSpPr>
            <p:spPr>
              <a:xfrm>
                <a:off x="8007027" y="2835411"/>
                <a:ext cx="22163" cy="35336"/>
              </a:xfrm>
              <a:custGeom>
                <a:avLst/>
                <a:gdLst/>
                <a:ahLst/>
                <a:cxnLst/>
                <a:rect l="l" t="t" r="r" b="b"/>
                <a:pathLst>
                  <a:path w="853" h="1360" extrusionOk="0">
                    <a:moveTo>
                      <a:pt x="540" y="1"/>
                    </a:moveTo>
                    <a:cubicBezTo>
                      <a:pt x="517" y="1"/>
                      <a:pt x="492" y="3"/>
                      <a:pt x="468" y="8"/>
                    </a:cubicBezTo>
                    <a:lnTo>
                      <a:pt x="1" y="92"/>
                    </a:lnTo>
                    <a:cubicBezTo>
                      <a:pt x="50" y="142"/>
                      <a:pt x="82" y="207"/>
                      <a:pt x="82" y="280"/>
                    </a:cubicBezTo>
                    <a:lnTo>
                      <a:pt x="82" y="1359"/>
                    </a:lnTo>
                    <a:lnTo>
                      <a:pt x="852" y="1038"/>
                    </a:lnTo>
                    <a:lnTo>
                      <a:pt x="852" y="280"/>
                    </a:lnTo>
                    <a:cubicBezTo>
                      <a:pt x="852" y="122"/>
                      <a:pt x="706" y="1"/>
                      <a:pt x="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128"/>
              <p:cNvSpPr/>
              <p:nvPr/>
            </p:nvSpPr>
            <p:spPr>
              <a:xfrm>
                <a:off x="7863395" y="2862562"/>
                <a:ext cx="173797" cy="43261"/>
              </a:xfrm>
              <a:custGeom>
                <a:avLst/>
                <a:gdLst/>
                <a:ahLst/>
                <a:cxnLst/>
                <a:rect l="l" t="t" r="r" b="b"/>
                <a:pathLst>
                  <a:path w="6689" h="1665" extrusionOk="0">
                    <a:moveTo>
                      <a:pt x="314" y="1"/>
                    </a:moveTo>
                    <a:cubicBezTo>
                      <a:pt x="146" y="1"/>
                      <a:pt x="0" y="123"/>
                      <a:pt x="0" y="280"/>
                    </a:cubicBezTo>
                    <a:lnTo>
                      <a:pt x="0" y="1385"/>
                    </a:lnTo>
                    <a:cubicBezTo>
                      <a:pt x="0" y="1540"/>
                      <a:pt x="139" y="1665"/>
                      <a:pt x="311" y="1665"/>
                    </a:cubicBezTo>
                    <a:lnTo>
                      <a:pt x="6380" y="1665"/>
                    </a:lnTo>
                    <a:cubicBezTo>
                      <a:pt x="6550" y="1665"/>
                      <a:pt x="6689" y="1540"/>
                      <a:pt x="6689" y="1385"/>
                    </a:cubicBezTo>
                    <a:lnTo>
                      <a:pt x="6689" y="280"/>
                    </a:lnTo>
                    <a:cubicBezTo>
                      <a:pt x="6689" y="123"/>
                      <a:pt x="6545" y="1"/>
                      <a:pt x="6377" y="1"/>
                    </a:cubicBezTo>
                    <a:cubicBezTo>
                      <a:pt x="6353" y="1"/>
                      <a:pt x="6329" y="3"/>
                      <a:pt x="6305" y="9"/>
                    </a:cubicBezTo>
                    <a:lnTo>
                      <a:pt x="3420" y="534"/>
                    </a:lnTo>
                    <a:cubicBezTo>
                      <a:pt x="3395" y="539"/>
                      <a:pt x="3370" y="541"/>
                      <a:pt x="3345" y="541"/>
                    </a:cubicBezTo>
                    <a:cubicBezTo>
                      <a:pt x="3320" y="541"/>
                      <a:pt x="3295" y="539"/>
                      <a:pt x="3271" y="534"/>
                    </a:cubicBezTo>
                    <a:lnTo>
                      <a:pt x="387" y="9"/>
                    </a:lnTo>
                    <a:cubicBezTo>
                      <a:pt x="362" y="3"/>
                      <a:pt x="338" y="1"/>
                      <a:pt x="3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128"/>
              <p:cNvSpPr/>
              <p:nvPr/>
            </p:nvSpPr>
            <p:spPr>
              <a:xfrm>
                <a:off x="8009131" y="2862562"/>
                <a:ext cx="28061" cy="43261"/>
              </a:xfrm>
              <a:custGeom>
                <a:avLst/>
                <a:gdLst/>
                <a:ahLst/>
                <a:cxnLst/>
                <a:rect l="l" t="t" r="r" b="b"/>
                <a:pathLst>
                  <a:path w="1080" h="1665" extrusionOk="0">
                    <a:moveTo>
                      <a:pt x="768" y="1"/>
                    </a:moveTo>
                    <a:cubicBezTo>
                      <a:pt x="744" y="1"/>
                      <a:pt x="720" y="3"/>
                      <a:pt x="696" y="9"/>
                    </a:cubicBezTo>
                    <a:lnTo>
                      <a:pt x="231" y="95"/>
                    </a:lnTo>
                    <a:cubicBezTo>
                      <a:pt x="280" y="144"/>
                      <a:pt x="309" y="207"/>
                      <a:pt x="309" y="280"/>
                    </a:cubicBezTo>
                    <a:lnTo>
                      <a:pt x="309" y="1385"/>
                    </a:lnTo>
                    <a:cubicBezTo>
                      <a:pt x="309" y="1540"/>
                      <a:pt x="170" y="1665"/>
                      <a:pt x="1" y="1665"/>
                    </a:cubicBezTo>
                    <a:lnTo>
                      <a:pt x="771" y="1665"/>
                    </a:lnTo>
                    <a:cubicBezTo>
                      <a:pt x="941" y="1665"/>
                      <a:pt x="1080" y="1540"/>
                      <a:pt x="1080" y="1385"/>
                    </a:cubicBezTo>
                    <a:lnTo>
                      <a:pt x="1080" y="280"/>
                    </a:lnTo>
                    <a:cubicBezTo>
                      <a:pt x="1080" y="123"/>
                      <a:pt x="936" y="1"/>
                      <a:pt x="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128"/>
              <p:cNvSpPr/>
              <p:nvPr/>
            </p:nvSpPr>
            <p:spPr>
              <a:xfrm>
                <a:off x="7943759" y="2846609"/>
                <a:ext cx="13121" cy="48509"/>
              </a:xfrm>
              <a:custGeom>
                <a:avLst/>
                <a:gdLst/>
                <a:ahLst/>
                <a:cxnLst/>
                <a:rect l="l" t="t" r="r" b="b"/>
                <a:pathLst>
                  <a:path w="505" h="1867" extrusionOk="0">
                    <a:moveTo>
                      <a:pt x="1" y="1"/>
                    </a:moveTo>
                    <a:lnTo>
                      <a:pt x="1" y="1762"/>
                    </a:lnTo>
                    <a:lnTo>
                      <a:pt x="251" y="1866"/>
                    </a:lnTo>
                    <a:lnTo>
                      <a:pt x="505" y="1762"/>
                    </a:lnTo>
                    <a:lnTo>
                      <a:pt x="505" y="1"/>
                    </a:lnTo>
                    <a:lnTo>
                      <a:pt x="327" y="32"/>
                    </a:lnTo>
                    <a:cubicBezTo>
                      <a:pt x="302" y="37"/>
                      <a:pt x="277" y="40"/>
                      <a:pt x="252" y="40"/>
                    </a:cubicBezTo>
                    <a:cubicBezTo>
                      <a:pt x="227" y="40"/>
                      <a:pt x="202" y="37"/>
                      <a:pt x="178" y="32"/>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128"/>
              <p:cNvSpPr/>
              <p:nvPr/>
            </p:nvSpPr>
            <p:spPr>
              <a:xfrm>
                <a:off x="7943759" y="2875606"/>
                <a:ext cx="13121" cy="30218"/>
              </a:xfrm>
              <a:custGeom>
                <a:avLst/>
                <a:gdLst/>
                <a:ahLst/>
                <a:cxnLst/>
                <a:rect l="l" t="t" r="r" b="b"/>
                <a:pathLst>
                  <a:path w="505" h="1163" extrusionOk="0">
                    <a:moveTo>
                      <a:pt x="1" y="0"/>
                    </a:moveTo>
                    <a:lnTo>
                      <a:pt x="1" y="1163"/>
                    </a:lnTo>
                    <a:lnTo>
                      <a:pt x="505" y="1163"/>
                    </a:lnTo>
                    <a:lnTo>
                      <a:pt x="505" y="0"/>
                    </a:lnTo>
                    <a:lnTo>
                      <a:pt x="327" y="32"/>
                    </a:lnTo>
                    <a:cubicBezTo>
                      <a:pt x="302" y="37"/>
                      <a:pt x="277" y="39"/>
                      <a:pt x="252" y="39"/>
                    </a:cubicBezTo>
                    <a:cubicBezTo>
                      <a:pt x="227" y="39"/>
                      <a:pt x="202" y="37"/>
                      <a:pt x="178" y="3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128"/>
              <p:cNvSpPr/>
              <p:nvPr/>
            </p:nvSpPr>
            <p:spPr>
              <a:xfrm>
                <a:off x="8204442" y="2595176"/>
                <a:ext cx="13121" cy="128925"/>
              </a:xfrm>
              <a:custGeom>
                <a:avLst/>
                <a:gdLst/>
                <a:ahLst/>
                <a:cxnLst/>
                <a:rect l="l" t="t" r="r" b="b"/>
                <a:pathLst>
                  <a:path w="505" h="4962" extrusionOk="0">
                    <a:moveTo>
                      <a:pt x="251" y="1"/>
                    </a:moveTo>
                    <a:cubicBezTo>
                      <a:pt x="113" y="1"/>
                      <a:pt x="0" y="113"/>
                      <a:pt x="0" y="251"/>
                    </a:cubicBezTo>
                    <a:lnTo>
                      <a:pt x="0" y="4711"/>
                    </a:lnTo>
                    <a:cubicBezTo>
                      <a:pt x="0" y="4850"/>
                      <a:pt x="113" y="4962"/>
                      <a:pt x="251" y="4962"/>
                    </a:cubicBezTo>
                    <a:cubicBezTo>
                      <a:pt x="392" y="4962"/>
                      <a:pt x="504" y="4850"/>
                      <a:pt x="504" y="4711"/>
                    </a:cubicBezTo>
                    <a:lnTo>
                      <a:pt x="504" y="251"/>
                    </a:lnTo>
                    <a:cubicBezTo>
                      <a:pt x="504" y="113"/>
                      <a:pt x="392"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128"/>
              <p:cNvSpPr/>
              <p:nvPr/>
            </p:nvSpPr>
            <p:spPr>
              <a:xfrm>
                <a:off x="8174770" y="2773027"/>
                <a:ext cx="54329" cy="60383"/>
              </a:xfrm>
              <a:custGeom>
                <a:avLst/>
                <a:gdLst/>
                <a:ahLst/>
                <a:cxnLst/>
                <a:rect l="l" t="t" r="r" b="b"/>
                <a:pathLst>
                  <a:path w="2091" h="2324" extrusionOk="0">
                    <a:moveTo>
                      <a:pt x="0" y="1"/>
                    </a:moveTo>
                    <a:lnTo>
                      <a:pt x="0" y="1487"/>
                    </a:lnTo>
                    <a:cubicBezTo>
                      <a:pt x="0" y="1950"/>
                      <a:pt x="374" y="2323"/>
                      <a:pt x="837" y="2323"/>
                    </a:cubicBezTo>
                    <a:lnTo>
                      <a:pt x="1688" y="2323"/>
                    </a:lnTo>
                    <a:lnTo>
                      <a:pt x="2091"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p128"/>
              <p:cNvSpPr/>
              <p:nvPr/>
            </p:nvSpPr>
            <p:spPr>
              <a:xfrm>
                <a:off x="8167495" y="2717580"/>
                <a:ext cx="39753" cy="72387"/>
              </a:xfrm>
              <a:custGeom>
                <a:avLst/>
                <a:gdLst/>
                <a:ahLst/>
                <a:cxnLst/>
                <a:rect l="l" t="t" r="r" b="b"/>
                <a:pathLst>
                  <a:path w="1530" h="2786" extrusionOk="0">
                    <a:moveTo>
                      <a:pt x="837" y="0"/>
                    </a:moveTo>
                    <a:cubicBezTo>
                      <a:pt x="377" y="0"/>
                      <a:pt x="1" y="374"/>
                      <a:pt x="1" y="836"/>
                    </a:cubicBezTo>
                    <a:lnTo>
                      <a:pt x="1" y="1949"/>
                    </a:lnTo>
                    <a:cubicBezTo>
                      <a:pt x="1" y="2412"/>
                      <a:pt x="377" y="2785"/>
                      <a:pt x="837" y="2785"/>
                    </a:cubicBezTo>
                    <a:cubicBezTo>
                      <a:pt x="936" y="2785"/>
                      <a:pt x="1030" y="2769"/>
                      <a:pt x="1119" y="2738"/>
                    </a:cubicBezTo>
                    <a:lnTo>
                      <a:pt x="1529" y="2709"/>
                    </a:lnTo>
                    <a:lnTo>
                      <a:pt x="1529" y="141"/>
                    </a:lnTo>
                    <a:lnTo>
                      <a:pt x="1302" y="141"/>
                    </a:lnTo>
                    <a:cubicBezTo>
                      <a:pt x="1171" y="52"/>
                      <a:pt x="1009" y="0"/>
                      <a:pt x="837"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p128"/>
              <p:cNvSpPr/>
              <p:nvPr/>
            </p:nvSpPr>
            <p:spPr>
              <a:xfrm>
                <a:off x="8196361" y="2717580"/>
                <a:ext cx="72595" cy="115830"/>
              </a:xfrm>
              <a:custGeom>
                <a:avLst/>
                <a:gdLst/>
                <a:ahLst/>
                <a:cxnLst/>
                <a:rect l="l" t="t" r="r" b="b"/>
                <a:pathLst>
                  <a:path w="2794" h="4458" extrusionOk="0">
                    <a:moveTo>
                      <a:pt x="578" y="0"/>
                    </a:moveTo>
                    <a:cubicBezTo>
                      <a:pt x="277" y="0"/>
                      <a:pt x="11" y="246"/>
                      <a:pt x="6" y="546"/>
                    </a:cubicBezTo>
                    <a:cubicBezTo>
                      <a:pt x="0" y="794"/>
                      <a:pt x="157" y="1006"/>
                      <a:pt x="377" y="1082"/>
                    </a:cubicBezTo>
                    <a:cubicBezTo>
                      <a:pt x="408" y="1092"/>
                      <a:pt x="408" y="1134"/>
                      <a:pt x="377" y="1147"/>
                    </a:cubicBezTo>
                    <a:cubicBezTo>
                      <a:pt x="160" y="1223"/>
                      <a:pt x="6" y="1429"/>
                      <a:pt x="6" y="1672"/>
                    </a:cubicBezTo>
                    <a:cubicBezTo>
                      <a:pt x="6" y="1915"/>
                      <a:pt x="160" y="2122"/>
                      <a:pt x="377" y="2197"/>
                    </a:cubicBezTo>
                    <a:cubicBezTo>
                      <a:pt x="408" y="2208"/>
                      <a:pt x="408" y="2250"/>
                      <a:pt x="377" y="2260"/>
                    </a:cubicBezTo>
                    <a:cubicBezTo>
                      <a:pt x="157" y="2338"/>
                      <a:pt x="0" y="2550"/>
                      <a:pt x="6" y="2796"/>
                    </a:cubicBezTo>
                    <a:cubicBezTo>
                      <a:pt x="11" y="3104"/>
                      <a:pt x="272" y="3344"/>
                      <a:pt x="578" y="3344"/>
                    </a:cubicBezTo>
                    <a:lnTo>
                      <a:pt x="580" y="3344"/>
                    </a:lnTo>
                    <a:cubicBezTo>
                      <a:pt x="599" y="3344"/>
                      <a:pt x="612" y="3357"/>
                      <a:pt x="612" y="3376"/>
                    </a:cubicBezTo>
                    <a:cubicBezTo>
                      <a:pt x="612" y="3386"/>
                      <a:pt x="604" y="3397"/>
                      <a:pt x="593" y="3402"/>
                    </a:cubicBezTo>
                    <a:cubicBezTo>
                      <a:pt x="403" y="3498"/>
                      <a:pt x="272" y="3700"/>
                      <a:pt x="285" y="3932"/>
                    </a:cubicBezTo>
                    <a:cubicBezTo>
                      <a:pt x="301" y="4230"/>
                      <a:pt x="557" y="4457"/>
                      <a:pt x="857" y="4457"/>
                    </a:cubicBezTo>
                    <a:lnTo>
                      <a:pt x="1678" y="4457"/>
                    </a:lnTo>
                    <a:cubicBezTo>
                      <a:pt x="2294" y="4457"/>
                      <a:pt x="2793" y="3958"/>
                      <a:pt x="2793" y="3344"/>
                    </a:cubicBezTo>
                    <a:lnTo>
                      <a:pt x="2793" y="1113"/>
                    </a:lnTo>
                    <a:cubicBezTo>
                      <a:pt x="2793" y="499"/>
                      <a:pt x="2294" y="0"/>
                      <a:pt x="1678" y="0"/>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128"/>
              <p:cNvSpPr/>
              <p:nvPr/>
            </p:nvSpPr>
            <p:spPr>
              <a:xfrm>
                <a:off x="8196361" y="2717580"/>
                <a:ext cx="72595" cy="115830"/>
              </a:xfrm>
              <a:custGeom>
                <a:avLst/>
                <a:gdLst/>
                <a:ahLst/>
                <a:cxnLst/>
                <a:rect l="l" t="t" r="r" b="b"/>
                <a:pathLst>
                  <a:path w="2794" h="4458" extrusionOk="0">
                    <a:moveTo>
                      <a:pt x="578" y="0"/>
                    </a:moveTo>
                    <a:cubicBezTo>
                      <a:pt x="277" y="0"/>
                      <a:pt x="11" y="246"/>
                      <a:pt x="6" y="546"/>
                    </a:cubicBezTo>
                    <a:cubicBezTo>
                      <a:pt x="0" y="794"/>
                      <a:pt x="157" y="1006"/>
                      <a:pt x="377" y="1082"/>
                    </a:cubicBezTo>
                    <a:cubicBezTo>
                      <a:pt x="408" y="1092"/>
                      <a:pt x="408" y="1134"/>
                      <a:pt x="377" y="1147"/>
                    </a:cubicBezTo>
                    <a:cubicBezTo>
                      <a:pt x="160" y="1223"/>
                      <a:pt x="6" y="1429"/>
                      <a:pt x="6" y="1672"/>
                    </a:cubicBezTo>
                    <a:cubicBezTo>
                      <a:pt x="6" y="1915"/>
                      <a:pt x="160" y="2122"/>
                      <a:pt x="377" y="2197"/>
                    </a:cubicBezTo>
                    <a:cubicBezTo>
                      <a:pt x="408" y="2208"/>
                      <a:pt x="408" y="2250"/>
                      <a:pt x="377" y="2260"/>
                    </a:cubicBezTo>
                    <a:cubicBezTo>
                      <a:pt x="157" y="2338"/>
                      <a:pt x="0" y="2550"/>
                      <a:pt x="6" y="2796"/>
                    </a:cubicBezTo>
                    <a:cubicBezTo>
                      <a:pt x="11" y="3104"/>
                      <a:pt x="272" y="3344"/>
                      <a:pt x="578" y="3344"/>
                    </a:cubicBezTo>
                    <a:lnTo>
                      <a:pt x="580" y="3344"/>
                    </a:lnTo>
                    <a:cubicBezTo>
                      <a:pt x="599" y="3344"/>
                      <a:pt x="612" y="3357"/>
                      <a:pt x="612" y="3376"/>
                    </a:cubicBezTo>
                    <a:cubicBezTo>
                      <a:pt x="612" y="3386"/>
                      <a:pt x="604" y="3397"/>
                      <a:pt x="593" y="3402"/>
                    </a:cubicBezTo>
                    <a:cubicBezTo>
                      <a:pt x="403" y="3498"/>
                      <a:pt x="272" y="3700"/>
                      <a:pt x="285" y="3932"/>
                    </a:cubicBezTo>
                    <a:cubicBezTo>
                      <a:pt x="301" y="4230"/>
                      <a:pt x="557" y="4457"/>
                      <a:pt x="857" y="4457"/>
                    </a:cubicBezTo>
                    <a:lnTo>
                      <a:pt x="1678" y="4457"/>
                    </a:lnTo>
                    <a:cubicBezTo>
                      <a:pt x="2294" y="4457"/>
                      <a:pt x="2793" y="3958"/>
                      <a:pt x="2793" y="3344"/>
                    </a:cubicBezTo>
                    <a:lnTo>
                      <a:pt x="2793" y="1113"/>
                    </a:lnTo>
                    <a:cubicBezTo>
                      <a:pt x="2793" y="499"/>
                      <a:pt x="2294" y="0"/>
                      <a:pt x="1678"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128"/>
              <p:cNvSpPr/>
              <p:nvPr/>
            </p:nvSpPr>
            <p:spPr>
              <a:xfrm>
                <a:off x="8219849" y="2717580"/>
                <a:ext cx="49107" cy="115830"/>
              </a:xfrm>
              <a:custGeom>
                <a:avLst/>
                <a:gdLst/>
                <a:ahLst/>
                <a:cxnLst/>
                <a:rect l="l" t="t" r="r" b="b"/>
                <a:pathLst>
                  <a:path w="1890" h="4458" extrusionOk="0">
                    <a:moveTo>
                      <a:pt x="0" y="0"/>
                    </a:moveTo>
                    <a:cubicBezTo>
                      <a:pt x="614" y="0"/>
                      <a:pt x="1113" y="499"/>
                      <a:pt x="1113" y="1113"/>
                    </a:cubicBezTo>
                    <a:lnTo>
                      <a:pt x="1113" y="3344"/>
                    </a:lnTo>
                    <a:cubicBezTo>
                      <a:pt x="1113" y="3958"/>
                      <a:pt x="614" y="4457"/>
                      <a:pt x="0" y="4457"/>
                    </a:cubicBezTo>
                    <a:lnTo>
                      <a:pt x="774" y="4457"/>
                    </a:lnTo>
                    <a:cubicBezTo>
                      <a:pt x="1390" y="4457"/>
                      <a:pt x="1889" y="3958"/>
                      <a:pt x="1889" y="3344"/>
                    </a:cubicBezTo>
                    <a:lnTo>
                      <a:pt x="1889" y="1113"/>
                    </a:lnTo>
                    <a:cubicBezTo>
                      <a:pt x="1889" y="499"/>
                      <a:pt x="1390" y="0"/>
                      <a:pt x="774"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128"/>
              <p:cNvSpPr/>
              <p:nvPr/>
            </p:nvSpPr>
            <p:spPr>
              <a:xfrm>
                <a:off x="8182045" y="2833384"/>
                <a:ext cx="72387" cy="72439"/>
              </a:xfrm>
              <a:custGeom>
                <a:avLst/>
                <a:gdLst/>
                <a:ahLst/>
                <a:cxnLst/>
                <a:rect l="l" t="t" r="r" b="b"/>
                <a:pathLst>
                  <a:path w="2786" h="2788" extrusionOk="0">
                    <a:moveTo>
                      <a:pt x="261" y="0"/>
                    </a:moveTo>
                    <a:cubicBezTo>
                      <a:pt x="115" y="0"/>
                      <a:pt x="0" y="118"/>
                      <a:pt x="0" y="262"/>
                    </a:cubicBezTo>
                    <a:lnTo>
                      <a:pt x="0" y="862"/>
                    </a:lnTo>
                    <a:lnTo>
                      <a:pt x="162" y="1116"/>
                    </a:lnTo>
                    <a:lnTo>
                      <a:pt x="0" y="1369"/>
                    </a:lnTo>
                    <a:lnTo>
                      <a:pt x="0" y="2265"/>
                    </a:lnTo>
                    <a:cubicBezTo>
                      <a:pt x="0" y="2553"/>
                      <a:pt x="233" y="2788"/>
                      <a:pt x="523" y="2788"/>
                    </a:cubicBezTo>
                    <a:lnTo>
                      <a:pt x="2263" y="2788"/>
                    </a:lnTo>
                    <a:cubicBezTo>
                      <a:pt x="2553" y="2788"/>
                      <a:pt x="2785" y="2553"/>
                      <a:pt x="2785" y="2265"/>
                    </a:cubicBezTo>
                    <a:lnTo>
                      <a:pt x="2785" y="1369"/>
                    </a:lnTo>
                    <a:lnTo>
                      <a:pt x="2654" y="1116"/>
                    </a:lnTo>
                    <a:lnTo>
                      <a:pt x="2785" y="862"/>
                    </a:lnTo>
                    <a:lnTo>
                      <a:pt x="2785" y="262"/>
                    </a:lnTo>
                    <a:cubicBezTo>
                      <a:pt x="2785" y="118"/>
                      <a:pt x="2670" y="0"/>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128"/>
              <p:cNvSpPr/>
              <p:nvPr/>
            </p:nvSpPr>
            <p:spPr>
              <a:xfrm>
                <a:off x="8198855" y="2739977"/>
                <a:ext cx="40429" cy="13121"/>
              </a:xfrm>
              <a:custGeom>
                <a:avLst/>
                <a:gdLst/>
                <a:ahLst/>
                <a:cxnLst/>
                <a:rect l="l" t="t" r="r" b="b"/>
                <a:pathLst>
                  <a:path w="1556" h="505" extrusionOk="0">
                    <a:moveTo>
                      <a:pt x="1" y="0"/>
                    </a:moveTo>
                    <a:cubicBezTo>
                      <a:pt x="66" y="102"/>
                      <a:pt x="166" y="181"/>
                      <a:pt x="281" y="220"/>
                    </a:cubicBezTo>
                    <a:cubicBezTo>
                      <a:pt x="312" y="230"/>
                      <a:pt x="312" y="272"/>
                      <a:pt x="281" y="285"/>
                    </a:cubicBezTo>
                    <a:cubicBezTo>
                      <a:pt x="166" y="324"/>
                      <a:pt x="66" y="403"/>
                      <a:pt x="1" y="505"/>
                    </a:cubicBezTo>
                    <a:lnTo>
                      <a:pt x="1302" y="505"/>
                    </a:lnTo>
                    <a:cubicBezTo>
                      <a:pt x="1443" y="505"/>
                      <a:pt x="1555" y="392"/>
                      <a:pt x="1555" y="251"/>
                    </a:cubicBezTo>
                    <a:cubicBezTo>
                      <a:pt x="1555" y="113"/>
                      <a:pt x="1443" y="0"/>
                      <a:pt x="130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p128"/>
              <p:cNvSpPr/>
              <p:nvPr/>
            </p:nvSpPr>
            <p:spPr>
              <a:xfrm>
                <a:off x="8198855" y="2768895"/>
                <a:ext cx="40429" cy="13199"/>
              </a:xfrm>
              <a:custGeom>
                <a:avLst/>
                <a:gdLst/>
                <a:ahLst/>
                <a:cxnLst/>
                <a:rect l="l" t="t" r="r" b="b"/>
                <a:pathLst>
                  <a:path w="1556" h="508" extrusionOk="0">
                    <a:moveTo>
                      <a:pt x="1" y="0"/>
                    </a:moveTo>
                    <a:cubicBezTo>
                      <a:pt x="66" y="102"/>
                      <a:pt x="166" y="181"/>
                      <a:pt x="281" y="222"/>
                    </a:cubicBezTo>
                    <a:cubicBezTo>
                      <a:pt x="312" y="233"/>
                      <a:pt x="312" y="275"/>
                      <a:pt x="281" y="285"/>
                    </a:cubicBezTo>
                    <a:cubicBezTo>
                      <a:pt x="166" y="327"/>
                      <a:pt x="66" y="405"/>
                      <a:pt x="1" y="507"/>
                    </a:cubicBezTo>
                    <a:lnTo>
                      <a:pt x="1302" y="507"/>
                    </a:lnTo>
                    <a:cubicBezTo>
                      <a:pt x="1443" y="507"/>
                      <a:pt x="1555" y="392"/>
                      <a:pt x="1555" y="254"/>
                    </a:cubicBezTo>
                    <a:cubicBezTo>
                      <a:pt x="1555" y="115"/>
                      <a:pt x="1443" y="0"/>
                      <a:pt x="130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p128"/>
              <p:cNvSpPr/>
              <p:nvPr/>
            </p:nvSpPr>
            <p:spPr>
              <a:xfrm>
                <a:off x="8198933" y="2797866"/>
                <a:ext cx="40351" cy="13147"/>
              </a:xfrm>
              <a:custGeom>
                <a:avLst/>
                <a:gdLst/>
                <a:ahLst/>
                <a:cxnLst/>
                <a:rect l="l" t="t" r="r" b="b"/>
                <a:pathLst>
                  <a:path w="1553" h="506" extrusionOk="0">
                    <a:moveTo>
                      <a:pt x="1" y="1"/>
                    </a:moveTo>
                    <a:cubicBezTo>
                      <a:pt x="105" y="155"/>
                      <a:pt x="283" y="254"/>
                      <a:pt x="479" y="254"/>
                    </a:cubicBezTo>
                    <a:lnTo>
                      <a:pt x="481" y="254"/>
                    </a:lnTo>
                    <a:cubicBezTo>
                      <a:pt x="500" y="254"/>
                      <a:pt x="513" y="267"/>
                      <a:pt x="513" y="286"/>
                    </a:cubicBezTo>
                    <a:cubicBezTo>
                      <a:pt x="513" y="296"/>
                      <a:pt x="505" y="307"/>
                      <a:pt x="494" y="312"/>
                    </a:cubicBezTo>
                    <a:cubicBezTo>
                      <a:pt x="406" y="356"/>
                      <a:pt x="330" y="424"/>
                      <a:pt x="278" y="505"/>
                    </a:cubicBezTo>
                    <a:lnTo>
                      <a:pt x="1299" y="505"/>
                    </a:lnTo>
                    <a:cubicBezTo>
                      <a:pt x="1440" y="505"/>
                      <a:pt x="1552" y="393"/>
                      <a:pt x="1552" y="254"/>
                    </a:cubicBezTo>
                    <a:cubicBezTo>
                      <a:pt x="1552" y="113"/>
                      <a:pt x="1440" y="1"/>
                      <a:pt x="129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128"/>
              <p:cNvSpPr/>
              <p:nvPr/>
            </p:nvSpPr>
            <p:spPr>
              <a:xfrm>
                <a:off x="8220317" y="2833384"/>
                <a:ext cx="34115" cy="72439"/>
              </a:xfrm>
              <a:custGeom>
                <a:avLst/>
                <a:gdLst/>
                <a:ahLst/>
                <a:cxnLst/>
                <a:rect l="l" t="t" r="r" b="b"/>
                <a:pathLst>
                  <a:path w="1313" h="2788" extrusionOk="0">
                    <a:moveTo>
                      <a:pt x="270" y="0"/>
                    </a:moveTo>
                    <a:cubicBezTo>
                      <a:pt x="419" y="0"/>
                      <a:pt x="539" y="120"/>
                      <a:pt x="539" y="269"/>
                    </a:cubicBezTo>
                    <a:lnTo>
                      <a:pt x="539" y="2250"/>
                    </a:lnTo>
                    <a:cubicBezTo>
                      <a:pt x="539" y="2548"/>
                      <a:pt x="298" y="2788"/>
                      <a:pt x="1" y="2788"/>
                    </a:cubicBezTo>
                    <a:lnTo>
                      <a:pt x="774" y="2788"/>
                    </a:lnTo>
                    <a:cubicBezTo>
                      <a:pt x="1072" y="2788"/>
                      <a:pt x="1312" y="2548"/>
                      <a:pt x="1312" y="2250"/>
                    </a:cubicBezTo>
                    <a:lnTo>
                      <a:pt x="1312" y="1369"/>
                    </a:lnTo>
                    <a:lnTo>
                      <a:pt x="1181" y="1116"/>
                    </a:lnTo>
                    <a:lnTo>
                      <a:pt x="1312" y="862"/>
                    </a:lnTo>
                    <a:lnTo>
                      <a:pt x="1312" y="269"/>
                    </a:lnTo>
                    <a:cubicBezTo>
                      <a:pt x="1312" y="120"/>
                      <a:pt x="1192" y="0"/>
                      <a:pt x="1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128"/>
              <p:cNvSpPr/>
              <p:nvPr/>
            </p:nvSpPr>
            <p:spPr>
              <a:xfrm>
                <a:off x="8182045" y="2855781"/>
                <a:ext cx="72387" cy="13199"/>
              </a:xfrm>
              <a:custGeom>
                <a:avLst/>
                <a:gdLst/>
                <a:ahLst/>
                <a:cxnLst/>
                <a:rect l="l" t="t" r="r" b="b"/>
                <a:pathLst>
                  <a:path w="2786" h="508" extrusionOk="0">
                    <a:moveTo>
                      <a:pt x="0" y="0"/>
                    </a:moveTo>
                    <a:lnTo>
                      <a:pt x="0" y="507"/>
                    </a:lnTo>
                    <a:lnTo>
                      <a:pt x="2785" y="507"/>
                    </a:lnTo>
                    <a:lnTo>
                      <a:pt x="27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128"/>
              <p:cNvSpPr/>
              <p:nvPr/>
            </p:nvSpPr>
            <p:spPr>
              <a:xfrm>
                <a:off x="8001674" y="2537209"/>
                <a:ext cx="129003" cy="27645"/>
              </a:xfrm>
              <a:custGeom>
                <a:avLst/>
                <a:gdLst/>
                <a:ahLst/>
                <a:cxnLst/>
                <a:rect l="l" t="t" r="r" b="b"/>
                <a:pathLst>
                  <a:path w="4965" h="1064" extrusionOk="0">
                    <a:moveTo>
                      <a:pt x="254" y="0"/>
                    </a:moveTo>
                    <a:cubicBezTo>
                      <a:pt x="113" y="0"/>
                      <a:pt x="0" y="113"/>
                      <a:pt x="0" y="254"/>
                    </a:cubicBezTo>
                    <a:cubicBezTo>
                      <a:pt x="0" y="701"/>
                      <a:pt x="363" y="1064"/>
                      <a:pt x="810" y="1064"/>
                    </a:cubicBezTo>
                    <a:lnTo>
                      <a:pt x="4154" y="1064"/>
                    </a:lnTo>
                    <a:cubicBezTo>
                      <a:pt x="4601" y="1064"/>
                      <a:pt x="4964" y="701"/>
                      <a:pt x="4964" y="254"/>
                    </a:cubicBezTo>
                    <a:cubicBezTo>
                      <a:pt x="4964" y="113"/>
                      <a:pt x="4852" y="0"/>
                      <a:pt x="4711" y="0"/>
                    </a:cubicBezTo>
                    <a:cubicBezTo>
                      <a:pt x="4572" y="0"/>
                      <a:pt x="4460" y="113"/>
                      <a:pt x="4460" y="254"/>
                    </a:cubicBezTo>
                    <a:cubicBezTo>
                      <a:pt x="4460" y="421"/>
                      <a:pt x="4322" y="559"/>
                      <a:pt x="4154" y="559"/>
                    </a:cubicBezTo>
                    <a:lnTo>
                      <a:pt x="810" y="559"/>
                    </a:lnTo>
                    <a:cubicBezTo>
                      <a:pt x="643" y="559"/>
                      <a:pt x="504" y="421"/>
                      <a:pt x="504" y="254"/>
                    </a:cubicBezTo>
                    <a:cubicBezTo>
                      <a:pt x="504" y="113"/>
                      <a:pt x="392"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p128"/>
              <p:cNvSpPr/>
              <p:nvPr/>
            </p:nvSpPr>
            <p:spPr>
              <a:xfrm>
                <a:off x="7993724" y="2594423"/>
                <a:ext cx="57993" cy="36272"/>
              </a:xfrm>
              <a:custGeom>
                <a:avLst/>
                <a:gdLst/>
                <a:ahLst/>
                <a:cxnLst/>
                <a:rect l="l" t="t" r="r" b="b"/>
                <a:pathLst>
                  <a:path w="2232" h="1396" extrusionOk="0">
                    <a:moveTo>
                      <a:pt x="280" y="1"/>
                    </a:moveTo>
                    <a:cubicBezTo>
                      <a:pt x="126" y="1"/>
                      <a:pt x="1" y="126"/>
                      <a:pt x="1" y="280"/>
                    </a:cubicBezTo>
                    <a:lnTo>
                      <a:pt x="1" y="837"/>
                    </a:lnTo>
                    <a:cubicBezTo>
                      <a:pt x="1" y="1145"/>
                      <a:pt x="251" y="1396"/>
                      <a:pt x="560" y="1396"/>
                    </a:cubicBezTo>
                    <a:lnTo>
                      <a:pt x="1673" y="1396"/>
                    </a:lnTo>
                    <a:cubicBezTo>
                      <a:pt x="1981" y="1396"/>
                      <a:pt x="2232" y="1145"/>
                      <a:pt x="2232" y="837"/>
                    </a:cubicBezTo>
                    <a:lnTo>
                      <a:pt x="2232" y="280"/>
                    </a:lnTo>
                    <a:cubicBezTo>
                      <a:pt x="2232" y="126"/>
                      <a:pt x="2106" y="1"/>
                      <a:pt x="19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p128"/>
              <p:cNvSpPr/>
              <p:nvPr/>
            </p:nvSpPr>
            <p:spPr>
              <a:xfrm>
                <a:off x="8017680" y="2594423"/>
                <a:ext cx="34037" cy="36272"/>
              </a:xfrm>
              <a:custGeom>
                <a:avLst/>
                <a:gdLst/>
                <a:ahLst/>
                <a:cxnLst/>
                <a:rect l="l" t="t" r="r" b="b"/>
                <a:pathLst>
                  <a:path w="1310" h="1396" extrusionOk="0">
                    <a:moveTo>
                      <a:pt x="278" y="1"/>
                    </a:moveTo>
                    <a:cubicBezTo>
                      <a:pt x="432" y="1"/>
                      <a:pt x="557" y="126"/>
                      <a:pt x="557" y="280"/>
                    </a:cubicBezTo>
                    <a:lnTo>
                      <a:pt x="557" y="837"/>
                    </a:lnTo>
                    <a:cubicBezTo>
                      <a:pt x="557" y="1145"/>
                      <a:pt x="309" y="1396"/>
                      <a:pt x="1" y="1396"/>
                    </a:cubicBezTo>
                    <a:lnTo>
                      <a:pt x="751" y="1396"/>
                    </a:lnTo>
                    <a:cubicBezTo>
                      <a:pt x="1059" y="1396"/>
                      <a:pt x="1310" y="1145"/>
                      <a:pt x="1310" y="837"/>
                    </a:cubicBezTo>
                    <a:lnTo>
                      <a:pt x="1310" y="280"/>
                    </a:lnTo>
                    <a:cubicBezTo>
                      <a:pt x="1310" y="126"/>
                      <a:pt x="1184" y="1"/>
                      <a:pt x="1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128"/>
              <p:cNvSpPr/>
              <p:nvPr/>
            </p:nvSpPr>
            <p:spPr>
              <a:xfrm>
                <a:off x="8080609" y="2594423"/>
                <a:ext cx="57993" cy="36272"/>
              </a:xfrm>
              <a:custGeom>
                <a:avLst/>
                <a:gdLst/>
                <a:ahLst/>
                <a:cxnLst/>
                <a:rect l="l" t="t" r="r" b="b"/>
                <a:pathLst>
                  <a:path w="2232" h="1396" extrusionOk="0">
                    <a:moveTo>
                      <a:pt x="280" y="1"/>
                    </a:moveTo>
                    <a:cubicBezTo>
                      <a:pt x="126" y="1"/>
                      <a:pt x="1" y="126"/>
                      <a:pt x="1" y="280"/>
                    </a:cubicBezTo>
                    <a:lnTo>
                      <a:pt x="1" y="837"/>
                    </a:lnTo>
                    <a:cubicBezTo>
                      <a:pt x="1" y="1145"/>
                      <a:pt x="252" y="1396"/>
                      <a:pt x="560" y="1396"/>
                    </a:cubicBezTo>
                    <a:lnTo>
                      <a:pt x="1673" y="1396"/>
                    </a:lnTo>
                    <a:cubicBezTo>
                      <a:pt x="1981" y="1396"/>
                      <a:pt x="2232" y="1145"/>
                      <a:pt x="2232" y="837"/>
                    </a:cubicBezTo>
                    <a:lnTo>
                      <a:pt x="2232" y="280"/>
                    </a:lnTo>
                    <a:cubicBezTo>
                      <a:pt x="2232" y="126"/>
                      <a:pt x="2107" y="1"/>
                      <a:pt x="19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128"/>
              <p:cNvSpPr/>
              <p:nvPr/>
            </p:nvSpPr>
            <p:spPr>
              <a:xfrm>
                <a:off x="8104565" y="2594423"/>
                <a:ext cx="34037" cy="36272"/>
              </a:xfrm>
              <a:custGeom>
                <a:avLst/>
                <a:gdLst/>
                <a:ahLst/>
                <a:cxnLst/>
                <a:rect l="l" t="t" r="r" b="b"/>
                <a:pathLst>
                  <a:path w="1310" h="1396" extrusionOk="0">
                    <a:moveTo>
                      <a:pt x="278" y="1"/>
                    </a:moveTo>
                    <a:cubicBezTo>
                      <a:pt x="432" y="1"/>
                      <a:pt x="557" y="126"/>
                      <a:pt x="557" y="280"/>
                    </a:cubicBezTo>
                    <a:lnTo>
                      <a:pt x="557" y="837"/>
                    </a:lnTo>
                    <a:cubicBezTo>
                      <a:pt x="557" y="1145"/>
                      <a:pt x="309" y="1396"/>
                      <a:pt x="1" y="1396"/>
                    </a:cubicBezTo>
                    <a:lnTo>
                      <a:pt x="751" y="1396"/>
                    </a:lnTo>
                    <a:cubicBezTo>
                      <a:pt x="1059" y="1396"/>
                      <a:pt x="1310" y="1145"/>
                      <a:pt x="1310" y="837"/>
                    </a:cubicBezTo>
                    <a:lnTo>
                      <a:pt x="1310" y="280"/>
                    </a:lnTo>
                    <a:cubicBezTo>
                      <a:pt x="1310" y="126"/>
                      <a:pt x="1185" y="1"/>
                      <a:pt x="1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78" name="Google Shape;11178;p128"/>
          <p:cNvGrpSpPr/>
          <p:nvPr/>
        </p:nvGrpSpPr>
        <p:grpSpPr>
          <a:xfrm>
            <a:off x="860592" y="3138315"/>
            <a:ext cx="434453" cy="412056"/>
            <a:chOff x="860592" y="3138315"/>
            <a:chExt cx="434453" cy="412056"/>
          </a:xfrm>
        </p:grpSpPr>
        <p:sp>
          <p:nvSpPr>
            <p:cNvPr id="11179" name="Google Shape;11179;p128"/>
            <p:cNvSpPr/>
            <p:nvPr/>
          </p:nvSpPr>
          <p:spPr>
            <a:xfrm>
              <a:off x="1193688" y="3399439"/>
              <a:ext cx="43469" cy="41442"/>
            </a:xfrm>
            <a:custGeom>
              <a:avLst/>
              <a:gdLst/>
              <a:ahLst/>
              <a:cxnLst/>
              <a:rect l="l" t="t" r="r" b="b"/>
              <a:pathLst>
                <a:path w="1673" h="1595" extrusionOk="0">
                  <a:moveTo>
                    <a:pt x="0" y="1"/>
                  </a:moveTo>
                  <a:lnTo>
                    <a:pt x="0" y="1080"/>
                  </a:lnTo>
                  <a:cubicBezTo>
                    <a:pt x="0" y="1229"/>
                    <a:pt x="120" y="1349"/>
                    <a:pt x="269" y="1349"/>
                  </a:cubicBezTo>
                  <a:lnTo>
                    <a:pt x="269" y="1595"/>
                  </a:lnTo>
                  <a:lnTo>
                    <a:pt x="1403" y="1595"/>
                  </a:lnTo>
                  <a:lnTo>
                    <a:pt x="1403" y="1349"/>
                  </a:lnTo>
                  <a:cubicBezTo>
                    <a:pt x="1552" y="1349"/>
                    <a:pt x="1672" y="1229"/>
                    <a:pt x="1672" y="1080"/>
                  </a:cubicBezTo>
                  <a:lnTo>
                    <a:pt x="1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p128"/>
            <p:cNvSpPr/>
            <p:nvPr/>
          </p:nvSpPr>
          <p:spPr>
            <a:xfrm>
              <a:off x="1209979" y="3399439"/>
              <a:ext cx="27178" cy="41442"/>
            </a:xfrm>
            <a:custGeom>
              <a:avLst/>
              <a:gdLst/>
              <a:ahLst/>
              <a:cxnLst/>
              <a:rect l="l" t="t" r="r" b="b"/>
              <a:pathLst>
                <a:path w="1046" h="1595" extrusionOk="0">
                  <a:moveTo>
                    <a:pt x="272" y="1"/>
                  </a:moveTo>
                  <a:lnTo>
                    <a:pt x="272" y="1080"/>
                  </a:lnTo>
                  <a:cubicBezTo>
                    <a:pt x="272" y="1229"/>
                    <a:pt x="149" y="1349"/>
                    <a:pt x="0" y="1349"/>
                  </a:cubicBezTo>
                  <a:lnTo>
                    <a:pt x="0" y="1595"/>
                  </a:lnTo>
                  <a:lnTo>
                    <a:pt x="776" y="1595"/>
                  </a:lnTo>
                  <a:lnTo>
                    <a:pt x="776" y="1349"/>
                  </a:lnTo>
                  <a:cubicBezTo>
                    <a:pt x="925" y="1349"/>
                    <a:pt x="1045" y="1229"/>
                    <a:pt x="1045" y="1080"/>
                  </a:cubicBezTo>
                  <a:lnTo>
                    <a:pt x="10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p128"/>
            <p:cNvSpPr/>
            <p:nvPr/>
          </p:nvSpPr>
          <p:spPr>
            <a:xfrm>
              <a:off x="918481" y="3399439"/>
              <a:ext cx="43469" cy="41442"/>
            </a:xfrm>
            <a:custGeom>
              <a:avLst/>
              <a:gdLst/>
              <a:ahLst/>
              <a:cxnLst/>
              <a:rect l="l" t="t" r="r" b="b"/>
              <a:pathLst>
                <a:path w="1673" h="1595" extrusionOk="0">
                  <a:moveTo>
                    <a:pt x="1" y="1"/>
                  </a:moveTo>
                  <a:lnTo>
                    <a:pt x="1" y="1080"/>
                  </a:lnTo>
                  <a:cubicBezTo>
                    <a:pt x="1" y="1229"/>
                    <a:pt x="121" y="1349"/>
                    <a:pt x="270" y="1349"/>
                  </a:cubicBezTo>
                  <a:lnTo>
                    <a:pt x="270" y="1595"/>
                  </a:lnTo>
                  <a:lnTo>
                    <a:pt x="1404" y="1595"/>
                  </a:lnTo>
                  <a:lnTo>
                    <a:pt x="1404" y="1349"/>
                  </a:lnTo>
                  <a:cubicBezTo>
                    <a:pt x="1552" y="1349"/>
                    <a:pt x="1673" y="1229"/>
                    <a:pt x="1673" y="1080"/>
                  </a:cubicBezTo>
                  <a:lnTo>
                    <a:pt x="1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128"/>
            <p:cNvSpPr/>
            <p:nvPr/>
          </p:nvSpPr>
          <p:spPr>
            <a:xfrm>
              <a:off x="934850" y="3399439"/>
              <a:ext cx="27100" cy="41442"/>
            </a:xfrm>
            <a:custGeom>
              <a:avLst/>
              <a:gdLst/>
              <a:ahLst/>
              <a:cxnLst/>
              <a:rect l="l" t="t" r="r" b="b"/>
              <a:pathLst>
                <a:path w="1043" h="1595" extrusionOk="0">
                  <a:moveTo>
                    <a:pt x="269" y="1"/>
                  </a:moveTo>
                  <a:lnTo>
                    <a:pt x="269" y="1080"/>
                  </a:lnTo>
                  <a:cubicBezTo>
                    <a:pt x="269" y="1229"/>
                    <a:pt x="149" y="1349"/>
                    <a:pt x="0" y="1349"/>
                  </a:cubicBezTo>
                  <a:lnTo>
                    <a:pt x="0" y="1595"/>
                  </a:lnTo>
                  <a:lnTo>
                    <a:pt x="774" y="1595"/>
                  </a:lnTo>
                  <a:lnTo>
                    <a:pt x="774" y="1349"/>
                  </a:lnTo>
                  <a:cubicBezTo>
                    <a:pt x="922" y="1349"/>
                    <a:pt x="1043" y="1229"/>
                    <a:pt x="1043" y="1080"/>
                  </a:cubicBezTo>
                  <a:lnTo>
                    <a:pt x="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128"/>
            <p:cNvSpPr/>
            <p:nvPr/>
          </p:nvSpPr>
          <p:spPr>
            <a:xfrm>
              <a:off x="875038" y="3260692"/>
              <a:ext cx="405561" cy="128457"/>
            </a:xfrm>
            <a:custGeom>
              <a:avLst/>
              <a:gdLst/>
              <a:ahLst/>
              <a:cxnLst/>
              <a:rect l="l" t="t" r="r" b="b"/>
              <a:pathLst>
                <a:path w="15609" h="4944" extrusionOk="0">
                  <a:moveTo>
                    <a:pt x="560" y="1"/>
                  </a:moveTo>
                  <a:cubicBezTo>
                    <a:pt x="251" y="1"/>
                    <a:pt x="0" y="252"/>
                    <a:pt x="0" y="560"/>
                  </a:cubicBezTo>
                  <a:lnTo>
                    <a:pt x="0" y="4460"/>
                  </a:lnTo>
                  <a:lnTo>
                    <a:pt x="7804" y="4944"/>
                  </a:lnTo>
                  <a:lnTo>
                    <a:pt x="15608" y="4460"/>
                  </a:lnTo>
                  <a:lnTo>
                    <a:pt x="15608" y="560"/>
                  </a:lnTo>
                  <a:cubicBezTo>
                    <a:pt x="15608" y="252"/>
                    <a:pt x="15358" y="1"/>
                    <a:pt x="1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128"/>
            <p:cNvSpPr/>
            <p:nvPr/>
          </p:nvSpPr>
          <p:spPr>
            <a:xfrm>
              <a:off x="904035" y="3289689"/>
              <a:ext cx="28996" cy="57915"/>
            </a:xfrm>
            <a:custGeom>
              <a:avLst/>
              <a:gdLst/>
              <a:ahLst/>
              <a:cxnLst/>
              <a:rect l="l" t="t" r="r" b="b"/>
              <a:pathLst>
                <a:path w="1116" h="2229" extrusionOk="0">
                  <a:moveTo>
                    <a:pt x="261" y="0"/>
                  </a:moveTo>
                  <a:cubicBezTo>
                    <a:pt x="118" y="0"/>
                    <a:pt x="0" y="118"/>
                    <a:pt x="0" y="262"/>
                  </a:cubicBezTo>
                  <a:lnTo>
                    <a:pt x="0" y="1968"/>
                  </a:lnTo>
                  <a:cubicBezTo>
                    <a:pt x="0" y="2114"/>
                    <a:pt x="118" y="2229"/>
                    <a:pt x="261" y="2229"/>
                  </a:cubicBezTo>
                  <a:lnTo>
                    <a:pt x="854" y="2229"/>
                  </a:lnTo>
                  <a:cubicBezTo>
                    <a:pt x="998" y="2229"/>
                    <a:pt x="1116" y="2114"/>
                    <a:pt x="1116" y="1968"/>
                  </a:cubicBezTo>
                  <a:lnTo>
                    <a:pt x="1116" y="262"/>
                  </a:lnTo>
                  <a:cubicBezTo>
                    <a:pt x="1116" y="118"/>
                    <a:pt x="998" y="0"/>
                    <a:pt x="8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128"/>
            <p:cNvSpPr/>
            <p:nvPr/>
          </p:nvSpPr>
          <p:spPr>
            <a:xfrm>
              <a:off x="961924" y="3289689"/>
              <a:ext cx="29022" cy="57915"/>
            </a:xfrm>
            <a:custGeom>
              <a:avLst/>
              <a:gdLst/>
              <a:ahLst/>
              <a:cxnLst/>
              <a:rect l="l" t="t" r="r" b="b"/>
              <a:pathLst>
                <a:path w="1117" h="2229" extrusionOk="0">
                  <a:moveTo>
                    <a:pt x="262" y="0"/>
                  </a:moveTo>
                  <a:cubicBezTo>
                    <a:pt x="118" y="0"/>
                    <a:pt x="1" y="118"/>
                    <a:pt x="1" y="262"/>
                  </a:cubicBezTo>
                  <a:lnTo>
                    <a:pt x="1" y="1968"/>
                  </a:lnTo>
                  <a:cubicBezTo>
                    <a:pt x="1" y="2114"/>
                    <a:pt x="118" y="2229"/>
                    <a:pt x="262" y="2229"/>
                  </a:cubicBezTo>
                  <a:lnTo>
                    <a:pt x="855" y="2229"/>
                  </a:lnTo>
                  <a:cubicBezTo>
                    <a:pt x="999" y="2229"/>
                    <a:pt x="1116" y="2114"/>
                    <a:pt x="1116" y="1968"/>
                  </a:cubicBezTo>
                  <a:lnTo>
                    <a:pt x="1116" y="262"/>
                  </a:lnTo>
                  <a:cubicBezTo>
                    <a:pt x="1116" y="118"/>
                    <a:pt x="999" y="0"/>
                    <a:pt x="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128"/>
            <p:cNvSpPr/>
            <p:nvPr/>
          </p:nvSpPr>
          <p:spPr>
            <a:xfrm>
              <a:off x="1013317" y="3326532"/>
              <a:ext cx="13121" cy="27671"/>
            </a:xfrm>
            <a:custGeom>
              <a:avLst/>
              <a:gdLst/>
              <a:ahLst/>
              <a:cxnLst/>
              <a:rect l="l" t="t" r="r" b="b"/>
              <a:pathLst>
                <a:path w="505" h="1065" extrusionOk="0">
                  <a:moveTo>
                    <a:pt x="254" y="1"/>
                  </a:moveTo>
                  <a:cubicBezTo>
                    <a:pt x="113" y="1"/>
                    <a:pt x="0" y="116"/>
                    <a:pt x="0" y="254"/>
                  </a:cubicBezTo>
                  <a:lnTo>
                    <a:pt x="0" y="811"/>
                  </a:lnTo>
                  <a:cubicBezTo>
                    <a:pt x="0" y="952"/>
                    <a:pt x="113" y="1064"/>
                    <a:pt x="254" y="1064"/>
                  </a:cubicBezTo>
                  <a:cubicBezTo>
                    <a:pt x="392" y="1064"/>
                    <a:pt x="505" y="952"/>
                    <a:pt x="505" y="811"/>
                  </a:cubicBezTo>
                  <a:lnTo>
                    <a:pt x="505" y="254"/>
                  </a:lnTo>
                  <a:cubicBezTo>
                    <a:pt x="505" y="116"/>
                    <a:pt x="392" y="1"/>
                    <a:pt x="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128"/>
            <p:cNvSpPr/>
            <p:nvPr/>
          </p:nvSpPr>
          <p:spPr>
            <a:xfrm>
              <a:off x="1042314" y="3326532"/>
              <a:ext cx="13121" cy="27671"/>
            </a:xfrm>
            <a:custGeom>
              <a:avLst/>
              <a:gdLst/>
              <a:ahLst/>
              <a:cxnLst/>
              <a:rect l="l" t="t" r="r" b="b"/>
              <a:pathLst>
                <a:path w="505" h="1065" extrusionOk="0">
                  <a:moveTo>
                    <a:pt x="251" y="1"/>
                  </a:moveTo>
                  <a:cubicBezTo>
                    <a:pt x="112" y="1"/>
                    <a:pt x="0" y="116"/>
                    <a:pt x="0" y="254"/>
                  </a:cubicBezTo>
                  <a:lnTo>
                    <a:pt x="0" y="811"/>
                  </a:lnTo>
                  <a:cubicBezTo>
                    <a:pt x="0" y="952"/>
                    <a:pt x="112" y="1064"/>
                    <a:pt x="251" y="1064"/>
                  </a:cubicBezTo>
                  <a:cubicBezTo>
                    <a:pt x="392" y="1064"/>
                    <a:pt x="504" y="952"/>
                    <a:pt x="504" y="811"/>
                  </a:cubicBezTo>
                  <a:lnTo>
                    <a:pt x="504" y="254"/>
                  </a:lnTo>
                  <a:cubicBezTo>
                    <a:pt x="504" y="116"/>
                    <a:pt x="392"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128"/>
            <p:cNvSpPr/>
            <p:nvPr/>
          </p:nvSpPr>
          <p:spPr>
            <a:xfrm>
              <a:off x="1071232" y="3326532"/>
              <a:ext cx="13173" cy="27671"/>
            </a:xfrm>
            <a:custGeom>
              <a:avLst/>
              <a:gdLst/>
              <a:ahLst/>
              <a:cxnLst/>
              <a:rect l="l" t="t" r="r" b="b"/>
              <a:pathLst>
                <a:path w="507" h="1065" extrusionOk="0">
                  <a:moveTo>
                    <a:pt x="253" y="1"/>
                  </a:moveTo>
                  <a:cubicBezTo>
                    <a:pt x="115" y="1"/>
                    <a:pt x="0" y="116"/>
                    <a:pt x="0" y="254"/>
                  </a:cubicBezTo>
                  <a:lnTo>
                    <a:pt x="0" y="811"/>
                  </a:lnTo>
                  <a:cubicBezTo>
                    <a:pt x="0" y="952"/>
                    <a:pt x="115" y="1064"/>
                    <a:pt x="253" y="1064"/>
                  </a:cubicBezTo>
                  <a:cubicBezTo>
                    <a:pt x="392" y="1064"/>
                    <a:pt x="507" y="952"/>
                    <a:pt x="507" y="811"/>
                  </a:cubicBezTo>
                  <a:lnTo>
                    <a:pt x="507" y="254"/>
                  </a:lnTo>
                  <a:cubicBezTo>
                    <a:pt x="507" y="116"/>
                    <a:pt x="392"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128"/>
            <p:cNvSpPr/>
            <p:nvPr/>
          </p:nvSpPr>
          <p:spPr>
            <a:xfrm>
              <a:off x="1067750" y="3260692"/>
              <a:ext cx="212849" cy="128457"/>
            </a:xfrm>
            <a:custGeom>
              <a:avLst/>
              <a:gdLst/>
              <a:ahLst/>
              <a:cxnLst/>
              <a:rect l="l" t="t" r="r" b="b"/>
              <a:pathLst>
                <a:path w="8192" h="4944" extrusionOk="0">
                  <a:moveTo>
                    <a:pt x="6859" y="1"/>
                  </a:moveTo>
                  <a:cubicBezTo>
                    <a:pt x="7167" y="1"/>
                    <a:pt x="7418" y="252"/>
                    <a:pt x="7418" y="560"/>
                  </a:cubicBezTo>
                  <a:lnTo>
                    <a:pt x="7418" y="4460"/>
                  </a:lnTo>
                  <a:lnTo>
                    <a:pt x="1" y="4920"/>
                  </a:lnTo>
                  <a:lnTo>
                    <a:pt x="387" y="4944"/>
                  </a:lnTo>
                  <a:lnTo>
                    <a:pt x="8191" y="4460"/>
                  </a:lnTo>
                  <a:lnTo>
                    <a:pt x="8191" y="560"/>
                  </a:lnTo>
                  <a:cubicBezTo>
                    <a:pt x="8191" y="252"/>
                    <a:pt x="7941" y="1"/>
                    <a:pt x="7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128"/>
            <p:cNvSpPr/>
            <p:nvPr/>
          </p:nvSpPr>
          <p:spPr>
            <a:xfrm>
              <a:off x="875038" y="3376574"/>
              <a:ext cx="405561" cy="29022"/>
            </a:xfrm>
            <a:custGeom>
              <a:avLst/>
              <a:gdLst/>
              <a:ahLst/>
              <a:cxnLst/>
              <a:rect l="l" t="t" r="r" b="b"/>
              <a:pathLst>
                <a:path w="15609" h="1117" extrusionOk="0">
                  <a:moveTo>
                    <a:pt x="0" y="0"/>
                  </a:moveTo>
                  <a:lnTo>
                    <a:pt x="0" y="557"/>
                  </a:lnTo>
                  <a:cubicBezTo>
                    <a:pt x="0" y="865"/>
                    <a:pt x="251" y="1116"/>
                    <a:pt x="560" y="1116"/>
                  </a:cubicBezTo>
                  <a:lnTo>
                    <a:pt x="15049" y="1116"/>
                  </a:lnTo>
                  <a:cubicBezTo>
                    <a:pt x="15358" y="1116"/>
                    <a:pt x="15608" y="865"/>
                    <a:pt x="15608" y="557"/>
                  </a:cubicBezTo>
                  <a:lnTo>
                    <a:pt x="156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p128"/>
            <p:cNvSpPr/>
            <p:nvPr/>
          </p:nvSpPr>
          <p:spPr>
            <a:xfrm>
              <a:off x="1245938" y="3376574"/>
              <a:ext cx="34661" cy="29022"/>
            </a:xfrm>
            <a:custGeom>
              <a:avLst/>
              <a:gdLst/>
              <a:ahLst/>
              <a:cxnLst/>
              <a:rect l="l" t="t" r="r" b="b"/>
              <a:pathLst>
                <a:path w="1334" h="1117" extrusionOk="0">
                  <a:moveTo>
                    <a:pt x="557" y="0"/>
                  </a:moveTo>
                  <a:lnTo>
                    <a:pt x="557" y="557"/>
                  </a:lnTo>
                  <a:cubicBezTo>
                    <a:pt x="557" y="865"/>
                    <a:pt x="309" y="1116"/>
                    <a:pt x="1" y="1116"/>
                  </a:cubicBezTo>
                  <a:lnTo>
                    <a:pt x="774" y="1116"/>
                  </a:lnTo>
                  <a:cubicBezTo>
                    <a:pt x="1083" y="1116"/>
                    <a:pt x="1333" y="865"/>
                    <a:pt x="1333" y="557"/>
                  </a:cubicBezTo>
                  <a:lnTo>
                    <a:pt x="1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p128"/>
            <p:cNvSpPr/>
            <p:nvPr/>
          </p:nvSpPr>
          <p:spPr>
            <a:xfrm>
              <a:off x="966419" y="3289689"/>
              <a:ext cx="24527" cy="57915"/>
            </a:xfrm>
            <a:custGeom>
              <a:avLst/>
              <a:gdLst/>
              <a:ahLst/>
              <a:cxnLst/>
              <a:rect l="l" t="t" r="r" b="b"/>
              <a:pathLst>
                <a:path w="944" h="2229" extrusionOk="0">
                  <a:moveTo>
                    <a:pt x="97" y="0"/>
                  </a:moveTo>
                  <a:cubicBezTo>
                    <a:pt x="63" y="0"/>
                    <a:pt x="29" y="8"/>
                    <a:pt x="0" y="19"/>
                  </a:cubicBezTo>
                  <a:cubicBezTo>
                    <a:pt x="99" y="58"/>
                    <a:pt x="170" y="154"/>
                    <a:pt x="170" y="269"/>
                  </a:cubicBezTo>
                  <a:lnTo>
                    <a:pt x="170" y="1960"/>
                  </a:lnTo>
                  <a:cubicBezTo>
                    <a:pt x="170" y="2075"/>
                    <a:pt x="99" y="2171"/>
                    <a:pt x="0" y="2211"/>
                  </a:cubicBezTo>
                  <a:cubicBezTo>
                    <a:pt x="29" y="2224"/>
                    <a:pt x="63" y="2229"/>
                    <a:pt x="97" y="2229"/>
                  </a:cubicBezTo>
                  <a:lnTo>
                    <a:pt x="674" y="2229"/>
                  </a:lnTo>
                  <a:cubicBezTo>
                    <a:pt x="823" y="2229"/>
                    <a:pt x="943" y="2109"/>
                    <a:pt x="943" y="1960"/>
                  </a:cubicBezTo>
                  <a:lnTo>
                    <a:pt x="943" y="269"/>
                  </a:lnTo>
                  <a:cubicBezTo>
                    <a:pt x="943" y="120"/>
                    <a:pt x="823" y="0"/>
                    <a:pt x="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128"/>
            <p:cNvSpPr/>
            <p:nvPr/>
          </p:nvSpPr>
          <p:spPr>
            <a:xfrm>
              <a:off x="908426" y="3289689"/>
              <a:ext cx="24605" cy="57915"/>
            </a:xfrm>
            <a:custGeom>
              <a:avLst/>
              <a:gdLst/>
              <a:ahLst/>
              <a:cxnLst/>
              <a:rect l="l" t="t" r="r" b="b"/>
              <a:pathLst>
                <a:path w="947" h="2229" extrusionOk="0">
                  <a:moveTo>
                    <a:pt x="100" y="0"/>
                  </a:moveTo>
                  <a:cubicBezTo>
                    <a:pt x="66" y="0"/>
                    <a:pt x="32" y="8"/>
                    <a:pt x="1" y="19"/>
                  </a:cubicBezTo>
                  <a:cubicBezTo>
                    <a:pt x="100" y="58"/>
                    <a:pt x="171" y="154"/>
                    <a:pt x="171" y="269"/>
                  </a:cubicBezTo>
                  <a:lnTo>
                    <a:pt x="171" y="1960"/>
                  </a:lnTo>
                  <a:cubicBezTo>
                    <a:pt x="171" y="2075"/>
                    <a:pt x="100" y="2171"/>
                    <a:pt x="1" y="2211"/>
                  </a:cubicBezTo>
                  <a:cubicBezTo>
                    <a:pt x="32" y="2224"/>
                    <a:pt x="66" y="2229"/>
                    <a:pt x="100" y="2229"/>
                  </a:cubicBezTo>
                  <a:lnTo>
                    <a:pt x="678" y="2229"/>
                  </a:lnTo>
                  <a:cubicBezTo>
                    <a:pt x="827" y="2229"/>
                    <a:pt x="947" y="2109"/>
                    <a:pt x="947" y="1960"/>
                  </a:cubicBezTo>
                  <a:lnTo>
                    <a:pt x="947" y="269"/>
                  </a:lnTo>
                  <a:cubicBezTo>
                    <a:pt x="947" y="120"/>
                    <a:pt x="827"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128"/>
            <p:cNvSpPr/>
            <p:nvPr/>
          </p:nvSpPr>
          <p:spPr>
            <a:xfrm>
              <a:off x="1099657" y="3202803"/>
              <a:ext cx="158935" cy="144852"/>
            </a:xfrm>
            <a:custGeom>
              <a:avLst/>
              <a:gdLst/>
              <a:ahLst/>
              <a:cxnLst/>
              <a:rect l="l" t="t" r="r" b="b"/>
              <a:pathLst>
                <a:path w="6117" h="5575" extrusionOk="0">
                  <a:moveTo>
                    <a:pt x="3059" y="1"/>
                  </a:moveTo>
                  <a:cubicBezTo>
                    <a:pt x="2346" y="1"/>
                    <a:pt x="1632" y="273"/>
                    <a:pt x="1088" y="818"/>
                  </a:cubicBezTo>
                  <a:cubicBezTo>
                    <a:pt x="1" y="1905"/>
                    <a:pt x="1" y="3671"/>
                    <a:pt x="1088" y="4758"/>
                  </a:cubicBezTo>
                  <a:cubicBezTo>
                    <a:pt x="1632" y="5302"/>
                    <a:pt x="2346" y="5575"/>
                    <a:pt x="3059" y="5575"/>
                  </a:cubicBezTo>
                  <a:cubicBezTo>
                    <a:pt x="3772" y="5575"/>
                    <a:pt x="4485" y="5302"/>
                    <a:pt x="5030" y="4758"/>
                  </a:cubicBezTo>
                  <a:cubicBezTo>
                    <a:pt x="6117" y="3671"/>
                    <a:pt x="6117" y="1905"/>
                    <a:pt x="5030" y="818"/>
                  </a:cubicBezTo>
                  <a:cubicBezTo>
                    <a:pt x="4485" y="273"/>
                    <a:pt x="377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128"/>
            <p:cNvSpPr/>
            <p:nvPr/>
          </p:nvSpPr>
          <p:spPr>
            <a:xfrm>
              <a:off x="1135721" y="3231774"/>
              <a:ext cx="86911" cy="86911"/>
            </a:xfrm>
            <a:custGeom>
              <a:avLst/>
              <a:gdLst/>
              <a:ahLst/>
              <a:cxnLst/>
              <a:rect l="l" t="t" r="r" b="b"/>
              <a:pathLst>
                <a:path w="3345" h="3345" extrusionOk="0">
                  <a:moveTo>
                    <a:pt x="1672" y="1"/>
                  </a:moveTo>
                  <a:cubicBezTo>
                    <a:pt x="750" y="1"/>
                    <a:pt x="0" y="748"/>
                    <a:pt x="0" y="1673"/>
                  </a:cubicBezTo>
                  <a:cubicBezTo>
                    <a:pt x="0" y="2595"/>
                    <a:pt x="750" y="3345"/>
                    <a:pt x="1672" y="3345"/>
                  </a:cubicBezTo>
                  <a:cubicBezTo>
                    <a:pt x="2597" y="3345"/>
                    <a:pt x="3344" y="2595"/>
                    <a:pt x="3344" y="1673"/>
                  </a:cubicBezTo>
                  <a:cubicBezTo>
                    <a:pt x="3344" y="748"/>
                    <a:pt x="2597" y="1"/>
                    <a:pt x="1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128"/>
            <p:cNvSpPr/>
            <p:nvPr/>
          </p:nvSpPr>
          <p:spPr>
            <a:xfrm>
              <a:off x="1169108" y="3231774"/>
              <a:ext cx="53524" cy="86911"/>
            </a:xfrm>
            <a:custGeom>
              <a:avLst/>
              <a:gdLst/>
              <a:ahLst/>
              <a:cxnLst/>
              <a:rect l="l" t="t" r="r" b="b"/>
              <a:pathLst>
                <a:path w="2060" h="3345" extrusionOk="0">
                  <a:moveTo>
                    <a:pt x="387" y="1"/>
                  </a:moveTo>
                  <a:cubicBezTo>
                    <a:pt x="254" y="1"/>
                    <a:pt x="126" y="16"/>
                    <a:pt x="0" y="45"/>
                  </a:cubicBezTo>
                  <a:cubicBezTo>
                    <a:pt x="737" y="220"/>
                    <a:pt x="1286" y="881"/>
                    <a:pt x="1286" y="1673"/>
                  </a:cubicBezTo>
                  <a:cubicBezTo>
                    <a:pt x="1286" y="2462"/>
                    <a:pt x="737" y="3123"/>
                    <a:pt x="0" y="3298"/>
                  </a:cubicBezTo>
                  <a:cubicBezTo>
                    <a:pt x="126" y="3327"/>
                    <a:pt x="254" y="3345"/>
                    <a:pt x="387" y="3345"/>
                  </a:cubicBezTo>
                  <a:cubicBezTo>
                    <a:pt x="1312" y="3345"/>
                    <a:pt x="2059" y="2595"/>
                    <a:pt x="2059" y="1673"/>
                  </a:cubicBezTo>
                  <a:cubicBezTo>
                    <a:pt x="2059" y="748"/>
                    <a:pt x="1312"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128"/>
            <p:cNvSpPr/>
            <p:nvPr/>
          </p:nvSpPr>
          <p:spPr>
            <a:xfrm>
              <a:off x="1169108" y="3202803"/>
              <a:ext cx="82494" cy="144800"/>
            </a:xfrm>
            <a:custGeom>
              <a:avLst/>
              <a:gdLst/>
              <a:ahLst/>
              <a:cxnLst/>
              <a:rect l="l" t="t" r="r" b="b"/>
              <a:pathLst>
                <a:path w="3175" h="5573" extrusionOk="0">
                  <a:moveTo>
                    <a:pt x="387" y="0"/>
                  </a:moveTo>
                  <a:cubicBezTo>
                    <a:pt x="257" y="0"/>
                    <a:pt x="128" y="11"/>
                    <a:pt x="0" y="26"/>
                  </a:cubicBezTo>
                  <a:cubicBezTo>
                    <a:pt x="1356" y="217"/>
                    <a:pt x="2401" y="1380"/>
                    <a:pt x="2401" y="2788"/>
                  </a:cubicBezTo>
                  <a:cubicBezTo>
                    <a:pt x="2401" y="4193"/>
                    <a:pt x="1356" y="5359"/>
                    <a:pt x="0" y="5547"/>
                  </a:cubicBezTo>
                  <a:cubicBezTo>
                    <a:pt x="128" y="5565"/>
                    <a:pt x="257" y="5573"/>
                    <a:pt x="387" y="5573"/>
                  </a:cubicBezTo>
                  <a:cubicBezTo>
                    <a:pt x="1926" y="5573"/>
                    <a:pt x="3175" y="4327"/>
                    <a:pt x="3175" y="2788"/>
                  </a:cubicBezTo>
                  <a:cubicBezTo>
                    <a:pt x="3175" y="1246"/>
                    <a:pt x="192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128"/>
            <p:cNvSpPr/>
            <p:nvPr/>
          </p:nvSpPr>
          <p:spPr>
            <a:xfrm>
              <a:off x="1258566" y="3165440"/>
              <a:ext cx="29490" cy="38272"/>
            </a:xfrm>
            <a:custGeom>
              <a:avLst/>
              <a:gdLst/>
              <a:ahLst/>
              <a:cxnLst/>
              <a:rect l="l" t="t" r="r" b="b"/>
              <a:pathLst>
                <a:path w="1135" h="1473" extrusionOk="0">
                  <a:moveTo>
                    <a:pt x="847" y="1"/>
                  </a:moveTo>
                  <a:cubicBezTo>
                    <a:pt x="760" y="1"/>
                    <a:pt x="675" y="46"/>
                    <a:pt x="628" y="127"/>
                  </a:cubicBezTo>
                  <a:lnTo>
                    <a:pt x="71" y="1093"/>
                  </a:lnTo>
                  <a:cubicBezTo>
                    <a:pt x="1" y="1213"/>
                    <a:pt x="43" y="1368"/>
                    <a:pt x="163" y="1438"/>
                  </a:cubicBezTo>
                  <a:cubicBezTo>
                    <a:pt x="202" y="1462"/>
                    <a:pt x="247" y="1472"/>
                    <a:pt x="288" y="1472"/>
                  </a:cubicBezTo>
                  <a:cubicBezTo>
                    <a:pt x="377" y="1472"/>
                    <a:pt x="461" y="1428"/>
                    <a:pt x="508" y="1347"/>
                  </a:cubicBezTo>
                  <a:lnTo>
                    <a:pt x="1064" y="380"/>
                  </a:lnTo>
                  <a:cubicBezTo>
                    <a:pt x="1135" y="260"/>
                    <a:pt x="1093" y="106"/>
                    <a:pt x="973" y="35"/>
                  </a:cubicBezTo>
                  <a:cubicBezTo>
                    <a:pt x="933" y="12"/>
                    <a:pt x="890"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128"/>
            <p:cNvSpPr/>
            <p:nvPr/>
          </p:nvSpPr>
          <p:spPr>
            <a:xfrm>
              <a:off x="1172642" y="3138315"/>
              <a:ext cx="13121" cy="42092"/>
            </a:xfrm>
            <a:custGeom>
              <a:avLst/>
              <a:gdLst/>
              <a:ahLst/>
              <a:cxnLst/>
              <a:rect l="l" t="t" r="r" b="b"/>
              <a:pathLst>
                <a:path w="505" h="1620" extrusionOk="0">
                  <a:moveTo>
                    <a:pt x="251" y="0"/>
                  </a:moveTo>
                  <a:cubicBezTo>
                    <a:pt x="113" y="0"/>
                    <a:pt x="0" y="113"/>
                    <a:pt x="0" y="254"/>
                  </a:cubicBezTo>
                  <a:lnTo>
                    <a:pt x="0" y="1367"/>
                  </a:lnTo>
                  <a:cubicBezTo>
                    <a:pt x="0" y="1508"/>
                    <a:pt x="113" y="1620"/>
                    <a:pt x="251" y="1620"/>
                  </a:cubicBezTo>
                  <a:cubicBezTo>
                    <a:pt x="392" y="1620"/>
                    <a:pt x="505" y="1508"/>
                    <a:pt x="505" y="1367"/>
                  </a:cubicBezTo>
                  <a:lnTo>
                    <a:pt x="505" y="254"/>
                  </a:lnTo>
                  <a:cubicBezTo>
                    <a:pt x="505" y="113"/>
                    <a:pt x="392" y="0"/>
                    <a:pt x="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128"/>
            <p:cNvSpPr/>
            <p:nvPr/>
          </p:nvSpPr>
          <p:spPr>
            <a:xfrm>
              <a:off x="1070349" y="3165440"/>
              <a:ext cx="29464" cy="38272"/>
            </a:xfrm>
            <a:custGeom>
              <a:avLst/>
              <a:gdLst/>
              <a:ahLst/>
              <a:cxnLst/>
              <a:rect l="l" t="t" r="r" b="b"/>
              <a:pathLst>
                <a:path w="1134" h="1473" extrusionOk="0">
                  <a:moveTo>
                    <a:pt x="288" y="1"/>
                  </a:moveTo>
                  <a:cubicBezTo>
                    <a:pt x="245" y="1"/>
                    <a:pt x="202" y="12"/>
                    <a:pt x="162" y="35"/>
                  </a:cubicBezTo>
                  <a:cubicBezTo>
                    <a:pt x="42" y="106"/>
                    <a:pt x="0" y="260"/>
                    <a:pt x="68" y="380"/>
                  </a:cubicBezTo>
                  <a:lnTo>
                    <a:pt x="627" y="1347"/>
                  </a:lnTo>
                  <a:cubicBezTo>
                    <a:pt x="674" y="1428"/>
                    <a:pt x="758" y="1472"/>
                    <a:pt x="844" y="1472"/>
                  </a:cubicBezTo>
                  <a:cubicBezTo>
                    <a:pt x="888" y="1472"/>
                    <a:pt x="930" y="1462"/>
                    <a:pt x="972" y="1438"/>
                  </a:cubicBezTo>
                  <a:cubicBezTo>
                    <a:pt x="1092" y="1368"/>
                    <a:pt x="1134" y="1213"/>
                    <a:pt x="1063" y="1093"/>
                  </a:cubicBezTo>
                  <a:lnTo>
                    <a:pt x="507" y="127"/>
                  </a:lnTo>
                  <a:cubicBezTo>
                    <a:pt x="460" y="46"/>
                    <a:pt x="375"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128"/>
            <p:cNvSpPr/>
            <p:nvPr/>
          </p:nvSpPr>
          <p:spPr>
            <a:xfrm>
              <a:off x="912583" y="3451170"/>
              <a:ext cx="330471" cy="70361"/>
            </a:xfrm>
            <a:custGeom>
              <a:avLst/>
              <a:gdLst/>
              <a:ahLst/>
              <a:cxnLst/>
              <a:rect l="l" t="t" r="r" b="b"/>
              <a:pathLst>
                <a:path w="12719" h="2708" extrusionOk="0">
                  <a:moveTo>
                    <a:pt x="0" y="1"/>
                  </a:moveTo>
                  <a:lnTo>
                    <a:pt x="0" y="2707"/>
                  </a:lnTo>
                  <a:lnTo>
                    <a:pt x="12719" y="2707"/>
                  </a:lnTo>
                  <a:lnTo>
                    <a:pt x="127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128"/>
            <p:cNvSpPr/>
            <p:nvPr/>
          </p:nvSpPr>
          <p:spPr>
            <a:xfrm>
              <a:off x="1222606" y="3458445"/>
              <a:ext cx="57993" cy="91796"/>
            </a:xfrm>
            <a:custGeom>
              <a:avLst/>
              <a:gdLst/>
              <a:ahLst/>
              <a:cxnLst/>
              <a:rect l="l" t="t" r="r" b="b"/>
              <a:pathLst>
                <a:path w="2232" h="3533" extrusionOk="0">
                  <a:moveTo>
                    <a:pt x="0" y="0"/>
                  </a:moveTo>
                  <a:lnTo>
                    <a:pt x="0" y="3010"/>
                  </a:lnTo>
                  <a:cubicBezTo>
                    <a:pt x="0" y="3297"/>
                    <a:pt x="235" y="3533"/>
                    <a:pt x="523" y="3533"/>
                  </a:cubicBezTo>
                  <a:lnTo>
                    <a:pt x="1709" y="3533"/>
                  </a:lnTo>
                  <a:cubicBezTo>
                    <a:pt x="1996" y="3533"/>
                    <a:pt x="2231" y="3297"/>
                    <a:pt x="2231" y="3010"/>
                  </a:cubicBezTo>
                  <a:lnTo>
                    <a:pt x="2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128"/>
            <p:cNvSpPr/>
            <p:nvPr/>
          </p:nvSpPr>
          <p:spPr>
            <a:xfrm>
              <a:off x="1246432" y="3458445"/>
              <a:ext cx="34167" cy="91796"/>
            </a:xfrm>
            <a:custGeom>
              <a:avLst/>
              <a:gdLst/>
              <a:ahLst/>
              <a:cxnLst/>
              <a:rect l="l" t="t" r="r" b="b"/>
              <a:pathLst>
                <a:path w="1315" h="3533" extrusionOk="0">
                  <a:moveTo>
                    <a:pt x="538" y="0"/>
                  </a:moveTo>
                  <a:lnTo>
                    <a:pt x="538" y="2994"/>
                  </a:lnTo>
                  <a:cubicBezTo>
                    <a:pt x="538" y="3292"/>
                    <a:pt x="298" y="3533"/>
                    <a:pt x="0" y="3533"/>
                  </a:cubicBezTo>
                  <a:lnTo>
                    <a:pt x="776" y="3533"/>
                  </a:lnTo>
                  <a:cubicBezTo>
                    <a:pt x="1071" y="3533"/>
                    <a:pt x="1314" y="3292"/>
                    <a:pt x="1314" y="2994"/>
                  </a:cubicBezTo>
                  <a:lnTo>
                    <a:pt x="131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128"/>
            <p:cNvSpPr/>
            <p:nvPr/>
          </p:nvSpPr>
          <p:spPr>
            <a:xfrm>
              <a:off x="875038" y="3458445"/>
              <a:ext cx="57993" cy="91926"/>
            </a:xfrm>
            <a:custGeom>
              <a:avLst/>
              <a:gdLst/>
              <a:ahLst/>
              <a:cxnLst/>
              <a:rect l="l" t="t" r="r" b="b"/>
              <a:pathLst>
                <a:path w="2232" h="3538" extrusionOk="0">
                  <a:moveTo>
                    <a:pt x="0" y="0"/>
                  </a:moveTo>
                  <a:lnTo>
                    <a:pt x="0" y="3015"/>
                  </a:lnTo>
                  <a:cubicBezTo>
                    <a:pt x="0" y="3303"/>
                    <a:pt x="236" y="3538"/>
                    <a:pt x="523" y="3538"/>
                  </a:cubicBezTo>
                  <a:lnTo>
                    <a:pt x="1709" y="3538"/>
                  </a:lnTo>
                  <a:cubicBezTo>
                    <a:pt x="1997" y="3538"/>
                    <a:pt x="2232" y="3303"/>
                    <a:pt x="2232" y="3015"/>
                  </a:cubicBezTo>
                  <a:lnTo>
                    <a:pt x="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128"/>
            <p:cNvSpPr/>
            <p:nvPr/>
          </p:nvSpPr>
          <p:spPr>
            <a:xfrm>
              <a:off x="898864" y="3458445"/>
              <a:ext cx="34167" cy="91796"/>
            </a:xfrm>
            <a:custGeom>
              <a:avLst/>
              <a:gdLst/>
              <a:ahLst/>
              <a:cxnLst/>
              <a:rect l="l" t="t" r="r" b="b"/>
              <a:pathLst>
                <a:path w="1315" h="3533" extrusionOk="0">
                  <a:moveTo>
                    <a:pt x="539" y="0"/>
                  </a:moveTo>
                  <a:lnTo>
                    <a:pt x="539" y="2994"/>
                  </a:lnTo>
                  <a:cubicBezTo>
                    <a:pt x="539" y="3292"/>
                    <a:pt x="298" y="3533"/>
                    <a:pt x="1" y="3533"/>
                  </a:cubicBezTo>
                  <a:lnTo>
                    <a:pt x="776" y="3533"/>
                  </a:lnTo>
                  <a:cubicBezTo>
                    <a:pt x="1072" y="3533"/>
                    <a:pt x="1315" y="3292"/>
                    <a:pt x="1315" y="2994"/>
                  </a:cubicBez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128"/>
            <p:cNvSpPr/>
            <p:nvPr/>
          </p:nvSpPr>
          <p:spPr>
            <a:xfrm>
              <a:off x="860592" y="3434489"/>
              <a:ext cx="434453" cy="28996"/>
            </a:xfrm>
            <a:custGeom>
              <a:avLst/>
              <a:gdLst/>
              <a:ahLst/>
              <a:cxnLst/>
              <a:rect l="l" t="t" r="r" b="b"/>
              <a:pathLst>
                <a:path w="16721" h="1116" extrusionOk="0">
                  <a:moveTo>
                    <a:pt x="261" y="0"/>
                  </a:moveTo>
                  <a:cubicBezTo>
                    <a:pt x="118" y="0"/>
                    <a:pt x="0" y="118"/>
                    <a:pt x="0" y="261"/>
                  </a:cubicBezTo>
                  <a:lnTo>
                    <a:pt x="0" y="854"/>
                  </a:lnTo>
                  <a:cubicBezTo>
                    <a:pt x="0" y="998"/>
                    <a:pt x="118" y="1116"/>
                    <a:pt x="261" y="1116"/>
                  </a:cubicBezTo>
                  <a:lnTo>
                    <a:pt x="16460" y="1116"/>
                  </a:lnTo>
                  <a:cubicBezTo>
                    <a:pt x="16603" y="1116"/>
                    <a:pt x="16721" y="998"/>
                    <a:pt x="16721" y="854"/>
                  </a:cubicBezTo>
                  <a:lnTo>
                    <a:pt x="16721" y="261"/>
                  </a:lnTo>
                  <a:cubicBezTo>
                    <a:pt x="16721" y="118"/>
                    <a:pt x="16603" y="0"/>
                    <a:pt x="16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128"/>
            <p:cNvSpPr/>
            <p:nvPr/>
          </p:nvSpPr>
          <p:spPr>
            <a:xfrm>
              <a:off x="1267946" y="3434489"/>
              <a:ext cx="27100" cy="28996"/>
            </a:xfrm>
            <a:custGeom>
              <a:avLst/>
              <a:gdLst/>
              <a:ahLst/>
              <a:cxnLst/>
              <a:rect l="l" t="t" r="r" b="b"/>
              <a:pathLst>
                <a:path w="1043" h="1116" extrusionOk="0">
                  <a:moveTo>
                    <a:pt x="0" y="0"/>
                  </a:moveTo>
                  <a:cubicBezTo>
                    <a:pt x="149" y="0"/>
                    <a:pt x="270" y="120"/>
                    <a:pt x="270" y="269"/>
                  </a:cubicBezTo>
                  <a:lnTo>
                    <a:pt x="270" y="847"/>
                  </a:lnTo>
                  <a:cubicBezTo>
                    <a:pt x="270" y="995"/>
                    <a:pt x="149" y="1116"/>
                    <a:pt x="0" y="1116"/>
                  </a:cubicBezTo>
                  <a:lnTo>
                    <a:pt x="774" y="1116"/>
                  </a:lnTo>
                  <a:cubicBezTo>
                    <a:pt x="923" y="1116"/>
                    <a:pt x="1043" y="995"/>
                    <a:pt x="1043" y="847"/>
                  </a:cubicBez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8" name="Google Shape;11208;p128"/>
          <p:cNvGrpSpPr/>
          <p:nvPr/>
        </p:nvGrpSpPr>
        <p:grpSpPr>
          <a:xfrm>
            <a:off x="1648693" y="3138315"/>
            <a:ext cx="405509" cy="434453"/>
            <a:chOff x="1648693" y="3138315"/>
            <a:chExt cx="405509" cy="434453"/>
          </a:xfrm>
        </p:grpSpPr>
        <p:sp>
          <p:nvSpPr>
            <p:cNvPr id="11209" name="Google Shape;11209;p128"/>
            <p:cNvSpPr/>
            <p:nvPr/>
          </p:nvSpPr>
          <p:spPr>
            <a:xfrm>
              <a:off x="1750051" y="3138315"/>
              <a:ext cx="202793" cy="159325"/>
            </a:xfrm>
            <a:custGeom>
              <a:avLst/>
              <a:gdLst/>
              <a:ahLst/>
              <a:cxnLst/>
              <a:rect l="l" t="t" r="r" b="b"/>
              <a:pathLst>
                <a:path w="7805" h="6132" extrusionOk="0">
                  <a:moveTo>
                    <a:pt x="3345" y="0"/>
                  </a:moveTo>
                  <a:cubicBezTo>
                    <a:pt x="1498" y="0"/>
                    <a:pt x="0" y="1497"/>
                    <a:pt x="0" y="3344"/>
                  </a:cubicBezTo>
                  <a:lnTo>
                    <a:pt x="0" y="6132"/>
                  </a:lnTo>
                  <a:lnTo>
                    <a:pt x="7804" y="6132"/>
                  </a:lnTo>
                  <a:lnTo>
                    <a:pt x="7804" y="3344"/>
                  </a:lnTo>
                  <a:cubicBezTo>
                    <a:pt x="7804" y="1497"/>
                    <a:pt x="6307" y="0"/>
                    <a:pt x="4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128"/>
            <p:cNvSpPr/>
            <p:nvPr/>
          </p:nvSpPr>
          <p:spPr>
            <a:xfrm>
              <a:off x="1845978" y="3138315"/>
              <a:ext cx="106866" cy="159325"/>
            </a:xfrm>
            <a:custGeom>
              <a:avLst/>
              <a:gdLst/>
              <a:ahLst/>
              <a:cxnLst/>
              <a:rect l="l" t="t" r="r" b="b"/>
              <a:pathLst>
                <a:path w="4113" h="6132" extrusionOk="0">
                  <a:moveTo>
                    <a:pt x="0" y="0"/>
                  </a:moveTo>
                  <a:cubicBezTo>
                    <a:pt x="1847" y="0"/>
                    <a:pt x="3344" y="1497"/>
                    <a:pt x="3344" y="3344"/>
                  </a:cubicBezTo>
                  <a:lnTo>
                    <a:pt x="3344" y="6132"/>
                  </a:lnTo>
                  <a:lnTo>
                    <a:pt x="4112" y="6132"/>
                  </a:lnTo>
                  <a:lnTo>
                    <a:pt x="4112" y="3344"/>
                  </a:lnTo>
                  <a:cubicBezTo>
                    <a:pt x="4112" y="1497"/>
                    <a:pt x="2615" y="0"/>
                    <a:pt x="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1" name="Google Shape;11211;p128"/>
            <p:cNvGrpSpPr/>
            <p:nvPr/>
          </p:nvGrpSpPr>
          <p:grpSpPr>
            <a:xfrm>
              <a:off x="1648693" y="3202128"/>
              <a:ext cx="405509" cy="370640"/>
              <a:chOff x="1648693" y="3202128"/>
              <a:chExt cx="405509" cy="370640"/>
            </a:xfrm>
          </p:grpSpPr>
          <p:sp>
            <p:nvSpPr>
              <p:cNvPr id="11212" name="Google Shape;11212;p128"/>
              <p:cNvSpPr/>
              <p:nvPr/>
            </p:nvSpPr>
            <p:spPr>
              <a:xfrm>
                <a:off x="1706608" y="3297613"/>
                <a:ext cx="289679" cy="86937"/>
              </a:xfrm>
              <a:custGeom>
                <a:avLst/>
                <a:gdLst/>
                <a:ahLst/>
                <a:cxnLst/>
                <a:rect l="l" t="t" r="r" b="b"/>
                <a:pathLst>
                  <a:path w="11149" h="3346" extrusionOk="0">
                    <a:moveTo>
                      <a:pt x="1672" y="1"/>
                    </a:moveTo>
                    <a:cubicBezTo>
                      <a:pt x="750" y="1"/>
                      <a:pt x="0" y="748"/>
                      <a:pt x="0" y="1673"/>
                    </a:cubicBezTo>
                    <a:cubicBezTo>
                      <a:pt x="0" y="2595"/>
                      <a:pt x="750" y="3345"/>
                      <a:pt x="1672" y="3345"/>
                    </a:cubicBezTo>
                    <a:lnTo>
                      <a:pt x="9476" y="3345"/>
                    </a:lnTo>
                    <a:cubicBezTo>
                      <a:pt x="10401" y="3345"/>
                      <a:pt x="11149" y="2595"/>
                      <a:pt x="11149" y="1673"/>
                    </a:cubicBezTo>
                    <a:cubicBezTo>
                      <a:pt x="11149" y="748"/>
                      <a:pt x="10401" y="1"/>
                      <a:pt x="9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128"/>
              <p:cNvSpPr/>
              <p:nvPr/>
            </p:nvSpPr>
            <p:spPr>
              <a:xfrm>
                <a:off x="1932734" y="3297613"/>
                <a:ext cx="63553" cy="86937"/>
              </a:xfrm>
              <a:custGeom>
                <a:avLst/>
                <a:gdLst/>
                <a:ahLst/>
                <a:cxnLst/>
                <a:rect l="l" t="t" r="r" b="b"/>
                <a:pathLst>
                  <a:path w="2446" h="3346" extrusionOk="0">
                    <a:moveTo>
                      <a:pt x="0" y="1"/>
                    </a:moveTo>
                    <a:cubicBezTo>
                      <a:pt x="922" y="1"/>
                      <a:pt x="1672" y="748"/>
                      <a:pt x="1672" y="1673"/>
                    </a:cubicBezTo>
                    <a:cubicBezTo>
                      <a:pt x="1672" y="2595"/>
                      <a:pt x="922" y="3345"/>
                      <a:pt x="0" y="3345"/>
                    </a:cubicBezTo>
                    <a:lnTo>
                      <a:pt x="773" y="3345"/>
                    </a:lnTo>
                    <a:cubicBezTo>
                      <a:pt x="1698" y="3345"/>
                      <a:pt x="2446" y="2595"/>
                      <a:pt x="2446" y="1673"/>
                    </a:cubicBezTo>
                    <a:cubicBezTo>
                      <a:pt x="2446" y="748"/>
                      <a:pt x="1698" y="1"/>
                      <a:pt x="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128"/>
              <p:cNvSpPr/>
              <p:nvPr/>
            </p:nvSpPr>
            <p:spPr>
              <a:xfrm>
                <a:off x="1706608" y="3413443"/>
                <a:ext cx="289679" cy="159325"/>
              </a:xfrm>
              <a:custGeom>
                <a:avLst/>
                <a:gdLst/>
                <a:ahLst/>
                <a:cxnLst/>
                <a:rect l="l" t="t" r="r" b="b"/>
                <a:pathLst>
                  <a:path w="11149" h="6132" extrusionOk="0">
                    <a:moveTo>
                      <a:pt x="2239" y="0"/>
                    </a:moveTo>
                    <a:cubicBezTo>
                      <a:pt x="1009" y="0"/>
                      <a:pt x="0" y="998"/>
                      <a:pt x="0" y="2231"/>
                    </a:cubicBezTo>
                    <a:lnTo>
                      <a:pt x="0" y="3702"/>
                    </a:lnTo>
                    <a:lnTo>
                      <a:pt x="4149" y="6132"/>
                    </a:lnTo>
                    <a:lnTo>
                      <a:pt x="11149" y="6132"/>
                    </a:lnTo>
                    <a:lnTo>
                      <a:pt x="11149" y="2231"/>
                    </a:lnTo>
                    <a:cubicBezTo>
                      <a:pt x="11149" y="998"/>
                      <a:pt x="9881" y="0"/>
                      <a:pt x="8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128"/>
              <p:cNvSpPr/>
              <p:nvPr/>
            </p:nvSpPr>
            <p:spPr>
              <a:xfrm>
                <a:off x="1782503" y="3413443"/>
                <a:ext cx="137889" cy="86911"/>
              </a:xfrm>
              <a:custGeom>
                <a:avLst/>
                <a:gdLst/>
                <a:ahLst/>
                <a:cxnLst/>
                <a:rect l="l" t="t" r="r" b="b"/>
                <a:pathLst>
                  <a:path w="5307" h="3345" extrusionOk="0">
                    <a:moveTo>
                      <a:pt x="983" y="0"/>
                    </a:moveTo>
                    <a:lnTo>
                      <a:pt x="168" y="1223"/>
                    </a:lnTo>
                    <a:cubicBezTo>
                      <a:pt x="0" y="1474"/>
                      <a:pt x="63" y="1813"/>
                      <a:pt x="311" y="1986"/>
                    </a:cubicBezTo>
                    <a:lnTo>
                      <a:pt x="2237" y="3344"/>
                    </a:lnTo>
                    <a:lnTo>
                      <a:pt x="3073" y="3344"/>
                    </a:lnTo>
                    <a:lnTo>
                      <a:pt x="4998" y="1986"/>
                    </a:lnTo>
                    <a:cubicBezTo>
                      <a:pt x="5244" y="1811"/>
                      <a:pt x="5307" y="1474"/>
                      <a:pt x="5139" y="1223"/>
                    </a:cubicBezTo>
                    <a:lnTo>
                      <a:pt x="43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128"/>
              <p:cNvSpPr/>
              <p:nvPr/>
            </p:nvSpPr>
            <p:spPr>
              <a:xfrm>
                <a:off x="1824309" y="3442752"/>
                <a:ext cx="54407" cy="73219"/>
              </a:xfrm>
              <a:custGeom>
                <a:avLst/>
                <a:gdLst/>
                <a:ahLst/>
                <a:cxnLst/>
                <a:rect l="l" t="t" r="r" b="b"/>
                <a:pathLst>
                  <a:path w="2094" h="2818" extrusionOk="0">
                    <a:moveTo>
                      <a:pt x="1046" y="1"/>
                    </a:moveTo>
                    <a:lnTo>
                      <a:pt x="1" y="544"/>
                    </a:lnTo>
                    <a:lnTo>
                      <a:pt x="784" y="2637"/>
                    </a:lnTo>
                    <a:cubicBezTo>
                      <a:pt x="829" y="2757"/>
                      <a:pt x="937" y="2817"/>
                      <a:pt x="1045" y="2817"/>
                    </a:cubicBezTo>
                    <a:cubicBezTo>
                      <a:pt x="1153" y="2817"/>
                      <a:pt x="1261" y="2757"/>
                      <a:pt x="1307" y="2637"/>
                    </a:cubicBezTo>
                    <a:lnTo>
                      <a:pt x="2093" y="536"/>
                    </a:lnTo>
                    <a:lnTo>
                      <a:pt x="10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128"/>
              <p:cNvSpPr/>
              <p:nvPr/>
            </p:nvSpPr>
            <p:spPr>
              <a:xfrm>
                <a:off x="1808018" y="3370001"/>
                <a:ext cx="86911" cy="86911"/>
              </a:xfrm>
              <a:custGeom>
                <a:avLst/>
                <a:gdLst/>
                <a:ahLst/>
                <a:cxnLst/>
                <a:rect l="l" t="t" r="r" b="b"/>
                <a:pathLst>
                  <a:path w="3345" h="3345" extrusionOk="0">
                    <a:moveTo>
                      <a:pt x="1" y="0"/>
                    </a:moveTo>
                    <a:lnTo>
                      <a:pt x="1" y="1672"/>
                    </a:lnTo>
                    <a:lnTo>
                      <a:pt x="628" y="3344"/>
                    </a:lnTo>
                    <a:lnTo>
                      <a:pt x="2718" y="3344"/>
                    </a:lnTo>
                    <a:lnTo>
                      <a:pt x="3345" y="1672"/>
                    </a:lnTo>
                    <a:lnTo>
                      <a:pt x="3345" y="3"/>
                    </a:lnTo>
                    <a:lnTo>
                      <a:pt x="1"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128"/>
              <p:cNvSpPr/>
              <p:nvPr/>
            </p:nvSpPr>
            <p:spPr>
              <a:xfrm>
                <a:off x="1750051" y="3254171"/>
                <a:ext cx="202793" cy="57941"/>
              </a:xfrm>
              <a:custGeom>
                <a:avLst/>
                <a:gdLst/>
                <a:ahLst/>
                <a:cxnLst/>
                <a:rect l="l" t="t" r="r" b="b"/>
                <a:pathLst>
                  <a:path w="7805" h="2230" extrusionOk="0">
                    <a:moveTo>
                      <a:pt x="560" y="1"/>
                    </a:moveTo>
                    <a:cubicBezTo>
                      <a:pt x="251" y="1"/>
                      <a:pt x="0" y="249"/>
                      <a:pt x="0" y="557"/>
                    </a:cubicBezTo>
                    <a:lnTo>
                      <a:pt x="0" y="1673"/>
                    </a:lnTo>
                    <a:cubicBezTo>
                      <a:pt x="0" y="1981"/>
                      <a:pt x="251" y="2229"/>
                      <a:pt x="560" y="2229"/>
                    </a:cubicBezTo>
                    <a:lnTo>
                      <a:pt x="7248" y="2229"/>
                    </a:lnTo>
                    <a:cubicBezTo>
                      <a:pt x="7556" y="2229"/>
                      <a:pt x="7804" y="1981"/>
                      <a:pt x="7804" y="1673"/>
                    </a:cubicBezTo>
                    <a:lnTo>
                      <a:pt x="7804" y="557"/>
                    </a:lnTo>
                    <a:cubicBezTo>
                      <a:pt x="7804" y="249"/>
                      <a:pt x="7556" y="1"/>
                      <a:pt x="7248"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128"/>
              <p:cNvSpPr/>
              <p:nvPr/>
            </p:nvSpPr>
            <p:spPr>
              <a:xfrm>
                <a:off x="1918262" y="3254171"/>
                <a:ext cx="34583" cy="57941"/>
              </a:xfrm>
              <a:custGeom>
                <a:avLst/>
                <a:gdLst/>
                <a:ahLst/>
                <a:cxnLst/>
                <a:rect l="l" t="t" r="r" b="b"/>
                <a:pathLst>
                  <a:path w="1331" h="2230" extrusionOk="0">
                    <a:moveTo>
                      <a:pt x="1" y="1"/>
                    </a:moveTo>
                    <a:cubicBezTo>
                      <a:pt x="306" y="1"/>
                      <a:pt x="557" y="249"/>
                      <a:pt x="557" y="557"/>
                    </a:cubicBezTo>
                    <a:lnTo>
                      <a:pt x="557" y="1673"/>
                    </a:lnTo>
                    <a:cubicBezTo>
                      <a:pt x="557" y="1981"/>
                      <a:pt x="306" y="2229"/>
                      <a:pt x="1" y="2229"/>
                    </a:cubicBezTo>
                    <a:lnTo>
                      <a:pt x="774" y="2229"/>
                    </a:lnTo>
                    <a:cubicBezTo>
                      <a:pt x="1082" y="2229"/>
                      <a:pt x="1330" y="1981"/>
                      <a:pt x="1330" y="1673"/>
                    </a:cubicBezTo>
                    <a:lnTo>
                      <a:pt x="1330" y="557"/>
                    </a:lnTo>
                    <a:cubicBezTo>
                      <a:pt x="1330" y="249"/>
                      <a:pt x="1082" y="1"/>
                      <a:pt x="774"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128"/>
              <p:cNvSpPr/>
              <p:nvPr/>
            </p:nvSpPr>
            <p:spPr>
              <a:xfrm>
                <a:off x="1779047" y="3216236"/>
                <a:ext cx="144800" cy="168315"/>
              </a:xfrm>
              <a:custGeom>
                <a:avLst/>
                <a:gdLst/>
                <a:ahLst/>
                <a:cxnLst/>
                <a:rect l="l" t="t" r="r" b="b"/>
                <a:pathLst>
                  <a:path w="5573" h="6478" extrusionOk="0">
                    <a:moveTo>
                      <a:pt x="2788" y="0"/>
                    </a:moveTo>
                    <a:lnTo>
                      <a:pt x="0" y="842"/>
                    </a:lnTo>
                    <a:lnTo>
                      <a:pt x="0" y="3689"/>
                    </a:lnTo>
                    <a:cubicBezTo>
                      <a:pt x="0" y="5228"/>
                      <a:pt x="1249" y="6477"/>
                      <a:pt x="2788" y="6477"/>
                    </a:cubicBezTo>
                    <a:cubicBezTo>
                      <a:pt x="4327" y="6477"/>
                      <a:pt x="5573" y="5228"/>
                      <a:pt x="5573" y="3689"/>
                    </a:cubicBezTo>
                    <a:lnTo>
                      <a:pt x="5573" y="842"/>
                    </a:lnTo>
                    <a:lnTo>
                      <a:pt x="2788"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128"/>
              <p:cNvSpPr/>
              <p:nvPr/>
            </p:nvSpPr>
            <p:spPr>
              <a:xfrm>
                <a:off x="1831454" y="3312761"/>
                <a:ext cx="40065" cy="20396"/>
              </a:xfrm>
              <a:custGeom>
                <a:avLst/>
                <a:gdLst/>
                <a:ahLst/>
                <a:cxnLst/>
                <a:rect l="l" t="t" r="r" b="b"/>
                <a:pathLst>
                  <a:path w="1542" h="785" extrusionOk="0">
                    <a:moveTo>
                      <a:pt x="288" y="0"/>
                    </a:moveTo>
                    <a:cubicBezTo>
                      <a:pt x="245" y="0"/>
                      <a:pt x="202" y="11"/>
                      <a:pt x="162" y="35"/>
                    </a:cubicBezTo>
                    <a:cubicBezTo>
                      <a:pt x="39" y="105"/>
                      <a:pt x="0" y="259"/>
                      <a:pt x="68" y="379"/>
                    </a:cubicBezTo>
                    <a:cubicBezTo>
                      <a:pt x="214" y="630"/>
                      <a:pt x="483" y="784"/>
                      <a:pt x="771" y="784"/>
                    </a:cubicBezTo>
                    <a:cubicBezTo>
                      <a:pt x="1058" y="784"/>
                      <a:pt x="1327" y="630"/>
                      <a:pt x="1471" y="379"/>
                    </a:cubicBezTo>
                    <a:cubicBezTo>
                      <a:pt x="1541" y="259"/>
                      <a:pt x="1500" y="105"/>
                      <a:pt x="1379" y="35"/>
                    </a:cubicBezTo>
                    <a:cubicBezTo>
                      <a:pt x="1340" y="11"/>
                      <a:pt x="1296" y="0"/>
                      <a:pt x="1253" y="0"/>
                    </a:cubicBezTo>
                    <a:cubicBezTo>
                      <a:pt x="1167" y="0"/>
                      <a:pt x="1082" y="46"/>
                      <a:pt x="1035" y="126"/>
                    </a:cubicBezTo>
                    <a:cubicBezTo>
                      <a:pt x="980" y="220"/>
                      <a:pt x="878" y="280"/>
                      <a:pt x="771" y="280"/>
                    </a:cubicBezTo>
                    <a:cubicBezTo>
                      <a:pt x="661" y="280"/>
                      <a:pt x="562" y="220"/>
                      <a:pt x="507" y="126"/>
                    </a:cubicBezTo>
                    <a:cubicBezTo>
                      <a:pt x="460" y="46"/>
                      <a:pt x="375"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128"/>
              <p:cNvSpPr/>
              <p:nvPr/>
            </p:nvSpPr>
            <p:spPr>
              <a:xfrm>
                <a:off x="1815969" y="3276593"/>
                <a:ext cx="13121" cy="20370"/>
              </a:xfrm>
              <a:custGeom>
                <a:avLst/>
                <a:gdLst/>
                <a:ahLst/>
                <a:cxnLst/>
                <a:rect l="l" t="t" r="r" b="b"/>
                <a:pathLst>
                  <a:path w="505" h="784" extrusionOk="0">
                    <a:moveTo>
                      <a:pt x="251" y="0"/>
                    </a:moveTo>
                    <a:cubicBezTo>
                      <a:pt x="113" y="0"/>
                      <a:pt x="0" y="112"/>
                      <a:pt x="0" y="251"/>
                    </a:cubicBezTo>
                    <a:lnTo>
                      <a:pt x="0" y="530"/>
                    </a:lnTo>
                    <a:cubicBezTo>
                      <a:pt x="0" y="669"/>
                      <a:pt x="113" y="784"/>
                      <a:pt x="251" y="784"/>
                    </a:cubicBezTo>
                    <a:cubicBezTo>
                      <a:pt x="390" y="784"/>
                      <a:pt x="505" y="669"/>
                      <a:pt x="505" y="530"/>
                    </a:cubicBezTo>
                    <a:lnTo>
                      <a:pt x="505" y="251"/>
                    </a:lnTo>
                    <a:cubicBezTo>
                      <a:pt x="505" y="112"/>
                      <a:pt x="390"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128"/>
              <p:cNvSpPr/>
              <p:nvPr/>
            </p:nvSpPr>
            <p:spPr>
              <a:xfrm>
                <a:off x="1873858" y="3276593"/>
                <a:ext cx="13147" cy="20370"/>
              </a:xfrm>
              <a:custGeom>
                <a:avLst/>
                <a:gdLst/>
                <a:ahLst/>
                <a:cxnLst/>
                <a:rect l="l" t="t" r="r" b="b"/>
                <a:pathLst>
                  <a:path w="506" h="784" extrusionOk="0">
                    <a:moveTo>
                      <a:pt x="252" y="0"/>
                    </a:moveTo>
                    <a:cubicBezTo>
                      <a:pt x="113" y="0"/>
                      <a:pt x="1" y="112"/>
                      <a:pt x="1" y="251"/>
                    </a:cubicBezTo>
                    <a:lnTo>
                      <a:pt x="1" y="530"/>
                    </a:lnTo>
                    <a:cubicBezTo>
                      <a:pt x="1" y="669"/>
                      <a:pt x="113" y="784"/>
                      <a:pt x="252" y="784"/>
                    </a:cubicBezTo>
                    <a:cubicBezTo>
                      <a:pt x="393" y="784"/>
                      <a:pt x="505" y="669"/>
                      <a:pt x="505" y="530"/>
                    </a:cubicBezTo>
                    <a:lnTo>
                      <a:pt x="505" y="251"/>
                    </a:lnTo>
                    <a:cubicBezTo>
                      <a:pt x="505" y="112"/>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128"/>
              <p:cNvSpPr/>
              <p:nvPr/>
            </p:nvSpPr>
            <p:spPr>
              <a:xfrm>
                <a:off x="1775514" y="3202128"/>
                <a:ext cx="107334" cy="52069"/>
              </a:xfrm>
              <a:custGeom>
                <a:avLst/>
                <a:gdLst/>
                <a:ahLst/>
                <a:cxnLst/>
                <a:rect l="l" t="t" r="r" b="b"/>
                <a:pathLst>
                  <a:path w="4131" h="2004" extrusionOk="0">
                    <a:moveTo>
                      <a:pt x="0" y="0"/>
                    </a:moveTo>
                    <a:lnTo>
                      <a:pt x="0" y="2004"/>
                    </a:lnTo>
                    <a:lnTo>
                      <a:pt x="2459" y="2004"/>
                    </a:lnTo>
                    <a:cubicBezTo>
                      <a:pt x="3381" y="2004"/>
                      <a:pt x="4131" y="1254"/>
                      <a:pt x="4131" y="332"/>
                    </a:cubicBezTo>
                    <a:lnTo>
                      <a:pt x="4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128"/>
              <p:cNvSpPr/>
              <p:nvPr/>
            </p:nvSpPr>
            <p:spPr>
              <a:xfrm>
                <a:off x="1880379" y="3213924"/>
                <a:ext cx="43469" cy="40273"/>
              </a:xfrm>
              <a:custGeom>
                <a:avLst/>
                <a:gdLst/>
                <a:ahLst/>
                <a:cxnLst/>
                <a:rect l="l" t="t" r="r" b="b"/>
                <a:pathLst>
                  <a:path w="1673" h="1550" extrusionOk="0">
                    <a:moveTo>
                      <a:pt x="1" y="1"/>
                    </a:moveTo>
                    <a:lnTo>
                      <a:pt x="1" y="434"/>
                    </a:lnTo>
                    <a:cubicBezTo>
                      <a:pt x="1" y="1051"/>
                      <a:pt x="500" y="1550"/>
                      <a:pt x="1116" y="1550"/>
                    </a:cubicBezTo>
                    <a:lnTo>
                      <a:pt x="1673" y="1550"/>
                    </a:lnTo>
                    <a:lnTo>
                      <a:pt x="1673" y="93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128"/>
              <p:cNvSpPr/>
              <p:nvPr/>
            </p:nvSpPr>
            <p:spPr>
              <a:xfrm>
                <a:off x="1656774" y="3502355"/>
                <a:ext cx="157662" cy="59708"/>
              </a:xfrm>
              <a:custGeom>
                <a:avLst/>
                <a:gdLst/>
                <a:ahLst/>
                <a:cxnLst/>
                <a:rect l="l" t="t" r="r" b="b"/>
                <a:pathLst>
                  <a:path w="6068" h="2298" extrusionOk="0">
                    <a:moveTo>
                      <a:pt x="312" y="1"/>
                    </a:moveTo>
                    <a:cubicBezTo>
                      <a:pt x="145" y="1"/>
                      <a:pt x="1" y="123"/>
                      <a:pt x="1" y="280"/>
                    </a:cubicBezTo>
                    <a:lnTo>
                      <a:pt x="1" y="1038"/>
                    </a:lnTo>
                    <a:lnTo>
                      <a:pt x="3034" y="2297"/>
                    </a:lnTo>
                    <a:lnTo>
                      <a:pt x="6067" y="1038"/>
                    </a:lnTo>
                    <a:lnTo>
                      <a:pt x="6067" y="280"/>
                    </a:lnTo>
                    <a:cubicBezTo>
                      <a:pt x="6067" y="123"/>
                      <a:pt x="5923" y="1"/>
                      <a:pt x="5756" y="1"/>
                    </a:cubicBezTo>
                    <a:cubicBezTo>
                      <a:pt x="5732" y="1"/>
                      <a:pt x="5708" y="3"/>
                      <a:pt x="5683" y="9"/>
                    </a:cubicBezTo>
                    <a:lnTo>
                      <a:pt x="3110" y="463"/>
                    </a:lnTo>
                    <a:cubicBezTo>
                      <a:pt x="3085" y="468"/>
                      <a:pt x="3059" y="471"/>
                      <a:pt x="3034" y="471"/>
                    </a:cubicBezTo>
                    <a:cubicBezTo>
                      <a:pt x="3008" y="471"/>
                      <a:pt x="2983" y="468"/>
                      <a:pt x="2958" y="463"/>
                    </a:cubicBezTo>
                    <a:lnTo>
                      <a:pt x="385" y="9"/>
                    </a:lnTo>
                    <a:cubicBezTo>
                      <a:pt x="360" y="3"/>
                      <a:pt x="336"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128"/>
              <p:cNvSpPr/>
              <p:nvPr/>
            </p:nvSpPr>
            <p:spPr>
              <a:xfrm>
                <a:off x="1792272" y="3502355"/>
                <a:ext cx="22163" cy="35336"/>
              </a:xfrm>
              <a:custGeom>
                <a:avLst/>
                <a:gdLst/>
                <a:ahLst/>
                <a:cxnLst/>
                <a:rect l="l" t="t" r="r" b="b"/>
                <a:pathLst>
                  <a:path w="853" h="1360" extrusionOk="0">
                    <a:moveTo>
                      <a:pt x="541" y="1"/>
                    </a:moveTo>
                    <a:cubicBezTo>
                      <a:pt x="517" y="1"/>
                      <a:pt x="493" y="3"/>
                      <a:pt x="468" y="9"/>
                    </a:cubicBezTo>
                    <a:lnTo>
                      <a:pt x="1" y="92"/>
                    </a:lnTo>
                    <a:cubicBezTo>
                      <a:pt x="50" y="142"/>
                      <a:pt x="82" y="207"/>
                      <a:pt x="82" y="280"/>
                    </a:cubicBezTo>
                    <a:lnTo>
                      <a:pt x="82" y="1359"/>
                    </a:lnTo>
                    <a:lnTo>
                      <a:pt x="852" y="1038"/>
                    </a:lnTo>
                    <a:lnTo>
                      <a:pt x="852" y="280"/>
                    </a:lnTo>
                    <a:cubicBezTo>
                      <a:pt x="852" y="123"/>
                      <a:pt x="708" y="1"/>
                      <a:pt x="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128"/>
              <p:cNvSpPr/>
              <p:nvPr/>
            </p:nvSpPr>
            <p:spPr>
              <a:xfrm>
                <a:off x="1648693" y="3529507"/>
                <a:ext cx="173823" cy="43261"/>
              </a:xfrm>
              <a:custGeom>
                <a:avLst/>
                <a:gdLst/>
                <a:ahLst/>
                <a:cxnLst/>
                <a:rect l="l" t="t" r="r" b="b"/>
                <a:pathLst>
                  <a:path w="6690" h="1665" extrusionOk="0">
                    <a:moveTo>
                      <a:pt x="312" y="1"/>
                    </a:moveTo>
                    <a:cubicBezTo>
                      <a:pt x="145" y="1"/>
                      <a:pt x="1" y="123"/>
                      <a:pt x="1" y="280"/>
                    </a:cubicBezTo>
                    <a:lnTo>
                      <a:pt x="1" y="1385"/>
                    </a:lnTo>
                    <a:cubicBezTo>
                      <a:pt x="1" y="1540"/>
                      <a:pt x="139" y="1665"/>
                      <a:pt x="312" y="1665"/>
                    </a:cubicBezTo>
                    <a:lnTo>
                      <a:pt x="6378" y="1665"/>
                    </a:lnTo>
                    <a:cubicBezTo>
                      <a:pt x="6551" y="1665"/>
                      <a:pt x="6689" y="1540"/>
                      <a:pt x="6689" y="1385"/>
                    </a:cubicBezTo>
                    <a:lnTo>
                      <a:pt x="6689" y="280"/>
                    </a:lnTo>
                    <a:cubicBezTo>
                      <a:pt x="6689" y="123"/>
                      <a:pt x="6545" y="1"/>
                      <a:pt x="6378" y="1"/>
                    </a:cubicBezTo>
                    <a:cubicBezTo>
                      <a:pt x="6354" y="1"/>
                      <a:pt x="6330" y="3"/>
                      <a:pt x="6305" y="9"/>
                    </a:cubicBezTo>
                    <a:lnTo>
                      <a:pt x="3421" y="534"/>
                    </a:lnTo>
                    <a:cubicBezTo>
                      <a:pt x="3396" y="539"/>
                      <a:pt x="3370" y="542"/>
                      <a:pt x="3345" y="542"/>
                    </a:cubicBezTo>
                    <a:cubicBezTo>
                      <a:pt x="3319" y="542"/>
                      <a:pt x="3294" y="539"/>
                      <a:pt x="3269" y="534"/>
                    </a:cubicBezTo>
                    <a:lnTo>
                      <a:pt x="385" y="9"/>
                    </a:lnTo>
                    <a:cubicBezTo>
                      <a:pt x="360" y="3"/>
                      <a:pt x="336" y="1"/>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128"/>
              <p:cNvSpPr/>
              <p:nvPr/>
            </p:nvSpPr>
            <p:spPr>
              <a:xfrm>
                <a:off x="1794377" y="3529507"/>
                <a:ext cx="28139" cy="43261"/>
              </a:xfrm>
              <a:custGeom>
                <a:avLst/>
                <a:gdLst/>
                <a:ahLst/>
                <a:cxnLst/>
                <a:rect l="l" t="t" r="r" b="b"/>
                <a:pathLst>
                  <a:path w="1083" h="1665" extrusionOk="0">
                    <a:moveTo>
                      <a:pt x="771" y="1"/>
                    </a:moveTo>
                    <a:cubicBezTo>
                      <a:pt x="747" y="1"/>
                      <a:pt x="723" y="3"/>
                      <a:pt x="698" y="9"/>
                    </a:cubicBezTo>
                    <a:lnTo>
                      <a:pt x="233" y="95"/>
                    </a:lnTo>
                    <a:cubicBezTo>
                      <a:pt x="280" y="144"/>
                      <a:pt x="311" y="207"/>
                      <a:pt x="311" y="280"/>
                    </a:cubicBezTo>
                    <a:lnTo>
                      <a:pt x="311" y="1385"/>
                    </a:lnTo>
                    <a:cubicBezTo>
                      <a:pt x="311" y="1540"/>
                      <a:pt x="173" y="1665"/>
                      <a:pt x="1" y="1665"/>
                    </a:cubicBezTo>
                    <a:lnTo>
                      <a:pt x="771" y="1665"/>
                    </a:lnTo>
                    <a:cubicBezTo>
                      <a:pt x="944" y="1665"/>
                      <a:pt x="1082" y="1540"/>
                      <a:pt x="1082" y="1385"/>
                    </a:cubicBezTo>
                    <a:lnTo>
                      <a:pt x="1082" y="280"/>
                    </a:lnTo>
                    <a:cubicBezTo>
                      <a:pt x="1082" y="123"/>
                      <a:pt x="938" y="1"/>
                      <a:pt x="7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128"/>
              <p:cNvSpPr/>
              <p:nvPr/>
            </p:nvSpPr>
            <p:spPr>
              <a:xfrm>
                <a:off x="1729005" y="3513554"/>
                <a:ext cx="13199" cy="48509"/>
              </a:xfrm>
              <a:custGeom>
                <a:avLst/>
                <a:gdLst/>
                <a:ahLst/>
                <a:cxnLst/>
                <a:rect l="l" t="t" r="r" b="b"/>
                <a:pathLst>
                  <a:path w="508" h="1867" extrusionOk="0">
                    <a:moveTo>
                      <a:pt x="1" y="1"/>
                    </a:moveTo>
                    <a:lnTo>
                      <a:pt x="1" y="1762"/>
                    </a:lnTo>
                    <a:lnTo>
                      <a:pt x="254" y="1866"/>
                    </a:lnTo>
                    <a:lnTo>
                      <a:pt x="507" y="1762"/>
                    </a:lnTo>
                    <a:lnTo>
                      <a:pt x="507" y="1"/>
                    </a:lnTo>
                    <a:lnTo>
                      <a:pt x="330" y="32"/>
                    </a:lnTo>
                    <a:cubicBezTo>
                      <a:pt x="305" y="37"/>
                      <a:pt x="279" y="40"/>
                      <a:pt x="254" y="40"/>
                    </a:cubicBezTo>
                    <a:cubicBezTo>
                      <a:pt x="228" y="40"/>
                      <a:pt x="203" y="37"/>
                      <a:pt x="178" y="32"/>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128"/>
              <p:cNvSpPr/>
              <p:nvPr/>
            </p:nvSpPr>
            <p:spPr>
              <a:xfrm>
                <a:off x="1729005" y="3542550"/>
                <a:ext cx="13199" cy="30218"/>
              </a:xfrm>
              <a:custGeom>
                <a:avLst/>
                <a:gdLst/>
                <a:ahLst/>
                <a:cxnLst/>
                <a:rect l="l" t="t" r="r" b="b"/>
                <a:pathLst>
                  <a:path w="508" h="1163" extrusionOk="0">
                    <a:moveTo>
                      <a:pt x="1" y="0"/>
                    </a:moveTo>
                    <a:lnTo>
                      <a:pt x="1" y="1163"/>
                    </a:lnTo>
                    <a:lnTo>
                      <a:pt x="507" y="1163"/>
                    </a:lnTo>
                    <a:lnTo>
                      <a:pt x="507" y="0"/>
                    </a:lnTo>
                    <a:lnTo>
                      <a:pt x="330" y="32"/>
                    </a:lnTo>
                    <a:cubicBezTo>
                      <a:pt x="305" y="37"/>
                      <a:pt x="279" y="40"/>
                      <a:pt x="254" y="40"/>
                    </a:cubicBezTo>
                    <a:cubicBezTo>
                      <a:pt x="228" y="40"/>
                      <a:pt x="203" y="37"/>
                      <a:pt x="178" y="3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128"/>
              <p:cNvSpPr/>
              <p:nvPr/>
            </p:nvSpPr>
            <p:spPr>
              <a:xfrm>
                <a:off x="1989739" y="3261913"/>
                <a:ext cx="13121" cy="129003"/>
              </a:xfrm>
              <a:custGeom>
                <a:avLst/>
                <a:gdLst/>
                <a:ahLst/>
                <a:cxnLst/>
                <a:rect l="l" t="t" r="r" b="b"/>
                <a:pathLst>
                  <a:path w="505" h="4965" extrusionOk="0">
                    <a:moveTo>
                      <a:pt x="252" y="1"/>
                    </a:moveTo>
                    <a:cubicBezTo>
                      <a:pt x="113" y="1"/>
                      <a:pt x="1" y="116"/>
                      <a:pt x="1" y="254"/>
                    </a:cubicBezTo>
                    <a:lnTo>
                      <a:pt x="1" y="4714"/>
                    </a:lnTo>
                    <a:cubicBezTo>
                      <a:pt x="1" y="4852"/>
                      <a:pt x="113" y="4965"/>
                      <a:pt x="252" y="4965"/>
                    </a:cubicBezTo>
                    <a:cubicBezTo>
                      <a:pt x="390" y="4965"/>
                      <a:pt x="505" y="4852"/>
                      <a:pt x="505" y="4714"/>
                    </a:cubicBezTo>
                    <a:lnTo>
                      <a:pt x="505" y="254"/>
                    </a:lnTo>
                    <a:cubicBezTo>
                      <a:pt x="505" y="116"/>
                      <a:pt x="390"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128"/>
              <p:cNvSpPr/>
              <p:nvPr/>
            </p:nvSpPr>
            <p:spPr>
              <a:xfrm>
                <a:off x="1981815" y="3495444"/>
                <a:ext cx="43469" cy="38844"/>
              </a:xfrm>
              <a:custGeom>
                <a:avLst/>
                <a:gdLst/>
                <a:ahLst/>
                <a:cxnLst/>
                <a:rect l="l" t="t" r="r" b="b"/>
                <a:pathLst>
                  <a:path w="1673" h="1495" extrusionOk="0">
                    <a:moveTo>
                      <a:pt x="0" y="0"/>
                    </a:moveTo>
                    <a:lnTo>
                      <a:pt x="0" y="1495"/>
                    </a:lnTo>
                    <a:lnTo>
                      <a:pt x="1672" y="1495"/>
                    </a:lnTo>
                    <a:lnTo>
                      <a:pt x="1672"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128"/>
              <p:cNvSpPr/>
              <p:nvPr/>
            </p:nvSpPr>
            <p:spPr>
              <a:xfrm>
                <a:off x="1960067" y="3439842"/>
                <a:ext cx="54355" cy="60383"/>
              </a:xfrm>
              <a:custGeom>
                <a:avLst/>
                <a:gdLst/>
                <a:ahLst/>
                <a:cxnLst/>
                <a:rect l="l" t="t" r="r" b="b"/>
                <a:pathLst>
                  <a:path w="2092" h="2324" extrusionOk="0">
                    <a:moveTo>
                      <a:pt x="1" y="0"/>
                    </a:moveTo>
                    <a:lnTo>
                      <a:pt x="1" y="1487"/>
                    </a:lnTo>
                    <a:cubicBezTo>
                      <a:pt x="1" y="1949"/>
                      <a:pt x="375" y="2323"/>
                      <a:pt x="837" y="2323"/>
                    </a:cubicBezTo>
                    <a:lnTo>
                      <a:pt x="1689" y="2323"/>
                    </a:lnTo>
                    <a:lnTo>
                      <a:pt x="2091"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128"/>
              <p:cNvSpPr/>
              <p:nvPr/>
            </p:nvSpPr>
            <p:spPr>
              <a:xfrm>
                <a:off x="1952818" y="3384369"/>
                <a:ext cx="39727" cy="72465"/>
              </a:xfrm>
              <a:custGeom>
                <a:avLst/>
                <a:gdLst/>
                <a:ahLst/>
                <a:cxnLst/>
                <a:rect l="l" t="t" r="r" b="b"/>
                <a:pathLst>
                  <a:path w="1529" h="2789" extrusionOk="0">
                    <a:moveTo>
                      <a:pt x="836" y="1"/>
                    </a:moveTo>
                    <a:cubicBezTo>
                      <a:pt x="374" y="1"/>
                      <a:pt x="0" y="375"/>
                      <a:pt x="0" y="837"/>
                    </a:cubicBezTo>
                    <a:lnTo>
                      <a:pt x="0" y="1953"/>
                    </a:lnTo>
                    <a:cubicBezTo>
                      <a:pt x="0" y="2412"/>
                      <a:pt x="374" y="2789"/>
                      <a:pt x="836" y="2789"/>
                    </a:cubicBezTo>
                    <a:cubicBezTo>
                      <a:pt x="936" y="2789"/>
                      <a:pt x="1030" y="2770"/>
                      <a:pt x="1119" y="2739"/>
                    </a:cubicBezTo>
                    <a:lnTo>
                      <a:pt x="1529" y="2710"/>
                    </a:lnTo>
                    <a:lnTo>
                      <a:pt x="1529" y="142"/>
                    </a:lnTo>
                    <a:lnTo>
                      <a:pt x="1302" y="142"/>
                    </a:lnTo>
                    <a:cubicBezTo>
                      <a:pt x="1168" y="53"/>
                      <a:pt x="1009" y="1"/>
                      <a:pt x="836"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128"/>
              <p:cNvSpPr/>
              <p:nvPr/>
            </p:nvSpPr>
            <p:spPr>
              <a:xfrm>
                <a:off x="1981659" y="3384369"/>
                <a:ext cx="72543" cy="115908"/>
              </a:xfrm>
              <a:custGeom>
                <a:avLst/>
                <a:gdLst/>
                <a:ahLst/>
                <a:cxnLst/>
                <a:rect l="l" t="t" r="r" b="b"/>
                <a:pathLst>
                  <a:path w="2792" h="4461" extrusionOk="0">
                    <a:moveTo>
                      <a:pt x="578" y="1"/>
                    </a:moveTo>
                    <a:cubicBezTo>
                      <a:pt x="278" y="1"/>
                      <a:pt x="11" y="247"/>
                      <a:pt x="6" y="547"/>
                    </a:cubicBezTo>
                    <a:cubicBezTo>
                      <a:pt x="1" y="795"/>
                      <a:pt x="158" y="1007"/>
                      <a:pt x="377" y="1083"/>
                    </a:cubicBezTo>
                    <a:cubicBezTo>
                      <a:pt x="408" y="1096"/>
                      <a:pt x="406" y="1137"/>
                      <a:pt x="377" y="1148"/>
                    </a:cubicBezTo>
                    <a:cubicBezTo>
                      <a:pt x="160" y="1224"/>
                      <a:pt x="6" y="1430"/>
                      <a:pt x="6" y="1673"/>
                    </a:cubicBezTo>
                    <a:cubicBezTo>
                      <a:pt x="6" y="1916"/>
                      <a:pt x="160" y="2122"/>
                      <a:pt x="377" y="2198"/>
                    </a:cubicBezTo>
                    <a:cubicBezTo>
                      <a:pt x="406" y="2209"/>
                      <a:pt x="408" y="2250"/>
                      <a:pt x="377" y="2261"/>
                    </a:cubicBezTo>
                    <a:cubicBezTo>
                      <a:pt x="158" y="2339"/>
                      <a:pt x="1" y="2551"/>
                      <a:pt x="6" y="2796"/>
                    </a:cubicBezTo>
                    <a:cubicBezTo>
                      <a:pt x="11" y="3105"/>
                      <a:pt x="273" y="3345"/>
                      <a:pt x="578" y="3345"/>
                    </a:cubicBezTo>
                    <a:lnTo>
                      <a:pt x="581" y="3345"/>
                    </a:lnTo>
                    <a:cubicBezTo>
                      <a:pt x="596" y="3345"/>
                      <a:pt x="612" y="3358"/>
                      <a:pt x="612" y="3376"/>
                    </a:cubicBezTo>
                    <a:cubicBezTo>
                      <a:pt x="612" y="3387"/>
                      <a:pt x="604" y="3397"/>
                      <a:pt x="594" y="3403"/>
                    </a:cubicBezTo>
                    <a:cubicBezTo>
                      <a:pt x="401" y="3499"/>
                      <a:pt x="273" y="3700"/>
                      <a:pt x="286" y="3933"/>
                    </a:cubicBezTo>
                    <a:cubicBezTo>
                      <a:pt x="301" y="4231"/>
                      <a:pt x="557" y="4461"/>
                      <a:pt x="855" y="4461"/>
                    </a:cubicBezTo>
                    <a:lnTo>
                      <a:pt x="1678" y="4461"/>
                    </a:lnTo>
                    <a:cubicBezTo>
                      <a:pt x="2292" y="4461"/>
                      <a:pt x="2791" y="3962"/>
                      <a:pt x="2791" y="3345"/>
                    </a:cubicBezTo>
                    <a:lnTo>
                      <a:pt x="2791" y="1117"/>
                    </a:lnTo>
                    <a:cubicBezTo>
                      <a:pt x="2791" y="500"/>
                      <a:pt x="2292" y="1"/>
                      <a:pt x="1678"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128"/>
              <p:cNvSpPr/>
              <p:nvPr/>
            </p:nvSpPr>
            <p:spPr>
              <a:xfrm>
                <a:off x="1981659" y="3384369"/>
                <a:ext cx="72543" cy="115908"/>
              </a:xfrm>
              <a:custGeom>
                <a:avLst/>
                <a:gdLst/>
                <a:ahLst/>
                <a:cxnLst/>
                <a:rect l="l" t="t" r="r" b="b"/>
                <a:pathLst>
                  <a:path w="2792" h="4461" extrusionOk="0">
                    <a:moveTo>
                      <a:pt x="578" y="1"/>
                    </a:moveTo>
                    <a:cubicBezTo>
                      <a:pt x="278" y="1"/>
                      <a:pt x="11" y="247"/>
                      <a:pt x="6" y="547"/>
                    </a:cubicBezTo>
                    <a:cubicBezTo>
                      <a:pt x="1" y="795"/>
                      <a:pt x="158" y="1007"/>
                      <a:pt x="377" y="1083"/>
                    </a:cubicBezTo>
                    <a:cubicBezTo>
                      <a:pt x="408" y="1096"/>
                      <a:pt x="406" y="1137"/>
                      <a:pt x="377" y="1148"/>
                    </a:cubicBezTo>
                    <a:cubicBezTo>
                      <a:pt x="160" y="1224"/>
                      <a:pt x="6" y="1430"/>
                      <a:pt x="6" y="1673"/>
                    </a:cubicBezTo>
                    <a:cubicBezTo>
                      <a:pt x="6" y="1916"/>
                      <a:pt x="160" y="2122"/>
                      <a:pt x="377" y="2198"/>
                    </a:cubicBezTo>
                    <a:cubicBezTo>
                      <a:pt x="406" y="2209"/>
                      <a:pt x="408" y="2250"/>
                      <a:pt x="377" y="2261"/>
                    </a:cubicBezTo>
                    <a:cubicBezTo>
                      <a:pt x="158" y="2339"/>
                      <a:pt x="1" y="2551"/>
                      <a:pt x="6" y="2796"/>
                    </a:cubicBezTo>
                    <a:cubicBezTo>
                      <a:pt x="11" y="3105"/>
                      <a:pt x="273" y="3345"/>
                      <a:pt x="578" y="3345"/>
                    </a:cubicBezTo>
                    <a:lnTo>
                      <a:pt x="581" y="3345"/>
                    </a:lnTo>
                    <a:cubicBezTo>
                      <a:pt x="596" y="3345"/>
                      <a:pt x="612" y="3358"/>
                      <a:pt x="612" y="3376"/>
                    </a:cubicBezTo>
                    <a:cubicBezTo>
                      <a:pt x="612" y="3387"/>
                      <a:pt x="604" y="3397"/>
                      <a:pt x="594" y="3403"/>
                    </a:cubicBezTo>
                    <a:cubicBezTo>
                      <a:pt x="401" y="3499"/>
                      <a:pt x="273" y="3700"/>
                      <a:pt x="286" y="3933"/>
                    </a:cubicBezTo>
                    <a:cubicBezTo>
                      <a:pt x="301" y="4231"/>
                      <a:pt x="557" y="4461"/>
                      <a:pt x="855" y="4461"/>
                    </a:cubicBezTo>
                    <a:lnTo>
                      <a:pt x="1678" y="4461"/>
                    </a:lnTo>
                    <a:cubicBezTo>
                      <a:pt x="2292" y="4461"/>
                      <a:pt x="2791" y="3962"/>
                      <a:pt x="2791" y="3345"/>
                    </a:cubicBezTo>
                    <a:lnTo>
                      <a:pt x="2791" y="1117"/>
                    </a:lnTo>
                    <a:cubicBezTo>
                      <a:pt x="2791" y="500"/>
                      <a:pt x="2292" y="1"/>
                      <a:pt x="1678"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128"/>
              <p:cNvSpPr/>
              <p:nvPr/>
            </p:nvSpPr>
            <p:spPr>
              <a:xfrm>
                <a:off x="2005147" y="3384369"/>
                <a:ext cx="49055" cy="115908"/>
              </a:xfrm>
              <a:custGeom>
                <a:avLst/>
                <a:gdLst/>
                <a:ahLst/>
                <a:cxnLst/>
                <a:rect l="l" t="t" r="r" b="b"/>
                <a:pathLst>
                  <a:path w="1888" h="4461" extrusionOk="0">
                    <a:moveTo>
                      <a:pt x="1" y="1"/>
                    </a:moveTo>
                    <a:cubicBezTo>
                      <a:pt x="615" y="1"/>
                      <a:pt x="1114" y="500"/>
                      <a:pt x="1114" y="1117"/>
                    </a:cubicBezTo>
                    <a:lnTo>
                      <a:pt x="1114" y="3345"/>
                    </a:lnTo>
                    <a:cubicBezTo>
                      <a:pt x="1114" y="3962"/>
                      <a:pt x="615" y="4461"/>
                      <a:pt x="1" y="4461"/>
                    </a:cubicBezTo>
                    <a:lnTo>
                      <a:pt x="774" y="4461"/>
                    </a:lnTo>
                    <a:cubicBezTo>
                      <a:pt x="1388" y="4461"/>
                      <a:pt x="1887" y="3962"/>
                      <a:pt x="1887" y="3345"/>
                    </a:cubicBezTo>
                    <a:lnTo>
                      <a:pt x="1887" y="1117"/>
                    </a:lnTo>
                    <a:cubicBezTo>
                      <a:pt x="1887" y="500"/>
                      <a:pt x="1388" y="1"/>
                      <a:pt x="77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128"/>
              <p:cNvSpPr/>
              <p:nvPr/>
            </p:nvSpPr>
            <p:spPr>
              <a:xfrm>
                <a:off x="1984179" y="3406792"/>
                <a:ext cx="40403" cy="13121"/>
              </a:xfrm>
              <a:custGeom>
                <a:avLst/>
                <a:gdLst/>
                <a:ahLst/>
                <a:cxnLst/>
                <a:rect l="l" t="t" r="r" b="b"/>
                <a:pathLst>
                  <a:path w="1555" h="505" extrusionOk="0">
                    <a:moveTo>
                      <a:pt x="0" y="0"/>
                    </a:moveTo>
                    <a:cubicBezTo>
                      <a:pt x="66" y="102"/>
                      <a:pt x="165" y="180"/>
                      <a:pt x="280" y="220"/>
                    </a:cubicBezTo>
                    <a:cubicBezTo>
                      <a:pt x="311" y="233"/>
                      <a:pt x="309" y="274"/>
                      <a:pt x="280" y="285"/>
                    </a:cubicBezTo>
                    <a:cubicBezTo>
                      <a:pt x="162" y="324"/>
                      <a:pt x="66" y="402"/>
                      <a:pt x="0" y="504"/>
                    </a:cubicBezTo>
                    <a:lnTo>
                      <a:pt x="1302" y="504"/>
                    </a:lnTo>
                    <a:cubicBezTo>
                      <a:pt x="1440" y="504"/>
                      <a:pt x="1555" y="392"/>
                      <a:pt x="1555" y="254"/>
                    </a:cubicBezTo>
                    <a:cubicBezTo>
                      <a:pt x="1555" y="112"/>
                      <a:pt x="1440" y="0"/>
                      <a:pt x="130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128"/>
              <p:cNvSpPr/>
              <p:nvPr/>
            </p:nvSpPr>
            <p:spPr>
              <a:xfrm>
                <a:off x="1984179" y="3435762"/>
                <a:ext cx="40403" cy="13121"/>
              </a:xfrm>
              <a:custGeom>
                <a:avLst/>
                <a:gdLst/>
                <a:ahLst/>
                <a:cxnLst/>
                <a:rect l="l" t="t" r="r" b="b"/>
                <a:pathLst>
                  <a:path w="1555" h="505" extrusionOk="0">
                    <a:moveTo>
                      <a:pt x="0" y="1"/>
                    </a:moveTo>
                    <a:cubicBezTo>
                      <a:pt x="66" y="100"/>
                      <a:pt x="162" y="178"/>
                      <a:pt x="280" y="220"/>
                    </a:cubicBezTo>
                    <a:cubicBezTo>
                      <a:pt x="309" y="231"/>
                      <a:pt x="311" y="272"/>
                      <a:pt x="280" y="283"/>
                    </a:cubicBezTo>
                    <a:cubicBezTo>
                      <a:pt x="165" y="325"/>
                      <a:pt x="66" y="403"/>
                      <a:pt x="0" y="505"/>
                    </a:cubicBezTo>
                    <a:lnTo>
                      <a:pt x="1302" y="505"/>
                    </a:lnTo>
                    <a:cubicBezTo>
                      <a:pt x="1440" y="505"/>
                      <a:pt x="1555" y="393"/>
                      <a:pt x="1555" y="251"/>
                    </a:cubicBezTo>
                    <a:cubicBezTo>
                      <a:pt x="1555" y="113"/>
                      <a:pt x="1440" y="1"/>
                      <a:pt x="1302"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128"/>
              <p:cNvSpPr/>
              <p:nvPr/>
            </p:nvSpPr>
            <p:spPr>
              <a:xfrm>
                <a:off x="1984257" y="3464681"/>
                <a:ext cx="40325" cy="13199"/>
              </a:xfrm>
              <a:custGeom>
                <a:avLst/>
                <a:gdLst/>
                <a:ahLst/>
                <a:cxnLst/>
                <a:rect l="l" t="t" r="r" b="b"/>
                <a:pathLst>
                  <a:path w="1552" h="508" extrusionOk="0">
                    <a:moveTo>
                      <a:pt x="0" y="1"/>
                    </a:moveTo>
                    <a:cubicBezTo>
                      <a:pt x="105" y="155"/>
                      <a:pt x="282" y="254"/>
                      <a:pt x="478" y="254"/>
                    </a:cubicBezTo>
                    <a:lnTo>
                      <a:pt x="481" y="254"/>
                    </a:lnTo>
                    <a:cubicBezTo>
                      <a:pt x="496" y="254"/>
                      <a:pt x="512" y="267"/>
                      <a:pt x="512" y="285"/>
                    </a:cubicBezTo>
                    <a:cubicBezTo>
                      <a:pt x="512" y="296"/>
                      <a:pt x="504" y="306"/>
                      <a:pt x="494" y="312"/>
                    </a:cubicBezTo>
                    <a:cubicBezTo>
                      <a:pt x="405" y="356"/>
                      <a:pt x="329" y="424"/>
                      <a:pt x="274" y="508"/>
                    </a:cubicBezTo>
                    <a:lnTo>
                      <a:pt x="1299" y="508"/>
                    </a:lnTo>
                    <a:cubicBezTo>
                      <a:pt x="1437" y="508"/>
                      <a:pt x="1552" y="393"/>
                      <a:pt x="1552" y="254"/>
                    </a:cubicBezTo>
                    <a:cubicBezTo>
                      <a:pt x="1552" y="116"/>
                      <a:pt x="1437" y="1"/>
                      <a:pt x="129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128"/>
              <p:cNvSpPr/>
              <p:nvPr/>
            </p:nvSpPr>
            <p:spPr>
              <a:xfrm>
                <a:off x="1952818" y="3529299"/>
                <a:ext cx="101384" cy="43339"/>
              </a:xfrm>
              <a:custGeom>
                <a:avLst/>
                <a:gdLst/>
                <a:ahLst/>
                <a:cxnLst/>
                <a:rect l="l" t="t" r="r" b="b"/>
                <a:pathLst>
                  <a:path w="3902" h="1668" extrusionOk="0">
                    <a:moveTo>
                      <a:pt x="262" y="1"/>
                    </a:moveTo>
                    <a:cubicBezTo>
                      <a:pt x="118" y="1"/>
                      <a:pt x="0" y="118"/>
                      <a:pt x="0" y="262"/>
                    </a:cubicBezTo>
                    <a:lnTo>
                      <a:pt x="0" y="1145"/>
                    </a:lnTo>
                    <a:cubicBezTo>
                      <a:pt x="0" y="1435"/>
                      <a:pt x="233" y="1668"/>
                      <a:pt x="523" y="1668"/>
                    </a:cubicBezTo>
                    <a:lnTo>
                      <a:pt x="3379" y="1668"/>
                    </a:lnTo>
                    <a:cubicBezTo>
                      <a:pt x="3669" y="1668"/>
                      <a:pt x="3901" y="1435"/>
                      <a:pt x="3901" y="1145"/>
                    </a:cubicBezTo>
                    <a:lnTo>
                      <a:pt x="3901" y="262"/>
                    </a:lnTo>
                    <a:cubicBezTo>
                      <a:pt x="3901" y="118"/>
                      <a:pt x="3786" y="1"/>
                      <a:pt x="3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128"/>
              <p:cNvSpPr/>
              <p:nvPr/>
            </p:nvSpPr>
            <p:spPr>
              <a:xfrm>
                <a:off x="2020087" y="3529299"/>
                <a:ext cx="34115" cy="43339"/>
              </a:xfrm>
              <a:custGeom>
                <a:avLst/>
                <a:gdLst/>
                <a:ahLst/>
                <a:cxnLst/>
                <a:rect l="l" t="t" r="r" b="b"/>
                <a:pathLst>
                  <a:path w="1313" h="1668" extrusionOk="0">
                    <a:moveTo>
                      <a:pt x="270" y="1"/>
                    </a:moveTo>
                    <a:cubicBezTo>
                      <a:pt x="419" y="1"/>
                      <a:pt x="539" y="121"/>
                      <a:pt x="539" y="270"/>
                    </a:cubicBezTo>
                    <a:lnTo>
                      <a:pt x="539" y="1130"/>
                    </a:lnTo>
                    <a:cubicBezTo>
                      <a:pt x="539" y="1427"/>
                      <a:pt x="298" y="1668"/>
                      <a:pt x="1" y="1668"/>
                    </a:cubicBezTo>
                    <a:lnTo>
                      <a:pt x="774" y="1668"/>
                    </a:lnTo>
                    <a:cubicBezTo>
                      <a:pt x="1072" y="1668"/>
                      <a:pt x="1312" y="1427"/>
                      <a:pt x="1312" y="1130"/>
                    </a:cubicBezTo>
                    <a:lnTo>
                      <a:pt x="1312" y="270"/>
                    </a:lnTo>
                    <a:cubicBezTo>
                      <a:pt x="1312" y="121"/>
                      <a:pt x="1192"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44" name="Google Shape;11244;p128"/>
          <p:cNvGrpSpPr/>
          <p:nvPr/>
        </p:nvGrpSpPr>
        <p:grpSpPr>
          <a:xfrm>
            <a:off x="2406473" y="3138315"/>
            <a:ext cx="437259" cy="434453"/>
            <a:chOff x="2406473" y="3138315"/>
            <a:chExt cx="437259" cy="434453"/>
          </a:xfrm>
        </p:grpSpPr>
        <p:sp>
          <p:nvSpPr>
            <p:cNvPr id="11245" name="Google Shape;11245;p128"/>
            <p:cNvSpPr/>
            <p:nvPr/>
          </p:nvSpPr>
          <p:spPr>
            <a:xfrm>
              <a:off x="2436820" y="3336587"/>
              <a:ext cx="376564" cy="184606"/>
            </a:xfrm>
            <a:custGeom>
              <a:avLst/>
              <a:gdLst/>
              <a:ahLst/>
              <a:cxnLst/>
              <a:rect l="l" t="t" r="r" b="b"/>
              <a:pathLst>
                <a:path w="14493" h="7105" extrusionOk="0">
                  <a:moveTo>
                    <a:pt x="1" y="1"/>
                  </a:moveTo>
                  <a:lnTo>
                    <a:pt x="1" y="7104"/>
                  </a:lnTo>
                  <a:lnTo>
                    <a:pt x="14493" y="7104"/>
                  </a:lnTo>
                  <a:lnTo>
                    <a:pt x="144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128"/>
            <p:cNvSpPr/>
            <p:nvPr/>
          </p:nvSpPr>
          <p:spPr>
            <a:xfrm>
              <a:off x="2793274" y="3336587"/>
              <a:ext cx="20110" cy="184606"/>
            </a:xfrm>
            <a:custGeom>
              <a:avLst/>
              <a:gdLst/>
              <a:ahLst/>
              <a:cxnLst/>
              <a:rect l="l" t="t" r="r" b="b"/>
              <a:pathLst>
                <a:path w="774" h="7105" extrusionOk="0">
                  <a:moveTo>
                    <a:pt x="1" y="1"/>
                  </a:moveTo>
                  <a:lnTo>
                    <a:pt x="1" y="7104"/>
                  </a:lnTo>
                  <a:lnTo>
                    <a:pt x="774" y="7104"/>
                  </a:lnTo>
                  <a:lnTo>
                    <a:pt x="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128"/>
            <p:cNvSpPr/>
            <p:nvPr/>
          </p:nvSpPr>
          <p:spPr>
            <a:xfrm>
              <a:off x="2422374" y="3514853"/>
              <a:ext cx="405483" cy="32608"/>
            </a:xfrm>
            <a:custGeom>
              <a:avLst/>
              <a:gdLst/>
              <a:ahLst/>
              <a:cxnLst/>
              <a:rect l="l" t="t" r="r" b="b"/>
              <a:pathLst>
                <a:path w="15606" h="1255" extrusionOk="0">
                  <a:moveTo>
                    <a:pt x="269" y="0"/>
                  </a:moveTo>
                  <a:cubicBezTo>
                    <a:pt x="120" y="0"/>
                    <a:pt x="0" y="121"/>
                    <a:pt x="0" y="269"/>
                  </a:cubicBezTo>
                  <a:lnTo>
                    <a:pt x="0" y="1254"/>
                  </a:lnTo>
                  <a:lnTo>
                    <a:pt x="15605" y="1254"/>
                  </a:lnTo>
                  <a:lnTo>
                    <a:pt x="15605" y="269"/>
                  </a:lnTo>
                  <a:cubicBezTo>
                    <a:pt x="15605" y="121"/>
                    <a:pt x="15485" y="0"/>
                    <a:pt x="15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128"/>
            <p:cNvSpPr/>
            <p:nvPr/>
          </p:nvSpPr>
          <p:spPr>
            <a:xfrm>
              <a:off x="2800809" y="3514853"/>
              <a:ext cx="27048" cy="32608"/>
            </a:xfrm>
            <a:custGeom>
              <a:avLst/>
              <a:gdLst/>
              <a:ahLst/>
              <a:cxnLst/>
              <a:rect l="l" t="t" r="r" b="b"/>
              <a:pathLst>
                <a:path w="1041" h="1255" extrusionOk="0">
                  <a:moveTo>
                    <a:pt x="1" y="0"/>
                  </a:moveTo>
                  <a:cubicBezTo>
                    <a:pt x="149" y="0"/>
                    <a:pt x="270" y="121"/>
                    <a:pt x="270" y="269"/>
                  </a:cubicBezTo>
                  <a:lnTo>
                    <a:pt x="270" y="1254"/>
                  </a:lnTo>
                  <a:lnTo>
                    <a:pt x="1040" y="1254"/>
                  </a:lnTo>
                  <a:lnTo>
                    <a:pt x="1040" y="269"/>
                  </a:lnTo>
                  <a:cubicBezTo>
                    <a:pt x="1040" y="121"/>
                    <a:pt x="920" y="0"/>
                    <a:pt x="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p128"/>
            <p:cNvSpPr/>
            <p:nvPr/>
          </p:nvSpPr>
          <p:spPr>
            <a:xfrm>
              <a:off x="2625064" y="3152761"/>
              <a:ext cx="103826" cy="57993"/>
            </a:xfrm>
            <a:custGeom>
              <a:avLst/>
              <a:gdLst/>
              <a:ahLst/>
              <a:cxnLst/>
              <a:rect l="l" t="t" r="r" b="b"/>
              <a:pathLst>
                <a:path w="3996" h="2232" extrusionOk="0">
                  <a:moveTo>
                    <a:pt x="560" y="1"/>
                  </a:moveTo>
                  <a:lnTo>
                    <a:pt x="0" y="1116"/>
                  </a:lnTo>
                  <a:lnTo>
                    <a:pt x="560" y="2232"/>
                  </a:lnTo>
                  <a:lnTo>
                    <a:pt x="3624" y="2232"/>
                  </a:lnTo>
                  <a:cubicBezTo>
                    <a:pt x="3872" y="2232"/>
                    <a:pt x="3995" y="1931"/>
                    <a:pt x="3820" y="1756"/>
                  </a:cubicBezTo>
                  <a:lnTo>
                    <a:pt x="3379" y="1312"/>
                  </a:lnTo>
                  <a:cubicBezTo>
                    <a:pt x="3269" y="1205"/>
                    <a:pt x="3269" y="1027"/>
                    <a:pt x="3379" y="920"/>
                  </a:cubicBezTo>
                  <a:lnTo>
                    <a:pt x="3820" y="479"/>
                  </a:lnTo>
                  <a:cubicBezTo>
                    <a:pt x="3995" y="301"/>
                    <a:pt x="3872" y="1"/>
                    <a:pt x="3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p128"/>
            <p:cNvSpPr/>
            <p:nvPr/>
          </p:nvSpPr>
          <p:spPr>
            <a:xfrm>
              <a:off x="2689890" y="3152761"/>
              <a:ext cx="39000" cy="57993"/>
            </a:xfrm>
            <a:custGeom>
              <a:avLst/>
              <a:gdLst/>
              <a:ahLst/>
              <a:cxnLst/>
              <a:rect l="l" t="t" r="r" b="b"/>
              <a:pathLst>
                <a:path w="1501" h="2232" extrusionOk="0">
                  <a:moveTo>
                    <a:pt x="356" y="1"/>
                  </a:moveTo>
                  <a:cubicBezTo>
                    <a:pt x="604" y="1"/>
                    <a:pt x="727" y="301"/>
                    <a:pt x="552" y="479"/>
                  </a:cubicBezTo>
                  <a:lnTo>
                    <a:pt x="110" y="920"/>
                  </a:lnTo>
                  <a:cubicBezTo>
                    <a:pt x="1" y="1027"/>
                    <a:pt x="1" y="1205"/>
                    <a:pt x="110" y="1312"/>
                  </a:cubicBezTo>
                  <a:lnTo>
                    <a:pt x="552" y="1756"/>
                  </a:lnTo>
                  <a:cubicBezTo>
                    <a:pt x="727" y="1931"/>
                    <a:pt x="604" y="2232"/>
                    <a:pt x="356" y="2232"/>
                  </a:cubicBezTo>
                  <a:lnTo>
                    <a:pt x="1129" y="2232"/>
                  </a:lnTo>
                  <a:cubicBezTo>
                    <a:pt x="1377" y="2232"/>
                    <a:pt x="1500" y="1931"/>
                    <a:pt x="1325" y="1756"/>
                  </a:cubicBezTo>
                  <a:lnTo>
                    <a:pt x="884" y="1312"/>
                  </a:lnTo>
                  <a:cubicBezTo>
                    <a:pt x="774" y="1205"/>
                    <a:pt x="774" y="1027"/>
                    <a:pt x="884" y="920"/>
                  </a:cubicBezTo>
                  <a:lnTo>
                    <a:pt x="1325" y="479"/>
                  </a:lnTo>
                  <a:cubicBezTo>
                    <a:pt x="1500" y="301"/>
                    <a:pt x="1377" y="1"/>
                    <a:pt x="1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128"/>
            <p:cNvSpPr/>
            <p:nvPr/>
          </p:nvSpPr>
          <p:spPr>
            <a:xfrm>
              <a:off x="2406473" y="3268643"/>
              <a:ext cx="437259" cy="72465"/>
            </a:xfrm>
            <a:custGeom>
              <a:avLst/>
              <a:gdLst/>
              <a:ahLst/>
              <a:cxnLst/>
              <a:rect l="l" t="t" r="r" b="b"/>
              <a:pathLst>
                <a:path w="16829" h="2789" extrusionOk="0">
                  <a:moveTo>
                    <a:pt x="1223" y="0"/>
                  </a:moveTo>
                  <a:cubicBezTo>
                    <a:pt x="1111" y="0"/>
                    <a:pt x="1009" y="71"/>
                    <a:pt x="965" y="175"/>
                  </a:cubicBezTo>
                  <a:lnTo>
                    <a:pt x="74" y="2404"/>
                  </a:lnTo>
                  <a:cubicBezTo>
                    <a:pt x="1" y="2590"/>
                    <a:pt x="137" y="2788"/>
                    <a:pt x="333" y="2788"/>
                  </a:cubicBezTo>
                  <a:lnTo>
                    <a:pt x="16497" y="2788"/>
                  </a:lnTo>
                  <a:cubicBezTo>
                    <a:pt x="16693" y="2788"/>
                    <a:pt x="16829" y="2590"/>
                    <a:pt x="16756" y="2404"/>
                  </a:cubicBezTo>
                  <a:lnTo>
                    <a:pt x="15862" y="175"/>
                  </a:lnTo>
                  <a:cubicBezTo>
                    <a:pt x="15820" y="71"/>
                    <a:pt x="15718" y="0"/>
                    <a:pt x="15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128"/>
            <p:cNvSpPr/>
            <p:nvPr/>
          </p:nvSpPr>
          <p:spPr>
            <a:xfrm>
              <a:off x="2791793" y="3268643"/>
              <a:ext cx="51939" cy="72465"/>
            </a:xfrm>
            <a:custGeom>
              <a:avLst/>
              <a:gdLst/>
              <a:ahLst/>
              <a:cxnLst/>
              <a:rect l="l" t="t" r="r" b="b"/>
              <a:pathLst>
                <a:path w="1999" h="2789" extrusionOk="0">
                  <a:moveTo>
                    <a:pt x="0" y="0"/>
                  </a:moveTo>
                  <a:cubicBezTo>
                    <a:pt x="115" y="0"/>
                    <a:pt x="217" y="71"/>
                    <a:pt x="259" y="175"/>
                  </a:cubicBezTo>
                  <a:lnTo>
                    <a:pt x="1150" y="2404"/>
                  </a:lnTo>
                  <a:cubicBezTo>
                    <a:pt x="1223" y="2590"/>
                    <a:pt x="1090" y="2788"/>
                    <a:pt x="891" y="2788"/>
                  </a:cubicBezTo>
                  <a:lnTo>
                    <a:pt x="1667" y="2788"/>
                  </a:lnTo>
                  <a:cubicBezTo>
                    <a:pt x="1863" y="2788"/>
                    <a:pt x="1999" y="2590"/>
                    <a:pt x="1926" y="2404"/>
                  </a:cubicBezTo>
                  <a:lnTo>
                    <a:pt x="1032" y="175"/>
                  </a:lnTo>
                  <a:cubicBezTo>
                    <a:pt x="990" y="71"/>
                    <a:pt x="888"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128"/>
            <p:cNvSpPr/>
            <p:nvPr/>
          </p:nvSpPr>
          <p:spPr>
            <a:xfrm>
              <a:off x="2538178" y="3256145"/>
              <a:ext cx="173797" cy="291316"/>
            </a:xfrm>
            <a:custGeom>
              <a:avLst/>
              <a:gdLst/>
              <a:ahLst/>
              <a:cxnLst/>
              <a:rect l="l" t="t" r="r" b="b"/>
              <a:pathLst>
                <a:path w="6689" h="11212" extrusionOk="0">
                  <a:moveTo>
                    <a:pt x="3344" y="1"/>
                  </a:moveTo>
                  <a:lnTo>
                    <a:pt x="0" y="2592"/>
                  </a:lnTo>
                  <a:lnTo>
                    <a:pt x="0" y="11211"/>
                  </a:lnTo>
                  <a:lnTo>
                    <a:pt x="6689" y="11211"/>
                  </a:lnTo>
                  <a:lnTo>
                    <a:pt x="6689" y="2592"/>
                  </a:lnTo>
                  <a:lnTo>
                    <a:pt x="3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128"/>
            <p:cNvSpPr/>
            <p:nvPr/>
          </p:nvSpPr>
          <p:spPr>
            <a:xfrm>
              <a:off x="2596145" y="3326532"/>
              <a:ext cx="57941" cy="58019"/>
            </a:xfrm>
            <a:custGeom>
              <a:avLst/>
              <a:gdLst/>
              <a:ahLst/>
              <a:cxnLst/>
              <a:rect l="l" t="t" r="r" b="b"/>
              <a:pathLst>
                <a:path w="2230" h="2233" extrusionOk="0">
                  <a:moveTo>
                    <a:pt x="1113" y="1"/>
                  </a:moveTo>
                  <a:cubicBezTo>
                    <a:pt x="499" y="1"/>
                    <a:pt x="0" y="500"/>
                    <a:pt x="0" y="1117"/>
                  </a:cubicBezTo>
                  <a:cubicBezTo>
                    <a:pt x="0" y="1733"/>
                    <a:pt x="499" y="2232"/>
                    <a:pt x="1113" y="2232"/>
                  </a:cubicBezTo>
                  <a:cubicBezTo>
                    <a:pt x="1730" y="2232"/>
                    <a:pt x="2229" y="1733"/>
                    <a:pt x="2229" y="1117"/>
                  </a:cubicBezTo>
                  <a:cubicBezTo>
                    <a:pt x="2229" y="500"/>
                    <a:pt x="1730" y="1"/>
                    <a:pt x="1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128"/>
            <p:cNvSpPr/>
            <p:nvPr/>
          </p:nvSpPr>
          <p:spPr>
            <a:xfrm>
              <a:off x="2581621" y="3444181"/>
              <a:ext cx="86911" cy="103280"/>
            </a:xfrm>
            <a:custGeom>
              <a:avLst/>
              <a:gdLst/>
              <a:ahLst/>
              <a:cxnLst/>
              <a:rect l="l" t="t" r="r" b="b"/>
              <a:pathLst>
                <a:path w="3345" h="3975" extrusionOk="0">
                  <a:moveTo>
                    <a:pt x="1672" y="1"/>
                  </a:moveTo>
                  <a:lnTo>
                    <a:pt x="0" y="489"/>
                  </a:lnTo>
                  <a:lnTo>
                    <a:pt x="0" y="3974"/>
                  </a:lnTo>
                  <a:lnTo>
                    <a:pt x="3345" y="3974"/>
                  </a:lnTo>
                  <a:lnTo>
                    <a:pt x="3345" y="489"/>
                  </a:lnTo>
                  <a:lnTo>
                    <a:pt x="16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128"/>
            <p:cNvSpPr/>
            <p:nvPr/>
          </p:nvSpPr>
          <p:spPr>
            <a:xfrm>
              <a:off x="2648422" y="3451040"/>
              <a:ext cx="20110" cy="96421"/>
            </a:xfrm>
            <a:custGeom>
              <a:avLst/>
              <a:gdLst/>
              <a:ahLst/>
              <a:cxnLst/>
              <a:rect l="l" t="t" r="r" b="b"/>
              <a:pathLst>
                <a:path w="774" h="3711" extrusionOk="0">
                  <a:moveTo>
                    <a:pt x="0" y="1"/>
                  </a:moveTo>
                  <a:lnTo>
                    <a:pt x="0" y="3710"/>
                  </a:lnTo>
                  <a:lnTo>
                    <a:pt x="774" y="3710"/>
                  </a:lnTo>
                  <a:lnTo>
                    <a:pt x="774" y="225"/>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128"/>
            <p:cNvSpPr/>
            <p:nvPr/>
          </p:nvSpPr>
          <p:spPr>
            <a:xfrm>
              <a:off x="2618542" y="3451040"/>
              <a:ext cx="13121" cy="96421"/>
            </a:xfrm>
            <a:custGeom>
              <a:avLst/>
              <a:gdLst/>
              <a:ahLst/>
              <a:cxnLst/>
              <a:rect l="l" t="t" r="r" b="b"/>
              <a:pathLst>
                <a:path w="505" h="3711" extrusionOk="0">
                  <a:moveTo>
                    <a:pt x="251" y="1"/>
                  </a:moveTo>
                  <a:cubicBezTo>
                    <a:pt x="113" y="1"/>
                    <a:pt x="1" y="113"/>
                    <a:pt x="1" y="251"/>
                  </a:cubicBezTo>
                  <a:lnTo>
                    <a:pt x="1" y="3710"/>
                  </a:lnTo>
                  <a:lnTo>
                    <a:pt x="505" y="3710"/>
                  </a:lnTo>
                  <a:lnTo>
                    <a:pt x="505" y="251"/>
                  </a:lnTo>
                  <a:cubicBezTo>
                    <a:pt x="505" y="113"/>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128"/>
            <p:cNvSpPr/>
            <p:nvPr/>
          </p:nvSpPr>
          <p:spPr>
            <a:xfrm>
              <a:off x="2581621" y="3427968"/>
              <a:ext cx="86911" cy="28945"/>
            </a:xfrm>
            <a:custGeom>
              <a:avLst/>
              <a:gdLst/>
              <a:ahLst/>
              <a:cxnLst/>
              <a:rect l="l" t="t" r="r" b="b"/>
              <a:pathLst>
                <a:path w="3345" h="1114" extrusionOk="0">
                  <a:moveTo>
                    <a:pt x="262" y="0"/>
                  </a:moveTo>
                  <a:cubicBezTo>
                    <a:pt x="118" y="0"/>
                    <a:pt x="0" y="118"/>
                    <a:pt x="0" y="261"/>
                  </a:cubicBezTo>
                  <a:lnTo>
                    <a:pt x="0" y="1113"/>
                  </a:lnTo>
                  <a:lnTo>
                    <a:pt x="3345" y="1113"/>
                  </a:lnTo>
                  <a:lnTo>
                    <a:pt x="3345" y="261"/>
                  </a:lnTo>
                  <a:cubicBezTo>
                    <a:pt x="3345" y="118"/>
                    <a:pt x="3230"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128"/>
            <p:cNvSpPr/>
            <p:nvPr/>
          </p:nvSpPr>
          <p:spPr>
            <a:xfrm>
              <a:off x="2641433" y="3427968"/>
              <a:ext cx="27100" cy="28945"/>
            </a:xfrm>
            <a:custGeom>
              <a:avLst/>
              <a:gdLst/>
              <a:ahLst/>
              <a:cxnLst/>
              <a:rect l="l" t="t" r="r" b="b"/>
              <a:pathLst>
                <a:path w="1043" h="1114" extrusionOk="0">
                  <a:moveTo>
                    <a:pt x="0" y="0"/>
                  </a:moveTo>
                  <a:cubicBezTo>
                    <a:pt x="149" y="0"/>
                    <a:pt x="269" y="120"/>
                    <a:pt x="269" y="269"/>
                  </a:cubicBezTo>
                  <a:lnTo>
                    <a:pt x="269" y="1113"/>
                  </a:lnTo>
                  <a:lnTo>
                    <a:pt x="1043" y="1113"/>
                  </a:lnTo>
                  <a:lnTo>
                    <a:pt x="1043" y="261"/>
                  </a:lnTo>
                  <a:cubicBezTo>
                    <a:pt x="1043" y="118"/>
                    <a:pt x="928" y="0"/>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128"/>
            <p:cNvSpPr/>
            <p:nvPr/>
          </p:nvSpPr>
          <p:spPr>
            <a:xfrm>
              <a:off x="2610591" y="3138315"/>
              <a:ext cx="29022" cy="119753"/>
            </a:xfrm>
            <a:custGeom>
              <a:avLst/>
              <a:gdLst/>
              <a:ahLst/>
              <a:cxnLst/>
              <a:rect l="l" t="t" r="r" b="b"/>
              <a:pathLst>
                <a:path w="1117" h="4609" extrusionOk="0">
                  <a:moveTo>
                    <a:pt x="280" y="0"/>
                  </a:moveTo>
                  <a:cubicBezTo>
                    <a:pt x="126" y="0"/>
                    <a:pt x="1" y="126"/>
                    <a:pt x="1" y="280"/>
                  </a:cubicBezTo>
                  <a:lnTo>
                    <a:pt x="1" y="4609"/>
                  </a:lnTo>
                  <a:lnTo>
                    <a:pt x="1117" y="4609"/>
                  </a:lnTo>
                  <a:lnTo>
                    <a:pt x="1117" y="280"/>
                  </a:lnTo>
                  <a:cubicBezTo>
                    <a:pt x="1117" y="126"/>
                    <a:pt x="991" y="0"/>
                    <a:pt x="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128"/>
            <p:cNvSpPr/>
            <p:nvPr/>
          </p:nvSpPr>
          <p:spPr>
            <a:xfrm>
              <a:off x="2740946" y="3398971"/>
              <a:ext cx="43469" cy="72465"/>
            </a:xfrm>
            <a:custGeom>
              <a:avLst/>
              <a:gdLst/>
              <a:ahLst/>
              <a:cxnLst/>
              <a:rect l="l" t="t" r="r" b="b"/>
              <a:pathLst>
                <a:path w="1673" h="2789" extrusionOk="0">
                  <a:moveTo>
                    <a:pt x="261" y="1"/>
                  </a:moveTo>
                  <a:cubicBezTo>
                    <a:pt x="118" y="1"/>
                    <a:pt x="0" y="118"/>
                    <a:pt x="0" y="262"/>
                  </a:cubicBezTo>
                  <a:lnTo>
                    <a:pt x="0" y="863"/>
                  </a:lnTo>
                  <a:lnTo>
                    <a:pt x="120" y="1153"/>
                  </a:lnTo>
                  <a:lnTo>
                    <a:pt x="0" y="1367"/>
                  </a:lnTo>
                  <a:lnTo>
                    <a:pt x="0" y="2527"/>
                  </a:lnTo>
                  <a:cubicBezTo>
                    <a:pt x="0" y="2671"/>
                    <a:pt x="118" y="2788"/>
                    <a:pt x="261" y="2788"/>
                  </a:cubicBezTo>
                  <a:lnTo>
                    <a:pt x="1411" y="2788"/>
                  </a:lnTo>
                  <a:cubicBezTo>
                    <a:pt x="1555" y="2788"/>
                    <a:pt x="1672" y="2671"/>
                    <a:pt x="1672" y="2527"/>
                  </a:cubicBezTo>
                  <a:lnTo>
                    <a:pt x="1672" y="1367"/>
                  </a:lnTo>
                  <a:lnTo>
                    <a:pt x="1479" y="1116"/>
                  </a:lnTo>
                  <a:lnTo>
                    <a:pt x="1672" y="863"/>
                  </a:lnTo>
                  <a:lnTo>
                    <a:pt x="1672" y="262"/>
                  </a:lnTo>
                  <a:cubicBezTo>
                    <a:pt x="1672" y="118"/>
                    <a:pt x="1555" y="1"/>
                    <a:pt x="1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128"/>
            <p:cNvSpPr/>
            <p:nvPr/>
          </p:nvSpPr>
          <p:spPr>
            <a:xfrm>
              <a:off x="2757289" y="3398971"/>
              <a:ext cx="27126" cy="72465"/>
            </a:xfrm>
            <a:custGeom>
              <a:avLst/>
              <a:gdLst/>
              <a:ahLst/>
              <a:cxnLst/>
              <a:rect l="l" t="t" r="r" b="b"/>
              <a:pathLst>
                <a:path w="1044" h="2789" extrusionOk="0">
                  <a:moveTo>
                    <a:pt x="1" y="1"/>
                  </a:moveTo>
                  <a:cubicBezTo>
                    <a:pt x="150" y="1"/>
                    <a:pt x="270" y="121"/>
                    <a:pt x="270" y="270"/>
                  </a:cubicBezTo>
                  <a:lnTo>
                    <a:pt x="270" y="2519"/>
                  </a:lnTo>
                  <a:cubicBezTo>
                    <a:pt x="270" y="2668"/>
                    <a:pt x="150" y="2788"/>
                    <a:pt x="1" y="2788"/>
                  </a:cubicBezTo>
                  <a:lnTo>
                    <a:pt x="782" y="2788"/>
                  </a:lnTo>
                  <a:cubicBezTo>
                    <a:pt x="926" y="2788"/>
                    <a:pt x="1043" y="2671"/>
                    <a:pt x="1043" y="2527"/>
                  </a:cubicBezTo>
                  <a:lnTo>
                    <a:pt x="1043" y="1367"/>
                  </a:lnTo>
                  <a:lnTo>
                    <a:pt x="850" y="1116"/>
                  </a:lnTo>
                  <a:lnTo>
                    <a:pt x="1043" y="863"/>
                  </a:lnTo>
                  <a:lnTo>
                    <a:pt x="1043" y="262"/>
                  </a:lnTo>
                  <a:cubicBezTo>
                    <a:pt x="1043" y="118"/>
                    <a:pt x="926" y="1"/>
                    <a:pt x="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128"/>
            <p:cNvSpPr/>
            <p:nvPr/>
          </p:nvSpPr>
          <p:spPr>
            <a:xfrm>
              <a:off x="2740946" y="3421368"/>
              <a:ext cx="43469" cy="13147"/>
            </a:xfrm>
            <a:custGeom>
              <a:avLst/>
              <a:gdLst/>
              <a:ahLst/>
              <a:cxnLst/>
              <a:rect l="l" t="t" r="r" b="b"/>
              <a:pathLst>
                <a:path w="1673" h="506" extrusionOk="0">
                  <a:moveTo>
                    <a:pt x="0" y="1"/>
                  </a:moveTo>
                  <a:lnTo>
                    <a:pt x="0" y="505"/>
                  </a:lnTo>
                  <a:lnTo>
                    <a:pt x="1672" y="505"/>
                  </a:lnTo>
                  <a:lnTo>
                    <a:pt x="16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128"/>
            <p:cNvSpPr/>
            <p:nvPr/>
          </p:nvSpPr>
          <p:spPr>
            <a:xfrm>
              <a:off x="2615008" y="3326532"/>
              <a:ext cx="39078" cy="58019"/>
            </a:xfrm>
            <a:custGeom>
              <a:avLst/>
              <a:gdLst/>
              <a:ahLst/>
              <a:cxnLst/>
              <a:rect l="l" t="t" r="r" b="b"/>
              <a:pathLst>
                <a:path w="1504" h="2233" extrusionOk="0">
                  <a:moveTo>
                    <a:pt x="387" y="1"/>
                  </a:moveTo>
                  <a:cubicBezTo>
                    <a:pt x="252" y="1"/>
                    <a:pt x="121" y="27"/>
                    <a:pt x="1" y="72"/>
                  </a:cubicBezTo>
                  <a:cubicBezTo>
                    <a:pt x="427" y="228"/>
                    <a:pt x="730" y="638"/>
                    <a:pt x="730" y="1117"/>
                  </a:cubicBezTo>
                  <a:cubicBezTo>
                    <a:pt x="730" y="1597"/>
                    <a:pt x="427" y="2005"/>
                    <a:pt x="1" y="2162"/>
                  </a:cubicBezTo>
                  <a:cubicBezTo>
                    <a:pt x="121" y="2206"/>
                    <a:pt x="252" y="2232"/>
                    <a:pt x="387" y="2232"/>
                  </a:cubicBezTo>
                  <a:cubicBezTo>
                    <a:pt x="1004" y="2232"/>
                    <a:pt x="1503" y="1733"/>
                    <a:pt x="1503" y="1117"/>
                  </a:cubicBezTo>
                  <a:cubicBezTo>
                    <a:pt x="1503" y="500"/>
                    <a:pt x="1004"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128"/>
            <p:cNvSpPr/>
            <p:nvPr/>
          </p:nvSpPr>
          <p:spPr>
            <a:xfrm>
              <a:off x="2615008" y="3138315"/>
              <a:ext cx="24605" cy="119753"/>
            </a:xfrm>
            <a:custGeom>
              <a:avLst/>
              <a:gdLst/>
              <a:ahLst/>
              <a:cxnLst/>
              <a:rect l="l" t="t" r="r" b="b"/>
              <a:pathLst>
                <a:path w="947" h="4609" extrusionOk="0">
                  <a:moveTo>
                    <a:pt x="110" y="0"/>
                  </a:moveTo>
                  <a:cubicBezTo>
                    <a:pt x="71" y="0"/>
                    <a:pt x="35" y="8"/>
                    <a:pt x="1" y="21"/>
                  </a:cubicBezTo>
                  <a:cubicBezTo>
                    <a:pt x="100" y="65"/>
                    <a:pt x="173" y="165"/>
                    <a:pt x="173" y="280"/>
                  </a:cubicBezTo>
                  <a:lnTo>
                    <a:pt x="173" y="4609"/>
                  </a:lnTo>
                  <a:lnTo>
                    <a:pt x="947" y="4609"/>
                  </a:lnTo>
                  <a:lnTo>
                    <a:pt x="947" y="280"/>
                  </a:lnTo>
                  <a:cubicBezTo>
                    <a:pt x="947" y="126"/>
                    <a:pt x="821" y="0"/>
                    <a:pt x="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128"/>
            <p:cNvSpPr/>
            <p:nvPr/>
          </p:nvSpPr>
          <p:spPr>
            <a:xfrm>
              <a:off x="2502478" y="3242245"/>
              <a:ext cx="245197" cy="111881"/>
            </a:xfrm>
            <a:custGeom>
              <a:avLst/>
              <a:gdLst/>
              <a:ahLst/>
              <a:cxnLst/>
              <a:rect l="l" t="t" r="r" b="b"/>
              <a:pathLst>
                <a:path w="9437" h="4306" extrusionOk="0">
                  <a:moveTo>
                    <a:pt x="4718" y="0"/>
                  </a:moveTo>
                  <a:cubicBezTo>
                    <a:pt x="4660" y="0"/>
                    <a:pt x="4601" y="18"/>
                    <a:pt x="4551" y="55"/>
                  </a:cubicBezTo>
                  <a:lnTo>
                    <a:pt x="149" y="3357"/>
                  </a:lnTo>
                  <a:cubicBezTo>
                    <a:pt x="26" y="3451"/>
                    <a:pt x="0" y="3624"/>
                    <a:pt x="94" y="3747"/>
                  </a:cubicBezTo>
                  <a:lnTo>
                    <a:pt x="428" y="4193"/>
                  </a:lnTo>
                  <a:cubicBezTo>
                    <a:pt x="483" y="4267"/>
                    <a:pt x="567" y="4305"/>
                    <a:pt x="653" y="4305"/>
                  </a:cubicBezTo>
                  <a:cubicBezTo>
                    <a:pt x="710" y="4305"/>
                    <a:pt x="768" y="4288"/>
                    <a:pt x="818" y="4251"/>
                  </a:cubicBezTo>
                  <a:lnTo>
                    <a:pt x="4551" y="1450"/>
                  </a:lnTo>
                  <a:cubicBezTo>
                    <a:pt x="4601" y="1412"/>
                    <a:pt x="4660" y="1393"/>
                    <a:pt x="4718" y="1393"/>
                  </a:cubicBezTo>
                  <a:cubicBezTo>
                    <a:pt x="4777" y="1393"/>
                    <a:pt x="4836" y="1412"/>
                    <a:pt x="4886" y="1450"/>
                  </a:cubicBezTo>
                  <a:lnTo>
                    <a:pt x="8622" y="4251"/>
                  </a:lnTo>
                  <a:cubicBezTo>
                    <a:pt x="8671" y="4288"/>
                    <a:pt x="8729" y="4305"/>
                    <a:pt x="8787" y="4305"/>
                  </a:cubicBezTo>
                  <a:cubicBezTo>
                    <a:pt x="8872" y="4305"/>
                    <a:pt x="8956" y="4267"/>
                    <a:pt x="9011" y="4193"/>
                  </a:cubicBezTo>
                  <a:lnTo>
                    <a:pt x="9345" y="3747"/>
                  </a:lnTo>
                  <a:cubicBezTo>
                    <a:pt x="9437" y="3624"/>
                    <a:pt x="9413" y="3451"/>
                    <a:pt x="9291" y="3357"/>
                  </a:cubicBezTo>
                  <a:lnTo>
                    <a:pt x="4886" y="55"/>
                  </a:lnTo>
                  <a:cubicBezTo>
                    <a:pt x="4836" y="18"/>
                    <a:pt x="4777" y="0"/>
                    <a:pt x="47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128"/>
            <p:cNvSpPr/>
            <p:nvPr/>
          </p:nvSpPr>
          <p:spPr>
            <a:xfrm>
              <a:off x="2407824" y="3543772"/>
              <a:ext cx="434479" cy="28996"/>
            </a:xfrm>
            <a:custGeom>
              <a:avLst/>
              <a:gdLst/>
              <a:ahLst/>
              <a:cxnLst/>
              <a:rect l="l" t="t" r="r" b="b"/>
              <a:pathLst>
                <a:path w="16722" h="1116" extrusionOk="0">
                  <a:moveTo>
                    <a:pt x="262" y="0"/>
                  </a:moveTo>
                  <a:cubicBezTo>
                    <a:pt x="119" y="0"/>
                    <a:pt x="1" y="118"/>
                    <a:pt x="1" y="262"/>
                  </a:cubicBezTo>
                  <a:lnTo>
                    <a:pt x="1" y="855"/>
                  </a:lnTo>
                  <a:cubicBezTo>
                    <a:pt x="1" y="998"/>
                    <a:pt x="119" y="1116"/>
                    <a:pt x="262" y="1116"/>
                  </a:cubicBezTo>
                  <a:lnTo>
                    <a:pt x="16461" y="1116"/>
                  </a:lnTo>
                  <a:cubicBezTo>
                    <a:pt x="16607" y="1116"/>
                    <a:pt x="16722" y="998"/>
                    <a:pt x="16722" y="855"/>
                  </a:cubicBezTo>
                  <a:lnTo>
                    <a:pt x="16722" y="262"/>
                  </a:lnTo>
                  <a:cubicBezTo>
                    <a:pt x="16722" y="118"/>
                    <a:pt x="16607" y="0"/>
                    <a:pt x="16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128"/>
            <p:cNvSpPr/>
            <p:nvPr/>
          </p:nvSpPr>
          <p:spPr>
            <a:xfrm>
              <a:off x="2815204" y="3543772"/>
              <a:ext cx="27100" cy="28996"/>
            </a:xfrm>
            <a:custGeom>
              <a:avLst/>
              <a:gdLst/>
              <a:ahLst/>
              <a:cxnLst/>
              <a:rect l="l" t="t" r="r" b="b"/>
              <a:pathLst>
                <a:path w="1043" h="1116" extrusionOk="0">
                  <a:moveTo>
                    <a:pt x="0" y="0"/>
                  </a:moveTo>
                  <a:cubicBezTo>
                    <a:pt x="149" y="0"/>
                    <a:pt x="270" y="123"/>
                    <a:pt x="270" y="269"/>
                  </a:cubicBezTo>
                  <a:lnTo>
                    <a:pt x="270" y="847"/>
                  </a:lnTo>
                  <a:cubicBezTo>
                    <a:pt x="270" y="996"/>
                    <a:pt x="149" y="1116"/>
                    <a:pt x="0" y="1116"/>
                  </a:cubicBezTo>
                  <a:lnTo>
                    <a:pt x="774" y="1116"/>
                  </a:lnTo>
                  <a:cubicBezTo>
                    <a:pt x="923" y="1116"/>
                    <a:pt x="1043" y="996"/>
                    <a:pt x="1043" y="847"/>
                  </a:cubicBezTo>
                  <a:lnTo>
                    <a:pt x="1043" y="269"/>
                  </a:lnTo>
                  <a:cubicBezTo>
                    <a:pt x="1043" y="123"/>
                    <a:pt x="923"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128"/>
            <p:cNvSpPr/>
            <p:nvPr/>
          </p:nvSpPr>
          <p:spPr>
            <a:xfrm>
              <a:off x="2465817" y="3398971"/>
              <a:ext cx="43469" cy="72465"/>
            </a:xfrm>
            <a:custGeom>
              <a:avLst/>
              <a:gdLst/>
              <a:ahLst/>
              <a:cxnLst/>
              <a:rect l="l" t="t" r="r" b="b"/>
              <a:pathLst>
                <a:path w="1673" h="2789" extrusionOk="0">
                  <a:moveTo>
                    <a:pt x="261" y="1"/>
                  </a:moveTo>
                  <a:cubicBezTo>
                    <a:pt x="115" y="1"/>
                    <a:pt x="0" y="118"/>
                    <a:pt x="0" y="262"/>
                  </a:cubicBezTo>
                  <a:lnTo>
                    <a:pt x="0" y="863"/>
                  </a:lnTo>
                  <a:lnTo>
                    <a:pt x="105" y="1116"/>
                  </a:lnTo>
                  <a:lnTo>
                    <a:pt x="0" y="1367"/>
                  </a:lnTo>
                  <a:lnTo>
                    <a:pt x="0" y="2527"/>
                  </a:lnTo>
                  <a:cubicBezTo>
                    <a:pt x="0" y="2671"/>
                    <a:pt x="115" y="2788"/>
                    <a:pt x="261" y="2788"/>
                  </a:cubicBezTo>
                  <a:lnTo>
                    <a:pt x="1411" y="2788"/>
                  </a:lnTo>
                  <a:cubicBezTo>
                    <a:pt x="1555" y="2788"/>
                    <a:pt x="1672" y="2671"/>
                    <a:pt x="1672" y="2527"/>
                  </a:cubicBezTo>
                  <a:lnTo>
                    <a:pt x="1672" y="1367"/>
                  </a:lnTo>
                  <a:lnTo>
                    <a:pt x="1466" y="1116"/>
                  </a:lnTo>
                  <a:lnTo>
                    <a:pt x="1672" y="863"/>
                  </a:lnTo>
                  <a:lnTo>
                    <a:pt x="1672" y="262"/>
                  </a:lnTo>
                  <a:cubicBezTo>
                    <a:pt x="1672" y="118"/>
                    <a:pt x="1555" y="1"/>
                    <a:pt x="1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128"/>
            <p:cNvSpPr/>
            <p:nvPr/>
          </p:nvSpPr>
          <p:spPr>
            <a:xfrm>
              <a:off x="2482160" y="3398971"/>
              <a:ext cx="27126" cy="72465"/>
            </a:xfrm>
            <a:custGeom>
              <a:avLst/>
              <a:gdLst/>
              <a:ahLst/>
              <a:cxnLst/>
              <a:rect l="l" t="t" r="r" b="b"/>
              <a:pathLst>
                <a:path w="1044" h="2789" extrusionOk="0">
                  <a:moveTo>
                    <a:pt x="1" y="1"/>
                  </a:moveTo>
                  <a:cubicBezTo>
                    <a:pt x="147" y="1"/>
                    <a:pt x="270" y="121"/>
                    <a:pt x="270" y="270"/>
                  </a:cubicBezTo>
                  <a:lnTo>
                    <a:pt x="270" y="2519"/>
                  </a:lnTo>
                  <a:cubicBezTo>
                    <a:pt x="270" y="2668"/>
                    <a:pt x="147" y="2788"/>
                    <a:pt x="1" y="2788"/>
                  </a:cubicBezTo>
                  <a:lnTo>
                    <a:pt x="782" y="2788"/>
                  </a:lnTo>
                  <a:cubicBezTo>
                    <a:pt x="926" y="2788"/>
                    <a:pt x="1043" y="2671"/>
                    <a:pt x="1043" y="2527"/>
                  </a:cubicBezTo>
                  <a:lnTo>
                    <a:pt x="1043" y="1367"/>
                  </a:lnTo>
                  <a:lnTo>
                    <a:pt x="837" y="1116"/>
                  </a:lnTo>
                  <a:lnTo>
                    <a:pt x="1043" y="863"/>
                  </a:lnTo>
                  <a:lnTo>
                    <a:pt x="1043" y="262"/>
                  </a:lnTo>
                  <a:cubicBezTo>
                    <a:pt x="1043" y="118"/>
                    <a:pt x="926" y="1"/>
                    <a:pt x="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128"/>
            <p:cNvSpPr/>
            <p:nvPr/>
          </p:nvSpPr>
          <p:spPr>
            <a:xfrm>
              <a:off x="2465817" y="3421368"/>
              <a:ext cx="43469" cy="13147"/>
            </a:xfrm>
            <a:custGeom>
              <a:avLst/>
              <a:gdLst/>
              <a:ahLst/>
              <a:cxnLst/>
              <a:rect l="l" t="t" r="r" b="b"/>
              <a:pathLst>
                <a:path w="1673" h="506" extrusionOk="0">
                  <a:moveTo>
                    <a:pt x="0" y="1"/>
                  </a:moveTo>
                  <a:lnTo>
                    <a:pt x="0" y="505"/>
                  </a:lnTo>
                  <a:lnTo>
                    <a:pt x="1672" y="505"/>
                  </a:lnTo>
                  <a:lnTo>
                    <a:pt x="16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2" name="Google Shape;11272;p128"/>
          <p:cNvGrpSpPr/>
          <p:nvPr/>
        </p:nvGrpSpPr>
        <p:grpSpPr>
          <a:xfrm>
            <a:off x="3181505" y="3138315"/>
            <a:ext cx="434479" cy="434453"/>
            <a:chOff x="3181505" y="3138315"/>
            <a:chExt cx="434479" cy="434453"/>
          </a:xfrm>
        </p:grpSpPr>
        <p:sp>
          <p:nvSpPr>
            <p:cNvPr id="11273" name="Google Shape;11273;p128"/>
            <p:cNvSpPr/>
            <p:nvPr/>
          </p:nvSpPr>
          <p:spPr>
            <a:xfrm>
              <a:off x="3195951" y="3138315"/>
              <a:ext cx="405561" cy="293342"/>
            </a:xfrm>
            <a:custGeom>
              <a:avLst/>
              <a:gdLst/>
              <a:ahLst/>
              <a:cxnLst/>
              <a:rect l="l" t="t" r="r" b="b"/>
              <a:pathLst>
                <a:path w="15609" h="11290" extrusionOk="0">
                  <a:moveTo>
                    <a:pt x="1116" y="0"/>
                  </a:moveTo>
                  <a:cubicBezTo>
                    <a:pt x="500" y="0"/>
                    <a:pt x="1" y="499"/>
                    <a:pt x="1" y="1116"/>
                  </a:cubicBezTo>
                  <a:lnTo>
                    <a:pt x="1" y="11289"/>
                  </a:lnTo>
                  <a:lnTo>
                    <a:pt x="15609" y="11289"/>
                  </a:lnTo>
                  <a:lnTo>
                    <a:pt x="15609" y="1116"/>
                  </a:lnTo>
                  <a:cubicBezTo>
                    <a:pt x="15609" y="499"/>
                    <a:pt x="15110" y="0"/>
                    <a:pt x="14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128"/>
            <p:cNvSpPr/>
            <p:nvPr/>
          </p:nvSpPr>
          <p:spPr>
            <a:xfrm>
              <a:off x="3181505" y="3413443"/>
              <a:ext cx="434479" cy="57993"/>
            </a:xfrm>
            <a:custGeom>
              <a:avLst/>
              <a:gdLst/>
              <a:ahLst/>
              <a:cxnLst/>
              <a:rect l="l" t="t" r="r" b="b"/>
              <a:pathLst>
                <a:path w="16722" h="2232" extrusionOk="0">
                  <a:moveTo>
                    <a:pt x="557" y="0"/>
                  </a:moveTo>
                  <a:cubicBezTo>
                    <a:pt x="251" y="0"/>
                    <a:pt x="0" y="251"/>
                    <a:pt x="0" y="559"/>
                  </a:cubicBezTo>
                  <a:lnTo>
                    <a:pt x="0" y="1116"/>
                  </a:lnTo>
                  <a:cubicBezTo>
                    <a:pt x="0" y="1732"/>
                    <a:pt x="499" y="2231"/>
                    <a:pt x="1116" y="2231"/>
                  </a:cubicBezTo>
                  <a:lnTo>
                    <a:pt x="15606" y="2231"/>
                  </a:lnTo>
                  <a:cubicBezTo>
                    <a:pt x="16222" y="2231"/>
                    <a:pt x="16721" y="1732"/>
                    <a:pt x="16721" y="1116"/>
                  </a:cubicBezTo>
                  <a:lnTo>
                    <a:pt x="16721" y="559"/>
                  </a:lnTo>
                  <a:cubicBezTo>
                    <a:pt x="16721" y="251"/>
                    <a:pt x="16470" y="0"/>
                    <a:pt x="16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75" name="Google Shape;11275;p128"/>
            <p:cNvGrpSpPr/>
            <p:nvPr/>
          </p:nvGrpSpPr>
          <p:grpSpPr>
            <a:xfrm>
              <a:off x="3224948" y="3138315"/>
              <a:ext cx="391037" cy="434453"/>
              <a:chOff x="3224948" y="3138315"/>
              <a:chExt cx="391037" cy="434453"/>
            </a:xfrm>
          </p:grpSpPr>
          <p:sp>
            <p:nvSpPr>
              <p:cNvPr id="11276" name="Google Shape;11276;p128"/>
              <p:cNvSpPr/>
              <p:nvPr/>
            </p:nvSpPr>
            <p:spPr>
              <a:xfrm>
                <a:off x="3224948" y="3167285"/>
                <a:ext cx="347594" cy="264372"/>
              </a:xfrm>
              <a:custGeom>
                <a:avLst/>
                <a:gdLst/>
                <a:ahLst/>
                <a:cxnLst/>
                <a:rect l="l" t="t" r="r" b="b"/>
                <a:pathLst>
                  <a:path w="13378" h="10175" extrusionOk="0">
                    <a:moveTo>
                      <a:pt x="557" y="1"/>
                    </a:moveTo>
                    <a:cubicBezTo>
                      <a:pt x="251" y="1"/>
                      <a:pt x="0" y="249"/>
                      <a:pt x="0" y="557"/>
                    </a:cubicBezTo>
                    <a:lnTo>
                      <a:pt x="0" y="10174"/>
                    </a:lnTo>
                    <a:lnTo>
                      <a:pt x="13377" y="10174"/>
                    </a:lnTo>
                    <a:lnTo>
                      <a:pt x="13377" y="557"/>
                    </a:lnTo>
                    <a:cubicBezTo>
                      <a:pt x="13377" y="249"/>
                      <a:pt x="13129" y="1"/>
                      <a:pt x="12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128"/>
              <p:cNvSpPr/>
              <p:nvPr/>
            </p:nvSpPr>
            <p:spPr>
              <a:xfrm>
                <a:off x="3552405" y="3138315"/>
                <a:ext cx="49107" cy="293342"/>
              </a:xfrm>
              <a:custGeom>
                <a:avLst/>
                <a:gdLst/>
                <a:ahLst/>
                <a:cxnLst/>
                <a:rect l="l" t="t" r="r" b="b"/>
                <a:pathLst>
                  <a:path w="1890" h="11290" extrusionOk="0">
                    <a:moveTo>
                      <a:pt x="1" y="0"/>
                    </a:moveTo>
                    <a:cubicBezTo>
                      <a:pt x="615" y="0"/>
                      <a:pt x="1114" y="499"/>
                      <a:pt x="1114" y="1116"/>
                    </a:cubicBezTo>
                    <a:lnTo>
                      <a:pt x="1116" y="11289"/>
                    </a:lnTo>
                    <a:lnTo>
                      <a:pt x="1890" y="11289"/>
                    </a:lnTo>
                    <a:lnTo>
                      <a:pt x="1890" y="1116"/>
                    </a:lnTo>
                    <a:cubicBezTo>
                      <a:pt x="1890" y="499"/>
                      <a:pt x="1391" y="0"/>
                      <a:pt x="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128"/>
              <p:cNvSpPr/>
              <p:nvPr/>
            </p:nvSpPr>
            <p:spPr>
              <a:xfrm>
                <a:off x="3537959" y="3167285"/>
                <a:ext cx="34583" cy="264372"/>
              </a:xfrm>
              <a:custGeom>
                <a:avLst/>
                <a:gdLst/>
                <a:ahLst/>
                <a:cxnLst/>
                <a:rect l="l" t="t" r="r" b="b"/>
                <a:pathLst>
                  <a:path w="1331" h="10175" extrusionOk="0">
                    <a:moveTo>
                      <a:pt x="0" y="1"/>
                    </a:moveTo>
                    <a:cubicBezTo>
                      <a:pt x="306" y="1"/>
                      <a:pt x="557" y="249"/>
                      <a:pt x="557" y="557"/>
                    </a:cubicBezTo>
                    <a:lnTo>
                      <a:pt x="557" y="10174"/>
                    </a:lnTo>
                    <a:lnTo>
                      <a:pt x="1330" y="10174"/>
                    </a:lnTo>
                    <a:lnTo>
                      <a:pt x="1330" y="557"/>
                    </a:lnTo>
                    <a:cubicBezTo>
                      <a:pt x="1330" y="249"/>
                      <a:pt x="1082"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128"/>
              <p:cNvSpPr/>
              <p:nvPr/>
            </p:nvSpPr>
            <p:spPr>
              <a:xfrm>
                <a:off x="3566799" y="3413443"/>
                <a:ext cx="49185" cy="57993"/>
              </a:xfrm>
              <a:custGeom>
                <a:avLst/>
                <a:gdLst/>
                <a:ahLst/>
                <a:cxnLst/>
                <a:rect l="l" t="t" r="r" b="b"/>
                <a:pathLst>
                  <a:path w="1893" h="2232" extrusionOk="0">
                    <a:moveTo>
                      <a:pt x="557" y="0"/>
                    </a:moveTo>
                    <a:cubicBezTo>
                      <a:pt x="865" y="0"/>
                      <a:pt x="1116" y="251"/>
                      <a:pt x="1116" y="559"/>
                    </a:cubicBezTo>
                    <a:lnTo>
                      <a:pt x="1116" y="1116"/>
                    </a:lnTo>
                    <a:cubicBezTo>
                      <a:pt x="1116" y="1732"/>
                      <a:pt x="617" y="2231"/>
                      <a:pt x="1" y="2231"/>
                    </a:cubicBezTo>
                    <a:lnTo>
                      <a:pt x="777" y="2231"/>
                    </a:lnTo>
                    <a:cubicBezTo>
                      <a:pt x="1393" y="2231"/>
                      <a:pt x="1892" y="1732"/>
                      <a:pt x="1892" y="1116"/>
                    </a:cubicBezTo>
                    <a:lnTo>
                      <a:pt x="1892" y="559"/>
                    </a:lnTo>
                    <a:cubicBezTo>
                      <a:pt x="1892" y="251"/>
                      <a:pt x="1641"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128"/>
              <p:cNvSpPr/>
              <p:nvPr/>
            </p:nvSpPr>
            <p:spPr>
              <a:xfrm>
                <a:off x="3348550" y="3431648"/>
                <a:ext cx="100448" cy="24900"/>
              </a:xfrm>
              <a:custGeom>
                <a:avLst/>
                <a:gdLst/>
                <a:ahLst/>
                <a:cxnLst/>
                <a:rect l="l" t="t" r="r" b="b"/>
                <a:pathLst>
                  <a:path w="3866" h="1370" extrusionOk="0">
                    <a:moveTo>
                      <a:pt x="1" y="0"/>
                    </a:moveTo>
                    <a:lnTo>
                      <a:pt x="189" y="755"/>
                    </a:lnTo>
                    <a:cubicBezTo>
                      <a:pt x="278" y="1116"/>
                      <a:pt x="602" y="1369"/>
                      <a:pt x="973" y="1369"/>
                    </a:cubicBezTo>
                    <a:lnTo>
                      <a:pt x="2891" y="1369"/>
                    </a:lnTo>
                    <a:cubicBezTo>
                      <a:pt x="3262" y="1369"/>
                      <a:pt x="3586" y="1116"/>
                      <a:pt x="3674" y="755"/>
                    </a:cubicBezTo>
                    <a:lnTo>
                      <a:pt x="3865" y="0"/>
                    </a:lnTo>
                    <a:lnTo>
                      <a:pt x="3345" y="0"/>
                    </a:lnTo>
                    <a:lnTo>
                      <a:pt x="3186" y="632"/>
                    </a:lnTo>
                    <a:cubicBezTo>
                      <a:pt x="3152" y="768"/>
                      <a:pt x="3029" y="862"/>
                      <a:pt x="2891" y="862"/>
                    </a:cubicBezTo>
                    <a:lnTo>
                      <a:pt x="973" y="862"/>
                    </a:lnTo>
                    <a:cubicBezTo>
                      <a:pt x="834" y="862"/>
                      <a:pt x="712" y="768"/>
                      <a:pt x="678" y="632"/>
                    </a:cubicBezTo>
                    <a:lnTo>
                      <a:pt x="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128"/>
              <p:cNvSpPr/>
              <p:nvPr/>
            </p:nvSpPr>
            <p:spPr>
              <a:xfrm>
                <a:off x="3355276" y="3196204"/>
                <a:ext cx="130354" cy="86911"/>
              </a:xfrm>
              <a:custGeom>
                <a:avLst/>
                <a:gdLst/>
                <a:ahLst/>
                <a:cxnLst/>
                <a:rect l="l" t="t" r="r" b="b"/>
                <a:pathLst>
                  <a:path w="5017" h="3345" extrusionOk="0">
                    <a:moveTo>
                      <a:pt x="280" y="1"/>
                    </a:moveTo>
                    <a:cubicBezTo>
                      <a:pt x="126" y="1"/>
                      <a:pt x="1" y="126"/>
                      <a:pt x="1" y="280"/>
                    </a:cubicBezTo>
                    <a:lnTo>
                      <a:pt x="1" y="3068"/>
                    </a:lnTo>
                    <a:cubicBezTo>
                      <a:pt x="1" y="3222"/>
                      <a:pt x="126" y="3345"/>
                      <a:pt x="280" y="3345"/>
                    </a:cubicBezTo>
                    <a:lnTo>
                      <a:pt x="5017" y="3345"/>
                    </a:lnTo>
                    <a:lnTo>
                      <a:pt x="5017" y="280"/>
                    </a:lnTo>
                    <a:cubicBezTo>
                      <a:pt x="5017" y="126"/>
                      <a:pt x="489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128"/>
              <p:cNvSpPr/>
              <p:nvPr/>
            </p:nvSpPr>
            <p:spPr>
              <a:xfrm>
                <a:off x="3268390" y="3239646"/>
                <a:ext cx="57941" cy="57993"/>
              </a:xfrm>
              <a:custGeom>
                <a:avLst/>
                <a:gdLst/>
                <a:ahLst/>
                <a:cxnLst/>
                <a:rect l="l" t="t" r="r" b="b"/>
                <a:pathLst>
                  <a:path w="2230" h="2232" extrusionOk="0">
                    <a:moveTo>
                      <a:pt x="1116" y="1"/>
                    </a:moveTo>
                    <a:cubicBezTo>
                      <a:pt x="499" y="1"/>
                      <a:pt x="0" y="500"/>
                      <a:pt x="0" y="1116"/>
                    </a:cubicBezTo>
                    <a:cubicBezTo>
                      <a:pt x="0" y="1733"/>
                      <a:pt x="499" y="2232"/>
                      <a:pt x="1116" y="2232"/>
                    </a:cubicBezTo>
                    <a:cubicBezTo>
                      <a:pt x="1730" y="2232"/>
                      <a:pt x="2229" y="1733"/>
                      <a:pt x="2229" y="1116"/>
                    </a:cubicBezTo>
                    <a:cubicBezTo>
                      <a:pt x="2229" y="500"/>
                      <a:pt x="1730" y="1"/>
                      <a:pt x="1116"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128"/>
              <p:cNvSpPr/>
              <p:nvPr/>
            </p:nvSpPr>
            <p:spPr>
              <a:xfrm>
                <a:off x="3287332" y="3239646"/>
                <a:ext cx="39000" cy="57993"/>
              </a:xfrm>
              <a:custGeom>
                <a:avLst/>
                <a:gdLst/>
                <a:ahLst/>
                <a:cxnLst/>
                <a:rect l="l" t="t" r="r" b="b"/>
                <a:pathLst>
                  <a:path w="1501" h="2232" extrusionOk="0">
                    <a:moveTo>
                      <a:pt x="387" y="1"/>
                    </a:moveTo>
                    <a:cubicBezTo>
                      <a:pt x="251" y="1"/>
                      <a:pt x="121" y="27"/>
                      <a:pt x="0" y="71"/>
                    </a:cubicBezTo>
                    <a:cubicBezTo>
                      <a:pt x="424" y="228"/>
                      <a:pt x="727" y="638"/>
                      <a:pt x="727" y="1116"/>
                    </a:cubicBezTo>
                    <a:cubicBezTo>
                      <a:pt x="727" y="1597"/>
                      <a:pt x="424" y="2005"/>
                      <a:pt x="0" y="2161"/>
                    </a:cubicBezTo>
                    <a:cubicBezTo>
                      <a:pt x="121" y="2206"/>
                      <a:pt x="251" y="2232"/>
                      <a:pt x="387" y="2232"/>
                    </a:cubicBezTo>
                    <a:cubicBezTo>
                      <a:pt x="1001" y="2232"/>
                      <a:pt x="1500" y="1733"/>
                      <a:pt x="1500" y="1116"/>
                    </a:cubicBezTo>
                    <a:cubicBezTo>
                      <a:pt x="1500" y="500"/>
                      <a:pt x="1001" y="1"/>
                      <a:pt x="38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128"/>
              <p:cNvSpPr/>
              <p:nvPr/>
            </p:nvSpPr>
            <p:spPr>
              <a:xfrm>
                <a:off x="3253918" y="3305980"/>
                <a:ext cx="86937" cy="78571"/>
              </a:xfrm>
              <a:custGeom>
                <a:avLst/>
                <a:gdLst/>
                <a:ahLst/>
                <a:cxnLst/>
                <a:rect l="l" t="t" r="r" b="b"/>
                <a:pathLst>
                  <a:path w="3346" h="3024" extrusionOk="0">
                    <a:moveTo>
                      <a:pt x="685" y="0"/>
                    </a:moveTo>
                    <a:cubicBezTo>
                      <a:pt x="270" y="306"/>
                      <a:pt x="1" y="797"/>
                      <a:pt x="1" y="1351"/>
                    </a:cubicBezTo>
                    <a:lnTo>
                      <a:pt x="1" y="2744"/>
                    </a:lnTo>
                    <a:cubicBezTo>
                      <a:pt x="1" y="2898"/>
                      <a:pt x="124" y="3023"/>
                      <a:pt x="278" y="3023"/>
                    </a:cubicBezTo>
                    <a:lnTo>
                      <a:pt x="3066" y="3023"/>
                    </a:lnTo>
                    <a:cubicBezTo>
                      <a:pt x="3220" y="3023"/>
                      <a:pt x="3345" y="2898"/>
                      <a:pt x="3345" y="2744"/>
                    </a:cubicBezTo>
                    <a:lnTo>
                      <a:pt x="3345" y="1377"/>
                    </a:lnTo>
                    <a:cubicBezTo>
                      <a:pt x="3345" y="818"/>
                      <a:pt x="3073" y="316"/>
                      <a:pt x="2658" y="6"/>
                    </a:cubicBezTo>
                    <a:lnTo>
                      <a:pt x="6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128"/>
              <p:cNvSpPr/>
              <p:nvPr/>
            </p:nvSpPr>
            <p:spPr>
              <a:xfrm>
                <a:off x="3302739" y="3306032"/>
                <a:ext cx="38116" cy="78519"/>
              </a:xfrm>
              <a:custGeom>
                <a:avLst/>
                <a:gdLst/>
                <a:ahLst/>
                <a:cxnLst/>
                <a:rect l="l" t="t" r="r" b="b"/>
                <a:pathLst>
                  <a:path w="1467" h="3022" extrusionOk="0">
                    <a:moveTo>
                      <a:pt x="0" y="1"/>
                    </a:moveTo>
                    <a:cubicBezTo>
                      <a:pt x="421" y="312"/>
                      <a:pt x="693" y="816"/>
                      <a:pt x="693" y="1375"/>
                    </a:cubicBezTo>
                    <a:lnTo>
                      <a:pt x="693" y="2742"/>
                    </a:lnTo>
                    <a:cubicBezTo>
                      <a:pt x="693" y="2896"/>
                      <a:pt x="567" y="3021"/>
                      <a:pt x="413" y="3021"/>
                    </a:cubicBezTo>
                    <a:lnTo>
                      <a:pt x="1187" y="3021"/>
                    </a:lnTo>
                    <a:cubicBezTo>
                      <a:pt x="1341" y="3021"/>
                      <a:pt x="1466" y="2896"/>
                      <a:pt x="1466" y="2742"/>
                    </a:cubicBezTo>
                    <a:lnTo>
                      <a:pt x="1466" y="1375"/>
                    </a:lnTo>
                    <a:cubicBezTo>
                      <a:pt x="1466" y="816"/>
                      <a:pt x="1194" y="314"/>
                      <a:pt x="776" y="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128"/>
              <p:cNvSpPr/>
              <p:nvPr/>
            </p:nvSpPr>
            <p:spPr>
              <a:xfrm>
                <a:off x="3458270" y="3196204"/>
                <a:ext cx="27360" cy="86911"/>
              </a:xfrm>
              <a:custGeom>
                <a:avLst/>
                <a:gdLst/>
                <a:ahLst/>
                <a:cxnLst/>
                <a:rect l="l" t="t" r="r" b="b"/>
                <a:pathLst>
                  <a:path w="1053" h="3345" extrusionOk="0">
                    <a:moveTo>
                      <a:pt x="0" y="1"/>
                    </a:moveTo>
                    <a:cubicBezTo>
                      <a:pt x="154" y="1"/>
                      <a:pt x="280" y="126"/>
                      <a:pt x="280" y="280"/>
                    </a:cubicBezTo>
                    <a:lnTo>
                      <a:pt x="280" y="3345"/>
                    </a:lnTo>
                    <a:lnTo>
                      <a:pt x="1053" y="3345"/>
                    </a:lnTo>
                    <a:lnTo>
                      <a:pt x="1053" y="280"/>
                    </a:lnTo>
                    <a:cubicBezTo>
                      <a:pt x="1053" y="126"/>
                      <a:pt x="928" y="1"/>
                      <a:pt x="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128"/>
              <p:cNvSpPr/>
              <p:nvPr/>
            </p:nvSpPr>
            <p:spPr>
              <a:xfrm>
                <a:off x="3271638" y="3297613"/>
                <a:ext cx="51289" cy="24917"/>
              </a:xfrm>
              <a:custGeom>
                <a:avLst/>
                <a:gdLst/>
                <a:ahLst/>
                <a:cxnLst/>
                <a:rect l="l" t="t" r="r" b="b"/>
                <a:pathLst>
                  <a:path w="1974" h="959" extrusionOk="0">
                    <a:moveTo>
                      <a:pt x="985" y="1"/>
                    </a:moveTo>
                    <a:cubicBezTo>
                      <a:pt x="617" y="1"/>
                      <a:pt x="277" y="122"/>
                      <a:pt x="1" y="325"/>
                    </a:cubicBezTo>
                    <a:lnTo>
                      <a:pt x="641" y="837"/>
                    </a:lnTo>
                    <a:cubicBezTo>
                      <a:pt x="743" y="918"/>
                      <a:pt x="866" y="959"/>
                      <a:pt x="990" y="959"/>
                    </a:cubicBezTo>
                    <a:cubicBezTo>
                      <a:pt x="1113" y="959"/>
                      <a:pt x="1237" y="918"/>
                      <a:pt x="1339" y="837"/>
                    </a:cubicBezTo>
                    <a:lnTo>
                      <a:pt x="1973" y="328"/>
                    </a:lnTo>
                    <a:cubicBezTo>
                      <a:pt x="1707" y="129"/>
                      <a:pt x="1378" y="6"/>
                      <a:pt x="1020" y="1"/>
                    </a:cubicBezTo>
                    <a:cubicBezTo>
                      <a:pt x="1008" y="1"/>
                      <a:pt x="997" y="1"/>
                      <a:pt x="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128"/>
              <p:cNvSpPr/>
              <p:nvPr/>
            </p:nvSpPr>
            <p:spPr>
              <a:xfrm>
                <a:off x="3287254" y="3297613"/>
                <a:ext cx="35674" cy="17486"/>
              </a:xfrm>
              <a:custGeom>
                <a:avLst/>
                <a:gdLst/>
                <a:ahLst/>
                <a:cxnLst/>
                <a:rect l="l" t="t" r="r" b="b"/>
                <a:pathLst>
                  <a:path w="1373" h="673" extrusionOk="0">
                    <a:moveTo>
                      <a:pt x="388" y="1"/>
                    </a:moveTo>
                    <a:cubicBezTo>
                      <a:pt x="255" y="1"/>
                      <a:pt x="124" y="16"/>
                      <a:pt x="1" y="45"/>
                    </a:cubicBezTo>
                    <a:cubicBezTo>
                      <a:pt x="382" y="137"/>
                      <a:pt x="714" y="364"/>
                      <a:pt x="944" y="672"/>
                    </a:cubicBezTo>
                    <a:lnTo>
                      <a:pt x="1372" y="328"/>
                    </a:lnTo>
                    <a:cubicBezTo>
                      <a:pt x="1106" y="129"/>
                      <a:pt x="777" y="6"/>
                      <a:pt x="419" y="1"/>
                    </a:cubicBezTo>
                    <a:cubicBezTo>
                      <a:pt x="408" y="1"/>
                      <a:pt x="398" y="1"/>
                      <a:pt x="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128"/>
              <p:cNvSpPr/>
              <p:nvPr/>
            </p:nvSpPr>
            <p:spPr>
              <a:xfrm>
                <a:off x="3449436" y="3422199"/>
                <a:ext cx="72387" cy="26008"/>
              </a:xfrm>
              <a:custGeom>
                <a:avLst/>
                <a:gdLst/>
                <a:ahLst/>
                <a:cxnLst/>
                <a:rect l="l" t="t" r="r" b="b"/>
                <a:pathLst>
                  <a:path w="2786" h="1001" extrusionOk="0">
                    <a:moveTo>
                      <a:pt x="0" y="0"/>
                    </a:moveTo>
                    <a:lnTo>
                      <a:pt x="0" y="1001"/>
                    </a:lnTo>
                    <a:lnTo>
                      <a:pt x="2785" y="1001"/>
                    </a:lnTo>
                    <a:lnTo>
                      <a:pt x="2785"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128"/>
              <p:cNvSpPr/>
              <p:nvPr/>
            </p:nvSpPr>
            <p:spPr>
              <a:xfrm>
                <a:off x="3501713" y="3422199"/>
                <a:ext cx="20110" cy="26008"/>
              </a:xfrm>
              <a:custGeom>
                <a:avLst/>
                <a:gdLst/>
                <a:ahLst/>
                <a:cxnLst/>
                <a:rect l="l" t="t" r="r" b="b"/>
                <a:pathLst>
                  <a:path w="774" h="1001" extrusionOk="0">
                    <a:moveTo>
                      <a:pt x="0" y="0"/>
                    </a:moveTo>
                    <a:lnTo>
                      <a:pt x="0" y="1001"/>
                    </a:lnTo>
                    <a:lnTo>
                      <a:pt x="773" y="1001"/>
                    </a:lnTo>
                    <a:lnTo>
                      <a:pt x="773"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128"/>
              <p:cNvSpPr/>
              <p:nvPr/>
            </p:nvSpPr>
            <p:spPr>
              <a:xfrm>
                <a:off x="3418621" y="3327285"/>
                <a:ext cx="134018" cy="105463"/>
              </a:xfrm>
              <a:custGeom>
                <a:avLst/>
                <a:gdLst/>
                <a:ahLst/>
                <a:cxnLst/>
                <a:rect l="l" t="t" r="r" b="b"/>
                <a:pathLst>
                  <a:path w="5158" h="4059" extrusionOk="0">
                    <a:moveTo>
                      <a:pt x="2579" y="1"/>
                    </a:moveTo>
                    <a:lnTo>
                      <a:pt x="0" y="2705"/>
                    </a:lnTo>
                    <a:cubicBezTo>
                      <a:pt x="235" y="3274"/>
                      <a:pt x="653" y="3750"/>
                      <a:pt x="1181" y="4056"/>
                    </a:cubicBezTo>
                    <a:lnTo>
                      <a:pt x="3971" y="4058"/>
                    </a:lnTo>
                    <a:cubicBezTo>
                      <a:pt x="4502" y="3752"/>
                      <a:pt x="4922" y="3277"/>
                      <a:pt x="5158" y="2705"/>
                    </a:cubicBezTo>
                    <a:lnTo>
                      <a:pt x="2579"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p128"/>
              <p:cNvSpPr/>
              <p:nvPr/>
            </p:nvSpPr>
            <p:spPr>
              <a:xfrm>
                <a:off x="3475445" y="3327285"/>
                <a:ext cx="77194" cy="105463"/>
              </a:xfrm>
              <a:custGeom>
                <a:avLst/>
                <a:gdLst/>
                <a:ahLst/>
                <a:cxnLst/>
                <a:rect l="l" t="t" r="r" b="b"/>
                <a:pathLst>
                  <a:path w="2971" h="4059" extrusionOk="0">
                    <a:moveTo>
                      <a:pt x="392" y="1"/>
                    </a:moveTo>
                    <a:lnTo>
                      <a:pt x="0" y="408"/>
                    </a:lnTo>
                    <a:lnTo>
                      <a:pt x="2189" y="2705"/>
                    </a:lnTo>
                    <a:cubicBezTo>
                      <a:pt x="1954" y="3274"/>
                      <a:pt x="1534" y="3752"/>
                      <a:pt x="1003" y="4058"/>
                    </a:cubicBezTo>
                    <a:lnTo>
                      <a:pt x="1784" y="4058"/>
                    </a:lnTo>
                    <a:cubicBezTo>
                      <a:pt x="2315" y="3752"/>
                      <a:pt x="2735" y="3277"/>
                      <a:pt x="2971" y="2705"/>
                    </a:cubicBezTo>
                    <a:lnTo>
                      <a:pt x="392"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3" name="Google Shape;11293;p128"/>
              <p:cNvSpPr/>
              <p:nvPr/>
            </p:nvSpPr>
            <p:spPr>
              <a:xfrm>
                <a:off x="3369748" y="3312086"/>
                <a:ext cx="231764" cy="57941"/>
              </a:xfrm>
              <a:custGeom>
                <a:avLst/>
                <a:gdLst/>
                <a:ahLst/>
                <a:cxnLst/>
                <a:rect l="l" t="t" r="r" b="b"/>
                <a:pathLst>
                  <a:path w="8920" h="2230" extrusionOk="0">
                    <a:moveTo>
                      <a:pt x="559" y="0"/>
                    </a:moveTo>
                    <a:cubicBezTo>
                      <a:pt x="251" y="0"/>
                      <a:pt x="0" y="251"/>
                      <a:pt x="0" y="557"/>
                    </a:cubicBezTo>
                    <a:lnTo>
                      <a:pt x="0" y="1673"/>
                    </a:lnTo>
                    <a:cubicBezTo>
                      <a:pt x="0" y="1981"/>
                      <a:pt x="251" y="2229"/>
                      <a:pt x="559" y="2229"/>
                    </a:cubicBezTo>
                    <a:lnTo>
                      <a:pt x="8361" y="2229"/>
                    </a:lnTo>
                    <a:cubicBezTo>
                      <a:pt x="8669" y="2229"/>
                      <a:pt x="8920" y="1981"/>
                      <a:pt x="8920" y="1673"/>
                    </a:cubicBezTo>
                    <a:lnTo>
                      <a:pt x="8920" y="557"/>
                    </a:lnTo>
                    <a:cubicBezTo>
                      <a:pt x="8920" y="251"/>
                      <a:pt x="8669" y="0"/>
                      <a:pt x="8361"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4" name="Google Shape;11294;p128"/>
              <p:cNvSpPr/>
              <p:nvPr/>
            </p:nvSpPr>
            <p:spPr>
              <a:xfrm>
                <a:off x="3567345" y="3312086"/>
                <a:ext cx="34167" cy="57941"/>
              </a:xfrm>
              <a:custGeom>
                <a:avLst/>
                <a:gdLst/>
                <a:ahLst/>
                <a:cxnLst/>
                <a:rect l="l" t="t" r="r" b="b"/>
                <a:pathLst>
                  <a:path w="1315" h="2230" extrusionOk="0">
                    <a:moveTo>
                      <a:pt x="1" y="0"/>
                    </a:moveTo>
                    <a:cubicBezTo>
                      <a:pt x="309" y="0"/>
                      <a:pt x="557" y="251"/>
                      <a:pt x="557" y="557"/>
                    </a:cubicBezTo>
                    <a:lnTo>
                      <a:pt x="557" y="1673"/>
                    </a:lnTo>
                    <a:cubicBezTo>
                      <a:pt x="557" y="1981"/>
                      <a:pt x="309" y="2229"/>
                      <a:pt x="1" y="2229"/>
                    </a:cubicBezTo>
                    <a:lnTo>
                      <a:pt x="756" y="2229"/>
                    </a:lnTo>
                    <a:cubicBezTo>
                      <a:pt x="1064" y="2229"/>
                      <a:pt x="1315" y="1981"/>
                      <a:pt x="1315" y="1673"/>
                    </a:cubicBezTo>
                    <a:lnTo>
                      <a:pt x="1315" y="557"/>
                    </a:lnTo>
                    <a:cubicBezTo>
                      <a:pt x="1315" y="251"/>
                      <a:pt x="1064" y="0"/>
                      <a:pt x="756"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5" name="Google Shape;11295;p128"/>
              <p:cNvSpPr/>
              <p:nvPr/>
            </p:nvSpPr>
            <p:spPr>
              <a:xfrm>
                <a:off x="3434912" y="3442414"/>
                <a:ext cx="101436" cy="35050"/>
              </a:xfrm>
              <a:custGeom>
                <a:avLst/>
                <a:gdLst/>
                <a:ahLst/>
                <a:cxnLst/>
                <a:rect l="l" t="t" r="r" b="b"/>
                <a:pathLst>
                  <a:path w="3904" h="1349" extrusionOk="0">
                    <a:moveTo>
                      <a:pt x="497" y="1"/>
                    </a:moveTo>
                    <a:cubicBezTo>
                      <a:pt x="369" y="1"/>
                      <a:pt x="259" y="87"/>
                      <a:pt x="228" y="212"/>
                    </a:cubicBezTo>
                    <a:lnTo>
                      <a:pt x="0" y="1116"/>
                    </a:lnTo>
                    <a:lnTo>
                      <a:pt x="0" y="1349"/>
                    </a:lnTo>
                    <a:lnTo>
                      <a:pt x="3904" y="1349"/>
                    </a:lnTo>
                    <a:lnTo>
                      <a:pt x="3904" y="1116"/>
                    </a:lnTo>
                    <a:lnTo>
                      <a:pt x="3676" y="212"/>
                    </a:lnTo>
                    <a:cubicBezTo>
                      <a:pt x="3645" y="87"/>
                      <a:pt x="3535" y="1"/>
                      <a:pt x="3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6" name="Google Shape;11296;p128"/>
              <p:cNvSpPr/>
              <p:nvPr/>
            </p:nvSpPr>
            <p:spPr>
              <a:xfrm>
                <a:off x="3503324" y="3442414"/>
                <a:ext cx="33024" cy="35050"/>
              </a:xfrm>
              <a:custGeom>
                <a:avLst/>
                <a:gdLst/>
                <a:ahLst/>
                <a:cxnLst/>
                <a:rect l="l" t="t" r="r" b="b"/>
                <a:pathLst>
                  <a:path w="1271" h="1349" extrusionOk="0">
                    <a:moveTo>
                      <a:pt x="1" y="1"/>
                    </a:moveTo>
                    <a:cubicBezTo>
                      <a:pt x="129" y="1"/>
                      <a:pt x="239" y="87"/>
                      <a:pt x="270" y="212"/>
                    </a:cubicBezTo>
                    <a:lnTo>
                      <a:pt x="497" y="1116"/>
                    </a:lnTo>
                    <a:lnTo>
                      <a:pt x="497" y="1349"/>
                    </a:lnTo>
                    <a:lnTo>
                      <a:pt x="1271" y="1349"/>
                    </a:lnTo>
                    <a:lnTo>
                      <a:pt x="1271" y="1116"/>
                    </a:lnTo>
                    <a:lnTo>
                      <a:pt x="1043" y="212"/>
                    </a:lnTo>
                    <a:cubicBezTo>
                      <a:pt x="1012" y="87"/>
                      <a:pt x="902" y="1"/>
                      <a:pt x="7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7" name="Google Shape;11297;p128"/>
              <p:cNvSpPr/>
              <p:nvPr/>
            </p:nvSpPr>
            <p:spPr>
              <a:xfrm>
                <a:off x="3362551" y="3471410"/>
                <a:ext cx="246158" cy="101358"/>
              </a:xfrm>
              <a:custGeom>
                <a:avLst/>
                <a:gdLst/>
                <a:ahLst/>
                <a:cxnLst/>
                <a:rect l="l" t="t" r="r" b="b"/>
                <a:pathLst>
                  <a:path w="9474" h="3901" extrusionOk="0">
                    <a:moveTo>
                      <a:pt x="2229" y="0"/>
                    </a:moveTo>
                    <a:cubicBezTo>
                      <a:pt x="998" y="0"/>
                      <a:pt x="0" y="998"/>
                      <a:pt x="0" y="2229"/>
                    </a:cubicBezTo>
                    <a:lnTo>
                      <a:pt x="0" y="3344"/>
                    </a:lnTo>
                    <a:cubicBezTo>
                      <a:pt x="0" y="3653"/>
                      <a:pt x="248" y="3901"/>
                      <a:pt x="557" y="3901"/>
                    </a:cubicBezTo>
                    <a:lnTo>
                      <a:pt x="8917" y="3901"/>
                    </a:lnTo>
                    <a:cubicBezTo>
                      <a:pt x="9225" y="3901"/>
                      <a:pt x="9474" y="3653"/>
                      <a:pt x="9474" y="3344"/>
                    </a:cubicBezTo>
                    <a:lnTo>
                      <a:pt x="9474" y="2229"/>
                    </a:lnTo>
                    <a:cubicBezTo>
                      <a:pt x="9474" y="998"/>
                      <a:pt x="8476" y="0"/>
                      <a:pt x="7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128"/>
              <p:cNvSpPr/>
              <p:nvPr/>
            </p:nvSpPr>
            <p:spPr>
              <a:xfrm>
                <a:off x="3398719" y="3225200"/>
                <a:ext cx="173823" cy="173797"/>
              </a:xfrm>
              <a:custGeom>
                <a:avLst/>
                <a:gdLst/>
                <a:ahLst/>
                <a:cxnLst/>
                <a:rect l="l" t="t" r="r" b="b"/>
                <a:pathLst>
                  <a:path w="6690" h="6689" extrusionOk="0">
                    <a:moveTo>
                      <a:pt x="2229" y="0"/>
                    </a:moveTo>
                    <a:cubicBezTo>
                      <a:pt x="999" y="0"/>
                      <a:pt x="1" y="998"/>
                      <a:pt x="1" y="2229"/>
                    </a:cubicBezTo>
                    <a:lnTo>
                      <a:pt x="1" y="5573"/>
                    </a:lnTo>
                    <a:cubicBezTo>
                      <a:pt x="1" y="6190"/>
                      <a:pt x="500" y="6689"/>
                      <a:pt x="1116" y="6689"/>
                    </a:cubicBezTo>
                    <a:lnTo>
                      <a:pt x="5573" y="6689"/>
                    </a:lnTo>
                    <a:cubicBezTo>
                      <a:pt x="6190" y="6689"/>
                      <a:pt x="6689" y="6190"/>
                      <a:pt x="6689" y="5573"/>
                    </a:cubicBezTo>
                    <a:lnTo>
                      <a:pt x="6689" y="2229"/>
                    </a:lnTo>
                    <a:cubicBezTo>
                      <a:pt x="6689" y="998"/>
                      <a:pt x="5691" y="0"/>
                      <a:pt x="4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128"/>
              <p:cNvSpPr/>
              <p:nvPr/>
            </p:nvSpPr>
            <p:spPr>
              <a:xfrm>
                <a:off x="3530684" y="3471410"/>
                <a:ext cx="78025" cy="101358"/>
              </a:xfrm>
              <a:custGeom>
                <a:avLst/>
                <a:gdLst/>
                <a:ahLst/>
                <a:cxnLst/>
                <a:rect l="l" t="t" r="r" b="b"/>
                <a:pathLst>
                  <a:path w="3003" h="3901" extrusionOk="0">
                    <a:moveTo>
                      <a:pt x="1" y="0"/>
                    </a:moveTo>
                    <a:cubicBezTo>
                      <a:pt x="1231" y="0"/>
                      <a:pt x="2229" y="998"/>
                      <a:pt x="2229" y="2229"/>
                    </a:cubicBezTo>
                    <a:lnTo>
                      <a:pt x="2229" y="3344"/>
                    </a:lnTo>
                    <a:cubicBezTo>
                      <a:pt x="2229" y="3650"/>
                      <a:pt x="1981" y="3901"/>
                      <a:pt x="1673" y="3901"/>
                    </a:cubicBezTo>
                    <a:lnTo>
                      <a:pt x="2446" y="3901"/>
                    </a:lnTo>
                    <a:cubicBezTo>
                      <a:pt x="2754" y="3901"/>
                      <a:pt x="3003" y="3650"/>
                      <a:pt x="3003" y="3344"/>
                    </a:cubicBezTo>
                    <a:lnTo>
                      <a:pt x="3003" y="2229"/>
                    </a:lnTo>
                    <a:cubicBezTo>
                      <a:pt x="3003" y="998"/>
                      <a:pt x="2005" y="0"/>
                      <a:pt x="7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128"/>
              <p:cNvSpPr/>
              <p:nvPr/>
            </p:nvSpPr>
            <p:spPr>
              <a:xfrm>
                <a:off x="3494516" y="3225200"/>
                <a:ext cx="78025" cy="173797"/>
              </a:xfrm>
              <a:custGeom>
                <a:avLst/>
                <a:gdLst/>
                <a:ahLst/>
                <a:cxnLst/>
                <a:rect l="l" t="t" r="r" b="b"/>
                <a:pathLst>
                  <a:path w="3003" h="6689" extrusionOk="0">
                    <a:moveTo>
                      <a:pt x="0" y="0"/>
                    </a:moveTo>
                    <a:cubicBezTo>
                      <a:pt x="1231" y="0"/>
                      <a:pt x="2229" y="998"/>
                      <a:pt x="2229" y="2229"/>
                    </a:cubicBezTo>
                    <a:lnTo>
                      <a:pt x="2229" y="5573"/>
                    </a:lnTo>
                    <a:cubicBezTo>
                      <a:pt x="2229" y="6190"/>
                      <a:pt x="1730" y="6689"/>
                      <a:pt x="1113" y="6689"/>
                    </a:cubicBezTo>
                    <a:lnTo>
                      <a:pt x="1886" y="6689"/>
                    </a:lnTo>
                    <a:cubicBezTo>
                      <a:pt x="2503" y="6689"/>
                      <a:pt x="3002" y="6190"/>
                      <a:pt x="3002" y="5573"/>
                    </a:cubicBezTo>
                    <a:lnTo>
                      <a:pt x="3002" y="2229"/>
                    </a:lnTo>
                    <a:cubicBezTo>
                      <a:pt x="3002" y="998"/>
                      <a:pt x="2004"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128"/>
              <p:cNvSpPr/>
              <p:nvPr/>
            </p:nvSpPr>
            <p:spPr>
              <a:xfrm>
                <a:off x="3471833" y="3247597"/>
                <a:ext cx="27593" cy="13121"/>
              </a:xfrm>
              <a:custGeom>
                <a:avLst/>
                <a:gdLst/>
                <a:ahLst/>
                <a:cxnLst/>
                <a:rect l="l" t="t" r="r" b="b"/>
                <a:pathLst>
                  <a:path w="1062" h="505" extrusionOk="0">
                    <a:moveTo>
                      <a:pt x="251" y="0"/>
                    </a:moveTo>
                    <a:cubicBezTo>
                      <a:pt x="113" y="0"/>
                      <a:pt x="1" y="113"/>
                      <a:pt x="1" y="254"/>
                    </a:cubicBezTo>
                    <a:cubicBezTo>
                      <a:pt x="1" y="392"/>
                      <a:pt x="113" y="505"/>
                      <a:pt x="251" y="505"/>
                    </a:cubicBezTo>
                    <a:lnTo>
                      <a:pt x="810" y="505"/>
                    </a:lnTo>
                    <a:cubicBezTo>
                      <a:pt x="949" y="505"/>
                      <a:pt x="1061" y="392"/>
                      <a:pt x="1061" y="254"/>
                    </a:cubicBezTo>
                    <a:cubicBezTo>
                      <a:pt x="1061" y="113"/>
                      <a:pt x="949"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02" name="Google Shape;11302;p128"/>
          <p:cNvGrpSpPr/>
          <p:nvPr/>
        </p:nvGrpSpPr>
        <p:grpSpPr>
          <a:xfrm>
            <a:off x="3982311" y="3133950"/>
            <a:ext cx="405483" cy="434479"/>
            <a:chOff x="3982311" y="3133950"/>
            <a:chExt cx="405483" cy="434479"/>
          </a:xfrm>
        </p:grpSpPr>
        <p:sp>
          <p:nvSpPr>
            <p:cNvPr id="11303" name="Google Shape;11303;p128"/>
            <p:cNvSpPr/>
            <p:nvPr/>
          </p:nvSpPr>
          <p:spPr>
            <a:xfrm>
              <a:off x="3996784" y="3510514"/>
              <a:ext cx="376564" cy="57915"/>
            </a:xfrm>
            <a:custGeom>
              <a:avLst/>
              <a:gdLst/>
              <a:ahLst/>
              <a:cxnLst/>
              <a:rect l="l" t="t" r="r" b="b"/>
              <a:pathLst>
                <a:path w="14493" h="2229" extrusionOk="0">
                  <a:moveTo>
                    <a:pt x="0" y="0"/>
                  </a:moveTo>
                  <a:lnTo>
                    <a:pt x="0" y="1116"/>
                  </a:lnTo>
                  <a:cubicBezTo>
                    <a:pt x="0" y="1730"/>
                    <a:pt x="499" y="2229"/>
                    <a:pt x="1116" y="2229"/>
                  </a:cubicBezTo>
                  <a:lnTo>
                    <a:pt x="13377" y="2229"/>
                  </a:lnTo>
                  <a:cubicBezTo>
                    <a:pt x="13993" y="2229"/>
                    <a:pt x="14492" y="1730"/>
                    <a:pt x="14492" y="1116"/>
                  </a:cubicBezTo>
                  <a:lnTo>
                    <a:pt x="144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128"/>
            <p:cNvSpPr/>
            <p:nvPr/>
          </p:nvSpPr>
          <p:spPr>
            <a:xfrm>
              <a:off x="4324579" y="3510514"/>
              <a:ext cx="48769" cy="57915"/>
            </a:xfrm>
            <a:custGeom>
              <a:avLst/>
              <a:gdLst/>
              <a:ahLst/>
              <a:cxnLst/>
              <a:rect l="l" t="t" r="r" b="b"/>
              <a:pathLst>
                <a:path w="1877" h="2229" extrusionOk="0">
                  <a:moveTo>
                    <a:pt x="1116" y="0"/>
                  </a:moveTo>
                  <a:lnTo>
                    <a:pt x="1116" y="1116"/>
                  </a:lnTo>
                  <a:cubicBezTo>
                    <a:pt x="1116" y="1730"/>
                    <a:pt x="617" y="2229"/>
                    <a:pt x="1" y="2229"/>
                  </a:cubicBezTo>
                  <a:lnTo>
                    <a:pt x="761" y="2229"/>
                  </a:lnTo>
                  <a:cubicBezTo>
                    <a:pt x="1377" y="2229"/>
                    <a:pt x="1876" y="1730"/>
                    <a:pt x="1876" y="1116"/>
                  </a:cubicBezTo>
                  <a:lnTo>
                    <a:pt x="1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128"/>
            <p:cNvSpPr/>
            <p:nvPr/>
          </p:nvSpPr>
          <p:spPr>
            <a:xfrm>
              <a:off x="3996784" y="3239594"/>
              <a:ext cx="376564" cy="299916"/>
            </a:xfrm>
            <a:custGeom>
              <a:avLst/>
              <a:gdLst/>
              <a:ahLst/>
              <a:cxnLst/>
              <a:rect l="l" t="t" r="r" b="b"/>
              <a:pathLst>
                <a:path w="14493" h="11543" extrusionOk="0">
                  <a:moveTo>
                    <a:pt x="0" y="0"/>
                  </a:moveTo>
                  <a:lnTo>
                    <a:pt x="0" y="10427"/>
                  </a:lnTo>
                  <a:cubicBezTo>
                    <a:pt x="0" y="11044"/>
                    <a:pt x="499" y="11543"/>
                    <a:pt x="1116" y="11543"/>
                  </a:cubicBezTo>
                  <a:lnTo>
                    <a:pt x="13377" y="11543"/>
                  </a:lnTo>
                  <a:cubicBezTo>
                    <a:pt x="13993" y="11543"/>
                    <a:pt x="14492" y="11044"/>
                    <a:pt x="14492" y="10427"/>
                  </a:cubicBezTo>
                  <a:lnTo>
                    <a:pt x="14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128"/>
            <p:cNvSpPr/>
            <p:nvPr/>
          </p:nvSpPr>
          <p:spPr>
            <a:xfrm>
              <a:off x="4324579" y="3239594"/>
              <a:ext cx="48769" cy="299916"/>
            </a:xfrm>
            <a:custGeom>
              <a:avLst/>
              <a:gdLst/>
              <a:ahLst/>
              <a:cxnLst/>
              <a:rect l="l" t="t" r="r" b="b"/>
              <a:pathLst>
                <a:path w="1877" h="11543" extrusionOk="0">
                  <a:moveTo>
                    <a:pt x="1116" y="0"/>
                  </a:moveTo>
                  <a:lnTo>
                    <a:pt x="1116" y="10427"/>
                  </a:lnTo>
                  <a:cubicBezTo>
                    <a:pt x="1116" y="11044"/>
                    <a:pt x="617" y="11543"/>
                    <a:pt x="1" y="11543"/>
                  </a:cubicBezTo>
                  <a:lnTo>
                    <a:pt x="761" y="11543"/>
                  </a:lnTo>
                  <a:cubicBezTo>
                    <a:pt x="1377" y="11543"/>
                    <a:pt x="1876" y="11044"/>
                    <a:pt x="1876" y="10427"/>
                  </a:cubicBezTo>
                  <a:lnTo>
                    <a:pt x="1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128"/>
            <p:cNvSpPr/>
            <p:nvPr/>
          </p:nvSpPr>
          <p:spPr>
            <a:xfrm>
              <a:off x="3996784" y="3272228"/>
              <a:ext cx="376564" cy="13147"/>
            </a:xfrm>
            <a:custGeom>
              <a:avLst/>
              <a:gdLst/>
              <a:ahLst/>
              <a:cxnLst/>
              <a:rect l="l" t="t" r="r" b="b"/>
              <a:pathLst>
                <a:path w="14493" h="506" extrusionOk="0">
                  <a:moveTo>
                    <a:pt x="0" y="1"/>
                  </a:moveTo>
                  <a:lnTo>
                    <a:pt x="0" y="505"/>
                  </a:lnTo>
                  <a:lnTo>
                    <a:pt x="14492" y="505"/>
                  </a:lnTo>
                  <a:lnTo>
                    <a:pt x="14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128"/>
            <p:cNvSpPr/>
            <p:nvPr/>
          </p:nvSpPr>
          <p:spPr>
            <a:xfrm>
              <a:off x="3982311" y="3162946"/>
              <a:ext cx="405483" cy="86911"/>
            </a:xfrm>
            <a:custGeom>
              <a:avLst/>
              <a:gdLst/>
              <a:ahLst/>
              <a:cxnLst/>
              <a:rect l="l" t="t" r="r" b="b"/>
              <a:pathLst>
                <a:path w="15606" h="3345" extrusionOk="0">
                  <a:moveTo>
                    <a:pt x="557" y="1"/>
                  </a:moveTo>
                  <a:cubicBezTo>
                    <a:pt x="249" y="1"/>
                    <a:pt x="1" y="249"/>
                    <a:pt x="1" y="557"/>
                  </a:cubicBezTo>
                  <a:lnTo>
                    <a:pt x="1" y="2788"/>
                  </a:lnTo>
                  <a:cubicBezTo>
                    <a:pt x="1" y="3094"/>
                    <a:pt x="249" y="3345"/>
                    <a:pt x="557" y="3345"/>
                  </a:cubicBezTo>
                  <a:lnTo>
                    <a:pt x="15049" y="3345"/>
                  </a:lnTo>
                  <a:cubicBezTo>
                    <a:pt x="15358" y="3345"/>
                    <a:pt x="15606" y="3094"/>
                    <a:pt x="15606" y="2788"/>
                  </a:cubicBezTo>
                  <a:lnTo>
                    <a:pt x="15606" y="557"/>
                  </a:lnTo>
                  <a:cubicBezTo>
                    <a:pt x="15606" y="249"/>
                    <a:pt x="15358" y="1"/>
                    <a:pt x="15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128"/>
            <p:cNvSpPr/>
            <p:nvPr/>
          </p:nvSpPr>
          <p:spPr>
            <a:xfrm>
              <a:off x="4353238" y="3162946"/>
              <a:ext cx="34557" cy="86911"/>
            </a:xfrm>
            <a:custGeom>
              <a:avLst/>
              <a:gdLst/>
              <a:ahLst/>
              <a:cxnLst/>
              <a:rect l="l" t="t" r="r" b="b"/>
              <a:pathLst>
                <a:path w="1330" h="3345" extrusionOk="0">
                  <a:moveTo>
                    <a:pt x="0" y="1"/>
                  </a:moveTo>
                  <a:cubicBezTo>
                    <a:pt x="306" y="1"/>
                    <a:pt x="557" y="249"/>
                    <a:pt x="557" y="557"/>
                  </a:cubicBezTo>
                  <a:lnTo>
                    <a:pt x="557" y="2788"/>
                  </a:lnTo>
                  <a:cubicBezTo>
                    <a:pt x="557" y="3094"/>
                    <a:pt x="306" y="3345"/>
                    <a:pt x="0" y="3345"/>
                  </a:cubicBezTo>
                  <a:lnTo>
                    <a:pt x="773" y="3345"/>
                  </a:lnTo>
                  <a:cubicBezTo>
                    <a:pt x="1082" y="3345"/>
                    <a:pt x="1330" y="3094"/>
                    <a:pt x="1330" y="2788"/>
                  </a:cubicBezTo>
                  <a:lnTo>
                    <a:pt x="1330" y="557"/>
                  </a:lnTo>
                  <a:cubicBezTo>
                    <a:pt x="1330" y="249"/>
                    <a:pt x="1082" y="1"/>
                    <a:pt x="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128"/>
            <p:cNvSpPr/>
            <p:nvPr/>
          </p:nvSpPr>
          <p:spPr>
            <a:xfrm>
              <a:off x="4025754" y="3133950"/>
              <a:ext cx="84417" cy="72465"/>
            </a:xfrm>
            <a:custGeom>
              <a:avLst/>
              <a:gdLst/>
              <a:ahLst/>
              <a:cxnLst/>
              <a:rect l="l" t="t" r="r" b="b"/>
              <a:pathLst>
                <a:path w="3249" h="2789" extrusionOk="0">
                  <a:moveTo>
                    <a:pt x="1673" y="1"/>
                  </a:moveTo>
                  <a:cubicBezTo>
                    <a:pt x="751" y="1"/>
                    <a:pt x="1" y="751"/>
                    <a:pt x="1" y="1673"/>
                  </a:cubicBezTo>
                  <a:lnTo>
                    <a:pt x="1" y="2789"/>
                  </a:lnTo>
                  <a:lnTo>
                    <a:pt x="1116" y="2789"/>
                  </a:lnTo>
                  <a:lnTo>
                    <a:pt x="1116" y="1673"/>
                  </a:lnTo>
                  <a:cubicBezTo>
                    <a:pt x="1116" y="1367"/>
                    <a:pt x="1365" y="1117"/>
                    <a:pt x="1673" y="1117"/>
                  </a:cubicBezTo>
                  <a:lnTo>
                    <a:pt x="2391" y="1242"/>
                  </a:lnTo>
                  <a:lnTo>
                    <a:pt x="3248" y="1117"/>
                  </a:lnTo>
                  <a:cubicBezTo>
                    <a:pt x="3018" y="469"/>
                    <a:pt x="2399" y="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128"/>
            <p:cNvSpPr/>
            <p:nvPr/>
          </p:nvSpPr>
          <p:spPr>
            <a:xfrm>
              <a:off x="4259960" y="3133950"/>
              <a:ext cx="84391" cy="72465"/>
            </a:xfrm>
            <a:custGeom>
              <a:avLst/>
              <a:gdLst/>
              <a:ahLst/>
              <a:cxnLst/>
              <a:rect l="l" t="t" r="r" b="b"/>
              <a:pathLst>
                <a:path w="3248" h="2789" extrusionOk="0">
                  <a:moveTo>
                    <a:pt x="1576" y="1"/>
                  </a:moveTo>
                  <a:cubicBezTo>
                    <a:pt x="849" y="1"/>
                    <a:pt x="230" y="469"/>
                    <a:pt x="0" y="1117"/>
                  </a:cubicBezTo>
                  <a:lnTo>
                    <a:pt x="857" y="1242"/>
                  </a:lnTo>
                  <a:lnTo>
                    <a:pt x="1576" y="1117"/>
                  </a:lnTo>
                  <a:cubicBezTo>
                    <a:pt x="1884" y="1117"/>
                    <a:pt x="2135" y="1367"/>
                    <a:pt x="2135" y="1673"/>
                  </a:cubicBezTo>
                  <a:lnTo>
                    <a:pt x="2135" y="2789"/>
                  </a:lnTo>
                  <a:lnTo>
                    <a:pt x="3248" y="2789"/>
                  </a:lnTo>
                  <a:lnTo>
                    <a:pt x="3248" y="1673"/>
                  </a:lnTo>
                  <a:cubicBezTo>
                    <a:pt x="3248" y="751"/>
                    <a:pt x="2498" y="1"/>
                    <a:pt x="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128"/>
            <p:cNvSpPr/>
            <p:nvPr/>
          </p:nvSpPr>
          <p:spPr>
            <a:xfrm>
              <a:off x="4059168" y="3133950"/>
              <a:ext cx="51004" cy="32270"/>
            </a:xfrm>
            <a:custGeom>
              <a:avLst/>
              <a:gdLst/>
              <a:ahLst/>
              <a:cxnLst/>
              <a:rect l="l" t="t" r="r" b="b"/>
              <a:pathLst>
                <a:path w="1963" h="1242" extrusionOk="0">
                  <a:moveTo>
                    <a:pt x="387" y="1"/>
                  </a:moveTo>
                  <a:cubicBezTo>
                    <a:pt x="254" y="1"/>
                    <a:pt x="126" y="17"/>
                    <a:pt x="0" y="48"/>
                  </a:cubicBezTo>
                  <a:cubicBezTo>
                    <a:pt x="554" y="179"/>
                    <a:pt x="1001" y="586"/>
                    <a:pt x="1189" y="1117"/>
                  </a:cubicBezTo>
                  <a:lnTo>
                    <a:pt x="753" y="1179"/>
                  </a:lnTo>
                  <a:lnTo>
                    <a:pt x="1105" y="1242"/>
                  </a:lnTo>
                  <a:lnTo>
                    <a:pt x="1962" y="1117"/>
                  </a:lnTo>
                  <a:cubicBezTo>
                    <a:pt x="1732" y="469"/>
                    <a:pt x="1113"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128"/>
            <p:cNvSpPr/>
            <p:nvPr/>
          </p:nvSpPr>
          <p:spPr>
            <a:xfrm>
              <a:off x="4290854" y="3133950"/>
              <a:ext cx="53498" cy="72465"/>
            </a:xfrm>
            <a:custGeom>
              <a:avLst/>
              <a:gdLst/>
              <a:ahLst/>
              <a:cxnLst/>
              <a:rect l="l" t="t" r="r" b="b"/>
              <a:pathLst>
                <a:path w="2059" h="2789" extrusionOk="0">
                  <a:moveTo>
                    <a:pt x="387" y="1"/>
                  </a:moveTo>
                  <a:cubicBezTo>
                    <a:pt x="254" y="1"/>
                    <a:pt x="123" y="17"/>
                    <a:pt x="0" y="48"/>
                  </a:cubicBezTo>
                  <a:cubicBezTo>
                    <a:pt x="737" y="223"/>
                    <a:pt x="1286" y="884"/>
                    <a:pt x="1286" y="1673"/>
                  </a:cubicBezTo>
                  <a:lnTo>
                    <a:pt x="1286" y="2789"/>
                  </a:lnTo>
                  <a:lnTo>
                    <a:pt x="2059" y="2789"/>
                  </a:lnTo>
                  <a:lnTo>
                    <a:pt x="2059" y="1673"/>
                  </a:lnTo>
                  <a:cubicBezTo>
                    <a:pt x="2059" y="751"/>
                    <a:pt x="1309"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128"/>
            <p:cNvSpPr/>
            <p:nvPr/>
          </p:nvSpPr>
          <p:spPr>
            <a:xfrm>
              <a:off x="4069197" y="3162946"/>
              <a:ext cx="40974" cy="12576"/>
            </a:xfrm>
            <a:custGeom>
              <a:avLst/>
              <a:gdLst/>
              <a:ahLst/>
              <a:cxnLst/>
              <a:rect l="l" t="t" r="r" b="b"/>
              <a:pathLst>
                <a:path w="1577" h="484" extrusionOk="0">
                  <a:moveTo>
                    <a:pt x="1" y="1"/>
                  </a:moveTo>
                  <a:lnTo>
                    <a:pt x="1" y="484"/>
                  </a:lnTo>
                  <a:lnTo>
                    <a:pt x="1576" y="484"/>
                  </a:lnTo>
                  <a:lnTo>
                    <a:pt x="1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128"/>
            <p:cNvSpPr/>
            <p:nvPr/>
          </p:nvSpPr>
          <p:spPr>
            <a:xfrm>
              <a:off x="4259960" y="3162946"/>
              <a:ext cx="40948" cy="12576"/>
            </a:xfrm>
            <a:custGeom>
              <a:avLst/>
              <a:gdLst/>
              <a:ahLst/>
              <a:cxnLst/>
              <a:rect l="l" t="t" r="r" b="b"/>
              <a:pathLst>
                <a:path w="1576" h="484" extrusionOk="0">
                  <a:moveTo>
                    <a:pt x="0" y="1"/>
                  </a:moveTo>
                  <a:lnTo>
                    <a:pt x="0" y="484"/>
                  </a:lnTo>
                  <a:lnTo>
                    <a:pt x="1576" y="484"/>
                  </a:lnTo>
                  <a:lnTo>
                    <a:pt x="1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128"/>
            <p:cNvSpPr/>
            <p:nvPr/>
          </p:nvSpPr>
          <p:spPr>
            <a:xfrm>
              <a:off x="4004708" y="3199815"/>
              <a:ext cx="360689" cy="13199"/>
            </a:xfrm>
            <a:custGeom>
              <a:avLst/>
              <a:gdLst/>
              <a:ahLst/>
              <a:cxnLst/>
              <a:rect l="l" t="t" r="r" b="b"/>
              <a:pathLst>
                <a:path w="13882" h="508" extrusionOk="0">
                  <a:moveTo>
                    <a:pt x="254" y="0"/>
                  </a:moveTo>
                  <a:cubicBezTo>
                    <a:pt x="113" y="0"/>
                    <a:pt x="1" y="115"/>
                    <a:pt x="1" y="254"/>
                  </a:cubicBezTo>
                  <a:cubicBezTo>
                    <a:pt x="1" y="392"/>
                    <a:pt x="113" y="507"/>
                    <a:pt x="254" y="507"/>
                  </a:cubicBezTo>
                  <a:lnTo>
                    <a:pt x="13631" y="507"/>
                  </a:lnTo>
                  <a:cubicBezTo>
                    <a:pt x="13769" y="507"/>
                    <a:pt x="13882" y="392"/>
                    <a:pt x="13882" y="254"/>
                  </a:cubicBezTo>
                  <a:cubicBezTo>
                    <a:pt x="13882" y="115"/>
                    <a:pt x="13769" y="0"/>
                    <a:pt x="13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128"/>
            <p:cNvSpPr/>
            <p:nvPr/>
          </p:nvSpPr>
          <p:spPr>
            <a:xfrm>
              <a:off x="4083669" y="3307747"/>
              <a:ext cx="260682" cy="28996"/>
            </a:xfrm>
            <a:custGeom>
              <a:avLst/>
              <a:gdLst/>
              <a:ahLst/>
              <a:cxnLst/>
              <a:rect l="l" t="t" r="r" b="b"/>
              <a:pathLst>
                <a:path w="10033" h="1116" extrusionOk="0">
                  <a:moveTo>
                    <a:pt x="262" y="0"/>
                  </a:moveTo>
                  <a:cubicBezTo>
                    <a:pt x="118" y="0"/>
                    <a:pt x="0" y="118"/>
                    <a:pt x="0" y="262"/>
                  </a:cubicBezTo>
                  <a:lnTo>
                    <a:pt x="0" y="855"/>
                  </a:lnTo>
                  <a:cubicBezTo>
                    <a:pt x="0" y="998"/>
                    <a:pt x="118" y="1116"/>
                    <a:pt x="262" y="1116"/>
                  </a:cubicBezTo>
                  <a:lnTo>
                    <a:pt x="9772" y="1116"/>
                  </a:lnTo>
                  <a:cubicBezTo>
                    <a:pt x="9915" y="1116"/>
                    <a:pt x="10033" y="998"/>
                    <a:pt x="10033" y="855"/>
                  </a:cubicBezTo>
                  <a:lnTo>
                    <a:pt x="10033" y="262"/>
                  </a:lnTo>
                  <a:cubicBezTo>
                    <a:pt x="10033" y="118"/>
                    <a:pt x="9915" y="0"/>
                    <a:pt x="9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128"/>
            <p:cNvSpPr/>
            <p:nvPr/>
          </p:nvSpPr>
          <p:spPr>
            <a:xfrm>
              <a:off x="4019181" y="3301225"/>
              <a:ext cx="42118" cy="42118"/>
            </a:xfrm>
            <a:custGeom>
              <a:avLst/>
              <a:gdLst/>
              <a:ahLst/>
              <a:cxnLst/>
              <a:rect l="l" t="t" r="r" b="b"/>
              <a:pathLst>
                <a:path w="1621" h="1621" extrusionOk="0">
                  <a:moveTo>
                    <a:pt x="1098" y="505"/>
                  </a:moveTo>
                  <a:cubicBezTo>
                    <a:pt x="1108" y="505"/>
                    <a:pt x="1116" y="513"/>
                    <a:pt x="1116" y="520"/>
                  </a:cubicBezTo>
                  <a:lnTo>
                    <a:pt x="1116" y="1098"/>
                  </a:lnTo>
                  <a:cubicBezTo>
                    <a:pt x="1116" y="1106"/>
                    <a:pt x="1108" y="1113"/>
                    <a:pt x="1098" y="1113"/>
                  </a:cubicBezTo>
                  <a:lnTo>
                    <a:pt x="523" y="1113"/>
                  </a:lnTo>
                  <a:cubicBezTo>
                    <a:pt x="512" y="1113"/>
                    <a:pt x="505" y="1106"/>
                    <a:pt x="505" y="1098"/>
                  </a:cubicBezTo>
                  <a:lnTo>
                    <a:pt x="505" y="520"/>
                  </a:lnTo>
                  <a:cubicBezTo>
                    <a:pt x="505" y="513"/>
                    <a:pt x="512" y="505"/>
                    <a:pt x="523" y="505"/>
                  </a:cubicBezTo>
                  <a:close/>
                  <a:moveTo>
                    <a:pt x="523" y="0"/>
                  </a:moveTo>
                  <a:cubicBezTo>
                    <a:pt x="235" y="0"/>
                    <a:pt x="0" y="233"/>
                    <a:pt x="0" y="520"/>
                  </a:cubicBezTo>
                  <a:lnTo>
                    <a:pt x="0" y="1098"/>
                  </a:lnTo>
                  <a:cubicBezTo>
                    <a:pt x="0" y="1385"/>
                    <a:pt x="235" y="1620"/>
                    <a:pt x="523" y="1620"/>
                  </a:cubicBezTo>
                  <a:lnTo>
                    <a:pt x="1098" y="1620"/>
                  </a:lnTo>
                  <a:cubicBezTo>
                    <a:pt x="1388" y="1620"/>
                    <a:pt x="1620" y="1385"/>
                    <a:pt x="1620" y="1098"/>
                  </a:cubicBezTo>
                  <a:lnTo>
                    <a:pt x="1620" y="520"/>
                  </a:lnTo>
                  <a:cubicBezTo>
                    <a:pt x="1620" y="233"/>
                    <a:pt x="1388" y="0"/>
                    <a:pt x="1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128"/>
            <p:cNvSpPr/>
            <p:nvPr/>
          </p:nvSpPr>
          <p:spPr>
            <a:xfrm>
              <a:off x="4083669" y="3365713"/>
              <a:ext cx="260682" cy="28945"/>
            </a:xfrm>
            <a:custGeom>
              <a:avLst/>
              <a:gdLst/>
              <a:ahLst/>
              <a:cxnLst/>
              <a:rect l="l" t="t" r="r" b="b"/>
              <a:pathLst>
                <a:path w="10033" h="1114" extrusionOk="0">
                  <a:moveTo>
                    <a:pt x="262" y="0"/>
                  </a:moveTo>
                  <a:cubicBezTo>
                    <a:pt x="118" y="0"/>
                    <a:pt x="0" y="115"/>
                    <a:pt x="0" y="262"/>
                  </a:cubicBezTo>
                  <a:lnTo>
                    <a:pt x="0" y="852"/>
                  </a:lnTo>
                  <a:cubicBezTo>
                    <a:pt x="0" y="998"/>
                    <a:pt x="118" y="1113"/>
                    <a:pt x="262" y="1113"/>
                  </a:cubicBezTo>
                  <a:lnTo>
                    <a:pt x="9772" y="1113"/>
                  </a:lnTo>
                  <a:cubicBezTo>
                    <a:pt x="9915" y="1113"/>
                    <a:pt x="10033" y="998"/>
                    <a:pt x="10033" y="852"/>
                  </a:cubicBezTo>
                  <a:lnTo>
                    <a:pt x="10033" y="262"/>
                  </a:lnTo>
                  <a:cubicBezTo>
                    <a:pt x="10033" y="115"/>
                    <a:pt x="9915" y="0"/>
                    <a:pt x="9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128"/>
            <p:cNvSpPr/>
            <p:nvPr/>
          </p:nvSpPr>
          <p:spPr>
            <a:xfrm>
              <a:off x="4019181" y="3359140"/>
              <a:ext cx="42118" cy="42092"/>
            </a:xfrm>
            <a:custGeom>
              <a:avLst/>
              <a:gdLst/>
              <a:ahLst/>
              <a:cxnLst/>
              <a:rect l="l" t="t" r="r" b="b"/>
              <a:pathLst>
                <a:path w="1621" h="1620" extrusionOk="0">
                  <a:moveTo>
                    <a:pt x="1098" y="504"/>
                  </a:moveTo>
                  <a:cubicBezTo>
                    <a:pt x="1108" y="504"/>
                    <a:pt x="1116" y="512"/>
                    <a:pt x="1116" y="523"/>
                  </a:cubicBezTo>
                  <a:lnTo>
                    <a:pt x="1116" y="1097"/>
                  </a:lnTo>
                  <a:cubicBezTo>
                    <a:pt x="1116" y="1108"/>
                    <a:pt x="1108" y="1116"/>
                    <a:pt x="1098" y="1116"/>
                  </a:cubicBezTo>
                  <a:lnTo>
                    <a:pt x="523" y="1116"/>
                  </a:lnTo>
                  <a:cubicBezTo>
                    <a:pt x="512" y="1116"/>
                    <a:pt x="505" y="1108"/>
                    <a:pt x="505" y="1097"/>
                  </a:cubicBezTo>
                  <a:lnTo>
                    <a:pt x="505" y="523"/>
                  </a:lnTo>
                  <a:cubicBezTo>
                    <a:pt x="505" y="512"/>
                    <a:pt x="512" y="504"/>
                    <a:pt x="523" y="504"/>
                  </a:cubicBezTo>
                  <a:close/>
                  <a:moveTo>
                    <a:pt x="523" y="0"/>
                  </a:moveTo>
                  <a:cubicBezTo>
                    <a:pt x="235" y="0"/>
                    <a:pt x="0" y="235"/>
                    <a:pt x="0" y="523"/>
                  </a:cubicBezTo>
                  <a:lnTo>
                    <a:pt x="0" y="1097"/>
                  </a:lnTo>
                  <a:cubicBezTo>
                    <a:pt x="0" y="1385"/>
                    <a:pt x="235" y="1620"/>
                    <a:pt x="523" y="1620"/>
                  </a:cubicBezTo>
                  <a:lnTo>
                    <a:pt x="1098" y="1620"/>
                  </a:lnTo>
                  <a:cubicBezTo>
                    <a:pt x="1388" y="1620"/>
                    <a:pt x="1620" y="1385"/>
                    <a:pt x="1620" y="1097"/>
                  </a:cubicBezTo>
                  <a:lnTo>
                    <a:pt x="1620" y="523"/>
                  </a:lnTo>
                  <a:cubicBezTo>
                    <a:pt x="1620" y="235"/>
                    <a:pt x="1388" y="0"/>
                    <a:pt x="1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128"/>
            <p:cNvSpPr/>
            <p:nvPr/>
          </p:nvSpPr>
          <p:spPr>
            <a:xfrm>
              <a:off x="4083669" y="3423628"/>
              <a:ext cx="260682" cy="28996"/>
            </a:xfrm>
            <a:custGeom>
              <a:avLst/>
              <a:gdLst/>
              <a:ahLst/>
              <a:cxnLst/>
              <a:rect l="l" t="t" r="r" b="b"/>
              <a:pathLst>
                <a:path w="10033" h="1116" extrusionOk="0">
                  <a:moveTo>
                    <a:pt x="262" y="0"/>
                  </a:moveTo>
                  <a:cubicBezTo>
                    <a:pt x="118" y="0"/>
                    <a:pt x="0" y="118"/>
                    <a:pt x="0" y="261"/>
                  </a:cubicBezTo>
                  <a:lnTo>
                    <a:pt x="0" y="854"/>
                  </a:lnTo>
                  <a:cubicBezTo>
                    <a:pt x="0" y="998"/>
                    <a:pt x="118" y="1116"/>
                    <a:pt x="262" y="1116"/>
                  </a:cubicBezTo>
                  <a:lnTo>
                    <a:pt x="9772" y="1116"/>
                  </a:lnTo>
                  <a:cubicBezTo>
                    <a:pt x="9915" y="1116"/>
                    <a:pt x="10033" y="998"/>
                    <a:pt x="10033" y="854"/>
                  </a:cubicBezTo>
                  <a:lnTo>
                    <a:pt x="10033" y="261"/>
                  </a:lnTo>
                  <a:cubicBezTo>
                    <a:pt x="10033" y="118"/>
                    <a:pt x="9915" y="0"/>
                    <a:pt x="9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128"/>
            <p:cNvSpPr/>
            <p:nvPr/>
          </p:nvSpPr>
          <p:spPr>
            <a:xfrm>
              <a:off x="4019181" y="3417029"/>
              <a:ext cx="42118" cy="42118"/>
            </a:xfrm>
            <a:custGeom>
              <a:avLst/>
              <a:gdLst/>
              <a:ahLst/>
              <a:cxnLst/>
              <a:rect l="l" t="t" r="r" b="b"/>
              <a:pathLst>
                <a:path w="1621" h="1621" extrusionOk="0">
                  <a:moveTo>
                    <a:pt x="1098" y="507"/>
                  </a:moveTo>
                  <a:cubicBezTo>
                    <a:pt x="1108" y="507"/>
                    <a:pt x="1116" y="513"/>
                    <a:pt x="1116" y="523"/>
                  </a:cubicBezTo>
                  <a:lnTo>
                    <a:pt x="1116" y="1101"/>
                  </a:lnTo>
                  <a:cubicBezTo>
                    <a:pt x="1116" y="1108"/>
                    <a:pt x="1108" y="1116"/>
                    <a:pt x="1098" y="1116"/>
                  </a:cubicBezTo>
                  <a:lnTo>
                    <a:pt x="523" y="1116"/>
                  </a:lnTo>
                  <a:cubicBezTo>
                    <a:pt x="512" y="1116"/>
                    <a:pt x="505" y="1108"/>
                    <a:pt x="505" y="1101"/>
                  </a:cubicBezTo>
                  <a:lnTo>
                    <a:pt x="505" y="523"/>
                  </a:lnTo>
                  <a:cubicBezTo>
                    <a:pt x="505" y="513"/>
                    <a:pt x="512" y="507"/>
                    <a:pt x="523" y="507"/>
                  </a:cubicBezTo>
                  <a:close/>
                  <a:moveTo>
                    <a:pt x="523" y="1"/>
                  </a:moveTo>
                  <a:cubicBezTo>
                    <a:pt x="235" y="1"/>
                    <a:pt x="0" y="236"/>
                    <a:pt x="0" y="523"/>
                  </a:cubicBezTo>
                  <a:lnTo>
                    <a:pt x="0" y="1101"/>
                  </a:lnTo>
                  <a:cubicBezTo>
                    <a:pt x="0" y="1388"/>
                    <a:pt x="235" y="1620"/>
                    <a:pt x="523" y="1620"/>
                  </a:cubicBezTo>
                  <a:lnTo>
                    <a:pt x="1098" y="1620"/>
                  </a:lnTo>
                  <a:cubicBezTo>
                    <a:pt x="1388" y="1620"/>
                    <a:pt x="1620" y="1388"/>
                    <a:pt x="1620" y="1101"/>
                  </a:cubicBezTo>
                  <a:lnTo>
                    <a:pt x="1620" y="523"/>
                  </a:lnTo>
                  <a:cubicBezTo>
                    <a:pt x="1620" y="236"/>
                    <a:pt x="1388"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128"/>
            <p:cNvSpPr/>
            <p:nvPr/>
          </p:nvSpPr>
          <p:spPr>
            <a:xfrm>
              <a:off x="4083669" y="3481517"/>
              <a:ext cx="260682" cy="29022"/>
            </a:xfrm>
            <a:custGeom>
              <a:avLst/>
              <a:gdLst/>
              <a:ahLst/>
              <a:cxnLst/>
              <a:rect l="l" t="t" r="r" b="b"/>
              <a:pathLst>
                <a:path w="10033" h="1117" extrusionOk="0">
                  <a:moveTo>
                    <a:pt x="262" y="1"/>
                  </a:moveTo>
                  <a:cubicBezTo>
                    <a:pt x="118" y="1"/>
                    <a:pt x="0" y="118"/>
                    <a:pt x="0" y="262"/>
                  </a:cubicBezTo>
                  <a:lnTo>
                    <a:pt x="0" y="855"/>
                  </a:lnTo>
                  <a:cubicBezTo>
                    <a:pt x="0" y="999"/>
                    <a:pt x="118" y="1116"/>
                    <a:pt x="262" y="1116"/>
                  </a:cubicBezTo>
                  <a:lnTo>
                    <a:pt x="9772" y="1116"/>
                  </a:lnTo>
                  <a:cubicBezTo>
                    <a:pt x="9915" y="1116"/>
                    <a:pt x="10033" y="999"/>
                    <a:pt x="10033" y="855"/>
                  </a:cubicBezTo>
                  <a:lnTo>
                    <a:pt x="10033" y="262"/>
                  </a:lnTo>
                  <a:cubicBezTo>
                    <a:pt x="10033" y="118"/>
                    <a:pt x="9915" y="1"/>
                    <a:pt x="9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128"/>
            <p:cNvSpPr/>
            <p:nvPr/>
          </p:nvSpPr>
          <p:spPr>
            <a:xfrm>
              <a:off x="4019181" y="3474996"/>
              <a:ext cx="42118" cy="42118"/>
            </a:xfrm>
            <a:custGeom>
              <a:avLst/>
              <a:gdLst/>
              <a:ahLst/>
              <a:cxnLst/>
              <a:rect l="l" t="t" r="r" b="b"/>
              <a:pathLst>
                <a:path w="1621" h="1621" extrusionOk="0">
                  <a:moveTo>
                    <a:pt x="1098" y="505"/>
                  </a:moveTo>
                  <a:cubicBezTo>
                    <a:pt x="1108" y="505"/>
                    <a:pt x="1116" y="513"/>
                    <a:pt x="1116" y="521"/>
                  </a:cubicBezTo>
                  <a:lnTo>
                    <a:pt x="1116" y="1098"/>
                  </a:lnTo>
                  <a:cubicBezTo>
                    <a:pt x="1116" y="1109"/>
                    <a:pt x="1108" y="1114"/>
                    <a:pt x="1098" y="1114"/>
                  </a:cubicBezTo>
                  <a:lnTo>
                    <a:pt x="523" y="1114"/>
                  </a:lnTo>
                  <a:cubicBezTo>
                    <a:pt x="512" y="1114"/>
                    <a:pt x="505" y="1109"/>
                    <a:pt x="505" y="1098"/>
                  </a:cubicBezTo>
                  <a:lnTo>
                    <a:pt x="505" y="521"/>
                  </a:lnTo>
                  <a:cubicBezTo>
                    <a:pt x="505" y="513"/>
                    <a:pt x="512" y="505"/>
                    <a:pt x="523" y="505"/>
                  </a:cubicBezTo>
                  <a:close/>
                  <a:moveTo>
                    <a:pt x="523" y="1"/>
                  </a:moveTo>
                  <a:cubicBezTo>
                    <a:pt x="235" y="1"/>
                    <a:pt x="0" y="233"/>
                    <a:pt x="0" y="521"/>
                  </a:cubicBezTo>
                  <a:lnTo>
                    <a:pt x="0" y="1098"/>
                  </a:lnTo>
                  <a:cubicBezTo>
                    <a:pt x="0" y="1385"/>
                    <a:pt x="235" y="1621"/>
                    <a:pt x="523" y="1621"/>
                  </a:cubicBezTo>
                  <a:lnTo>
                    <a:pt x="1098" y="1621"/>
                  </a:lnTo>
                  <a:cubicBezTo>
                    <a:pt x="1388" y="1621"/>
                    <a:pt x="1620" y="1385"/>
                    <a:pt x="1620" y="1098"/>
                  </a:cubicBezTo>
                  <a:lnTo>
                    <a:pt x="1620" y="521"/>
                  </a:lnTo>
                  <a:cubicBezTo>
                    <a:pt x="1620" y="233"/>
                    <a:pt x="1388"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5" name="Google Shape;11325;p128"/>
            <p:cNvSpPr/>
            <p:nvPr/>
          </p:nvSpPr>
          <p:spPr>
            <a:xfrm>
              <a:off x="4317252" y="3307747"/>
              <a:ext cx="27100" cy="28996"/>
            </a:xfrm>
            <a:custGeom>
              <a:avLst/>
              <a:gdLst/>
              <a:ahLst/>
              <a:cxnLst/>
              <a:rect l="l" t="t" r="r" b="b"/>
              <a:pathLst>
                <a:path w="1043" h="1116" extrusionOk="0">
                  <a:moveTo>
                    <a:pt x="0" y="0"/>
                  </a:moveTo>
                  <a:cubicBezTo>
                    <a:pt x="149" y="0"/>
                    <a:pt x="270" y="120"/>
                    <a:pt x="270" y="269"/>
                  </a:cubicBezTo>
                  <a:lnTo>
                    <a:pt x="270" y="847"/>
                  </a:lnTo>
                  <a:cubicBezTo>
                    <a:pt x="270" y="996"/>
                    <a:pt x="149" y="1116"/>
                    <a:pt x="0" y="1116"/>
                  </a:cubicBezTo>
                  <a:lnTo>
                    <a:pt x="774" y="1116"/>
                  </a:lnTo>
                  <a:cubicBezTo>
                    <a:pt x="923" y="1116"/>
                    <a:pt x="1043" y="996"/>
                    <a:pt x="1043" y="847"/>
                  </a:cubicBezTo>
                  <a:lnTo>
                    <a:pt x="1043" y="269"/>
                  </a:lnTo>
                  <a:cubicBezTo>
                    <a:pt x="1043" y="120"/>
                    <a:pt x="923"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128"/>
            <p:cNvSpPr/>
            <p:nvPr/>
          </p:nvSpPr>
          <p:spPr>
            <a:xfrm>
              <a:off x="4317252" y="3365713"/>
              <a:ext cx="27100" cy="28945"/>
            </a:xfrm>
            <a:custGeom>
              <a:avLst/>
              <a:gdLst/>
              <a:ahLst/>
              <a:cxnLst/>
              <a:rect l="l" t="t" r="r" b="b"/>
              <a:pathLst>
                <a:path w="1043" h="1114" extrusionOk="0">
                  <a:moveTo>
                    <a:pt x="0" y="0"/>
                  </a:moveTo>
                  <a:cubicBezTo>
                    <a:pt x="149" y="0"/>
                    <a:pt x="270" y="121"/>
                    <a:pt x="270" y="270"/>
                  </a:cubicBezTo>
                  <a:lnTo>
                    <a:pt x="270" y="844"/>
                  </a:lnTo>
                  <a:cubicBezTo>
                    <a:pt x="270" y="993"/>
                    <a:pt x="149" y="1113"/>
                    <a:pt x="0" y="1113"/>
                  </a:cubicBezTo>
                  <a:lnTo>
                    <a:pt x="774" y="1113"/>
                  </a:lnTo>
                  <a:cubicBezTo>
                    <a:pt x="923" y="1113"/>
                    <a:pt x="1043" y="993"/>
                    <a:pt x="1043" y="844"/>
                  </a:cubicBezTo>
                  <a:lnTo>
                    <a:pt x="1043" y="270"/>
                  </a:lnTo>
                  <a:cubicBezTo>
                    <a:pt x="1043" y="121"/>
                    <a:pt x="923"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128"/>
            <p:cNvSpPr/>
            <p:nvPr/>
          </p:nvSpPr>
          <p:spPr>
            <a:xfrm>
              <a:off x="4317252" y="3423628"/>
              <a:ext cx="27100" cy="28996"/>
            </a:xfrm>
            <a:custGeom>
              <a:avLst/>
              <a:gdLst/>
              <a:ahLst/>
              <a:cxnLst/>
              <a:rect l="l" t="t" r="r" b="b"/>
              <a:pathLst>
                <a:path w="1043" h="1116" extrusionOk="0">
                  <a:moveTo>
                    <a:pt x="0" y="0"/>
                  </a:moveTo>
                  <a:cubicBezTo>
                    <a:pt x="149" y="0"/>
                    <a:pt x="270" y="120"/>
                    <a:pt x="270" y="269"/>
                  </a:cubicBezTo>
                  <a:lnTo>
                    <a:pt x="270" y="847"/>
                  </a:lnTo>
                  <a:cubicBezTo>
                    <a:pt x="270" y="993"/>
                    <a:pt x="149" y="1116"/>
                    <a:pt x="0" y="1116"/>
                  </a:cubicBezTo>
                  <a:lnTo>
                    <a:pt x="774" y="1116"/>
                  </a:lnTo>
                  <a:cubicBezTo>
                    <a:pt x="923" y="1116"/>
                    <a:pt x="1043" y="993"/>
                    <a:pt x="1043" y="847"/>
                  </a:cubicBezTo>
                  <a:lnTo>
                    <a:pt x="1043" y="269"/>
                  </a:lnTo>
                  <a:cubicBezTo>
                    <a:pt x="1043" y="120"/>
                    <a:pt x="923"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128"/>
            <p:cNvSpPr/>
            <p:nvPr/>
          </p:nvSpPr>
          <p:spPr>
            <a:xfrm>
              <a:off x="4317252" y="3481517"/>
              <a:ext cx="27100" cy="29022"/>
            </a:xfrm>
            <a:custGeom>
              <a:avLst/>
              <a:gdLst/>
              <a:ahLst/>
              <a:cxnLst/>
              <a:rect l="l" t="t" r="r" b="b"/>
              <a:pathLst>
                <a:path w="1043" h="1117" extrusionOk="0">
                  <a:moveTo>
                    <a:pt x="0" y="1"/>
                  </a:moveTo>
                  <a:cubicBezTo>
                    <a:pt x="149" y="1"/>
                    <a:pt x="270" y="121"/>
                    <a:pt x="270" y="270"/>
                  </a:cubicBezTo>
                  <a:lnTo>
                    <a:pt x="270" y="847"/>
                  </a:lnTo>
                  <a:cubicBezTo>
                    <a:pt x="270" y="996"/>
                    <a:pt x="149" y="1116"/>
                    <a:pt x="0" y="1116"/>
                  </a:cubicBezTo>
                  <a:lnTo>
                    <a:pt x="774" y="1116"/>
                  </a:lnTo>
                  <a:cubicBezTo>
                    <a:pt x="923" y="1116"/>
                    <a:pt x="1043" y="996"/>
                    <a:pt x="1043" y="847"/>
                  </a:cubicBezTo>
                  <a:lnTo>
                    <a:pt x="1043" y="270"/>
                  </a:lnTo>
                  <a:cubicBezTo>
                    <a:pt x="1043" y="121"/>
                    <a:pt x="923"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9" name="Google Shape;11329;p128"/>
          <p:cNvGrpSpPr/>
          <p:nvPr/>
        </p:nvGrpSpPr>
        <p:grpSpPr>
          <a:xfrm>
            <a:off x="4753472" y="3138315"/>
            <a:ext cx="434479" cy="434453"/>
            <a:chOff x="4753472" y="3138315"/>
            <a:chExt cx="434479" cy="434453"/>
          </a:xfrm>
        </p:grpSpPr>
        <p:sp>
          <p:nvSpPr>
            <p:cNvPr id="11330" name="Google Shape;11330;p128"/>
            <p:cNvSpPr/>
            <p:nvPr/>
          </p:nvSpPr>
          <p:spPr>
            <a:xfrm>
              <a:off x="4767918" y="3239646"/>
              <a:ext cx="405561" cy="293342"/>
            </a:xfrm>
            <a:custGeom>
              <a:avLst/>
              <a:gdLst/>
              <a:ahLst/>
              <a:cxnLst/>
              <a:rect l="l" t="t" r="r" b="b"/>
              <a:pathLst>
                <a:path w="15609" h="11290" extrusionOk="0">
                  <a:moveTo>
                    <a:pt x="1116" y="1"/>
                  </a:moveTo>
                  <a:cubicBezTo>
                    <a:pt x="500" y="1"/>
                    <a:pt x="1" y="500"/>
                    <a:pt x="1" y="1116"/>
                  </a:cubicBezTo>
                  <a:lnTo>
                    <a:pt x="1" y="11290"/>
                  </a:lnTo>
                  <a:lnTo>
                    <a:pt x="15609" y="11290"/>
                  </a:lnTo>
                  <a:lnTo>
                    <a:pt x="15609" y="1116"/>
                  </a:lnTo>
                  <a:cubicBezTo>
                    <a:pt x="15609" y="500"/>
                    <a:pt x="15107" y="1"/>
                    <a:pt x="14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128"/>
            <p:cNvSpPr/>
            <p:nvPr/>
          </p:nvSpPr>
          <p:spPr>
            <a:xfrm>
              <a:off x="4796915" y="3268643"/>
              <a:ext cx="347594" cy="264346"/>
            </a:xfrm>
            <a:custGeom>
              <a:avLst/>
              <a:gdLst/>
              <a:ahLst/>
              <a:cxnLst/>
              <a:rect l="l" t="t" r="r" b="b"/>
              <a:pathLst>
                <a:path w="13378" h="10174" extrusionOk="0">
                  <a:moveTo>
                    <a:pt x="557" y="0"/>
                  </a:moveTo>
                  <a:cubicBezTo>
                    <a:pt x="249" y="0"/>
                    <a:pt x="0" y="249"/>
                    <a:pt x="0" y="557"/>
                  </a:cubicBezTo>
                  <a:lnTo>
                    <a:pt x="0" y="10174"/>
                  </a:lnTo>
                  <a:lnTo>
                    <a:pt x="13377" y="10174"/>
                  </a:lnTo>
                  <a:lnTo>
                    <a:pt x="13377" y="557"/>
                  </a:lnTo>
                  <a:cubicBezTo>
                    <a:pt x="13377" y="249"/>
                    <a:pt x="13126" y="0"/>
                    <a:pt x="12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128"/>
            <p:cNvSpPr/>
            <p:nvPr/>
          </p:nvSpPr>
          <p:spPr>
            <a:xfrm>
              <a:off x="5124372" y="3239646"/>
              <a:ext cx="49107" cy="293342"/>
            </a:xfrm>
            <a:custGeom>
              <a:avLst/>
              <a:gdLst/>
              <a:ahLst/>
              <a:cxnLst/>
              <a:rect l="l" t="t" r="r" b="b"/>
              <a:pathLst>
                <a:path w="1890" h="11290" extrusionOk="0">
                  <a:moveTo>
                    <a:pt x="1" y="1"/>
                  </a:moveTo>
                  <a:cubicBezTo>
                    <a:pt x="615" y="1"/>
                    <a:pt x="1114" y="500"/>
                    <a:pt x="1114" y="1116"/>
                  </a:cubicBezTo>
                  <a:lnTo>
                    <a:pt x="1114" y="11290"/>
                  </a:lnTo>
                  <a:lnTo>
                    <a:pt x="1890" y="11290"/>
                  </a:lnTo>
                  <a:lnTo>
                    <a:pt x="1890" y="1116"/>
                  </a:lnTo>
                  <a:cubicBezTo>
                    <a:pt x="1890" y="500"/>
                    <a:pt x="1388"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128"/>
            <p:cNvSpPr/>
            <p:nvPr/>
          </p:nvSpPr>
          <p:spPr>
            <a:xfrm>
              <a:off x="5109848" y="3268643"/>
              <a:ext cx="34661" cy="264346"/>
            </a:xfrm>
            <a:custGeom>
              <a:avLst/>
              <a:gdLst/>
              <a:ahLst/>
              <a:cxnLst/>
              <a:rect l="l" t="t" r="r" b="b"/>
              <a:pathLst>
                <a:path w="1334" h="10174" extrusionOk="0">
                  <a:moveTo>
                    <a:pt x="1" y="0"/>
                  </a:moveTo>
                  <a:cubicBezTo>
                    <a:pt x="309" y="0"/>
                    <a:pt x="560" y="249"/>
                    <a:pt x="560" y="557"/>
                  </a:cubicBezTo>
                  <a:lnTo>
                    <a:pt x="560" y="10174"/>
                  </a:lnTo>
                  <a:lnTo>
                    <a:pt x="1333" y="10174"/>
                  </a:lnTo>
                  <a:lnTo>
                    <a:pt x="1333" y="557"/>
                  </a:lnTo>
                  <a:cubicBezTo>
                    <a:pt x="1333" y="249"/>
                    <a:pt x="108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128"/>
            <p:cNvSpPr/>
            <p:nvPr/>
          </p:nvSpPr>
          <p:spPr>
            <a:xfrm>
              <a:off x="4753472" y="3514853"/>
              <a:ext cx="434479" cy="57915"/>
            </a:xfrm>
            <a:custGeom>
              <a:avLst/>
              <a:gdLst/>
              <a:ahLst/>
              <a:cxnLst/>
              <a:rect l="l" t="t" r="r" b="b"/>
              <a:pathLst>
                <a:path w="16722" h="2229" extrusionOk="0">
                  <a:moveTo>
                    <a:pt x="557" y="0"/>
                  </a:moveTo>
                  <a:cubicBezTo>
                    <a:pt x="248" y="0"/>
                    <a:pt x="0" y="249"/>
                    <a:pt x="0" y="557"/>
                  </a:cubicBezTo>
                  <a:lnTo>
                    <a:pt x="0" y="1113"/>
                  </a:lnTo>
                  <a:cubicBezTo>
                    <a:pt x="0" y="1730"/>
                    <a:pt x="499" y="2229"/>
                    <a:pt x="1116" y="2229"/>
                  </a:cubicBezTo>
                  <a:lnTo>
                    <a:pt x="15606" y="2229"/>
                  </a:lnTo>
                  <a:cubicBezTo>
                    <a:pt x="16222" y="2229"/>
                    <a:pt x="16721" y="1730"/>
                    <a:pt x="16721" y="1113"/>
                  </a:cubicBezTo>
                  <a:lnTo>
                    <a:pt x="16721" y="557"/>
                  </a:lnTo>
                  <a:cubicBezTo>
                    <a:pt x="16721" y="249"/>
                    <a:pt x="16470" y="0"/>
                    <a:pt x="16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128"/>
            <p:cNvSpPr/>
            <p:nvPr/>
          </p:nvSpPr>
          <p:spPr>
            <a:xfrm>
              <a:off x="5138767" y="3514853"/>
              <a:ext cx="49185" cy="57915"/>
            </a:xfrm>
            <a:custGeom>
              <a:avLst/>
              <a:gdLst/>
              <a:ahLst/>
              <a:cxnLst/>
              <a:rect l="l" t="t" r="r" b="b"/>
              <a:pathLst>
                <a:path w="1893" h="2229" extrusionOk="0">
                  <a:moveTo>
                    <a:pt x="557" y="0"/>
                  </a:moveTo>
                  <a:cubicBezTo>
                    <a:pt x="865" y="0"/>
                    <a:pt x="1116" y="249"/>
                    <a:pt x="1116" y="557"/>
                  </a:cubicBezTo>
                  <a:lnTo>
                    <a:pt x="1116" y="1113"/>
                  </a:lnTo>
                  <a:cubicBezTo>
                    <a:pt x="1116" y="1730"/>
                    <a:pt x="617" y="2229"/>
                    <a:pt x="1" y="2229"/>
                  </a:cubicBezTo>
                  <a:lnTo>
                    <a:pt x="777" y="2229"/>
                  </a:lnTo>
                  <a:cubicBezTo>
                    <a:pt x="1393" y="2229"/>
                    <a:pt x="1892" y="1730"/>
                    <a:pt x="1892" y="1113"/>
                  </a:cubicBezTo>
                  <a:lnTo>
                    <a:pt x="1892" y="557"/>
                  </a:lnTo>
                  <a:cubicBezTo>
                    <a:pt x="1892" y="249"/>
                    <a:pt x="1641" y="0"/>
                    <a:pt x="1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128"/>
            <p:cNvSpPr/>
            <p:nvPr/>
          </p:nvSpPr>
          <p:spPr>
            <a:xfrm>
              <a:off x="4920514" y="3514853"/>
              <a:ext cx="100448" cy="35518"/>
            </a:xfrm>
            <a:custGeom>
              <a:avLst/>
              <a:gdLst/>
              <a:ahLst/>
              <a:cxnLst/>
              <a:rect l="l" t="t" r="r" b="b"/>
              <a:pathLst>
                <a:path w="3866" h="1367" extrusionOk="0">
                  <a:moveTo>
                    <a:pt x="1" y="0"/>
                  </a:moveTo>
                  <a:lnTo>
                    <a:pt x="186" y="753"/>
                  </a:lnTo>
                  <a:cubicBezTo>
                    <a:pt x="278" y="1113"/>
                    <a:pt x="602" y="1367"/>
                    <a:pt x="973" y="1367"/>
                  </a:cubicBezTo>
                  <a:lnTo>
                    <a:pt x="2891" y="1367"/>
                  </a:lnTo>
                  <a:cubicBezTo>
                    <a:pt x="3262" y="1367"/>
                    <a:pt x="3586" y="1113"/>
                    <a:pt x="3674" y="753"/>
                  </a:cubicBezTo>
                  <a:lnTo>
                    <a:pt x="3865" y="0"/>
                  </a:lnTo>
                  <a:lnTo>
                    <a:pt x="3345" y="0"/>
                  </a:lnTo>
                  <a:lnTo>
                    <a:pt x="3186" y="630"/>
                  </a:lnTo>
                  <a:cubicBezTo>
                    <a:pt x="3152" y="766"/>
                    <a:pt x="3029" y="863"/>
                    <a:pt x="2891" y="863"/>
                  </a:cubicBezTo>
                  <a:lnTo>
                    <a:pt x="973" y="863"/>
                  </a:lnTo>
                  <a:cubicBezTo>
                    <a:pt x="834" y="863"/>
                    <a:pt x="712" y="766"/>
                    <a:pt x="678" y="630"/>
                  </a:cubicBezTo>
                  <a:lnTo>
                    <a:pt x="5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128"/>
            <p:cNvSpPr/>
            <p:nvPr/>
          </p:nvSpPr>
          <p:spPr>
            <a:xfrm>
              <a:off x="4753472" y="3138315"/>
              <a:ext cx="434479" cy="252004"/>
            </a:xfrm>
            <a:custGeom>
              <a:avLst/>
              <a:gdLst/>
              <a:ahLst/>
              <a:cxnLst/>
              <a:rect l="l" t="t" r="r" b="b"/>
              <a:pathLst>
                <a:path w="16722" h="9699" extrusionOk="0">
                  <a:moveTo>
                    <a:pt x="1116" y="0"/>
                  </a:moveTo>
                  <a:cubicBezTo>
                    <a:pt x="499" y="0"/>
                    <a:pt x="0" y="499"/>
                    <a:pt x="0" y="1116"/>
                  </a:cubicBezTo>
                  <a:lnTo>
                    <a:pt x="0" y="6132"/>
                  </a:lnTo>
                  <a:cubicBezTo>
                    <a:pt x="0" y="6746"/>
                    <a:pt x="499" y="7245"/>
                    <a:pt x="1116" y="7245"/>
                  </a:cubicBezTo>
                  <a:lnTo>
                    <a:pt x="5597" y="7245"/>
                  </a:lnTo>
                  <a:cubicBezTo>
                    <a:pt x="5934" y="7245"/>
                    <a:pt x="6255" y="7399"/>
                    <a:pt x="6467" y="7663"/>
                  </a:cubicBezTo>
                  <a:lnTo>
                    <a:pt x="7924" y="9489"/>
                  </a:lnTo>
                  <a:cubicBezTo>
                    <a:pt x="8037" y="9629"/>
                    <a:pt x="8199" y="9699"/>
                    <a:pt x="8361" y="9699"/>
                  </a:cubicBezTo>
                  <a:cubicBezTo>
                    <a:pt x="8523" y="9699"/>
                    <a:pt x="8685" y="9629"/>
                    <a:pt x="8797" y="9489"/>
                  </a:cubicBezTo>
                  <a:lnTo>
                    <a:pt x="10255" y="7663"/>
                  </a:lnTo>
                  <a:cubicBezTo>
                    <a:pt x="10466" y="7399"/>
                    <a:pt x="10788" y="7245"/>
                    <a:pt x="11125" y="7245"/>
                  </a:cubicBezTo>
                  <a:lnTo>
                    <a:pt x="15606" y="7245"/>
                  </a:lnTo>
                  <a:cubicBezTo>
                    <a:pt x="16222" y="7245"/>
                    <a:pt x="16721" y="6746"/>
                    <a:pt x="16721" y="6132"/>
                  </a:cubicBezTo>
                  <a:lnTo>
                    <a:pt x="16721" y="1116"/>
                  </a:lnTo>
                  <a:cubicBezTo>
                    <a:pt x="16721" y="499"/>
                    <a:pt x="16222" y="0"/>
                    <a:pt x="15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128"/>
            <p:cNvSpPr/>
            <p:nvPr/>
          </p:nvSpPr>
          <p:spPr>
            <a:xfrm>
              <a:off x="4927243" y="3413443"/>
              <a:ext cx="86911" cy="28996"/>
            </a:xfrm>
            <a:custGeom>
              <a:avLst/>
              <a:gdLst/>
              <a:ahLst/>
              <a:cxnLst/>
              <a:rect l="l" t="t" r="r" b="b"/>
              <a:pathLst>
                <a:path w="3345" h="1116" extrusionOk="0">
                  <a:moveTo>
                    <a:pt x="262" y="0"/>
                  </a:moveTo>
                  <a:cubicBezTo>
                    <a:pt x="118" y="0"/>
                    <a:pt x="1" y="118"/>
                    <a:pt x="1" y="261"/>
                  </a:cubicBezTo>
                  <a:lnTo>
                    <a:pt x="1" y="854"/>
                  </a:lnTo>
                  <a:cubicBezTo>
                    <a:pt x="1" y="998"/>
                    <a:pt x="118" y="1116"/>
                    <a:pt x="262" y="1116"/>
                  </a:cubicBezTo>
                  <a:lnTo>
                    <a:pt x="3084" y="1116"/>
                  </a:lnTo>
                  <a:cubicBezTo>
                    <a:pt x="3227" y="1116"/>
                    <a:pt x="3345" y="998"/>
                    <a:pt x="3345" y="854"/>
                  </a:cubicBezTo>
                  <a:lnTo>
                    <a:pt x="3345" y="261"/>
                  </a:lnTo>
                  <a:cubicBezTo>
                    <a:pt x="3345" y="118"/>
                    <a:pt x="3227" y="0"/>
                    <a:pt x="3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128"/>
            <p:cNvSpPr/>
            <p:nvPr/>
          </p:nvSpPr>
          <p:spPr>
            <a:xfrm>
              <a:off x="4987055" y="3413443"/>
              <a:ext cx="27100" cy="28996"/>
            </a:xfrm>
            <a:custGeom>
              <a:avLst/>
              <a:gdLst/>
              <a:ahLst/>
              <a:cxnLst/>
              <a:rect l="l" t="t" r="r" b="b"/>
              <a:pathLst>
                <a:path w="1043" h="1116" extrusionOk="0">
                  <a:moveTo>
                    <a:pt x="0" y="0"/>
                  </a:moveTo>
                  <a:cubicBezTo>
                    <a:pt x="149" y="0"/>
                    <a:pt x="269" y="123"/>
                    <a:pt x="269" y="269"/>
                  </a:cubicBezTo>
                  <a:lnTo>
                    <a:pt x="269" y="847"/>
                  </a:lnTo>
                  <a:cubicBezTo>
                    <a:pt x="269" y="996"/>
                    <a:pt x="149" y="1116"/>
                    <a:pt x="0" y="1116"/>
                  </a:cubicBezTo>
                  <a:lnTo>
                    <a:pt x="774" y="1116"/>
                  </a:lnTo>
                  <a:cubicBezTo>
                    <a:pt x="923" y="1116"/>
                    <a:pt x="1043" y="996"/>
                    <a:pt x="1043" y="847"/>
                  </a:cubicBez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128"/>
            <p:cNvSpPr/>
            <p:nvPr/>
          </p:nvSpPr>
          <p:spPr>
            <a:xfrm>
              <a:off x="5138844" y="3138315"/>
              <a:ext cx="49107" cy="188243"/>
            </a:xfrm>
            <a:custGeom>
              <a:avLst/>
              <a:gdLst/>
              <a:ahLst/>
              <a:cxnLst/>
              <a:rect l="l" t="t" r="r" b="b"/>
              <a:pathLst>
                <a:path w="1890" h="7245" extrusionOk="0">
                  <a:moveTo>
                    <a:pt x="0" y="0"/>
                  </a:moveTo>
                  <a:cubicBezTo>
                    <a:pt x="617" y="0"/>
                    <a:pt x="1116" y="499"/>
                    <a:pt x="1116" y="1116"/>
                  </a:cubicBezTo>
                  <a:lnTo>
                    <a:pt x="1116" y="6132"/>
                  </a:lnTo>
                  <a:cubicBezTo>
                    <a:pt x="1116" y="6746"/>
                    <a:pt x="617" y="7245"/>
                    <a:pt x="0" y="7245"/>
                  </a:cubicBezTo>
                  <a:lnTo>
                    <a:pt x="774" y="7245"/>
                  </a:lnTo>
                  <a:cubicBezTo>
                    <a:pt x="1390" y="7245"/>
                    <a:pt x="1889" y="6746"/>
                    <a:pt x="1889" y="6132"/>
                  </a:cubicBezTo>
                  <a:lnTo>
                    <a:pt x="1889" y="1116"/>
                  </a:lnTo>
                  <a:cubicBezTo>
                    <a:pt x="1889" y="499"/>
                    <a:pt x="1390"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128"/>
            <p:cNvSpPr/>
            <p:nvPr/>
          </p:nvSpPr>
          <p:spPr>
            <a:xfrm>
              <a:off x="4960656" y="3326532"/>
              <a:ext cx="81871" cy="63761"/>
            </a:xfrm>
            <a:custGeom>
              <a:avLst/>
              <a:gdLst/>
              <a:ahLst/>
              <a:cxnLst/>
              <a:rect l="l" t="t" r="r" b="b"/>
              <a:pathLst>
                <a:path w="3151" h="2454" extrusionOk="0">
                  <a:moveTo>
                    <a:pt x="2378" y="1"/>
                  </a:moveTo>
                  <a:cubicBezTo>
                    <a:pt x="2038" y="1"/>
                    <a:pt x="1719" y="155"/>
                    <a:pt x="1508" y="419"/>
                  </a:cubicBezTo>
                  <a:lnTo>
                    <a:pt x="47" y="2245"/>
                  </a:lnTo>
                  <a:cubicBezTo>
                    <a:pt x="34" y="2264"/>
                    <a:pt x="16" y="2282"/>
                    <a:pt x="0" y="2297"/>
                  </a:cubicBezTo>
                  <a:cubicBezTo>
                    <a:pt x="108" y="2402"/>
                    <a:pt x="248" y="2454"/>
                    <a:pt x="387" y="2454"/>
                  </a:cubicBezTo>
                  <a:cubicBezTo>
                    <a:pt x="549" y="2454"/>
                    <a:pt x="711" y="2384"/>
                    <a:pt x="823" y="2245"/>
                  </a:cubicBezTo>
                  <a:lnTo>
                    <a:pt x="2281" y="419"/>
                  </a:lnTo>
                  <a:cubicBezTo>
                    <a:pt x="2492" y="155"/>
                    <a:pt x="2814" y="1"/>
                    <a:pt x="3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128"/>
            <p:cNvSpPr/>
            <p:nvPr/>
          </p:nvSpPr>
          <p:spPr>
            <a:xfrm>
              <a:off x="5077266" y="3232397"/>
              <a:ext cx="45573" cy="52017"/>
            </a:xfrm>
            <a:custGeom>
              <a:avLst/>
              <a:gdLst/>
              <a:ahLst/>
              <a:cxnLst/>
              <a:rect l="l" t="t" r="r" b="b"/>
              <a:pathLst>
                <a:path w="1754" h="2002" extrusionOk="0">
                  <a:moveTo>
                    <a:pt x="999" y="0"/>
                  </a:moveTo>
                  <a:cubicBezTo>
                    <a:pt x="447" y="0"/>
                    <a:pt x="1" y="450"/>
                    <a:pt x="1" y="1001"/>
                  </a:cubicBezTo>
                  <a:cubicBezTo>
                    <a:pt x="1" y="1552"/>
                    <a:pt x="447" y="2002"/>
                    <a:pt x="999" y="2002"/>
                  </a:cubicBezTo>
                  <a:cubicBezTo>
                    <a:pt x="1221" y="2002"/>
                    <a:pt x="1422" y="1928"/>
                    <a:pt x="1576" y="1787"/>
                  </a:cubicBezTo>
                  <a:cubicBezTo>
                    <a:pt x="1607" y="1761"/>
                    <a:pt x="1636" y="1732"/>
                    <a:pt x="1665" y="1698"/>
                  </a:cubicBezTo>
                  <a:cubicBezTo>
                    <a:pt x="1754" y="1591"/>
                    <a:pt x="1738" y="1435"/>
                    <a:pt x="1633" y="1343"/>
                  </a:cubicBezTo>
                  <a:cubicBezTo>
                    <a:pt x="1586" y="1304"/>
                    <a:pt x="1528" y="1284"/>
                    <a:pt x="1471" y="1284"/>
                  </a:cubicBezTo>
                  <a:cubicBezTo>
                    <a:pt x="1398" y="1284"/>
                    <a:pt x="1326" y="1315"/>
                    <a:pt x="1276" y="1375"/>
                  </a:cubicBezTo>
                  <a:cubicBezTo>
                    <a:pt x="1265" y="1388"/>
                    <a:pt x="1255" y="1401"/>
                    <a:pt x="1242" y="1411"/>
                  </a:cubicBezTo>
                  <a:cubicBezTo>
                    <a:pt x="1179" y="1469"/>
                    <a:pt x="1098" y="1495"/>
                    <a:pt x="999" y="1495"/>
                  </a:cubicBezTo>
                  <a:cubicBezTo>
                    <a:pt x="727" y="1495"/>
                    <a:pt x="505" y="1275"/>
                    <a:pt x="505" y="1001"/>
                  </a:cubicBezTo>
                  <a:cubicBezTo>
                    <a:pt x="505" y="727"/>
                    <a:pt x="727" y="504"/>
                    <a:pt x="999" y="504"/>
                  </a:cubicBezTo>
                  <a:cubicBezTo>
                    <a:pt x="1098" y="504"/>
                    <a:pt x="1195" y="533"/>
                    <a:pt x="1276" y="591"/>
                  </a:cubicBezTo>
                  <a:cubicBezTo>
                    <a:pt x="1318" y="620"/>
                    <a:pt x="1367" y="634"/>
                    <a:pt x="1416" y="634"/>
                  </a:cubicBezTo>
                  <a:cubicBezTo>
                    <a:pt x="1497" y="634"/>
                    <a:pt x="1577" y="595"/>
                    <a:pt x="1626" y="523"/>
                  </a:cubicBezTo>
                  <a:cubicBezTo>
                    <a:pt x="1704" y="408"/>
                    <a:pt x="1673" y="251"/>
                    <a:pt x="1558" y="173"/>
                  </a:cubicBezTo>
                  <a:cubicBezTo>
                    <a:pt x="1393" y="60"/>
                    <a:pt x="1200" y="0"/>
                    <a:pt x="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128"/>
            <p:cNvSpPr/>
            <p:nvPr/>
          </p:nvSpPr>
          <p:spPr>
            <a:xfrm>
              <a:off x="4787613" y="3231852"/>
              <a:ext cx="47886" cy="52563"/>
            </a:xfrm>
            <a:custGeom>
              <a:avLst/>
              <a:gdLst/>
              <a:ahLst/>
              <a:cxnLst/>
              <a:rect l="l" t="t" r="r" b="b"/>
              <a:pathLst>
                <a:path w="1843" h="2023" extrusionOk="0">
                  <a:moveTo>
                    <a:pt x="923" y="593"/>
                  </a:moveTo>
                  <a:cubicBezTo>
                    <a:pt x="1153" y="593"/>
                    <a:pt x="1338" y="782"/>
                    <a:pt x="1338" y="1011"/>
                  </a:cubicBezTo>
                  <a:cubicBezTo>
                    <a:pt x="1338" y="1241"/>
                    <a:pt x="1153" y="1429"/>
                    <a:pt x="923" y="1429"/>
                  </a:cubicBezTo>
                  <a:cubicBezTo>
                    <a:pt x="693" y="1429"/>
                    <a:pt x="505" y="1241"/>
                    <a:pt x="505" y="1011"/>
                  </a:cubicBezTo>
                  <a:cubicBezTo>
                    <a:pt x="505" y="782"/>
                    <a:pt x="693" y="593"/>
                    <a:pt x="923" y="593"/>
                  </a:cubicBezTo>
                  <a:close/>
                  <a:moveTo>
                    <a:pt x="1592" y="0"/>
                  </a:moveTo>
                  <a:cubicBezTo>
                    <a:pt x="1471" y="0"/>
                    <a:pt x="1372" y="84"/>
                    <a:pt x="1346" y="194"/>
                  </a:cubicBezTo>
                  <a:cubicBezTo>
                    <a:pt x="1218" y="128"/>
                    <a:pt x="1074" y="89"/>
                    <a:pt x="923" y="89"/>
                  </a:cubicBezTo>
                  <a:cubicBezTo>
                    <a:pt x="413" y="89"/>
                    <a:pt x="0" y="505"/>
                    <a:pt x="0" y="1011"/>
                  </a:cubicBezTo>
                  <a:cubicBezTo>
                    <a:pt x="0" y="1521"/>
                    <a:pt x="413" y="1934"/>
                    <a:pt x="923" y="1934"/>
                  </a:cubicBezTo>
                  <a:cubicBezTo>
                    <a:pt x="1074" y="1934"/>
                    <a:pt x="1218" y="1895"/>
                    <a:pt x="1346" y="1829"/>
                  </a:cubicBezTo>
                  <a:cubicBezTo>
                    <a:pt x="1372" y="1939"/>
                    <a:pt x="1471" y="2023"/>
                    <a:pt x="1592" y="2023"/>
                  </a:cubicBezTo>
                  <a:cubicBezTo>
                    <a:pt x="1730" y="2023"/>
                    <a:pt x="1842" y="1908"/>
                    <a:pt x="1842" y="1769"/>
                  </a:cubicBezTo>
                  <a:lnTo>
                    <a:pt x="1842" y="254"/>
                  </a:lnTo>
                  <a:cubicBezTo>
                    <a:pt x="1842" y="113"/>
                    <a:pt x="1730" y="0"/>
                    <a:pt x="1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128"/>
            <p:cNvSpPr/>
            <p:nvPr/>
          </p:nvSpPr>
          <p:spPr>
            <a:xfrm>
              <a:off x="5018675" y="3239802"/>
              <a:ext cx="43806" cy="13121"/>
            </a:xfrm>
            <a:custGeom>
              <a:avLst/>
              <a:gdLst/>
              <a:ahLst/>
              <a:cxnLst/>
              <a:rect l="l" t="t" r="r" b="b"/>
              <a:pathLst>
                <a:path w="1686" h="505" extrusionOk="0">
                  <a:moveTo>
                    <a:pt x="252" y="0"/>
                  </a:moveTo>
                  <a:cubicBezTo>
                    <a:pt x="113" y="0"/>
                    <a:pt x="1" y="112"/>
                    <a:pt x="1" y="251"/>
                  </a:cubicBezTo>
                  <a:cubicBezTo>
                    <a:pt x="1" y="392"/>
                    <a:pt x="113" y="504"/>
                    <a:pt x="252" y="504"/>
                  </a:cubicBezTo>
                  <a:lnTo>
                    <a:pt x="1433" y="504"/>
                  </a:lnTo>
                  <a:cubicBezTo>
                    <a:pt x="1571" y="504"/>
                    <a:pt x="1686" y="392"/>
                    <a:pt x="1686" y="251"/>
                  </a:cubicBezTo>
                  <a:cubicBezTo>
                    <a:pt x="1686" y="112"/>
                    <a:pt x="1571"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128"/>
            <p:cNvSpPr/>
            <p:nvPr/>
          </p:nvSpPr>
          <p:spPr>
            <a:xfrm>
              <a:off x="5018675" y="3259263"/>
              <a:ext cx="43806" cy="13147"/>
            </a:xfrm>
            <a:custGeom>
              <a:avLst/>
              <a:gdLst/>
              <a:ahLst/>
              <a:cxnLst/>
              <a:rect l="l" t="t" r="r" b="b"/>
              <a:pathLst>
                <a:path w="1686" h="506" extrusionOk="0">
                  <a:moveTo>
                    <a:pt x="252" y="1"/>
                  </a:moveTo>
                  <a:cubicBezTo>
                    <a:pt x="113" y="1"/>
                    <a:pt x="1" y="116"/>
                    <a:pt x="1" y="254"/>
                  </a:cubicBezTo>
                  <a:cubicBezTo>
                    <a:pt x="1" y="393"/>
                    <a:pt x="113" y="505"/>
                    <a:pt x="252" y="505"/>
                  </a:cubicBezTo>
                  <a:lnTo>
                    <a:pt x="1433" y="505"/>
                  </a:lnTo>
                  <a:cubicBezTo>
                    <a:pt x="1571" y="505"/>
                    <a:pt x="1686" y="393"/>
                    <a:pt x="1686" y="254"/>
                  </a:cubicBezTo>
                  <a:cubicBezTo>
                    <a:pt x="1686" y="116"/>
                    <a:pt x="1571" y="1"/>
                    <a:pt x="1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128"/>
            <p:cNvSpPr/>
            <p:nvPr/>
          </p:nvSpPr>
          <p:spPr>
            <a:xfrm>
              <a:off x="4873615" y="3234216"/>
              <a:ext cx="43806" cy="43806"/>
            </a:xfrm>
            <a:custGeom>
              <a:avLst/>
              <a:gdLst/>
              <a:ahLst/>
              <a:cxnLst/>
              <a:rect l="l" t="t" r="r" b="b"/>
              <a:pathLst>
                <a:path w="1686" h="1686" extrusionOk="0">
                  <a:moveTo>
                    <a:pt x="845" y="1"/>
                  </a:moveTo>
                  <a:cubicBezTo>
                    <a:pt x="703" y="1"/>
                    <a:pt x="591" y="113"/>
                    <a:pt x="591" y="252"/>
                  </a:cubicBezTo>
                  <a:lnTo>
                    <a:pt x="591" y="591"/>
                  </a:lnTo>
                  <a:lnTo>
                    <a:pt x="254" y="591"/>
                  </a:lnTo>
                  <a:cubicBezTo>
                    <a:pt x="116" y="591"/>
                    <a:pt x="1" y="704"/>
                    <a:pt x="1" y="842"/>
                  </a:cubicBezTo>
                  <a:cubicBezTo>
                    <a:pt x="1" y="981"/>
                    <a:pt x="116" y="1095"/>
                    <a:pt x="254" y="1095"/>
                  </a:cubicBezTo>
                  <a:lnTo>
                    <a:pt x="591" y="1095"/>
                  </a:lnTo>
                  <a:lnTo>
                    <a:pt x="591" y="1433"/>
                  </a:lnTo>
                  <a:cubicBezTo>
                    <a:pt x="591" y="1571"/>
                    <a:pt x="703" y="1686"/>
                    <a:pt x="845" y="1686"/>
                  </a:cubicBezTo>
                  <a:cubicBezTo>
                    <a:pt x="983" y="1686"/>
                    <a:pt x="1095" y="1571"/>
                    <a:pt x="1095" y="1433"/>
                  </a:cubicBezTo>
                  <a:lnTo>
                    <a:pt x="1095" y="1095"/>
                  </a:lnTo>
                  <a:lnTo>
                    <a:pt x="1435" y="1095"/>
                  </a:lnTo>
                  <a:cubicBezTo>
                    <a:pt x="1573" y="1095"/>
                    <a:pt x="1686" y="981"/>
                    <a:pt x="1686" y="842"/>
                  </a:cubicBezTo>
                  <a:cubicBezTo>
                    <a:pt x="1686" y="704"/>
                    <a:pt x="1573" y="591"/>
                    <a:pt x="1435" y="591"/>
                  </a:cubicBezTo>
                  <a:lnTo>
                    <a:pt x="1095" y="591"/>
                  </a:lnTo>
                  <a:lnTo>
                    <a:pt x="1095" y="252"/>
                  </a:lnTo>
                  <a:cubicBezTo>
                    <a:pt x="1095" y="113"/>
                    <a:pt x="983" y="1"/>
                    <a:pt x="8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128"/>
            <p:cNvSpPr/>
            <p:nvPr/>
          </p:nvSpPr>
          <p:spPr>
            <a:xfrm>
              <a:off x="4824950" y="3166012"/>
              <a:ext cx="39260" cy="60487"/>
            </a:xfrm>
            <a:custGeom>
              <a:avLst/>
              <a:gdLst/>
              <a:ahLst/>
              <a:cxnLst/>
              <a:rect l="l" t="t" r="r" b="b"/>
              <a:pathLst>
                <a:path w="1511" h="2328" extrusionOk="0">
                  <a:moveTo>
                    <a:pt x="724" y="0"/>
                  </a:moveTo>
                  <a:cubicBezTo>
                    <a:pt x="387" y="0"/>
                    <a:pt x="94" y="240"/>
                    <a:pt x="29" y="572"/>
                  </a:cubicBezTo>
                  <a:cubicBezTo>
                    <a:pt x="0" y="711"/>
                    <a:pt x="89" y="841"/>
                    <a:pt x="228" y="870"/>
                  </a:cubicBezTo>
                  <a:cubicBezTo>
                    <a:pt x="244" y="873"/>
                    <a:pt x="260" y="875"/>
                    <a:pt x="275" y="875"/>
                  </a:cubicBezTo>
                  <a:cubicBezTo>
                    <a:pt x="393" y="875"/>
                    <a:pt x="500" y="791"/>
                    <a:pt x="523" y="672"/>
                  </a:cubicBezTo>
                  <a:cubicBezTo>
                    <a:pt x="541" y="575"/>
                    <a:pt x="627" y="507"/>
                    <a:pt x="724" y="507"/>
                  </a:cubicBezTo>
                  <a:cubicBezTo>
                    <a:pt x="831" y="507"/>
                    <a:pt x="923" y="591"/>
                    <a:pt x="928" y="698"/>
                  </a:cubicBezTo>
                  <a:lnTo>
                    <a:pt x="923" y="734"/>
                  </a:lnTo>
                  <a:cubicBezTo>
                    <a:pt x="907" y="792"/>
                    <a:pt x="870" y="888"/>
                    <a:pt x="776" y="1022"/>
                  </a:cubicBezTo>
                  <a:cubicBezTo>
                    <a:pt x="494" y="1427"/>
                    <a:pt x="324" y="1646"/>
                    <a:pt x="236" y="1764"/>
                  </a:cubicBezTo>
                  <a:cubicBezTo>
                    <a:pt x="121" y="1915"/>
                    <a:pt x="55" y="1999"/>
                    <a:pt x="97" y="2135"/>
                  </a:cubicBezTo>
                  <a:cubicBezTo>
                    <a:pt x="123" y="2216"/>
                    <a:pt x="186" y="2278"/>
                    <a:pt x="267" y="2307"/>
                  </a:cubicBezTo>
                  <a:cubicBezTo>
                    <a:pt x="301" y="2318"/>
                    <a:pt x="327" y="2328"/>
                    <a:pt x="677" y="2328"/>
                  </a:cubicBezTo>
                  <a:cubicBezTo>
                    <a:pt x="813" y="2328"/>
                    <a:pt x="1001" y="2325"/>
                    <a:pt x="1260" y="2323"/>
                  </a:cubicBezTo>
                  <a:cubicBezTo>
                    <a:pt x="1398" y="2320"/>
                    <a:pt x="1510" y="2205"/>
                    <a:pt x="1508" y="2067"/>
                  </a:cubicBezTo>
                  <a:cubicBezTo>
                    <a:pt x="1508" y="1928"/>
                    <a:pt x="1396" y="1818"/>
                    <a:pt x="1257" y="1818"/>
                  </a:cubicBezTo>
                  <a:lnTo>
                    <a:pt x="1254" y="1818"/>
                  </a:lnTo>
                  <a:cubicBezTo>
                    <a:pt x="1111" y="1818"/>
                    <a:pt x="959" y="1821"/>
                    <a:pt x="823" y="1821"/>
                  </a:cubicBezTo>
                  <a:cubicBezTo>
                    <a:pt x="917" y="1696"/>
                    <a:pt x="1038" y="1528"/>
                    <a:pt x="1189" y="1312"/>
                  </a:cubicBezTo>
                  <a:cubicBezTo>
                    <a:pt x="1307" y="1144"/>
                    <a:pt x="1382" y="982"/>
                    <a:pt x="1416" y="836"/>
                  </a:cubicBezTo>
                  <a:cubicBezTo>
                    <a:pt x="1419" y="828"/>
                    <a:pt x="1422" y="820"/>
                    <a:pt x="1422" y="813"/>
                  </a:cubicBezTo>
                  <a:lnTo>
                    <a:pt x="1432" y="742"/>
                  </a:lnTo>
                  <a:cubicBezTo>
                    <a:pt x="1432" y="732"/>
                    <a:pt x="1432" y="721"/>
                    <a:pt x="1432" y="711"/>
                  </a:cubicBezTo>
                  <a:cubicBezTo>
                    <a:pt x="1432" y="319"/>
                    <a:pt x="1116" y="0"/>
                    <a:pt x="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128"/>
            <p:cNvSpPr/>
            <p:nvPr/>
          </p:nvSpPr>
          <p:spPr>
            <a:xfrm>
              <a:off x="4967906" y="3166142"/>
              <a:ext cx="39260" cy="60513"/>
            </a:xfrm>
            <a:custGeom>
              <a:avLst/>
              <a:gdLst/>
              <a:ahLst/>
              <a:cxnLst/>
              <a:rect l="l" t="t" r="r" b="b"/>
              <a:pathLst>
                <a:path w="1511" h="2329" extrusionOk="0">
                  <a:moveTo>
                    <a:pt x="724" y="0"/>
                  </a:moveTo>
                  <a:cubicBezTo>
                    <a:pt x="385" y="0"/>
                    <a:pt x="92" y="241"/>
                    <a:pt x="27" y="573"/>
                  </a:cubicBezTo>
                  <a:cubicBezTo>
                    <a:pt x="1" y="711"/>
                    <a:pt x="89" y="842"/>
                    <a:pt x="225" y="870"/>
                  </a:cubicBezTo>
                  <a:cubicBezTo>
                    <a:pt x="242" y="873"/>
                    <a:pt x="258" y="875"/>
                    <a:pt x="274" y="875"/>
                  </a:cubicBezTo>
                  <a:cubicBezTo>
                    <a:pt x="394" y="875"/>
                    <a:pt x="500" y="791"/>
                    <a:pt x="523" y="669"/>
                  </a:cubicBezTo>
                  <a:cubicBezTo>
                    <a:pt x="541" y="575"/>
                    <a:pt x="625" y="505"/>
                    <a:pt x="724" y="505"/>
                  </a:cubicBezTo>
                  <a:cubicBezTo>
                    <a:pt x="831" y="505"/>
                    <a:pt x="920" y="591"/>
                    <a:pt x="928" y="698"/>
                  </a:cubicBezTo>
                  <a:lnTo>
                    <a:pt x="923" y="732"/>
                  </a:lnTo>
                  <a:cubicBezTo>
                    <a:pt x="907" y="792"/>
                    <a:pt x="871" y="889"/>
                    <a:pt x="777" y="1022"/>
                  </a:cubicBezTo>
                  <a:cubicBezTo>
                    <a:pt x="494" y="1427"/>
                    <a:pt x="325" y="1646"/>
                    <a:pt x="233" y="1764"/>
                  </a:cubicBezTo>
                  <a:cubicBezTo>
                    <a:pt x="118" y="1915"/>
                    <a:pt x="55" y="1999"/>
                    <a:pt x="97" y="2135"/>
                  </a:cubicBezTo>
                  <a:cubicBezTo>
                    <a:pt x="123" y="2216"/>
                    <a:pt x="183" y="2279"/>
                    <a:pt x="267" y="2307"/>
                  </a:cubicBezTo>
                  <a:cubicBezTo>
                    <a:pt x="301" y="2318"/>
                    <a:pt x="327" y="2328"/>
                    <a:pt x="677" y="2328"/>
                  </a:cubicBezTo>
                  <a:cubicBezTo>
                    <a:pt x="813" y="2328"/>
                    <a:pt x="1001" y="2326"/>
                    <a:pt x="1260" y="2323"/>
                  </a:cubicBezTo>
                  <a:cubicBezTo>
                    <a:pt x="1398" y="2320"/>
                    <a:pt x="1511" y="2205"/>
                    <a:pt x="1508" y="2067"/>
                  </a:cubicBezTo>
                  <a:cubicBezTo>
                    <a:pt x="1508" y="1930"/>
                    <a:pt x="1393" y="1819"/>
                    <a:pt x="1257" y="1819"/>
                  </a:cubicBezTo>
                  <a:cubicBezTo>
                    <a:pt x="1255" y="1819"/>
                    <a:pt x="1254" y="1819"/>
                    <a:pt x="1252" y="1819"/>
                  </a:cubicBezTo>
                  <a:cubicBezTo>
                    <a:pt x="1108" y="1819"/>
                    <a:pt x="959" y="1821"/>
                    <a:pt x="824" y="1821"/>
                  </a:cubicBezTo>
                  <a:cubicBezTo>
                    <a:pt x="915" y="1696"/>
                    <a:pt x="1035" y="1529"/>
                    <a:pt x="1189" y="1312"/>
                  </a:cubicBezTo>
                  <a:cubicBezTo>
                    <a:pt x="1307" y="1145"/>
                    <a:pt x="1383" y="983"/>
                    <a:pt x="1417" y="836"/>
                  </a:cubicBezTo>
                  <a:cubicBezTo>
                    <a:pt x="1419" y="829"/>
                    <a:pt x="1422" y="821"/>
                    <a:pt x="1422" y="810"/>
                  </a:cubicBezTo>
                  <a:lnTo>
                    <a:pt x="1432" y="742"/>
                  </a:lnTo>
                  <a:cubicBezTo>
                    <a:pt x="1432" y="732"/>
                    <a:pt x="1432" y="721"/>
                    <a:pt x="1432" y="711"/>
                  </a:cubicBezTo>
                  <a:cubicBezTo>
                    <a:pt x="1432" y="319"/>
                    <a:pt x="1116" y="0"/>
                    <a:pt x="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128"/>
            <p:cNvSpPr/>
            <p:nvPr/>
          </p:nvSpPr>
          <p:spPr>
            <a:xfrm>
              <a:off x="5114603" y="3166142"/>
              <a:ext cx="39260" cy="60513"/>
            </a:xfrm>
            <a:custGeom>
              <a:avLst/>
              <a:gdLst/>
              <a:ahLst/>
              <a:cxnLst/>
              <a:rect l="l" t="t" r="r" b="b"/>
              <a:pathLst>
                <a:path w="1511" h="2329" extrusionOk="0">
                  <a:moveTo>
                    <a:pt x="722" y="0"/>
                  </a:moveTo>
                  <a:cubicBezTo>
                    <a:pt x="385" y="0"/>
                    <a:pt x="92" y="241"/>
                    <a:pt x="27" y="573"/>
                  </a:cubicBezTo>
                  <a:cubicBezTo>
                    <a:pt x="1" y="711"/>
                    <a:pt x="89" y="842"/>
                    <a:pt x="225" y="870"/>
                  </a:cubicBezTo>
                  <a:cubicBezTo>
                    <a:pt x="241" y="873"/>
                    <a:pt x="258" y="875"/>
                    <a:pt x="274" y="875"/>
                  </a:cubicBezTo>
                  <a:cubicBezTo>
                    <a:pt x="393" y="875"/>
                    <a:pt x="498" y="791"/>
                    <a:pt x="523" y="669"/>
                  </a:cubicBezTo>
                  <a:cubicBezTo>
                    <a:pt x="541" y="575"/>
                    <a:pt x="625" y="505"/>
                    <a:pt x="722" y="505"/>
                  </a:cubicBezTo>
                  <a:cubicBezTo>
                    <a:pt x="831" y="505"/>
                    <a:pt x="920" y="591"/>
                    <a:pt x="928" y="698"/>
                  </a:cubicBezTo>
                  <a:lnTo>
                    <a:pt x="923" y="732"/>
                  </a:lnTo>
                  <a:cubicBezTo>
                    <a:pt x="907" y="792"/>
                    <a:pt x="868" y="889"/>
                    <a:pt x="774" y="1022"/>
                  </a:cubicBezTo>
                  <a:cubicBezTo>
                    <a:pt x="492" y="1427"/>
                    <a:pt x="324" y="1646"/>
                    <a:pt x="233" y="1764"/>
                  </a:cubicBezTo>
                  <a:cubicBezTo>
                    <a:pt x="118" y="1915"/>
                    <a:pt x="55" y="1999"/>
                    <a:pt x="97" y="2135"/>
                  </a:cubicBezTo>
                  <a:cubicBezTo>
                    <a:pt x="123" y="2216"/>
                    <a:pt x="183" y="2279"/>
                    <a:pt x="267" y="2307"/>
                  </a:cubicBezTo>
                  <a:cubicBezTo>
                    <a:pt x="301" y="2318"/>
                    <a:pt x="327" y="2328"/>
                    <a:pt x="675" y="2328"/>
                  </a:cubicBezTo>
                  <a:cubicBezTo>
                    <a:pt x="813" y="2328"/>
                    <a:pt x="1001" y="2326"/>
                    <a:pt x="1260" y="2323"/>
                  </a:cubicBezTo>
                  <a:cubicBezTo>
                    <a:pt x="1398" y="2320"/>
                    <a:pt x="1511" y="2205"/>
                    <a:pt x="1508" y="2067"/>
                  </a:cubicBezTo>
                  <a:cubicBezTo>
                    <a:pt x="1505" y="1930"/>
                    <a:pt x="1396" y="1819"/>
                    <a:pt x="1257" y="1819"/>
                  </a:cubicBezTo>
                  <a:cubicBezTo>
                    <a:pt x="1255" y="1819"/>
                    <a:pt x="1254" y="1819"/>
                    <a:pt x="1252" y="1819"/>
                  </a:cubicBezTo>
                  <a:cubicBezTo>
                    <a:pt x="1108" y="1819"/>
                    <a:pt x="959" y="1821"/>
                    <a:pt x="823" y="1821"/>
                  </a:cubicBezTo>
                  <a:cubicBezTo>
                    <a:pt x="915" y="1696"/>
                    <a:pt x="1035" y="1529"/>
                    <a:pt x="1189" y="1312"/>
                  </a:cubicBezTo>
                  <a:cubicBezTo>
                    <a:pt x="1307" y="1145"/>
                    <a:pt x="1383" y="983"/>
                    <a:pt x="1417" y="836"/>
                  </a:cubicBezTo>
                  <a:cubicBezTo>
                    <a:pt x="1419" y="829"/>
                    <a:pt x="1422" y="821"/>
                    <a:pt x="1422" y="810"/>
                  </a:cubicBezTo>
                  <a:lnTo>
                    <a:pt x="1430" y="742"/>
                  </a:lnTo>
                  <a:cubicBezTo>
                    <a:pt x="1432" y="732"/>
                    <a:pt x="1432" y="721"/>
                    <a:pt x="1432" y="711"/>
                  </a:cubicBezTo>
                  <a:cubicBezTo>
                    <a:pt x="1432" y="319"/>
                    <a:pt x="1113" y="0"/>
                    <a:pt x="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128"/>
            <p:cNvSpPr/>
            <p:nvPr/>
          </p:nvSpPr>
          <p:spPr>
            <a:xfrm>
              <a:off x="4932414" y="3213326"/>
              <a:ext cx="52017" cy="71088"/>
            </a:xfrm>
            <a:custGeom>
              <a:avLst/>
              <a:gdLst/>
              <a:ahLst/>
              <a:cxnLst/>
              <a:rect l="l" t="t" r="r" b="b"/>
              <a:pathLst>
                <a:path w="2002" h="2736" extrusionOk="0">
                  <a:moveTo>
                    <a:pt x="1001" y="1238"/>
                  </a:moveTo>
                  <a:cubicBezTo>
                    <a:pt x="1273" y="1238"/>
                    <a:pt x="1495" y="1461"/>
                    <a:pt x="1495" y="1735"/>
                  </a:cubicBezTo>
                  <a:cubicBezTo>
                    <a:pt x="1495" y="2009"/>
                    <a:pt x="1273" y="2229"/>
                    <a:pt x="1001" y="2229"/>
                  </a:cubicBezTo>
                  <a:cubicBezTo>
                    <a:pt x="726" y="2229"/>
                    <a:pt x="504" y="2009"/>
                    <a:pt x="504" y="1735"/>
                  </a:cubicBezTo>
                  <a:cubicBezTo>
                    <a:pt x="504" y="1461"/>
                    <a:pt x="726" y="1238"/>
                    <a:pt x="1001" y="1238"/>
                  </a:cubicBezTo>
                  <a:close/>
                  <a:moveTo>
                    <a:pt x="254" y="0"/>
                  </a:moveTo>
                  <a:cubicBezTo>
                    <a:pt x="113" y="0"/>
                    <a:pt x="0" y="112"/>
                    <a:pt x="0" y="254"/>
                  </a:cubicBezTo>
                  <a:lnTo>
                    <a:pt x="0" y="2482"/>
                  </a:lnTo>
                  <a:cubicBezTo>
                    <a:pt x="0" y="2621"/>
                    <a:pt x="113" y="2736"/>
                    <a:pt x="254" y="2736"/>
                  </a:cubicBezTo>
                  <a:cubicBezTo>
                    <a:pt x="353" y="2736"/>
                    <a:pt x="442" y="2675"/>
                    <a:pt x="481" y="2589"/>
                  </a:cubicBezTo>
                  <a:cubicBezTo>
                    <a:pt x="632" y="2681"/>
                    <a:pt x="810" y="2736"/>
                    <a:pt x="1001" y="2736"/>
                  </a:cubicBezTo>
                  <a:cubicBezTo>
                    <a:pt x="1552" y="2736"/>
                    <a:pt x="2001" y="2286"/>
                    <a:pt x="2001" y="1735"/>
                  </a:cubicBezTo>
                  <a:cubicBezTo>
                    <a:pt x="2001" y="1184"/>
                    <a:pt x="1552" y="734"/>
                    <a:pt x="1001" y="734"/>
                  </a:cubicBezTo>
                  <a:cubicBezTo>
                    <a:pt x="821" y="734"/>
                    <a:pt x="651" y="784"/>
                    <a:pt x="504" y="868"/>
                  </a:cubicBezTo>
                  <a:lnTo>
                    <a:pt x="504" y="254"/>
                  </a:lnTo>
                  <a:cubicBezTo>
                    <a:pt x="504" y="112"/>
                    <a:pt x="39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1" name="Google Shape;11351;p128"/>
          <p:cNvGrpSpPr/>
          <p:nvPr/>
        </p:nvGrpSpPr>
        <p:grpSpPr>
          <a:xfrm>
            <a:off x="5538871" y="3094872"/>
            <a:ext cx="404807" cy="434453"/>
            <a:chOff x="5538871" y="3094872"/>
            <a:chExt cx="404807" cy="434453"/>
          </a:xfrm>
        </p:grpSpPr>
        <p:sp>
          <p:nvSpPr>
            <p:cNvPr id="11352" name="Google Shape;11352;p128"/>
            <p:cNvSpPr/>
            <p:nvPr/>
          </p:nvSpPr>
          <p:spPr>
            <a:xfrm>
              <a:off x="5538871" y="3116905"/>
              <a:ext cx="404418" cy="390361"/>
            </a:xfrm>
            <a:custGeom>
              <a:avLst/>
              <a:gdLst/>
              <a:ahLst/>
              <a:cxnLst/>
              <a:rect l="l" t="t" r="r" b="b"/>
              <a:pathLst>
                <a:path w="15565" h="15024" extrusionOk="0">
                  <a:moveTo>
                    <a:pt x="3614" y="1119"/>
                  </a:moveTo>
                  <a:cubicBezTo>
                    <a:pt x="4144" y="1119"/>
                    <a:pt x="4750" y="1227"/>
                    <a:pt x="5409" y="1446"/>
                  </a:cubicBezTo>
                  <a:cubicBezTo>
                    <a:pt x="7089" y="2005"/>
                    <a:pt x="8897" y="3196"/>
                    <a:pt x="10498" y="4798"/>
                  </a:cubicBezTo>
                  <a:cubicBezTo>
                    <a:pt x="12097" y="6397"/>
                    <a:pt x="13288" y="8205"/>
                    <a:pt x="13848" y="9887"/>
                  </a:cubicBezTo>
                  <a:cubicBezTo>
                    <a:pt x="14357" y="11416"/>
                    <a:pt x="14271" y="12672"/>
                    <a:pt x="13607" y="13336"/>
                  </a:cubicBezTo>
                  <a:cubicBezTo>
                    <a:pt x="13229" y="13715"/>
                    <a:pt x="12656" y="13906"/>
                    <a:pt x="11950" y="13906"/>
                  </a:cubicBezTo>
                  <a:cubicBezTo>
                    <a:pt x="11419" y="13906"/>
                    <a:pt x="10812" y="13798"/>
                    <a:pt x="10156" y="13579"/>
                  </a:cubicBezTo>
                  <a:cubicBezTo>
                    <a:pt x="8476" y="13020"/>
                    <a:pt x="6668" y="11829"/>
                    <a:pt x="5066" y="10227"/>
                  </a:cubicBezTo>
                  <a:cubicBezTo>
                    <a:pt x="3468" y="8625"/>
                    <a:pt x="2276" y="6820"/>
                    <a:pt x="1717" y="5138"/>
                  </a:cubicBezTo>
                  <a:cubicBezTo>
                    <a:pt x="1205" y="3609"/>
                    <a:pt x="1294" y="2353"/>
                    <a:pt x="1957" y="1689"/>
                  </a:cubicBezTo>
                  <a:cubicBezTo>
                    <a:pt x="2336" y="1310"/>
                    <a:pt x="2908" y="1119"/>
                    <a:pt x="3614" y="1119"/>
                  </a:cubicBezTo>
                  <a:close/>
                  <a:moveTo>
                    <a:pt x="3603" y="0"/>
                  </a:moveTo>
                  <a:cubicBezTo>
                    <a:pt x="2602" y="0"/>
                    <a:pt x="1769" y="302"/>
                    <a:pt x="1171" y="900"/>
                  </a:cubicBezTo>
                  <a:cubicBezTo>
                    <a:pt x="183" y="1887"/>
                    <a:pt x="1" y="3518"/>
                    <a:pt x="659" y="5490"/>
                  </a:cubicBezTo>
                  <a:cubicBezTo>
                    <a:pt x="1273" y="7332"/>
                    <a:pt x="2558" y="9294"/>
                    <a:pt x="4280" y="11016"/>
                  </a:cubicBezTo>
                  <a:cubicBezTo>
                    <a:pt x="5999" y="12738"/>
                    <a:pt x="7961" y="14023"/>
                    <a:pt x="9803" y="14637"/>
                  </a:cubicBezTo>
                  <a:cubicBezTo>
                    <a:pt x="10584" y="14896"/>
                    <a:pt x="11308" y="15024"/>
                    <a:pt x="11961" y="15024"/>
                  </a:cubicBezTo>
                  <a:cubicBezTo>
                    <a:pt x="12964" y="15024"/>
                    <a:pt x="13798" y="14723"/>
                    <a:pt x="14394" y="14125"/>
                  </a:cubicBezTo>
                  <a:cubicBezTo>
                    <a:pt x="15381" y="13137"/>
                    <a:pt x="15564" y="11507"/>
                    <a:pt x="14906" y="9535"/>
                  </a:cubicBezTo>
                  <a:cubicBezTo>
                    <a:pt x="14292" y="7693"/>
                    <a:pt x="13006" y="5731"/>
                    <a:pt x="11285" y="4009"/>
                  </a:cubicBezTo>
                  <a:cubicBezTo>
                    <a:pt x="9565" y="2287"/>
                    <a:pt x="7603" y="1002"/>
                    <a:pt x="5759" y="388"/>
                  </a:cubicBezTo>
                  <a:cubicBezTo>
                    <a:pt x="4981" y="129"/>
                    <a:pt x="4256" y="0"/>
                    <a:pt x="3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128"/>
            <p:cNvSpPr/>
            <p:nvPr/>
          </p:nvSpPr>
          <p:spPr>
            <a:xfrm>
              <a:off x="5538871" y="3116905"/>
              <a:ext cx="404418" cy="390361"/>
            </a:xfrm>
            <a:custGeom>
              <a:avLst/>
              <a:gdLst/>
              <a:ahLst/>
              <a:cxnLst/>
              <a:rect l="l" t="t" r="r" b="b"/>
              <a:pathLst>
                <a:path w="15565" h="15024" extrusionOk="0">
                  <a:moveTo>
                    <a:pt x="11951" y="1119"/>
                  </a:moveTo>
                  <a:cubicBezTo>
                    <a:pt x="12656" y="1119"/>
                    <a:pt x="13228" y="1310"/>
                    <a:pt x="13607" y="1689"/>
                  </a:cubicBezTo>
                  <a:cubicBezTo>
                    <a:pt x="14271" y="2353"/>
                    <a:pt x="14357" y="3609"/>
                    <a:pt x="13848" y="5138"/>
                  </a:cubicBezTo>
                  <a:cubicBezTo>
                    <a:pt x="13288" y="6820"/>
                    <a:pt x="12097" y="8625"/>
                    <a:pt x="10498" y="10227"/>
                  </a:cubicBezTo>
                  <a:cubicBezTo>
                    <a:pt x="8897" y="11829"/>
                    <a:pt x="7089" y="13020"/>
                    <a:pt x="5409" y="13579"/>
                  </a:cubicBezTo>
                  <a:cubicBezTo>
                    <a:pt x="4752" y="13798"/>
                    <a:pt x="4146" y="13906"/>
                    <a:pt x="3615" y="13906"/>
                  </a:cubicBezTo>
                  <a:cubicBezTo>
                    <a:pt x="2909" y="13906"/>
                    <a:pt x="2336" y="13715"/>
                    <a:pt x="1957" y="13336"/>
                  </a:cubicBezTo>
                  <a:cubicBezTo>
                    <a:pt x="1294" y="12672"/>
                    <a:pt x="1205" y="11416"/>
                    <a:pt x="1717" y="9887"/>
                  </a:cubicBezTo>
                  <a:cubicBezTo>
                    <a:pt x="2276" y="8205"/>
                    <a:pt x="3468" y="6397"/>
                    <a:pt x="5066" y="4798"/>
                  </a:cubicBezTo>
                  <a:cubicBezTo>
                    <a:pt x="6668" y="3196"/>
                    <a:pt x="8476" y="2005"/>
                    <a:pt x="10156" y="1446"/>
                  </a:cubicBezTo>
                  <a:cubicBezTo>
                    <a:pt x="10814" y="1227"/>
                    <a:pt x="11420" y="1119"/>
                    <a:pt x="11951" y="1119"/>
                  </a:cubicBezTo>
                  <a:close/>
                  <a:moveTo>
                    <a:pt x="11961" y="0"/>
                  </a:moveTo>
                  <a:cubicBezTo>
                    <a:pt x="11308" y="0"/>
                    <a:pt x="10582" y="129"/>
                    <a:pt x="9803" y="388"/>
                  </a:cubicBezTo>
                  <a:cubicBezTo>
                    <a:pt x="7961" y="1002"/>
                    <a:pt x="5999" y="2287"/>
                    <a:pt x="4280" y="4009"/>
                  </a:cubicBezTo>
                  <a:cubicBezTo>
                    <a:pt x="2558" y="5731"/>
                    <a:pt x="1273" y="7693"/>
                    <a:pt x="659" y="9535"/>
                  </a:cubicBezTo>
                  <a:cubicBezTo>
                    <a:pt x="1" y="11507"/>
                    <a:pt x="183" y="13137"/>
                    <a:pt x="1171" y="14125"/>
                  </a:cubicBezTo>
                  <a:cubicBezTo>
                    <a:pt x="1767" y="14723"/>
                    <a:pt x="2600" y="15024"/>
                    <a:pt x="3603" y="15024"/>
                  </a:cubicBezTo>
                  <a:cubicBezTo>
                    <a:pt x="4257" y="15024"/>
                    <a:pt x="4980" y="14896"/>
                    <a:pt x="5759" y="14637"/>
                  </a:cubicBezTo>
                  <a:cubicBezTo>
                    <a:pt x="7603" y="14023"/>
                    <a:pt x="9565" y="12738"/>
                    <a:pt x="11285" y="11016"/>
                  </a:cubicBezTo>
                  <a:cubicBezTo>
                    <a:pt x="13006" y="9294"/>
                    <a:pt x="14292" y="7332"/>
                    <a:pt x="14906" y="5490"/>
                  </a:cubicBezTo>
                  <a:cubicBezTo>
                    <a:pt x="15564" y="3518"/>
                    <a:pt x="15381" y="1887"/>
                    <a:pt x="14394" y="900"/>
                  </a:cubicBezTo>
                  <a:cubicBezTo>
                    <a:pt x="13796" y="302"/>
                    <a:pt x="12963" y="0"/>
                    <a:pt x="119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128"/>
            <p:cNvSpPr/>
            <p:nvPr/>
          </p:nvSpPr>
          <p:spPr>
            <a:xfrm>
              <a:off x="5625211" y="3094872"/>
              <a:ext cx="231712" cy="434453"/>
            </a:xfrm>
            <a:custGeom>
              <a:avLst/>
              <a:gdLst/>
              <a:ahLst/>
              <a:cxnLst/>
              <a:rect l="l" t="t" r="r" b="b"/>
              <a:pathLst>
                <a:path w="8918" h="16721" extrusionOk="0">
                  <a:moveTo>
                    <a:pt x="4458" y="1116"/>
                  </a:moveTo>
                  <a:cubicBezTo>
                    <a:pt x="5268" y="1116"/>
                    <a:pt x="6091" y="1837"/>
                    <a:pt x="6721" y="3093"/>
                  </a:cubicBezTo>
                  <a:cubicBezTo>
                    <a:pt x="7418" y="4491"/>
                    <a:pt x="7802" y="6362"/>
                    <a:pt x="7802" y="8360"/>
                  </a:cubicBezTo>
                  <a:cubicBezTo>
                    <a:pt x="7802" y="10359"/>
                    <a:pt x="7418" y="12230"/>
                    <a:pt x="6721" y="13630"/>
                  </a:cubicBezTo>
                  <a:cubicBezTo>
                    <a:pt x="6091" y="14884"/>
                    <a:pt x="5268" y="15605"/>
                    <a:pt x="4458" y="15605"/>
                  </a:cubicBezTo>
                  <a:cubicBezTo>
                    <a:pt x="3651" y="15605"/>
                    <a:pt x="2828" y="14884"/>
                    <a:pt x="2198" y="13630"/>
                  </a:cubicBezTo>
                  <a:cubicBezTo>
                    <a:pt x="1500" y="12230"/>
                    <a:pt x="1114" y="10359"/>
                    <a:pt x="1114" y="8360"/>
                  </a:cubicBezTo>
                  <a:cubicBezTo>
                    <a:pt x="1114" y="6362"/>
                    <a:pt x="1500" y="4491"/>
                    <a:pt x="2198" y="3093"/>
                  </a:cubicBezTo>
                  <a:cubicBezTo>
                    <a:pt x="2828" y="1837"/>
                    <a:pt x="3651" y="1116"/>
                    <a:pt x="4458" y="1116"/>
                  </a:cubicBezTo>
                  <a:close/>
                  <a:moveTo>
                    <a:pt x="4458" y="0"/>
                  </a:moveTo>
                  <a:cubicBezTo>
                    <a:pt x="3196" y="0"/>
                    <a:pt x="2039" y="922"/>
                    <a:pt x="1203" y="2594"/>
                  </a:cubicBezTo>
                  <a:cubicBezTo>
                    <a:pt x="427" y="4144"/>
                    <a:pt x="1" y="6192"/>
                    <a:pt x="1" y="8360"/>
                  </a:cubicBezTo>
                  <a:cubicBezTo>
                    <a:pt x="1" y="10529"/>
                    <a:pt x="427" y="12577"/>
                    <a:pt x="1203" y="14127"/>
                  </a:cubicBezTo>
                  <a:cubicBezTo>
                    <a:pt x="2039" y="15799"/>
                    <a:pt x="3196" y="16721"/>
                    <a:pt x="4458" y="16721"/>
                  </a:cubicBezTo>
                  <a:cubicBezTo>
                    <a:pt x="5723" y="16721"/>
                    <a:pt x="6880" y="15799"/>
                    <a:pt x="7716" y="14127"/>
                  </a:cubicBezTo>
                  <a:cubicBezTo>
                    <a:pt x="8492" y="12577"/>
                    <a:pt x="8918" y="10529"/>
                    <a:pt x="8918" y="8360"/>
                  </a:cubicBezTo>
                  <a:cubicBezTo>
                    <a:pt x="8918" y="6192"/>
                    <a:pt x="8492" y="4144"/>
                    <a:pt x="7716" y="2594"/>
                  </a:cubicBezTo>
                  <a:cubicBezTo>
                    <a:pt x="6880" y="922"/>
                    <a:pt x="5723" y="0"/>
                    <a:pt x="4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128"/>
            <p:cNvSpPr/>
            <p:nvPr/>
          </p:nvSpPr>
          <p:spPr>
            <a:xfrm>
              <a:off x="5683126" y="3254171"/>
              <a:ext cx="115908" cy="115856"/>
            </a:xfrm>
            <a:custGeom>
              <a:avLst/>
              <a:gdLst/>
              <a:ahLst/>
              <a:cxnLst/>
              <a:rect l="l" t="t" r="r" b="b"/>
              <a:pathLst>
                <a:path w="4461" h="4459" extrusionOk="0">
                  <a:moveTo>
                    <a:pt x="2229" y="1"/>
                  </a:moveTo>
                  <a:cubicBezTo>
                    <a:pt x="998" y="1"/>
                    <a:pt x="0" y="999"/>
                    <a:pt x="0" y="2229"/>
                  </a:cubicBezTo>
                  <a:cubicBezTo>
                    <a:pt x="0" y="3460"/>
                    <a:pt x="998" y="4458"/>
                    <a:pt x="2229" y="4458"/>
                  </a:cubicBezTo>
                  <a:cubicBezTo>
                    <a:pt x="3462" y="4458"/>
                    <a:pt x="4460" y="3460"/>
                    <a:pt x="4460" y="2229"/>
                  </a:cubicBezTo>
                  <a:cubicBezTo>
                    <a:pt x="4460" y="999"/>
                    <a:pt x="3462" y="1"/>
                    <a:pt x="2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128"/>
            <p:cNvSpPr/>
            <p:nvPr/>
          </p:nvSpPr>
          <p:spPr>
            <a:xfrm>
              <a:off x="5730986" y="3254171"/>
              <a:ext cx="68048" cy="115856"/>
            </a:xfrm>
            <a:custGeom>
              <a:avLst/>
              <a:gdLst/>
              <a:ahLst/>
              <a:cxnLst/>
              <a:rect l="l" t="t" r="r" b="b"/>
              <a:pathLst>
                <a:path w="2619" h="4459" extrusionOk="0">
                  <a:moveTo>
                    <a:pt x="387" y="1"/>
                  </a:moveTo>
                  <a:cubicBezTo>
                    <a:pt x="256" y="1"/>
                    <a:pt x="128" y="11"/>
                    <a:pt x="0" y="35"/>
                  </a:cubicBezTo>
                  <a:cubicBezTo>
                    <a:pt x="1048" y="218"/>
                    <a:pt x="1845" y="1130"/>
                    <a:pt x="1845" y="2229"/>
                  </a:cubicBezTo>
                  <a:cubicBezTo>
                    <a:pt x="1845" y="3329"/>
                    <a:pt x="1048" y="4241"/>
                    <a:pt x="0" y="4424"/>
                  </a:cubicBezTo>
                  <a:cubicBezTo>
                    <a:pt x="128" y="4448"/>
                    <a:pt x="256" y="4458"/>
                    <a:pt x="387" y="4458"/>
                  </a:cubicBezTo>
                  <a:cubicBezTo>
                    <a:pt x="1620" y="4458"/>
                    <a:pt x="2618" y="3460"/>
                    <a:pt x="2618" y="2229"/>
                  </a:cubicBezTo>
                  <a:cubicBezTo>
                    <a:pt x="2618" y="999"/>
                    <a:pt x="1620"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128"/>
            <p:cNvSpPr/>
            <p:nvPr/>
          </p:nvSpPr>
          <p:spPr>
            <a:xfrm>
              <a:off x="5621417" y="3232449"/>
              <a:ext cx="43469" cy="43469"/>
            </a:xfrm>
            <a:custGeom>
              <a:avLst/>
              <a:gdLst/>
              <a:ahLst/>
              <a:cxnLst/>
              <a:rect l="l" t="t" r="r" b="b"/>
              <a:pathLst>
                <a:path w="1673" h="1673" extrusionOk="0">
                  <a:moveTo>
                    <a:pt x="837" y="1"/>
                  </a:moveTo>
                  <a:cubicBezTo>
                    <a:pt x="374" y="1"/>
                    <a:pt x="1" y="374"/>
                    <a:pt x="1" y="837"/>
                  </a:cubicBezTo>
                  <a:cubicBezTo>
                    <a:pt x="1" y="1297"/>
                    <a:pt x="374" y="1673"/>
                    <a:pt x="837" y="1673"/>
                  </a:cubicBezTo>
                  <a:cubicBezTo>
                    <a:pt x="1299" y="1673"/>
                    <a:pt x="1673" y="1297"/>
                    <a:pt x="1673" y="837"/>
                  </a:cubicBezTo>
                  <a:cubicBezTo>
                    <a:pt x="1673" y="374"/>
                    <a:pt x="1299" y="1"/>
                    <a:pt x="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128"/>
            <p:cNvSpPr/>
            <p:nvPr/>
          </p:nvSpPr>
          <p:spPr>
            <a:xfrm>
              <a:off x="5633084" y="3232449"/>
              <a:ext cx="31803" cy="43469"/>
            </a:xfrm>
            <a:custGeom>
              <a:avLst/>
              <a:gdLst/>
              <a:ahLst/>
              <a:cxnLst/>
              <a:rect l="l" t="t" r="r" b="b"/>
              <a:pathLst>
                <a:path w="1224" h="1673" extrusionOk="0">
                  <a:moveTo>
                    <a:pt x="388" y="1"/>
                  </a:moveTo>
                  <a:cubicBezTo>
                    <a:pt x="246" y="1"/>
                    <a:pt x="116" y="35"/>
                    <a:pt x="1" y="95"/>
                  </a:cubicBezTo>
                  <a:cubicBezTo>
                    <a:pt x="267" y="233"/>
                    <a:pt x="450" y="513"/>
                    <a:pt x="450" y="837"/>
                  </a:cubicBezTo>
                  <a:cubicBezTo>
                    <a:pt x="450" y="1158"/>
                    <a:pt x="267" y="1438"/>
                    <a:pt x="1" y="1576"/>
                  </a:cubicBezTo>
                  <a:cubicBezTo>
                    <a:pt x="116" y="1639"/>
                    <a:pt x="246" y="1673"/>
                    <a:pt x="388" y="1673"/>
                  </a:cubicBezTo>
                  <a:cubicBezTo>
                    <a:pt x="850" y="1673"/>
                    <a:pt x="1224" y="1297"/>
                    <a:pt x="1224" y="837"/>
                  </a:cubicBezTo>
                  <a:cubicBezTo>
                    <a:pt x="1224" y="374"/>
                    <a:pt x="850"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128"/>
            <p:cNvSpPr/>
            <p:nvPr/>
          </p:nvSpPr>
          <p:spPr>
            <a:xfrm>
              <a:off x="5545445" y="3362803"/>
              <a:ext cx="43495" cy="43469"/>
            </a:xfrm>
            <a:custGeom>
              <a:avLst/>
              <a:gdLst/>
              <a:ahLst/>
              <a:cxnLst/>
              <a:rect l="l" t="t" r="r" b="b"/>
              <a:pathLst>
                <a:path w="1674" h="1673" extrusionOk="0">
                  <a:moveTo>
                    <a:pt x="837" y="0"/>
                  </a:moveTo>
                  <a:cubicBezTo>
                    <a:pt x="375" y="0"/>
                    <a:pt x="1" y="374"/>
                    <a:pt x="1" y="836"/>
                  </a:cubicBezTo>
                  <a:cubicBezTo>
                    <a:pt x="1" y="1296"/>
                    <a:pt x="375" y="1672"/>
                    <a:pt x="837" y="1672"/>
                  </a:cubicBezTo>
                  <a:cubicBezTo>
                    <a:pt x="1297" y="1672"/>
                    <a:pt x="1673" y="1296"/>
                    <a:pt x="1673" y="836"/>
                  </a:cubicBezTo>
                  <a:cubicBezTo>
                    <a:pt x="1673" y="374"/>
                    <a:pt x="1297" y="0"/>
                    <a:pt x="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128"/>
            <p:cNvSpPr/>
            <p:nvPr/>
          </p:nvSpPr>
          <p:spPr>
            <a:xfrm>
              <a:off x="5557137" y="3362803"/>
              <a:ext cx="31803" cy="43469"/>
            </a:xfrm>
            <a:custGeom>
              <a:avLst/>
              <a:gdLst/>
              <a:ahLst/>
              <a:cxnLst/>
              <a:rect l="l" t="t" r="r" b="b"/>
              <a:pathLst>
                <a:path w="1224" h="1673" extrusionOk="0">
                  <a:moveTo>
                    <a:pt x="387" y="0"/>
                  </a:moveTo>
                  <a:cubicBezTo>
                    <a:pt x="246" y="0"/>
                    <a:pt x="115" y="34"/>
                    <a:pt x="0" y="94"/>
                  </a:cubicBezTo>
                  <a:cubicBezTo>
                    <a:pt x="267" y="233"/>
                    <a:pt x="447" y="512"/>
                    <a:pt x="447" y="836"/>
                  </a:cubicBezTo>
                  <a:cubicBezTo>
                    <a:pt x="447" y="1158"/>
                    <a:pt x="267" y="1437"/>
                    <a:pt x="0" y="1576"/>
                  </a:cubicBezTo>
                  <a:cubicBezTo>
                    <a:pt x="115" y="1638"/>
                    <a:pt x="246" y="1672"/>
                    <a:pt x="387" y="1672"/>
                  </a:cubicBezTo>
                  <a:cubicBezTo>
                    <a:pt x="847" y="1672"/>
                    <a:pt x="1223" y="1296"/>
                    <a:pt x="1223" y="836"/>
                  </a:cubicBezTo>
                  <a:cubicBezTo>
                    <a:pt x="1223" y="374"/>
                    <a:pt x="847" y="0"/>
                    <a:pt x="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128"/>
            <p:cNvSpPr/>
            <p:nvPr/>
          </p:nvSpPr>
          <p:spPr>
            <a:xfrm>
              <a:off x="5900210" y="3406246"/>
              <a:ext cx="43469" cy="43469"/>
            </a:xfrm>
            <a:custGeom>
              <a:avLst/>
              <a:gdLst/>
              <a:ahLst/>
              <a:cxnLst/>
              <a:rect l="l" t="t" r="r" b="b"/>
              <a:pathLst>
                <a:path w="1673" h="1673" extrusionOk="0">
                  <a:moveTo>
                    <a:pt x="837" y="0"/>
                  </a:moveTo>
                  <a:cubicBezTo>
                    <a:pt x="377" y="0"/>
                    <a:pt x="1" y="374"/>
                    <a:pt x="1" y="836"/>
                  </a:cubicBezTo>
                  <a:cubicBezTo>
                    <a:pt x="1" y="1296"/>
                    <a:pt x="377" y="1672"/>
                    <a:pt x="837" y="1672"/>
                  </a:cubicBezTo>
                  <a:cubicBezTo>
                    <a:pt x="1299" y="1672"/>
                    <a:pt x="1673" y="1296"/>
                    <a:pt x="1673" y="836"/>
                  </a:cubicBezTo>
                  <a:cubicBezTo>
                    <a:pt x="1673" y="374"/>
                    <a:pt x="1299" y="0"/>
                    <a:pt x="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128"/>
            <p:cNvSpPr/>
            <p:nvPr/>
          </p:nvSpPr>
          <p:spPr>
            <a:xfrm>
              <a:off x="5911902" y="3406246"/>
              <a:ext cx="31777" cy="43469"/>
            </a:xfrm>
            <a:custGeom>
              <a:avLst/>
              <a:gdLst/>
              <a:ahLst/>
              <a:cxnLst/>
              <a:rect l="l" t="t" r="r" b="b"/>
              <a:pathLst>
                <a:path w="1223" h="1673" extrusionOk="0">
                  <a:moveTo>
                    <a:pt x="387" y="0"/>
                  </a:moveTo>
                  <a:cubicBezTo>
                    <a:pt x="248" y="0"/>
                    <a:pt x="118" y="34"/>
                    <a:pt x="0" y="94"/>
                  </a:cubicBezTo>
                  <a:cubicBezTo>
                    <a:pt x="266" y="233"/>
                    <a:pt x="449" y="512"/>
                    <a:pt x="449" y="836"/>
                  </a:cubicBezTo>
                  <a:cubicBezTo>
                    <a:pt x="449" y="1158"/>
                    <a:pt x="266" y="1437"/>
                    <a:pt x="0" y="1576"/>
                  </a:cubicBezTo>
                  <a:cubicBezTo>
                    <a:pt x="118" y="1636"/>
                    <a:pt x="248" y="1672"/>
                    <a:pt x="387" y="1672"/>
                  </a:cubicBezTo>
                  <a:cubicBezTo>
                    <a:pt x="849" y="1672"/>
                    <a:pt x="1223" y="1296"/>
                    <a:pt x="1223" y="836"/>
                  </a:cubicBezTo>
                  <a:cubicBezTo>
                    <a:pt x="1223" y="374"/>
                    <a:pt x="84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3" name="Google Shape;11363;p128"/>
          <p:cNvGrpSpPr/>
          <p:nvPr/>
        </p:nvGrpSpPr>
        <p:grpSpPr>
          <a:xfrm>
            <a:off x="6310707" y="3138133"/>
            <a:ext cx="418578" cy="434453"/>
            <a:chOff x="6310707" y="3138133"/>
            <a:chExt cx="418578" cy="434453"/>
          </a:xfrm>
        </p:grpSpPr>
        <p:sp>
          <p:nvSpPr>
            <p:cNvPr id="11364" name="Google Shape;11364;p128"/>
            <p:cNvSpPr/>
            <p:nvPr/>
          </p:nvSpPr>
          <p:spPr>
            <a:xfrm>
              <a:off x="6653027" y="3144213"/>
              <a:ext cx="76259" cy="103748"/>
            </a:xfrm>
            <a:custGeom>
              <a:avLst/>
              <a:gdLst/>
              <a:ahLst/>
              <a:cxnLst/>
              <a:rect l="l" t="t" r="r" b="b"/>
              <a:pathLst>
                <a:path w="2935" h="3993" extrusionOk="0">
                  <a:moveTo>
                    <a:pt x="557" y="1"/>
                  </a:moveTo>
                  <a:cubicBezTo>
                    <a:pt x="368" y="1"/>
                    <a:pt x="176" y="49"/>
                    <a:pt x="1" y="149"/>
                  </a:cubicBezTo>
                  <a:lnTo>
                    <a:pt x="675" y="2318"/>
                  </a:lnTo>
                  <a:lnTo>
                    <a:pt x="2219" y="3993"/>
                  </a:lnTo>
                  <a:cubicBezTo>
                    <a:pt x="2752" y="3684"/>
                    <a:pt x="2935" y="3005"/>
                    <a:pt x="2627" y="2472"/>
                  </a:cubicBezTo>
                  <a:lnTo>
                    <a:pt x="1524" y="560"/>
                  </a:lnTo>
                  <a:cubicBezTo>
                    <a:pt x="1317" y="200"/>
                    <a:pt x="942" y="1"/>
                    <a:pt x="5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128"/>
            <p:cNvSpPr/>
            <p:nvPr/>
          </p:nvSpPr>
          <p:spPr>
            <a:xfrm>
              <a:off x="6657431" y="3144226"/>
              <a:ext cx="71842" cy="103722"/>
            </a:xfrm>
            <a:custGeom>
              <a:avLst/>
              <a:gdLst/>
              <a:ahLst/>
              <a:cxnLst/>
              <a:rect l="l" t="t" r="r" b="b"/>
              <a:pathLst>
                <a:path w="2765" h="3992" extrusionOk="0">
                  <a:moveTo>
                    <a:pt x="387" y="1"/>
                  </a:moveTo>
                  <a:cubicBezTo>
                    <a:pt x="257" y="1"/>
                    <a:pt x="127" y="23"/>
                    <a:pt x="1" y="70"/>
                  </a:cubicBezTo>
                  <a:cubicBezTo>
                    <a:pt x="236" y="156"/>
                    <a:pt x="445" y="323"/>
                    <a:pt x="581" y="559"/>
                  </a:cubicBezTo>
                  <a:lnTo>
                    <a:pt x="1683" y="2471"/>
                  </a:lnTo>
                  <a:cubicBezTo>
                    <a:pt x="1892" y="2829"/>
                    <a:pt x="1877" y="3257"/>
                    <a:pt x="1681" y="3592"/>
                  </a:cubicBezTo>
                  <a:lnTo>
                    <a:pt x="2049" y="3992"/>
                  </a:lnTo>
                  <a:cubicBezTo>
                    <a:pt x="2582" y="3686"/>
                    <a:pt x="2765" y="3004"/>
                    <a:pt x="2457" y="2471"/>
                  </a:cubicBezTo>
                  <a:lnTo>
                    <a:pt x="1354" y="559"/>
                  </a:lnTo>
                  <a:cubicBezTo>
                    <a:pt x="1147" y="201"/>
                    <a:pt x="772"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128"/>
            <p:cNvSpPr/>
            <p:nvPr/>
          </p:nvSpPr>
          <p:spPr>
            <a:xfrm>
              <a:off x="6310707" y="3351345"/>
              <a:ext cx="65268" cy="84313"/>
            </a:xfrm>
            <a:custGeom>
              <a:avLst/>
              <a:gdLst/>
              <a:ahLst/>
              <a:cxnLst/>
              <a:rect l="l" t="t" r="r" b="b"/>
              <a:pathLst>
                <a:path w="2512" h="3245" extrusionOk="0">
                  <a:moveTo>
                    <a:pt x="812" y="1"/>
                  </a:moveTo>
                  <a:cubicBezTo>
                    <a:pt x="767" y="1"/>
                    <a:pt x="723" y="12"/>
                    <a:pt x="682" y="36"/>
                  </a:cubicBezTo>
                  <a:lnTo>
                    <a:pt x="167" y="331"/>
                  </a:lnTo>
                  <a:cubicBezTo>
                    <a:pt x="45" y="405"/>
                    <a:pt x="0" y="564"/>
                    <a:pt x="73" y="689"/>
                  </a:cubicBezTo>
                  <a:lnTo>
                    <a:pt x="1474" y="3114"/>
                  </a:lnTo>
                  <a:cubicBezTo>
                    <a:pt x="1521" y="3198"/>
                    <a:pt x="1609" y="3245"/>
                    <a:pt x="1699" y="3245"/>
                  </a:cubicBezTo>
                  <a:cubicBezTo>
                    <a:pt x="1743" y="3245"/>
                    <a:pt x="1788" y="3234"/>
                    <a:pt x="1829" y="3210"/>
                  </a:cubicBezTo>
                  <a:lnTo>
                    <a:pt x="2341" y="2913"/>
                  </a:lnTo>
                  <a:cubicBezTo>
                    <a:pt x="2467" y="2842"/>
                    <a:pt x="2511" y="2683"/>
                    <a:pt x="2438" y="2557"/>
                  </a:cubicBezTo>
                  <a:lnTo>
                    <a:pt x="1038" y="130"/>
                  </a:lnTo>
                  <a:cubicBezTo>
                    <a:pt x="990" y="48"/>
                    <a:pt x="902" y="1"/>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128"/>
            <p:cNvSpPr/>
            <p:nvPr/>
          </p:nvSpPr>
          <p:spPr>
            <a:xfrm>
              <a:off x="6338067" y="3330403"/>
              <a:ext cx="85742" cy="82728"/>
            </a:xfrm>
            <a:custGeom>
              <a:avLst/>
              <a:gdLst/>
              <a:ahLst/>
              <a:cxnLst/>
              <a:rect l="l" t="t" r="r" b="b"/>
              <a:pathLst>
                <a:path w="3300" h="3184" extrusionOk="0">
                  <a:moveTo>
                    <a:pt x="2197" y="1"/>
                  </a:moveTo>
                  <a:lnTo>
                    <a:pt x="0" y="1271"/>
                  </a:lnTo>
                  <a:lnTo>
                    <a:pt x="1103" y="3183"/>
                  </a:lnTo>
                  <a:lnTo>
                    <a:pt x="3300" y="1913"/>
                  </a:lnTo>
                  <a:lnTo>
                    <a:pt x="21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128"/>
            <p:cNvSpPr/>
            <p:nvPr/>
          </p:nvSpPr>
          <p:spPr>
            <a:xfrm>
              <a:off x="6361737" y="3371482"/>
              <a:ext cx="62072" cy="41650"/>
            </a:xfrm>
            <a:custGeom>
              <a:avLst/>
              <a:gdLst/>
              <a:ahLst/>
              <a:cxnLst/>
              <a:rect l="l" t="t" r="r" b="b"/>
              <a:pathLst>
                <a:path w="2389" h="1603" extrusionOk="0">
                  <a:moveTo>
                    <a:pt x="2198" y="1"/>
                  </a:moveTo>
                  <a:lnTo>
                    <a:pt x="1" y="1268"/>
                  </a:lnTo>
                  <a:lnTo>
                    <a:pt x="192" y="1602"/>
                  </a:lnTo>
                  <a:lnTo>
                    <a:pt x="2389" y="335"/>
                  </a:lnTo>
                  <a:lnTo>
                    <a:pt x="21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128"/>
            <p:cNvSpPr/>
            <p:nvPr/>
          </p:nvSpPr>
          <p:spPr>
            <a:xfrm>
              <a:off x="6387693" y="3251131"/>
              <a:ext cx="166392" cy="138279"/>
            </a:xfrm>
            <a:custGeom>
              <a:avLst/>
              <a:gdLst/>
              <a:ahLst/>
              <a:cxnLst/>
              <a:rect l="l" t="t" r="r" b="b"/>
              <a:pathLst>
                <a:path w="6404" h="5322" extrusionOk="0">
                  <a:moveTo>
                    <a:pt x="4460" y="0"/>
                  </a:moveTo>
                  <a:lnTo>
                    <a:pt x="358" y="2370"/>
                  </a:lnTo>
                  <a:cubicBezTo>
                    <a:pt x="91" y="2522"/>
                    <a:pt x="0" y="2864"/>
                    <a:pt x="154" y="3130"/>
                  </a:cubicBezTo>
                  <a:lnTo>
                    <a:pt x="1257" y="5043"/>
                  </a:lnTo>
                  <a:cubicBezTo>
                    <a:pt x="1360" y="5221"/>
                    <a:pt x="1548" y="5321"/>
                    <a:pt x="1741" y="5321"/>
                  </a:cubicBezTo>
                  <a:cubicBezTo>
                    <a:pt x="1836" y="5321"/>
                    <a:pt x="1932" y="5297"/>
                    <a:pt x="2020" y="5246"/>
                  </a:cubicBezTo>
                  <a:lnTo>
                    <a:pt x="3470" y="4408"/>
                  </a:lnTo>
                  <a:lnTo>
                    <a:pt x="6404" y="2153"/>
                  </a:lnTo>
                  <a:lnTo>
                    <a:pt x="4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128"/>
            <p:cNvSpPr/>
            <p:nvPr/>
          </p:nvSpPr>
          <p:spPr>
            <a:xfrm>
              <a:off x="6415365" y="3319543"/>
              <a:ext cx="122430" cy="69867"/>
            </a:xfrm>
            <a:custGeom>
              <a:avLst/>
              <a:gdLst/>
              <a:ahLst/>
              <a:cxnLst/>
              <a:rect l="l" t="t" r="r" b="b"/>
              <a:pathLst>
                <a:path w="4712" h="2689" extrusionOk="0">
                  <a:moveTo>
                    <a:pt x="4712" y="1"/>
                  </a:moveTo>
                  <a:lnTo>
                    <a:pt x="2214" y="1443"/>
                  </a:lnTo>
                  <a:lnTo>
                    <a:pt x="761" y="2282"/>
                  </a:lnTo>
                  <a:cubicBezTo>
                    <a:pt x="673" y="2332"/>
                    <a:pt x="578" y="2357"/>
                    <a:pt x="483" y="2357"/>
                  </a:cubicBezTo>
                  <a:cubicBezTo>
                    <a:pt x="291" y="2357"/>
                    <a:pt x="104" y="2257"/>
                    <a:pt x="1" y="2078"/>
                  </a:cubicBezTo>
                  <a:lnTo>
                    <a:pt x="1" y="2078"/>
                  </a:lnTo>
                  <a:lnTo>
                    <a:pt x="192" y="2410"/>
                  </a:lnTo>
                  <a:cubicBezTo>
                    <a:pt x="295" y="2588"/>
                    <a:pt x="483" y="2688"/>
                    <a:pt x="676" y="2688"/>
                  </a:cubicBezTo>
                  <a:cubicBezTo>
                    <a:pt x="771" y="2688"/>
                    <a:pt x="867" y="2664"/>
                    <a:pt x="955" y="2613"/>
                  </a:cubicBezTo>
                  <a:lnTo>
                    <a:pt x="2405" y="1775"/>
                  </a:lnTo>
                  <a:lnTo>
                    <a:pt x="47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128"/>
            <p:cNvSpPr/>
            <p:nvPr/>
          </p:nvSpPr>
          <p:spPr>
            <a:xfrm>
              <a:off x="6497911" y="3177055"/>
              <a:ext cx="162624" cy="158259"/>
            </a:xfrm>
            <a:custGeom>
              <a:avLst/>
              <a:gdLst/>
              <a:ahLst/>
              <a:cxnLst/>
              <a:rect l="l" t="t" r="r" b="b"/>
              <a:pathLst>
                <a:path w="6259" h="6091" extrusionOk="0">
                  <a:moveTo>
                    <a:pt x="4040" y="1"/>
                  </a:moveTo>
                  <a:lnTo>
                    <a:pt x="181" y="2230"/>
                  </a:lnTo>
                  <a:cubicBezTo>
                    <a:pt x="48" y="2308"/>
                    <a:pt x="1" y="2478"/>
                    <a:pt x="77" y="2611"/>
                  </a:cubicBezTo>
                  <a:lnTo>
                    <a:pt x="1566" y="5187"/>
                  </a:lnTo>
                  <a:lnTo>
                    <a:pt x="2363" y="6091"/>
                  </a:lnTo>
                  <a:cubicBezTo>
                    <a:pt x="2373" y="6086"/>
                    <a:pt x="2386" y="6081"/>
                    <a:pt x="2399" y="6073"/>
                  </a:cubicBezTo>
                  <a:lnTo>
                    <a:pt x="6258" y="3844"/>
                  </a:lnTo>
                  <a:lnTo>
                    <a:pt x="5887" y="1749"/>
                  </a:lnTo>
                  <a:lnTo>
                    <a:pt x="4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128"/>
            <p:cNvSpPr/>
            <p:nvPr/>
          </p:nvSpPr>
          <p:spPr>
            <a:xfrm>
              <a:off x="6552578" y="3266460"/>
              <a:ext cx="107957" cy="68854"/>
            </a:xfrm>
            <a:custGeom>
              <a:avLst/>
              <a:gdLst/>
              <a:ahLst/>
              <a:cxnLst/>
              <a:rect l="l" t="t" r="r" b="b"/>
              <a:pathLst>
                <a:path w="4155" h="2650" extrusionOk="0">
                  <a:moveTo>
                    <a:pt x="4084" y="1"/>
                  </a:moveTo>
                  <a:lnTo>
                    <a:pt x="0" y="2355"/>
                  </a:lnTo>
                  <a:lnTo>
                    <a:pt x="259" y="2650"/>
                  </a:lnTo>
                  <a:cubicBezTo>
                    <a:pt x="269" y="2645"/>
                    <a:pt x="282" y="2640"/>
                    <a:pt x="295" y="2632"/>
                  </a:cubicBezTo>
                  <a:lnTo>
                    <a:pt x="4154" y="403"/>
                  </a:lnTo>
                  <a:lnTo>
                    <a:pt x="40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128"/>
            <p:cNvSpPr/>
            <p:nvPr/>
          </p:nvSpPr>
          <p:spPr>
            <a:xfrm>
              <a:off x="6597242" y="3138133"/>
              <a:ext cx="119156" cy="148776"/>
            </a:xfrm>
            <a:custGeom>
              <a:avLst/>
              <a:gdLst/>
              <a:ahLst/>
              <a:cxnLst/>
              <a:rect l="l" t="t" r="r" b="b"/>
              <a:pathLst>
                <a:path w="4586" h="5726" extrusionOk="0">
                  <a:moveTo>
                    <a:pt x="1768" y="1"/>
                  </a:moveTo>
                  <a:cubicBezTo>
                    <a:pt x="1723" y="1"/>
                    <a:pt x="1678" y="12"/>
                    <a:pt x="1636" y="36"/>
                  </a:cubicBezTo>
                  <a:lnTo>
                    <a:pt x="173" y="882"/>
                  </a:lnTo>
                  <a:cubicBezTo>
                    <a:pt x="45" y="956"/>
                    <a:pt x="0" y="1120"/>
                    <a:pt x="73" y="1248"/>
                  </a:cubicBezTo>
                  <a:lnTo>
                    <a:pt x="2582" y="5590"/>
                  </a:lnTo>
                  <a:cubicBezTo>
                    <a:pt x="2631" y="5678"/>
                    <a:pt x="2720" y="5725"/>
                    <a:pt x="2813" y="5725"/>
                  </a:cubicBezTo>
                  <a:cubicBezTo>
                    <a:pt x="2859" y="5725"/>
                    <a:pt x="2905" y="5714"/>
                    <a:pt x="2947" y="5690"/>
                  </a:cubicBezTo>
                  <a:lnTo>
                    <a:pt x="4413" y="4843"/>
                  </a:lnTo>
                  <a:cubicBezTo>
                    <a:pt x="4541" y="4770"/>
                    <a:pt x="4585" y="4605"/>
                    <a:pt x="4510" y="4477"/>
                  </a:cubicBezTo>
                  <a:lnTo>
                    <a:pt x="2004" y="135"/>
                  </a:lnTo>
                  <a:cubicBezTo>
                    <a:pt x="1953" y="49"/>
                    <a:pt x="1862" y="1"/>
                    <a:pt x="1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128"/>
            <p:cNvSpPr/>
            <p:nvPr/>
          </p:nvSpPr>
          <p:spPr>
            <a:xfrm>
              <a:off x="6630760" y="3138133"/>
              <a:ext cx="85638" cy="148776"/>
            </a:xfrm>
            <a:custGeom>
              <a:avLst/>
              <a:gdLst/>
              <a:ahLst/>
              <a:cxnLst/>
              <a:rect l="l" t="t" r="r" b="b"/>
              <a:pathLst>
                <a:path w="3296" h="5726" extrusionOk="0">
                  <a:moveTo>
                    <a:pt x="480" y="1"/>
                  </a:moveTo>
                  <a:cubicBezTo>
                    <a:pt x="435" y="1"/>
                    <a:pt x="388" y="12"/>
                    <a:pt x="346" y="36"/>
                  </a:cubicBezTo>
                  <a:lnTo>
                    <a:pt x="1" y="237"/>
                  </a:lnTo>
                  <a:lnTo>
                    <a:pt x="2449" y="4477"/>
                  </a:lnTo>
                  <a:cubicBezTo>
                    <a:pt x="2522" y="4605"/>
                    <a:pt x="2478" y="4770"/>
                    <a:pt x="2350" y="4843"/>
                  </a:cubicBezTo>
                  <a:lnTo>
                    <a:pt x="1231" y="5488"/>
                  </a:lnTo>
                  <a:lnTo>
                    <a:pt x="1292" y="5590"/>
                  </a:lnTo>
                  <a:cubicBezTo>
                    <a:pt x="1341" y="5678"/>
                    <a:pt x="1430" y="5725"/>
                    <a:pt x="1523" y="5725"/>
                  </a:cubicBezTo>
                  <a:cubicBezTo>
                    <a:pt x="1569" y="5725"/>
                    <a:pt x="1615" y="5714"/>
                    <a:pt x="1657" y="5690"/>
                  </a:cubicBezTo>
                  <a:lnTo>
                    <a:pt x="3123" y="4843"/>
                  </a:lnTo>
                  <a:cubicBezTo>
                    <a:pt x="3251" y="4770"/>
                    <a:pt x="3295" y="4605"/>
                    <a:pt x="3220" y="4477"/>
                  </a:cubicBezTo>
                  <a:lnTo>
                    <a:pt x="714" y="135"/>
                  </a:lnTo>
                  <a:cubicBezTo>
                    <a:pt x="665" y="49"/>
                    <a:pt x="574" y="1"/>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128"/>
            <p:cNvSpPr/>
            <p:nvPr/>
          </p:nvSpPr>
          <p:spPr>
            <a:xfrm>
              <a:off x="6403828" y="3302186"/>
              <a:ext cx="54537" cy="81325"/>
            </a:xfrm>
            <a:custGeom>
              <a:avLst/>
              <a:gdLst/>
              <a:ahLst/>
              <a:cxnLst/>
              <a:rect l="l" t="t" r="r" b="b"/>
              <a:pathLst>
                <a:path w="2099" h="3130" extrusionOk="0">
                  <a:moveTo>
                    <a:pt x="437" y="0"/>
                  </a:moveTo>
                  <a:lnTo>
                    <a:pt x="1" y="251"/>
                  </a:lnTo>
                  <a:lnTo>
                    <a:pt x="1662" y="3130"/>
                  </a:lnTo>
                  <a:lnTo>
                    <a:pt x="2099" y="2877"/>
                  </a:lnTo>
                  <a:lnTo>
                    <a:pt x="4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128"/>
            <p:cNvSpPr/>
            <p:nvPr/>
          </p:nvSpPr>
          <p:spPr>
            <a:xfrm>
              <a:off x="6319177" y="3351423"/>
              <a:ext cx="56720" cy="84183"/>
            </a:xfrm>
            <a:custGeom>
              <a:avLst/>
              <a:gdLst/>
              <a:ahLst/>
              <a:cxnLst/>
              <a:rect l="l" t="t" r="r" b="b"/>
              <a:pathLst>
                <a:path w="2183" h="3240" extrusionOk="0">
                  <a:moveTo>
                    <a:pt x="481" y="1"/>
                  </a:moveTo>
                  <a:cubicBezTo>
                    <a:pt x="436" y="1"/>
                    <a:pt x="390" y="12"/>
                    <a:pt x="348" y="36"/>
                  </a:cubicBezTo>
                  <a:lnTo>
                    <a:pt x="1" y="237"/>
                  </a:lnTo>
                  <a:lnTo>
                    <a:pt x="1333" y="2547"/>
                  </a:lnTo>
                  <a:cubicBezTo>
                    <a:pt x="1406" y="2675"/>
                    <a:pt x="1362" y="2839"/>
                    <a:pt x="1234" y="2915"/>
                  </a:cubicBezTo>
                  <a:lnTo>
                    <a:pt x="1082" y="3001"/>
                  </a:lnTo>
                  <a:lnTo>
                    <a:pt x="1143" y="3103"/>
                  </a:lnTo>
                  <a:cubicBezTo>
                    <a:pt x="1193" y="3190"/>
                    <a:pt x="1284" y="3239"/>
                    <a:pt x="1377" y="3239"/>
                  </a:cubicBezTo>
                  <a:cubicBezTo>
                    <a:pt x="1422" y="3239"/>
                    <a:pt x="1469" y="3227"/>
                    <a:pt x="1511" y="3202"/>
                  </a:cubicBezTo>
                  <a:lnTo>
                    <a:pt x="2010" y="2915"/>
                  </a:lnTo>
                  <a:cubicBezTo>
                    <a:pt x="2138" y="2839"/>
                    <a:pt x="2182" y="2675"/>
                    <a:pt x="2109" y="2547"/>
                  </a:cubicBezTo>
                  <a:lnTo>
                    <a:pt x="717" y="135"/>
                  </a:lnTo>
                  <a:cubicBezTo>
                    <a:pt x="666" y="49"/>
                    <a:pt x="574"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128"/>
            <p:cNvSpPr/>
            <p:nvPr/>
          </p:nvSpPr>
          <p:spPr>
            <a:xfrm>
              <a:off x="6360931" y="3343654"/>
              <a:ext cx="40091" cy="56304"/>
            </a:xfrm>
            <a:custGeom>
              <a:avLst/>
              <a:gdLst/>
              <a:ahLst/>
              <a:cxnLst/>
              <a:rect l="l" t="t" r="r" b="b"/>
              <a:pathLst>
                <a:path w="1543" h="2167" extrusionOk="0">
                  <a:moveTo>
                    <a:pt x="437" y="0"/>
                  </a:moveTo>
                  <a:lnTo>
                    <a:pt x="1" y="251"/>
                  </a:lnTo>
                  <a:lnTo>
                    <a:pt x="1103" y="2166"/>
                  </a:lnTo>
                  <a:lnTo>
                    <a:pt x="1542" y="1913"/>
                  </a:lnTo>
                  <a:lnTo>
                    <a:pt x="4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128"/>
            <p:cNvSpPr/>
            <p:nvPr/>
          </p:nvSpPr>
          <p:spPr>
            <a:xfrm>
              <a:off x="6338197" y="3218549"/>
              <a:ext cx="42118" cy="42118"/>
            </a:xfrm>
            <a:custGeom>
              <a:avLst/>
              <a:gdLst/>
              <a:ahLst/>
              <a:cxnLst/>
              <a:rect l="l" t="t" r="r" b="b"/>
              <a:pathLst>
                <a:path w="1621" h="1621" extrusionOk="0">
                  <a:moveTo>
                    <a:pt x="810" y="0"/>
                  </a:moveTo>
                  <a:cubicBezTo>
                    <a:pt x="672" y="0"/>
                    <a:pt x="557" y="113"/>
                    <a:pt x="557" y="251"/>
                  </a:cubicBezTo>
                  <a:lnTo>
                    <a:pt x="557" y="557"/>
                  </a:lnTo>
                  <a:lnTo>
                    <a:pt x="254" y="557"/>
                  </a:lnTo>
                  <a:cubicBezTo>
                    <a:pt x="113" y="557"/>
                    <a:pt x="0" y="669"/>
                    <a:pt x="0" y="810"/>
                  </a:cubicBezTo>
                  <a:cubicBezTo>
                    <a:pt x="0" y="949"/>
                    <a:pt x="113" y="1061"/>
                    <a:pt x="254" y="1061"/>
                  </a:cubicBezTo>
                  <a:lnTo>
                    <a:pt x="557" y="1061"/>
                  </a:lnTo>
                  <a:lnTo>
                    <a:pt x="557" y="1367"/>
                  </a:lnTo>
                  <a:cubicBezTo>
                    <a:pt x="557" y="1505"/>
                    <a:pt x="672" y="1620"/>
                    <a:pt x="810" y="1620"/>
                  </a:cubicBezTo>
                  <a:cubicBezTo>
                    <a:pt x="949" y="1620"/>
                    <a:pt x="1064" y="1505"/>
                    <a:pt x="1064" y="1367"/>
                  </a:cubicBezTo>
                  <a:lnTo>
                    <a:pt x="1064" y="1061"/>
                  </a:lnTo>
                  <a:lnTo>
                    <a:pt x="1367" y="1061"/>
                  </a:lnTo>
                  <a:cubicBezTo>
                    <a:pt x="1508" y="1061"/>
                    <a:pt x="1620" y="949"/>
                    <a:pt x="1620" y="810"/>
                  </a:cubicBezTo>
                  <a:cubicBezTo>
                    <a:pt x="1620" y="669"/>
                    <a:pt x="1508" y="557"/>
                    <a:pt x="1367" y="557"/>
                  </a:cubicBezTo>
                  <a:lnTo>
                    <a:pt x="1064" y="557"/>
                  </a:lnTo>
                  <a:lnTo>
                    <a:pt x="1064" y="251"/>
                  </a:lnTo>
                  <a:cubicBezTo>
                    <a:pt x="1064" y="113"/>
                    <a:pt x="949" y="0"/>
                    <a:pt x="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128"/>
            <p:cNvSpPr/>
            <p:nvPr/>
          </p:nvSpPr>
          <p:spPr>
            <a:xfrm>
              <a:off x="6454001" y="3146109"/>
              <a:ext cx="42118" cy="42118"/>
            </a:xfrm>
            <a:custGeom>
              <a:avLst/>
              <a:gdLst/>
              <a:ahLst/>
              <a:cxnLst/>
              <a:rect l="l" t="t" r="r" b="b"/>
              <a:pathLst>
                <a:path w="1621" h="1621" extrusionOk="0">
                  <a:moveTo>
                    <a:pt x="810" y="1"/>
                  </a:moveTo>
                  <a:cubicBezTo>
                    <a:pt x="672" y="1"/>
                    <a:pt x="560" y="116"/>
                    <a:pt x="560" y="254"/>
                  </a:cubicBezTo>
                  <a:lnTo>
                    <a:pt x="560" y="560"/>
                  </a:lnTo>
                  <a:lnTo>
                    <a:pt x="254" y="560"/>
                  </a:lnTo>
                  <a:cubicBezTo>
                    <a:pt x="116" y="560"/>
                    <a:pt x="1" y="672"/>
                    <a:pt x="1" y="811"/>
                  </a:cubicBezTo>
                  <a:cubicBezTo>
                    <a:pt x="1" y="952"/>
                    <a:pt x="116" y="1064"/>
                    <a:pt x="254" y="1064"/>
                  </a:cubicBezTo>
                  <a:lnTo>
                    <a:pt x="560" y="1064"/>
                  </a:lnTo>
                  <a:lnTo>
                    <a:pt x="560" y="1370"/>
                  </a:lnTo>
                  <a:cubicBezTo>
                    <a:pt x="560" y="1508"/>
                    <a:pt x="672" y="1620"/>
                    <a:pt x="810" y="1620"/>
                  </a:cubicBezTo>
                  <a:cubicBezTo>
                    <a:pt x="952" y="1620"/>
                    <a:pt x="1064" y="1508"/>
                    <a:pt x="1064" y="1370"/>
                  </a:cubicBezTo>
                  <a:lnTo>
                    <a:pt x="1064" y="1064"/>
                  </a:lnTo>
                  <a:lnTo>
                    <a:pt x="1370" y="1064"/>
                  </a:lnTo>
                  <a:cubicBezTo>
                    <a:pt x="1508" y="1064"/>
                    <a:pt x="1620" y="952"/>
                    <a:pt x="1620" y="811"/>
                  </a:cubicBezTo>
                  <a:cubicBezTo>
                    <a:pt x="1620" y="672"/>
                    <a:pt x="1508" y="560"/>
                    <a:pt x="1370" y="560"/>
                  </a:cubicBezTo>
                  <a:lnTo>
                    <a:pt x="1064" y="560"/>
                  </a:lnTo>
                  <a:lnTo>
                    <a:pt x="1064" y="254"/>
                  </a:lnTo>
                  <a:cubicBezTo>
                    <a:pt x="1064" y="113"/>
                    <a:pt x="952" y="1"/>
                    <a:pt x="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128"/>
            <p:cNvSpPr/>
            <p:nvPr/>
          </p:nvSpPr>
          <p:spPr>
            <a:xfrm>
              <a:off x="6642244" y="3363349"/>
              <a:ext cx="42118" cy="42040"/>
            </a:xfrm>
            <a:custGeom>
              <a:avLst/>
              <a:gdLst/>
              <a:ahLst/>
              <a:cxnLst/>
              <a:rect l="l" t="t" r="r" b="b"/>
              <a:pathLst>
                <a:path w="1621" h="1618" extrusionOk="0">
                  <a:moveTo>
                    <a:pt x="810" y="0"/>
                  </a:moveTo>
                  <a:cubicBezTo>
                    <a:pt x="672" y="0"/>
                    <a:pt x="560" y="112"/>
                    <a:pt x="560" y="251"/>
                  </a:cubicBezTo>
                  <a:lnTo>
                    <a:pt x="560" y="557"/>
                  </a:lnTo>
                  <a:lnTo>
                    <a:pt x="254" y="557"/>
                  </a:lnTo>
                  <a:cubicBezTo>
                    <a:pt x="113" y="557"/>
                    <a:pt x="0" y="669"/>
                    <a:pt x="0" y="810"/>
                  </a:cubicBezTo>
                  <a:cubicBezTo>
                    <a:pt x="0" y="948"/>
                    <a:pt x="113" y="1061"/>
                    <a:pt x="254" y="1061"/>
                  </a:cubicBezTo>
                  <a:lnTo>
                    <a:pt x="560" y="1061"/>
                  </a:lnTo>
                  <a:lnTo>
                    <a:pt x="560" y="1366"/>
                  </a:lnTo>
                  <a:cubicBezTo>
                    <a:pt x="560" y="1505"/>
                    <a:pt x="672" y="1617"/>
                    <a:pt x="810" y="1617"/>
                  </a:cubicBezTo>
                  <a:cubicBezTo>
                    <a:pt x="949" y="1617"/>
                    <a:pt x="1064" y="1505"/>
                    <a:pt x="1064" y="1366"/>
                  </a:cubicBezTo>
                  <a:lnTo>
                    <a:pt x="1064" y="1061"/>
                  </a:lnTo>
                  <a:lnTo>
                    <a:pt x="1367" y="1061"/>
                  </a:lnTo>
                  <a:cubicBezTo>
                    <a:pt x="1508" y="1061"/>
                    <a:pt x="1620" y="948"/>
                    <a:pt x="1620" y="810"/>
                  </a:cubicBezTo>
                  <a:cubicBezTo>
                    <a:pt x="1620" y="669"/>
                    <a:pt x="1508" y="557"/>
                    <a:pt x="1367" y="557"/>
                  </a:cubicBezTo>
                  <a:lnTo>
                    <a:pt x="1064" y="557"/>
                  </a:lnTo>
                  <a:lnTo>
                    <a:pt x="1064" y="251"/>
                  </a:lnTo>
                  <a:cubicBezTo>
                    <a:pt x="1064" y="112"/>
                    <a:pt x="949" y="0"/>
                    <a:pt x="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128"/>
            <p:cNvSpPr/>
            <p:nvPr/>
          </p:nvSpPr>
          <p:spPr>
            <a:xfrm>
              <a:off x="6433241" y="3478997"/>
              <a:ext cx="63553" cy="93589"/>
            </a:xfrm>
            <a:custGeom>
              <a:avLst/>
              <a:gdLst/>
              <a:ahLst/>
              <a:cxnLst/>
              <a:rect l="l" t="t" r="r" b="b"/>
              <a:pathLst>
                <a:path w="2446" h="3602" extrusionOk="0">
                  <a:moveTo>
                    <a:pt x="1053" y="1"/>
                  </a:moveTo>
                  <a:lnTo>
                    <a:pt x="1053" y="260"/>
                  </a:lnTo>
                  <a:lnTo>
                    <a:pt x="60" y="3235"/>
                  </a:lnTo>
                  <a:cubicBezTo>
                    <a:pt x="0" y="3416"/>
                    <a:pt x="136" y="3601"/>
                    <a:pt x="324" y="3601"/>
                  </a:cubicBezTo>
                  <a:lnTo>
                    <a:pt x="1131" y="3601"/>
                  </a:lnTo>
                  <a:cubicBezTo>
                    <a:pt x="1252" y="3601"/>
                    <a:pt x="1356" y="3525"/>
                    <a:pt x="1395" y="3410"/>
                  </a:cubicBezTo>
                  <a:lnTo>
                    <a:pt x="2446" y="260"/>
                  </a:lnTo>
                  <a:lnTo>
                    <a:pt x="24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128"/>
            <p:cNvSpPr/>
            <p:nvPr/>
          </p:nvSpPr>
          <p:spPr>
            <a:xfrm>
              <a:off x="6442542" y="3478997"/>
              <a:ext cx="54251" cy="93589"/>
            </a:xfrm>
            <a:custGeom>
              <a:avLst/>
              <a:gdLst/>
              <a:ahLst/>
              <a:cxnLst/>
              <a:rect l="l" t="t" r="r" b="b"/>
              <a:pathLst>
                <a:path w="2088" h="3602" extrusionOk="0">
                  <a:moveTo>
                    <a:pt x="1314" y="1"/>
                  </a:moveTo>
                  <a:lnTo>
                    <a:pt x="1314" y="260"/>
                  </a:lnTo>
                  <a:lnTo>
                    <a:pt x="264" y="3410"/>
                  </a:lnTo>
                  <a:cubicBezTo>
                    <a:pt x="225" y="3525"/>
                    <a:pt x="120" y="3601"/>
                    <a:pt x="0" y="3601"/>
                  </a:cubicBezTo>
                  <a:lnTo>
                    <a:pt x="773" y="3601"/>
                  </a:lnTo>
                  <a:cubicBezTo>
                    <a:pt x="894" y="3601"/>
                    <a:pt x="998" y="3525"/>
                    <a:pt x="1037" y="3410"/>
                  </a:cubicBezTo>
                  <a:lnTo>
                    <a:pt x="2088" y="260"/>
                  </a:lnTo>
                  <a:lnTo>
                    <a:pt x="20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128"/>
            <p:cNvSpPr/>
            <p:nvPr/>
          </p:nvSpPr>
          <p:spPr>
            <a:xfrm>
              <a:off x="6540211" y="3478997"/>
              <a:ext cx="63579" cy="93589"/>
            </a:xfrm>
            <a:custGeom>
              <a:avLst/>
              <a:gdLst/>
              <a:ahLst/>
              <a:cxnLst/>
              <a:rect l="l" t="t" r="r" b="b"/>
              <a:pathLst>
                <a:path w="2447" h="3602" extrusionOk="0">
                  <a:moveTo>
                    <a:pt x="1" y="1"/>
                  </a:moveTo>
                  <a:lnTo>
                    <a:pt x="1" y="260"/>
                  </a:lnTo>
                  <a:lnTo>
                    <a:pt x="1051" y="3410"/>
                  </a:lnTo>
                  <a:cubicBezTo>
                    <a:pt x="1090" y="3525"/>
                    <a:pt x="1197" y="3601"/>
                    <a:pt x="1317" y="3601"/>
                  </a:cubicBezTo>
                  <a:lnTo>
                    <a:pt x="2122" y="3601"/>
                  </a:lnTo>
                  <a:cubicBezTo>
                    <a:pt x="2313" y="3601"/>
                    <a:pt x="2446" y="3416"/>
                    <a:pt x="2386" y="3235"/>
                  </a:cubicBezTo>
                  <a:lnTo>
                    <a:pt x="1393" y="260"/>
                  </a:lnTo>
                  <a:lnTo>
                    <a:pt x="13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128"/>
            <p:cNvSpPr/>
            <p:nvPr/>
          </p:nvSpPr>
          <p:spPr>
            <a:xfrm>
              <a:off x="6556294" y="3478997"/>
              <a:ext cx="47496" cy="93589"/>
            </a:xfrm>
            <a:custGeom>
              <a:avLst/>
              <a:gdLst/>
              <a:ahLst/>
              <a:cxnLst/>
              <a:rect l="l" t="t" r="r" b="b"/>
              <a:pathLst>
                <a:path w="1828" h="3602" extrusionOk="0">
                  <a:moveTo>
                    <a:pt x="1" y="1"/>
                  </a:moveTo>
                  <a:lnTo>
                    <a:pt x="1" y="260"/>
                  </a:lnTo>
                  <a:lnTo>
                    <a:pt x="994" y="3235"/>
                  </a:lnTo>
                  <a:cubicBezTo>
                    <a:pt x="1054" y="3416"/>
                    <a:pt x="920" y="3601"/>
                    <a:pt x="730" y="3601"/>
                  </a:cubicBezTo>
                  <a:lnTo>
                    <a:pt x="1503" y="3601"/>
                  </a:lnTo>
                  <a:cubicBezTo>
                    <a:pt x="1694" y="3601"/>
                    <a:pt x="1827" y="3416"/>
                    <a:pt x="1767" y="3235"/>
                  </a:cubicBezTo>
                  <a:lnTo>
                    <a:pt x="774" y="260"/>
                  </a:lnTo>
                  <a:lnTo>
                    <a:pt x="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5" name="Google Shape;11385;p128"/>
            <p:cNvSpPr/>
            <p:nvPr/>
          </p:nvSpPr>
          <p:spPr>
            <a:xfrm>
              <a:off x="6496768" y="3478997"/>
              <a:ext cx="43469" cy="93589"/>
            </a:xfrm>
            <a:custGeom>
              <a:avLst/>
              <a:gdLst/>
              <a:ahLst/>
              <a:cxnLst/>
              <a:rect l="l" t="t" r="r" b="b"/>
              <a:pathLst>
                <a:path w="1673" h="3602" extrusionOk="0">
                  <a:moveTo>
                    <a:pt x="1" y="1"/>
                  </a:moveTo>
                  <a:lnTo>
                    <a:pt x="1" y="3340"/>
                  </a:lnTo>
                  <a:cubicBezTo>
                    <a:pt x="1" y="3484"/>
                    <a:pt x="118" y="3601"/>
                    <a:pt x="262" y="3601"/>
                  </a:cubicBezTo>
                  <a:lnTo>
                    <a:pt x="1411" y="3601"/>
                  </a:lnTo>
                  <a:cubicBezTo>
                    <a:pt x="1555" y="3601"/>
                    <a:pt x="1673" y="3484"/>
                    <a:pt x="1673" y="3340"/>
                  </a:cubicBezTo>
                  <a:lnTo>
                    <a:pt x="16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6" name="Google Shape;11386;p128"/>
            <p:cNvSpPr/>
            <p:nvPr/>
          </p:nvSpPr>
          <p:spPr>
            <a:xfrm>
              <a:off x="6513137" y="3478997"/>
              <a:ext cx="27100" cy="93589"/>
            </a:xfrm>
            <a:custGeom>
              <a:avLst/>
              <a:gdLst/>
              <a:ahLst/>
              <a:cxnLst/>
              <a:rect l="l" t="t" r="r" b="b"/>
              <a:pathLst>
                <a:path w="1043" h="3602" extrusionOk="0">
                  <a:moveTo>
                    <a:pt x="269" y="1"/>
                  </a:moveTo>
                  <a:lnTo>
                    <a:pt x="269" y="3332"/>
                  </a:lnTo>
                  <a:cubicBezTo>
                    <a:pt x="269" y="3481"/>
                    <a:pt x="149" y="3601"/>
                    <a:pt x="0" y="3601"/>
                  </a:cubicBezTo>
                  <a:lnTo>
                    <a:pt x="774" y="3601"/>
                  </a:lnTo>
                  <a:cubicBezTo>
                    <a:pt x="922" y="3601"/>
                    <a:pt x="1043" y="3481"/>
                    <a:pt x="1043" y="3332"/>
                  </a:cubicBezTo>
                  <a:lnTo>
                    <a:pt x="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128"/>
            <p:cNvSpPr/>
            <p:nvPr/>
          </p:nvSpPr>
          <p:spPr>
            <a:xfrm>
              <a:off x="6489571" y="3380160"/>
              <a:ext cx="57941" cy="68464"/>
            </a:xfrm>
            <a:custGeom>
              <a:avLst/>
              <a:gdLst/>
              <a:ahLst/>
              <a:cxnLst/>
              <a:rect l="l" t="t" r="r" b="b"/>
              <a:pathLst>
                <a:path w="2230" h="2635" extrusionOk="0">
                  <a:moveTo>
                    <a:pt x="1" y="1"/>
                  </a:moveTo>
                  <a:lnTo>
                    <a:pt x="1" y="2634"/>
                  </a:lnTo>
                  <a:lnTo>
                    <a:pt x="2229" y="2634"/>
                  </a:lnTo>
                  <a:lnTo>
                    <a:pt x="22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128"/>
            <p:cNvSpPr/>
            <p:nvPr/>
          </p:nvSpPr>
          <p:spPr>
            <a:xfrm>
              <a:off x="6527375" y="3380160"/>
              <a:ext cx="20136" cy="68464"/>
            </a:xfrm>
            <a:custGeom>
              <a:avLst/>
              <a:gdLst/>
              <a:ahLst/>
              <a:cxnLst/>
              <a:rect l="l" t="t" r="r" b="b"/>
              <a:pathLst>
                <a:path w="775" h="2635" extrusionOk="0">
                  <a:moveTo>
                    <a:pt x="1" y="1"/>
                  </a:moveTo>
                  <a:lnTo>
                    <a:pt x="1" y="2634"/>
                  </a:lnTo>
                  <a:lnTo>
                    <a:pt x="774" y="2634"/>
                  </a:lnTo>
                  <a:lnTo>
                    <a:pt x="7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128"/>
            <p:cNvSpPr/>
            <p:nvPr/>
          </p:nvSpPr>
          <p:spPr>
            <a:xfrm>
              <a:off x="6475047" y="3306863"/>
              <a:ext cx="86911" cy="86911"/>
            </a:xfrm>
            <a:custGeom>
              <a:avLst/>
              <a:gdLst/>
              <a:ahLst/>
              <a:cxnLst/>
              <a:rect l="l" t="t" r="r" b="b"/>
              <a:pathLst>
                <a:path w="3345" h="3345" extrusionOk="0">
                  <a:moveTo>
                    <a:pt x="1673" y="0"/>
                  </a:moveTo>
                  <a:cubicBezTo>
                    <a:pt x="750" y="0"/>
                    <a:pt x="0" y="750"/>
                    <a:pt x="0" y="1672"/>
                  </a:cubicBezTo>
                  <a:cubicBezTo>
                    <a:pt x="0" y="2597"/>
                    <a:pt x="750" y="3344"/>
                    <a:pt x="1673" y="3344"/>
                  </a:cubicBezTo>
                  <a:cubicBezTo>
                    <a:pt x="2597" y="3344"/>
                    <a:pt x="3345" y="2597"/>
                    <a:pt x="3345" y="1672"/>
                  </a:cubicBezTo>
                  <a:cubicBezTo>
                    <a:pt x="3345" y="750"/>
                    <a:pt x="2597" y="0"/>
                    <a:pt x="1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128"/>
            <p:cNvSpPr/>
            <p:nvPr/>
          </p:nvSpPr>
          <p:spPr>
            <a:xfrm>
              <a:off x="6446128" y="3442284"/>
              <a:ext cx="144826" cy="43469"/>
            </a:xfrm>
            <a:custGeom>
              <a:avLst/>
              <a:gdLst/>
              <a:ahLst/>
              <a:cxnLst/>
              <a:rect l="l" t="t" r="r" b="b"/>
              <a:pathLst>
                <a:path w="5574" h="1673" extrusionOk="0">
                  <a:moveTo>
                    <a:pt x="557" y="0"/>
                  </a:moveTo>
                  <a:cubicBezTo>
                    <a:pt x="249" y="0"/>
                    <a:pt x="1" y="249"/>
                    <a:pt x="1" y="557"/>
                  </a:cubicBezTo>
                  <a:lnTo>
                    <a:pt x="1" y="1393"/>
                  </a:lnTo>
                  <a:cubicBezTo>
                    <a:pt x="1" y="1547"/>
                    <a:pt x="126" y="1673"/>
                    <a:pt x="277" y="1673"/>
                  </a:cubicBezTo>
                  <a:lnTo>
                    <a:pt x="5294" y="1673"/>
                  </a:lnTo>
                  <a:cubicBezTo>
                    <a:pt x="5448" y="1673"/>
                    <a:pt x="5573" y="1547"/>
                    <a:pt x="5573" y="1393"/>
                  </a:cubicBezTo>
                  <a:lnTo>
                    <a:pt x="5573" y="557"/>
                  </a:lnTo>
                  <a:cubicBezTo>
                    <a:pt x="5573" y="249"/>
                    <a:pt x="5322" y="0"/>
                    <a:pt x="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128"/>
            <p:cNvSpPr/>
            <p:nvPr/>
          </p:nvSpPr>
          <p:spPr>
            <a:xfrm>
              <a:off x="6502614" y="3335938"/>
              <a:ext cx="31855" cy="28970"/>
            </a:xfrm>
            <a:custGeom>
              <a:avLst/>
              <a:gdLst/>
              <a:ahLst/>
              <a:cxnLst/>
              <a:rect l="l" t="t" r="r" b="b"/>
              <a:pathLst>
                <a:path w="1226" h="1115" extrusionOk="0">
                  <a:moveTo>
                    <a:pt x="612" y="0"/>
                  </a:moveTo>
                  <a:cubicBezTo>
                    <a:pt x="360" y="0"/>
                    <a:pt x="131" y="173"/>
                    <a:pt x="71" y="431"/>
                  </a:cubicBezTo>
                  <a:cubicBezTo>
                    <a:pt x="0" y="728"/>
                    <a:pt x="186" y="1029"/>
                    <a:pt x="484" y="1099"/>
                  </a:cubicBezTo>
                  <a:cubicBezTo>
                    <a:pt x="527" y="1110"/>
                    <a:pt x="570" y="1114"/>
                    <a:pt x="612" y="1114"/>
                  </a:cubicBezTo>
                  <a:cubicBezTo>
                    <a:pt x="866" y="1114"/>
                    <a:pt x="1095" y="942"/>
                    <a:pt x="1155" y="687"/>
                  </a:cubicBezTo>
                  <a:cubicBezTo>
                    <a:pt x="1226" y="386"/>
                    <a:pt x="1040" y="86"/>
                    <a:pt x="740" y="15"/>
                  </a:cubicBezTo>
                  <a:cubicBezTo>
                    <a:pt x="697" y="5"/>
                    <a:pt x="654"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128"/>
            <p:cNvSpPr/>
            <p:nvPr/>
          </p:nvSpPr>
          <p:spPr>
            <a:xfrm>
              <a:off x="6508434" y="3306863"/>
              <a:ext cx="53524" cy="86911"/>
            </a:xfrm>
            <a:custGeom>
              <a:avLst/>
              <a:gdLst/>
              <a:ahLst/>
              <a:cxnLst/>
              <a:rect l="l" t="t" r="r" b="b"/>
              <a:pathLst>
                <a:path w="2060" h="3345" extrusionOk="0">
                  <a:moveTo>
                    <a:pt x="388" y="0"/>
                  </a:moveTo>
                  <a:cubicBezTo>
                    <a:pt x="254" y="0"/>
                    <a:pt x="126" y="19"/>
                    <a:pt x="1" y="47"/>
                  </a:cubicBezTo>
                  <a:cubicBezTo>
                    <a:pt x="738" y="222"/>
                    <a:pt x="1286" y="883"/>
                    <a:pt x="1286" y="1672"/>
                  </a:cubicBezTo>
                  <a:cubicBezTo>
                    <a:pt x="1286" y="2464"/>
                    <a:pt x="738" y="3125"/>
                    <a:pt x="1" y="3300"/>
                  </a:cubicBezTo>
                  <a:cubicBezTo>
                    <a:pt x="126" y="3329"/>
                    <a:pt x="254" y="3344"/>
                    <a:pt x="388" y="3344"/>
                  </a:cubicBezTo>
                  <a:cubicBezTo>
                    <a:pt x="1312" y="3344"/>
                    <a:pt x="2060" y="2597"/>
                    <a:pt x="2060" y="1672"/>
                  </a:cubicBezTo>
                  <a:cubicBezTo>
                    <a:pt x="2060" y="750"/>
                    <a:pt x="1312"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128"/>
            <p:cNvSpPr/>
            <p:nvPr/>
          </p:nvSpPr>
          <p:spPr>
            <a:xfrm>
              <a:off x="6556450" y="3442284"/>
              <a:ext cx="34505" cy="43469"/>
            </a:xfrm>
            <a:custGeom>
              <a:avLst/>
              <a:gdLst/>
              <a:ahLst/>
              <a:cxnLst/>
              <a:rect l="l" t="t" r="r" b="b"/>
              <a:pathLst>
                <a:path w="1328" h="1673" extrusionOk="0">
                  <a:moveTo>
                    <a:pt x="0" y="0"/>
                  </a:moveTo>
                  <a:cubicBezTo>
                    <a:pt x="306" y="0"/>
                    <a:pt x="557" y="249"/>
                    <a:pt x="557" y="557"/>
                  </a:cubicBezTo>
                  <a:lnTo>
                    <a:pt x="557" y="1393"/>
                  </a:lnTo>
                  <a:cubicBezTo>
                    <a:pt x="557" y="1547"/>
                    <a:pt x="431" y="1673"/>
                    <a:pt x="277" y="1673"/>
                  </a:cubicBezTo>
                  <a:lnTo>
                    <a:pt x="1048" y="1673"/>
                  </a:lnTo>
                  <a:cubicBezTo>
                    <a:pt x="1202" y="1673"/>
                    <a:pt x="1327" y="1547"/>
                    <a:pt x="1327" y="1393"/>
                  </a:cubicBezTo>
                  <a:lnTo>
                    <a:pt x="1327" y="557"/>
                  </a:lnTo>
                  <a:cubicBezTo>
                    <a:pt x="1327" y="249"/>
                    <a:pt x="1076"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128"/>
            <p:cNvSpPr/>
            <p:nvPr/>
          </p:nvSpPr>
          <p:spPr>
            <a:xfrm>
              <a:off x="6448778" y="3508124"/>
              <a:ext cx="40559" cy="13121"/>
            </a:xfrm>
            <a:custGeom>
              <a:avLst/>
              <a:gdLst/>
              <a:ahLst/>
              <a:cxnLst/>
              <a:rect l="l" t="t" r="r" b="b"/>
              <a:pathLst>
                <a:path w="1561" h="505" extrusionOk="0">
                  <a:moveTo>
                    <a:pt x="168" y="1"/>
                  </a:moveTo>
                  <a:lnTo>
                    <a:pt x="0" y="505"/>
                  </a:lnTo>
                  <a:lnTo>
                    <a:pt x="1393" y="505"/>
                  </a:lnTo>
                  <a:lnTo>
                    <a:pt x="1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128"/>
            <p:cNvSpPr/>
            <p:nvPr/>
          </p:nvSpPr>
          <p:spPr>
            <a:xfrm>
              <a:off x="6496768" y="3508124"/>
              <a:ext cx="43469" cy="13121"/>
            </a:xfrm>
            <a:custGeom>
              <a:avLst/>
              <a:gdLst/>
              <a:ahLst/>
              <a:cxnLst/>
              <a:rect l="l" t="t" r="r" b="b"/>
              <a:pathLst>
                <a:path w="1673" h="505" extrusionOk="0">
                  <a:moveTo>
                    <a:pt x="1" y="1"/>
                  </a:moveTo>
                  <a:lnTo>
                    <a:pt x="1" y="505"/>
                  </a:lnTo>
                  <a:lnTo>
                    <a:pt x="1673" y="505"/>
                  </a:lnTo>
                  <a:lnTo>
                    <a:pt x="16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128"/>
            <p:cNvSpPr/>
            <p:nvPr/>
          </p:nvSpPr>
          <p:spPr>
            <a:xfrm>
              <a:off x="6547694" y="3508124"/>
              <a:ext cx="40611" cy="13121"/>
            </a:xfrm>
            <a:custGeom>
              <a:avLst/>
              <a:gdLst/>
              <a:ahLst/>
              <a:cxnLst/>
              <a:rect l="l" t="t" r="r" b="b"/>
              <a:pathLst>
                <a:path w="1563" h="505" extrusionOk="0">
                  <a:moveTo>
                    <a:pt x="0" y="1"/>
                  </a:moveTo>
                  <a:lnTo>
                    <a:pt x="170" y="505"/>
                  </a:lnTo>
                  <a:lnTo>
                    <a:pt x="1562" y="505"/>
                  </a:lnTo>
                  <a:lnTo>
                    <a:pt x="1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7" name="Google Shape;11397;p128"/>
          <p:cNvGrpSpPr/>
          <p:nvPr/>
        </p:nvGrpSpPr>
        <p:grpSpPr>
          <a:xfrm>
            <a:off x="7089533" y="3138315"/>
            <a:ext cx="405561" cy="434453"/>
            <a:chOff x="7089533" y="3138315"/>
            <a:chExt cx="405561" cy="434453"/>
          </a:xfrm>
        </p:grpSpPr>
        <p:sp>
          <p:nvSpPr>
            <p:cNvPr id="11398" name="Google Shape;11398;p128"/>
            <p:cNvSpPr/>
            <p:nvPr/>
          </p:nvSpPr>
          <p:spPr>
            <a:xfrm>
              <a:off x="7147500" y="3167285"/>
              <a:ext cx="202715" cy="134511"/>
            </a:xfrm>
            <a:custGeom>
              <a:avLst/>
              <a:gdLst/>
              <a:ahLst/>
              <a:cxnLst/>
              <a:rect l="l" t="t" r="r" b="b"/>
              <a:pathLst>
                <a:path w="7802" h="5177" extrusionOk="0">
                  <a:moveTo>
                    <a:pt x="557" y="1"/>
                  </a:moveTo>
                  <a:cubicBezTo>
                    <a:pt x="249" y="1"/>
                    <a:pt x="0" y="249"/>
                    <a:pt x="0" y="557"/>
                  </a:cubicBezTo>
                  <a:lnTo>
                    <a:pt x="0" y="5176"/>
                  </a:lnTo>
                  <a:lnTo>
                    <a:pt x="7802" y="5176"/>
                  </a:lnTo>
                  <a:lnTo>
                    <a:pt x="7802" y="2786"/>
                  </a:lnTo>
                  <a:lnTo>
                    <a:pt x="5994" y="1950"/>
                  </a:lnTo>
                  <a:lnTo>
                    <a:pt x="50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128"/>
            <p:cNvSpPr/>
            <p:nvPr/>
          </p:nvSpPr>
          <p:spPr>
            <a:xfrm>
              <a:off x="7277828" y="3167285"/>
              <a:ext cx="72387" cy="72387"/>
            </a:xfrm>
            <a:custGeom>
              <a:avLst/>
              <a:gdLst/>
              <a:ahLst/>
              <a:cxnLst/>
              <a:rect l="l" t="t" r="r" b="b"/>
              <a:pathLst>
                <a:path w="2786" h="2786" extrusionOk="0">
                  <a:moveTo>
                    <a:pt x="1" y="1"/>
                  </a:moveTo>
                  <a:lnTo>
                    <a:pt x="1" y="2229"/>
                  </a:lnTo>
                  <a:cubicBezTo>
                    <a:pt x="1" y="2538"/>
                    <a:pt x="249" y="2786"/>
                    <a:pt x="557" y="2786"/>
                  </a:cubicBezTo>
                  <a:lnTo>
                    <a:pt x="2786" y="278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128"/>
            <p:cNvSpPr/>
            <p:nvPr/>
          </p:nvSpPr>
          <p:spPr>
            <a:xfrm>
              <a:off x="7089533" y="3514853"/>
              <a:ext cx="404470" cy="57915"/>
            </a:xfrm>
            <a:custGeom>
              <a:avLst/>
              <a:gdLst/>
              <a:ahLst/>
              <a:cxnLst/>
              <a:rect l="l" t="t" r="r" b="b"/>
              <a:pathLst>
                <a:path w="15567" h="2229" extrusionOk="0">
                  <a:moveTo>
                    <a:pt x="0" y="0"/>
                  </a:moveTo>
                  <a:lnTo>
                    <a:pt x="2257" y="2229"/>
                  </a:lnTo>
                  <a:lnTo>
                    <a:pt x="6689" y="2229"/>
                  </a:lnTo>
                  <a:lnTo>
                    <a:pt x="7801" y="1584"/>
                  </a:lnTo>
                  <a:lnTo>
                    <a:pt x="8917" y="2229"/>
                  </a:lnTo>
                  <a:lnTo>
                    <a:pt x="13403" y="2229"/>
                  </a:lnTo>
                  <a:lnTo>
                    <a:pt x="155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128"/>
            <p:cNvSpPr/>
            <p:nvPr/>
          </p:nvSpPr>
          <p:spPr>
            <a:xfrm>
              <a:off x="7263304" y="3539225"/>
              <a:ext cx="57941" cy="33543"/>
            </a:xfrm>
            <a:custGeom>
              <a:avLst/>
              <a:gdLst/>
              <a:ahLst/>
              <a:cxnLst/>
              <a:rect l="l" t="t" r="r" b="b"/>
              <a:pathLst>
                <a:path w="2230" h="1291" extrusionOk="0">
                  <a:moveTo>
                    <a:pt x="1" y="0"/>
                  </a:moveTo>
                  <a:lnTo>
                    <a:pt x="1" y="1291"/>
                  </a:lnTo>
                  <a:lnTo>
                    <a:pt x="2229" y="1291"/>
                  </a:lnTo>
                  <a:lnTo>
                    <a:pt x="22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128"/>
            <p:cNvSpPr/>
            <p:nvPr/>
          </p:nvSpPr>
          <p:spPr>
            <a:xfrm>
              <a:off x="7301108" y="3539225"/>
              <a:ext cx="20136" cy="33543"/>
            </a:xfrm>
            <a:custGeom>
              <a:avLst/>
              <a:gdLst/>
              <a:ahLst/>
              <a:cxnLst/>
              <a:rect l="l" t="t" r="r" b="b"/>
              <a:pathLst>
                <a:path w="775" h="1291" extrusionOk="0">
                  <a:moveTo>
                    <a:pt x="1" y="0"/>
                  </a:moveTo>
                  <a:lnTo>
                    <a:pt x="1" y="1291"/>
                  </a:lnTo>
                  <a:lnTo>
                    <a:pt x="774" y="1291"/>
                  </a:lnTo>
                  <a:lnTo>
                    <a:pt x="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128"/>
            <p:cNvSpPr/>
            <p:nvPr/>
          </p:nvSpPr>
          <p:spPr>
            <a:xfrm>
              <a:off x="7089533" y="3514853"/>
              <a:ext cx="58668" cy="57915"/>
            </a:xfrm>
            <a:custGeom>
              <a:avLst/>
              <a:gdLst/>
              <a:ahLst/>
              <a:cxnLst/>
              <a:rect l="l" t="t" r="r" b="b"/>
              <a:pathLst>
                <a:path w="2258" h="2229" extrusionOk="0">
                  <a:moveTo>
                    <a:pt x="1142" y="0"/>
                  </a:moveTo>
                  <a:lnTo>
                    <a:pt x="0" y="468"/>
                  </a:lnTo>
                  <a:lnTo>
                    <a:pt x="0" y="1672"/>
                  </a:lnTo>
                  <a:cubicBezTo>
                    <a:pt x="0" y="1981"/>
                    <a:pt x="251" y="2229"/>
                    <a:pt x="559" y="2229"/>
                  </a:cubicBezTo>
                  <a:lnTo>
                    <a:pt x="2257" y="2229"/>
                  </a:lnTo>
                  <a:lnTo>
                    <a:pt x="2257" y="1113"/>
                  </a:lnTo>
                  <a:lnTo>
                    <a:pt x="1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128"/>
            <p:cNvSpPr/>
            <p:nvPr/>
          </p:nvSpPr>
          <p:spPr>
            <a:xfrm>
              <a:off x="7437776" y="3514853"/>
              <a:ext cx="57317" cy="57915"/>
            </a:xfrm>
            <a:custGeom>
              <a:avLst/>
              <a:gdLst/>
              <a:ahLst/>
              <a:cxnLst/>
              <a:rect l="l" t="t" r="r" b="b"/>
              <a:pathLst>
                <a:path w="2206" h="2229" extrusionOk="0">
                  <a:moveTo>
                    <a:pt x="1116" y="0"/>
                  </a:moveTo>
                  <a:lnTo>
                    <a:pt x="0" y="1113"/>
                  </a:lnTo>
                  <a:lnTo>
                    <a:pt x="0" y="2229"/>
                  </a:lnTo>
                  <a:lnTo>
                    <a:pt x="1646" y="2229"/>
                  </a:lnTo>
                  <a:cubicBezTo>
                    <a:pt x="1954" y="2229"/>
                    <a:pt x="2205" y="1981"/>
                    <a:pt x="2205" y="1672"/>
                  </a:cubicBezTo>
                  <a:lnTo>
                    <a:pt x="2205" y="468"/>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128"/>
            <p:cNvSpPr/>
            <p:nvPr/>
          </p:nvSpPr>
          <p:spPr>
            <a:xfrm>
              <a:off x="7460433" y="3514853"/>
              <a:ext cx="34661" cy="57915"/>
            </a:xfrm>
            <a:custGeom>
              <a:avLst/>
              <a:gdLst/>
              <a:ahLst/>
              <a:cxnLst/>
              <a:rect l="l" t="t" r="r" b="b"/>
              <a:pathLst>
                <a:path w="1334" h="2229" extrusionOk="0">
                  <a:moveTo>
                    <a:pt x="557" y="0"/>
                  </a:moveTo>
                  <a:lnTo>
                    <a:pt x="557" y="1672"/>
                  </a:lnTo>
                  <a:cubicBezTo>
                    <a:pt x="557" y="1981"/>
                    <a:pt x="309" y="2229"/>
                    <a:pt x="1" y="2229"/>
                  </a:cubicBezTo>
                  <a:lnTo>
                    <a:pt x="774" y="2229"/>
                  </a:lnTo>
                  <a:cubicBezTo>
                    <a:pt x="1082" y="2229"/>
                    <a:pt x="1333" y="1981"/>
                    <a:pt x="1333" y="1672"/>
                  </a:cubicBezTo>
                  <a:lnTo>
                    <a:pt x="1333" y="557"/>
                  </a:lnTo>
                  <a:lnTo>
                    <a:pt x="5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128"/>
            <p:cNvSpPr/>
            <p:nvPr/>
          </p:nvSpPr>
          <p:spPr>
            <a:xfrm>
              <a:off x="7089533" y="3326532"/>
              <a:ext cx="405561" cy="217266"/>
            </a:xfrm>
            <a:custGeom>
              <a:avLst/>
              <a:gdLst/>
              <a:ahLst/>
              <a:cxnLst/>
              <a:rect l="l" t="t" r="r" b="b"/>
              <a:pathLst>
                <a:path w="15609" h="8362" extrusionOk="0">
                  <a:moveTo>
                    <a:pt x="7830" y="1"/>
                  </a:moveTo>
                  <a:lnTo>
                    <a:pt x="0" y="1117"/>
                  </a:lnTo>
                  <a:lnTo>
                    <a:pt x="0" y="6133"/>
                  </a:lnTo>
                  <a:lnTo>
                    <a:pt x="2257" y="8361"/>
                  </a:lnTo>
                  <a:lnTo>
                    <a:pt x="6689" y="8361"/>
                  </a:lnTo>
                  <a:lnTo>
                    <a:pt x="7801" y="7716"/>
                  </a:lnTo>
                  <a:lnTo>
                    <a:pt x="8917" y="8361"/>
                  </a:lnTo>
                  <a:lnTo>
                    <a:pt x="13403" y="8361"/>
                  </a:lnTo>
                  <a:lnTo>
                    <a:pt x="15608" y="6133"/>
                  </a:lnTo>
                  <a:lnTo>
                    <a:pt x="15608" y="1117"/>
                  </a:lnTo>
                  <a:lnTo>
                    <a:pt x="78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128"/>
            <p:cNvSpPr/>
            <p:nvPr/>
          </p:nvSpPr>
          <p:spPr>
            <a:xfrm>
              <a:off x="7263304" y="3510228"/>
              <a:ext cx="57941" cy="33569"/>
            </a:xfrm>
            <a:custGeom>
              <a:avLst/>
              <a:gdLst/>
              <a:ahLst/>
              <a:cxnLst/>
              <a:rect l="l" t="t" r="r" b="b"/>
              <a:pathLst>
                <a:path w="2230" h="1292" extrusionOk="0">
                  <a:moveTo>
                    <a:pt x="1" y="1"/>
                  </a:moveTo>
                  <a:lnTo>
                    <a:pt x="1" y="1291"/>
                  </a:lnTo>
                  <a:lnTo>
                    <a:pt x="2229" y="1291"/>
                  </a:lnTo>
                  <a:lnTo>
                    <a:pt x="2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128"/>
            <p:cNvSpPr/>
            <p:nvPr/>
          </p:nvSpPr>
          <p:spPr>
            <a:xfrm>
              <a:off x="7301108" y="3510228"/>
              <a:ext cx="20136" cy="33569"/>
            </a:xfrm>
            <a:custGeom>
              <a:avLst/>
              <a:gdLst/>
              <a:ahLst/>
              <a:cxnLst/>
              <a:rect l="l" t="t" r="r" b="b"/>
              <a:pathLst>
                <a:path w="775" h="1292" extrusionOk="0">
                  <a:moveTo>
                    <a:pt x="1" y="1"/>
                  </a:moveTo>
                  <a:lnTo>
                    <a:pt x="1" y="1291"/>
                  </a:lnTo>
                  <a:lnTo>
                    <a:pt x="774" y="1291"/>
                  </a:lnTo>
                  <a:lnTo>
                    <a:pt x="7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128"/>
            <p:cNvSpPr/>
            <p:nvPr/>
          </p:nvSpPr>
          <p:spPr>
            <a:xfrm>
              <a:off x="7089533" y="3485857"/>
              <a:ext cx="58668" cy="57941"/>
            </a:xfrm>
            <a:custGeom>
              <a:avLst/>
              <a:gdLst/>
              <a:ahLst/>
              <a:cxnLst/>
              <a:rect l="l" t="t" r="r" b="b"/>
              <a:pathLst>
                <a:path w="2258" h="2230" extrusionOk="0">
                  <a:moveTo>
                    <a:pt x="0" y="1"/>
                  </a:moveTo>
                  <a:lnTo>
                    <a:pt x="0" y="1673"/>
                  </a:lnTo>
                  <a:cubicBezTo>
                    <a:pt x="0" y="1981"/>
                    <a:pt x="251" y="2229"/>
                    <a:pt x="559" y="2229"/>
                  </a:cubicBezTo>
                  <a:lnTo>
                    <a:pt x="2257" y="2229"/>
                  </a:lnTo>
                  <a:lnTo>
                    <a:pt x="2257" y="1116"/>
                  </a:ln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128"/>
            <p:cNvSpPr/>
            <p:nvPr/>
          </p:nvSpPr>
          <p:spPr>
            <a:xfrm>
              <a:off x="7474905" y="3352878"/>
              <a:ext cx="20188" cy="153375"/>
            </a:xfrm>
            <a:custGeom>
              <a:avLst/>
              <a:gdLst/>
              <a:ahLst/>
              <a:cxnLst/>
              <a:rect l="l" t="t" r="r" b="b"/>
              <a:pathLst>
                <a:path w="777" h="5903" extrusionOk="0">
                  <a:moveTo>
                    <a:pt x="0" y="1"/>
                  </a:moveTo>
                  <a:lnTo>
                    <a:pt x="0" y="5903"/>
                  </a:lnTo>
                  <a:lnTo>
                    <a:pt x="776" y="5119"/>
                  </a:lnTo>
                  <a:lnTo>
                    <a:pt x="776" y="10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128"/>
            <p:cNvSpPr/>
            <p:nvPr/>
          </p:nvSpPr>
          <p:spPr>
            <a:xfrm>
              <a:off x="7437776" y="3485857"/>
              <a:ext cx="57317" cy="57941"/>
            </a:xfrm>
            <a:custGeom>
              <a:avLst/>
              <a:gdLst/>
              <a:ahLst/>
              <a:cxnLst/>
              <a:rect l="l" t="t" r="r" b="b"/>
              <a:pathLst>
                <a:path w="2206" h="2230" extrusionOk="0">
                  <a:moveTo>
                    <a:pt x="1116" y="1"/>
                  </a:moveTo>
                  <a:lnTo>
                    <a:pt x="0" y="1116"/>
                  </a:lnTo>
                  <a:lnTo>
                    <a:pt x="0" y="2229"/>
                  </a:lnTo>
                  <a:lnTo>
                    <a:pt x="1646" y="2229"/>
                  </a:lnTo>
                  <a:cubicBezTo>
                    <a:pt x="1954" y="2229"/>
                    <a:pt x="2205" y="1981"/>
                    <a:pt x="2205" y="1673"/>
                  </a:cubicBezTo>
                  <a:lnTo>
                    <a:pt x="22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128"/>
            <p:cNvSpPr/>
            <p:nvPr/>
          </p:nvSpPr>
          <p:spPr>
            <a:xfrm>
              <a:off x="7460433" y="3485857"/>
              <a:ext cx="34661" cy="57941"/>
            </a:xfrm>
            <a:custGeom>
              <a:avLst/>
              <a:gdLst/>
              <a:ahLst/>
              <a:cxnLst/>
              <a:rect l="l" t="t" r="r" b="b"/>
              <a:pathLst>
                <a:path w="1334" h="2230" extrusionOk="0">
                  <a:moveTo>
                    <a:pt x="557" y="1"/>
                  </a:moveTo>
                  <a:lnTo>
                    <a:pt x="557" y="1673"/>
                  </a:lnTo>
                  <a:cubicBezTo>
                    <a:pt x="557" y="1981"/>
                    <a:pt x="309" y="2229"/>
                    <a:pt x="1" y="2229"/>
                  </a:cubicBezTo>
                  <a:lnTo>
                    <a:pt x="774" y="2229"/>
                  </a:lnTo>
                  <a:cubicBezTo>
                    <a:pt x="1082" y="2229"/>
                    <a:pt x="1333" y="1981"/>
                    <a:pt x="1333" y="1673"/>
                  </a:cubicBezTo>
                  <a:lnTo>
                    <a:pt x="1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128"/>
            <p:cNvSpPr/>
            <p:nvPr/>
          </p:nvSpPr>
          <p:spPr>
            <a:xfrm>
              <a:off x="7089533" y="3297613"/>
              <a:ext cx="405561" cy="57941"/>
            </a:xfrm>
            <a:custGeom>
              <a:avLst/>
              <a:gdLst/>
              <a:ahLst/>
              <a:cxnLst/>
              <a:rect l="l" t="t" r="r" b="b"/>
              <a:pathLst>
                <a:path w="15609" h="2230" extrusionOk="0">
                  <a:moveTo>
                    <a:pt x="559" y="1"/>
                  </a:moveTo>
                  <a:cubicBezTo>
                    <a:pt x="251" y="1"/>
                    <a:pt x="0" y="249"/>
                    <a:pt x="0" y="557"/>
                  </a:cubicBezTo>
                  <a:lnTo>
                    <a:pt x="0" y="2219"/>
                  </a:lnTo>
                  <a:cubicBezTo>
                    <a:pt x="18" y="2224"/>
                    <a:pt x="26" y="2230"/>
                    <a:pt x="26" y="2230"/>
                  </a:cubicBezTo>
                  <a:lnTo>
                    <a:pt x="15608" y="2230"/>
                  </a:lnTo>
                  <a:lnTo>
                    <a:pt x="15608" y="557"/>
                  </a:lnTo>
                  <a:cubicBezTo>
                    <a:pt x="15608" y="249"/>
                    <a:pt x="15357" y="1"/>
                    <a:pt x="15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128"/>
            <p:cNvSpPr/>
            <p:nvPr/>
          </p:nvSpPr>
          <p:spPr>
            <a:xfrm>
              <a:off x="7460433" y="3297613"/>
              <a:ext cx="34661" cy="57941"/>
            </a:xfrm>
            <a:custGeom>
              <a:avLst/>
              <a:gdLst/>
              <a:ahLst/>
              <a:cxnLst/>
              <a:rect l="l" t="t" r="r" b="b"/>
              <a:pathLst>
                <a:path w="1334" h="2230" extrusionOk="0">
                  <a:moveTo>
                    <a:pt x="1" y="1"/>
                  </a:moveTo>
                  <a:cubicBezTo>
                    <a:pt x="309" y="1"/>
                    <a:pt x="557" y="249"/>
                    <a:pt x="557" y="557"/>
                  </a:cubicBezTo>
                  <a:lnTo>
                    <a:pt x="557" y="2230"/>
                  </a:lnTo>
                  <a:lnTo>
                    <a:pt x="1333" y="2230"/>
                  </a:lnTo>
                  <a:lnTo>
                    <a:pt x="1333" y="557"/>
                  </a:lnTo>
                  <a:cubicBezTo>
                    <a:pt x="1333" y="249"/>
                    <a:pt x="1082" y="1"/>
                    <a:pt x="7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128"/>
            <p:cNvSpPr/>
            <p:nvPr/>
          </p:nvSpPr>
          <p:spPr>
            <a:xfrm>
              <a:off x="7118113" y="3442414"/>
              <a:ext cx="347984" cy="72465"/>
            </a:xfrm>
            <a:custGeom>
              <a:avLst/>
              <a:gdLst/>
              <a:ahLst/>
              <a:cxnLst/>
              <a:rect l="l" t="t" r="r" b="b"/>
              <a:pathLst>
                <a:path w="13393" h="2789" extrusionOk="0">
                  <a:moveTo>
                    <a:pt x="0" y="1"/>
                  </a:moveTo>
                  <a:lnTo>
                    <a:pt x="16" y="2229"/>
                  </a:lnTo>
                  <a:cubicBezTo>
                    <a:pt x="16" y="2538"/>
                    <a:pt x="264" y="2788"/>
                    <a:pt x="530" y="2788"/>
                  </a:cubicBezTo>
                  <a:lnTo>
                    <a:pt x="12794" y="2788"/>
                  </a:lnTo>
                  <a:cubicBezTo>
                    <a:pt x="13142" y="2788"/>
                    <a:pt x="13392" y="2538"/>
                    <a:pt x="13392" y="2229"/>
                  </a:cubicBezTo>
                  <a:lnTo>
                    <a:pt x="133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128"/>
            <p:cNvSpPr/>
            <p:nvPr/>
          </p:nvSpPr>
          <p:spPr>
            <a:xfrm>
              <a:off x="7431462" y="3442414"/>
              <a:ext cx="34635" cy="72465"/>
            </a:xfrm>
            <a:custGeom>
              <a:avLst/>
              <a:gdLst/>
              <a:ahLst/>
              <a:cxnLst/>
              <a:rect l="l" t="t" r="r" b="b"/>
              <a:pathLst>
                <a:path w="1333" h="2789" extrusionOk="0">
                  <a:moveTo>
                    <a:pt x="559" y="1"/>
                  </a:moveTo>
                  <a:lnTo>
                    <a:pt x="559" y="2229"/>
                  </a:lnTo>
                  <a:cubicBezTo>
                    <a:pt x="559" y="2538"/>
                    <a:pt x="308" y="2788"/>
                    <a:pt x="0" y="2788"/>
                  </a:cubicBezTo>
                  <a:lnTo>
                    <a:pt x="773" y="2788"/>
                  </a:lnTo>
                  <a:cubicBezTo>
                    <a:pt x="1082" y="2788"/>
                    <a:pt x="1332" y="2538"/>
                    <a:pt x="1332" y="2229"/>
                  </a:cubicBezTo>
                  <a:lnTo>
                    <a:pt x="13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128"/>
            <p:cNvSpPr/>
            <p:nvPr/>
          </p:nvSpPr>
          <p:spPr>
            <a:xfrm>
              <a:off x="7118503" y="3268643"/>
              <a:ext cx="347594" cy="217240"/>
            </a:xfrm>
            <a:custGeom>
              <a:avLst/>
              <a:gdLst/>
              <a:ahLst/>
              <a:cxnLst/>
              <a:rect l="l" t="t" r="r" b="b"/>
              <a:pathLst>
                <a:path w="13378" h="8361" extrusionOk="0">
                  <a:moveTo>
                    <a:pt x="557" y="0"/>
                  </a:moveTo>
                  <a:cubicBezTo>
                    <a:pt x="249" y="0"/>
                    <a:pt x="1" y="249"/>
                    <a:pt x="1" y="557"/>
                  </a:cubicBezTo>
                  <a:lnTo>
                    <a:pt x="1" y="6689"/>
                  </a:lnTo>
                  <a:cubicBezTo>
                    <a:pt x="1" y="6997"/>
                    <a:pt x="249" y="7245"/>
                    <a:pt x="557" y="7245"/>
                  </a:cubicBezTo>
                  <a:lnTo>
                    <a:pt x="5574" y="7245"/>
                  </a:lnTo>
                  <a:cubicBezTo>
                    <a:pt x="6187" y="7245"/>
                    <a:pt x="6686" y="7744"/>
                    <a:pt x="6686" y="8361"/>
                  </a:cubicBezTo>
                  <a:cubicBezTo>
                    <a:pt x="6686" y="7744"/>
                    <a:pt x="7186" y="7245"/>
                    <a:pt x="7802" y="7245"/>
                  </a:cubicBezTo>
                  <a:lnTo>
                    <a:pt x="12818" y="7245"/>
                  </a:lnTo>
                  <a:cubicBezTo>
                    <a:pt x="13127" y="7245"/>
                    <a:pt x="13377" y="6997"/>
                    <a:pt x="13377" y="6689"/>
                  </a:cubicBezTo>
                  <a:lnTo>
                    <a:pt x="13377" y="557"/>
                  </a:lnTo>
                  <a:cubicBezTo>
                    <a:pt x="13377" y="249"/>
                    <a:pt x="13127" y="0"/>
                    <a:pt x="12792" y="0"/>
                  </a:cubicBezTo>
                  <a:lnTo>
                    <a:pt x="7802" y="0"/>
                  </a:lnTo>
                  <a:cubicBezTo>
                    <a:pt x="7303" y="0"/>
                    <a:pt x="6880" y="330"/>
                    <a:pt x="6739" y="784"/>
                  </a:cubicBezTo>
                  <a:cubicBezTo>
                    <a:pt x="6731" y="805"/>
                    <a:pt x="6710" y="821"/>
                    <a:pt x="6686" y="821"/>
                  </a:cubicBezTo>
                  <a:cubicBezTo>
                    <a:pt x="6663" y="821"/>
                    <a:pt x="6645" y="805"/>
                    <a:pt x="6637" y="784"/>
                  </a:cubicBezTo>
                  <a:cubicBezTo>
                    <a:pt x="6496" y="330"/>
                    <a:pt x="6073" y="0"/>
                    <a:pt x="5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128"/>
            <p:cNvSpPr/>
            <p:nvPr/>
          </p:nvSpPr>
          <p:spPr>
            <a:xfrm>
              <a:off x="7285701" y="3442414"/>
              <a:ext cx="13121" cy="72465"/>
            </a:xfrm>
            <a:custGeom>
              <a:avLst/>
              <a:gdLst/>
              <a:ahLst/>
              <a:cxnLst/>
              <a:rect l="l" t="t" r="r" b="b"/>
              <a:pathLst>
                <a:path w="505" h="2789" extrusionOk="0">
                  <a:moveTo>
                    <a:pt x="1" y="1"/>
                  </a:moveTo>
                  <a:lnTo>
                    <a:pt x="1" y="2788"/>
                  </a:lnTo>
                  <a:lnTo>
                    <a:pt x="505" y="2788"/>
                  </a:lnTo>
                  <a:lnTo>
                    <a:pt x="5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128"/>
            <p:cNvSpPr/>
            <p:nvPr/>
          </p:nvSpPr>
          <p:spPr>
            <a:xfrm>
              <a:off x="7431462" y="3268643"/>
              <a:ext cx="34635" cy="188269"/>
            </a:xfrm>
            <a:custGeom>
              <a:avLst/>
              <a:gdLst/>
              <a:ahLst/>
              <a:cxnLst/>
              <a:rect l="l" t="t" r="r" b="b"/>
              <a:pathLst>
                <a:path w="1333" h="7246" extrusionOk="0">
                  <a:moveTo>
                    <a:pt x="0" y="0"/>
                  </a:moveTo>
                  <a:cubicBezTo>
                    <a:pt x="308" y="0"/>
                    <a:pt x="559" y="249"/>
                    <a:pt x="559" y="557"/>
                  </a:cubicBezTo>
                  <a:lnTo>
                    <a:pt x="559" y="6689"/>
                  </a:lnTo>
                  <a:cubicBezTo>
                    <a:pt x="559" y="6997"/>
                    <a:pt x="308" y="7245"/>
                    <a:pt x="0" y="7245"/>
                  </a:cubicBezTo>
                  <a:lnTo>
                    <a:pt x="773" y="7245"/>
                  </a:lnTo>
                  <a:cubicBezTo>
                    <a:pt x="1082" y="7245"/>
                    <a:pt x="1332" y="6997"/>
                    <a:pt x="1332" y="6689"/>
                  </a:cubicBezTo>
                  <a:lnTo>
                    <a:pt x="1332" y="557"/>
                  </a:lnTo>
                  <a:cubicBezTo>
                    <a:pt x="1332" y="249"/>
                    <a:pt x="1082" y="0"/>
                    <a:pt x="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128"/>
            <p:cNvSpPr/>
            <p:nvPr/>
          </p:nvSpPr>
          <p:spPr>
            <a:xfrm>
              <a:off x="7118503" y="3479335"/>
              <a:ext cx="173069" cy="13147"/>
            </a:xfrm>
            <a:custGeom>
              <a:avLst/>
              <a:gdLst/>
              <a:ahLst/>
              <a:cxnLst/>
              <a:rect l="l" t="t" r="r" b="b"/>
              <a:pathLst>
                <a:path w="6661" h="506" extrusionOk="0">
                  <a:moveTo>
                    <a:pt x="1" y="1"/>
                  </a:moveTo>
                  <a:lnTo>
                    <a:pt x="1" y="505"/>
                  </a:lnTo>
                  <a:lnTo>
                    <a:pt x="6410" y="505"/>
                  </a:lnTo>
                  <a:cubicBezTo>
                    <a:pt x="6548" y="505"/>
                    <a:pt x="6660" y="390"/>
                    <a:pt x="6660" y="252"/>
                  </a:cubicBezTo>
                  <a:cubicBezTo>
                    <a:pt x="6660" y="113"/>
                    <a:pt x="6548" y="1"/>
                    <a:pt x="6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128"/>
            <p:cNvSpPr/>
            <p:nvPr/>
          </p:nvSpPr>
          <p:spPr>
            <a:xfrm>
              <a:off x="7285701" y="3279296"/>
              <a:ext cx="13121" cy="206587"/>
            </a:xfrm>
            <a:custGeom>
              <a:avLst/>
              <a:gdLst/>
              <a:ahLst/>
              <a:cxnLst/>
              <a:rect l="l" t="t" r="r" b="b"/>
              <a:pathLst>
                <a:path w="505" h="7951" extrusionOk="0">
                  <a:moveTo>
                    <a:pt x="1" y="1"/>
                  </a:moveTo>
                  <a:lnTo>
                    <a:pt x="1" y="7245"/>
                  </a:lnTo>
                  <a:cubicBezTo>
                    <a:pt x="157" y="7436"/>
                    <a:pt x="251" y="7684"/>
                    <a:pt x="251" y="7951"/>
                  </a:cubicBezTo>
                  <a:cubicBezTo>
                    <a:pt x="251" y="7684"/>
                    <a:pt x="348" y="7436"/>
                    <a:pt x="505" y="7245"/>
                  </a:cubicBezTo>
                  <a:lnTo>
                    <a:pt x="505" y="1"/>
                  </a:lnTo>
                  <a:cubicBezTo>
                    <a:pt x="416" y="108"/>
                    <a:pt x="346" y="236"/>
                    <a:pt x="304" y="374"/>
                  </a:cubicBezTo>
                  <a:cubicBezTo>
                    <a:pt x="296" y="395"/>
                    <a:pt x="275" y="411"/>
                    <a:pt x="251" y="411"/>
                  </a:cubicBezTo>
                  <a:cubicBezTo>
                    <a:pt x="228" y="411"/>
                    <a:pt x="210" y="395"/>
                    <a:pt x="202" y="374"/>
                  </a:cubicBezTo>
                  <a:cubicBezTo>
                    <a:pt x="160" y="236"/>
                    <a:pt x="90"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128"/>
            <p:cNvSpPr/>
            <p:nvPr/>
          </p:nvSpPr>
          <p:spPr>
            <a:xfrm>
              <a:off x="7147500" y="3297613"/>
              <a:ext cx="101358" cy="28945"/>
            </a:xfrm>
            <a:custGeom>
              <a:avLst/>
              <a:gdLst/>
              <a:ahLst/>
              <a:cxnLst/>
              <a:rect l="l" t="t" r="r" b="b"/>
              <a:pathLst>
                <a:path w="3901" h="1114" extrusionOk="0">
                  <a:moveTo>
                    <a:pt x="262" y="1"/>
                  </a:moveTo>
                  <a:cubicBezTo>
                    <a:pt x="118" y="1"/>
                    <a:pt x="0" y="119"/>
                    <a:pt x="0" y="262"/>
                  </a:cubicBezTo>
                  <a:lnTo>
                    <a:pt x="0" y="853"/>
                  </a:lnTo>
                  <a:cubicBezTo>
                    <a:pt x="0" y="999"/>
                    <a:pt x="118" y="1114"/>
                    <a:pt x="262" y="1114"/>
                  </a:cubicBezTo>
                  <a:lnTo>
                    <a:pt x="3640" y="1114"/>
                  </a:lnTo>
                  <a:cubicBezTo>
                    <a:pt x="3783" y="1114"/>
                    <a:pt x="3901" y="999"/>
                    <a:pt x="3901" y="853"/>
                  </a:cubicBezTo>
                  <a:lnTo>
                    <a:pt x="3901" y="262"/>
                  </a:lnTo>
                  <a:cubicBezTo>
                    <a:pt x="3901" y="119"/>
                    <a:pt x="3783" y="1"/>
                    <a:pt x="3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128"/>
            <p:cNvSpPr/>
            <p:nvPr/>
          </p:nvSpPr>
          <p:spPr>
            <a:xfrm>
              <a:off x="7221758" y="3297613"/>
              <a:ext cx="27100" cy="28945"/>
            </a:xfrm>
            <a:custGeom>
              <a:avLst/>
              <a:gdLst/>
              <a:ahLst/>
              <a:cxnLst/>
              <a:rect l="l" t="t" r="r" b="b"/>
              <a:pathLst>
                <a:path w="1043" h="1114" extrusionOk="0">
                  <a:moveTo>
                    <a:pt x="1" y="1"/>
                  </a:moveTo>
                  <a:cubicBezTo>
                    <a:pt x="149" y="1"/>
                    <a:pt x="270" y="121"/>
                    <a:pt x="270" y="270"/>
                  </a:cubicBezTo>
                  <a:lnTo>
                    <a:pt x="270" y="845"/>
                  </a:lnTo>
                  <a:cubicBezTo>
                    <a:pt x="270" y="994"/>
                    <a:pt x="149" y="1114"/>
                    <a:pt x="1" y="1114"/>
                  </a:cubicBezTo>
                  <a:lnTo>
                    <a:pt x="774" y="1114"/>
                  </a:lnTo>
                  <a:cubicBezTo>
                    <a:pt x="923" y="1114"/>
                    <a:pt x="1043" y="994"/>
                    <a:pt x="1043" y="845"/>
                  </a:cubicBezTo>
                  <a:lnTo>
                    <a:pt x="1043" y="270"/>
                  </a:lnTo>
                  <a:cubicBezTo>
                    <a:pt x="1043" y="121"/>
                    <a:pt x="923"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128"/>
            <p:cNvSpPr/>
            <p:nvPr/>
          </p:nvSpPr>
          <p:spPr>
            <a:xfrm>
              <a:off x="7292976" y="3479335"/>
              <a:ext cx="173121" cy="13147"/>
            </a:xfrm>
            <a:custGeom>
              <a:avLst/>
              <a:gdLst/>
              <a:ahLst/>
              <a:cxnLst/>
              <a:rect l="l" t="t" r="r" b="b"/>
              <a:pathLst>
                <a:path w="6663" h="506" extrusionOk="0">
                  <a:moveTo>
                    <a:pt x="251" y="1"/>
                  </a:moveTo>
                  <a:cubicBezTo>
                    <a:pt x="113" y="1"/>
                    <a:pt x="0" y="113"/>
                    <a:pt x="0" y="252"/>
                  </a:cubicBezTo>
                  <a:cubicBezTo>
                    <a:pt x="0" y="390"/>
                    <a:pt x="113" y="505"/>
                    <a:pt x="251" y="505"/>
                  </a:cubicBezTo>
                  <a:lnTo>
                    <a:pt x="6662" y="505"/>
                  </a:lnTo>
                  <a:lnTo>
                    <a:pt x="66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128"/>
            <p:cNvSpPr/>
            <p:nvPr/>
          </p:nvSpPr>
          <p:spPr>
            <a:xfrm>
              <a:off x="7147500" y="3355528"/>
              <a:ext cx="72387" cy="72465"/>
            </a:xfrm>
            <a:custGeom>
              <a:avLst/>
              <a:gdLst/>
              <a:ahLst/>
              <a:cxnLst/>
              <a:rect l="l" t="t" r="r" b="b"/>
              <a:pathLst>
                <a:path w="2786" h="2789" extrusionOk="0">
                  <a:moveTo>
                    <a:pt x="1393" y="1"/>
                  </a:moveTo>
                  <a:cubicBezTo>
                    <a:pt x="625" y="1"/>
                    <a:pt x="0" y="625"/>
                    <a:pt x="0" y="1393"/>
                  </a:cubicBezTo>
                  <a:cubicBezTo>
                    <a:pt x="0" y="2164"/>
                    <a:pt x="625" y="2788"/>
                    <a:pt x="1393" y="2788"/>
                  </a:cubicBezTo>
                  <a:cubicBezTo>
                    <a:pt x="2164" y="2788"/>
                    <a:pt x="2785" y="2164"/>
                    <a:pt x="2785" y="1393"/>
                  </a:cubicBezTo>
                  <a:lnTo>
                    <a:pt x="1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128"/>
            <p:cNvSpPr/>
            <p:nvPr/>
          </p:nvSpPr>
          <p:spPr>
            <a:xfrm>
              <a:off x="7183667" y="3355528"/>
              <a:ext cx="36220" cy="36220"/>
            </a:xfrm>
            <a:custGeom>
              <a:avLst/>
              <a:gdLst/>
              <a:ahLst/>
              <a:cxnLst/>
              <a:rect l="l" t="t" r="r" b="b"/>
              <a:pathLst>
                <a:path w="1394" h="1394" extrusionOk="0">
                  <a:moveTo>
                    <a:pt x="1" y="1"/>
                  </a:moveTo>
                  <a:lnTo>
                    <a:pt x="1" y="1124"/>
                  </a:lnTo>
                  <a:cubicBezTo>
                    <a:pt x="1" y="1273"/>
                    <a:pt x="121" y="1393"/>
                    <a:pt x="270" y="1393"/>
                  </a:cubicBezTo>
                  <a:lnTo>
                    <a:pt x="1393" y="1393"/>
                  </a:lnTo>
                  <a:cubicBezTo>
                    <a:pt x="1393" y="625"/>
                    <a:pt x="772"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128"/>
            <p:cNvSpPr/>
            <p:nvPr/>
          </p:nvSpPr>
          <p:spPr>
            <a:xfrm>
              <a:off x="7379186" y="3196204"/>
              <a:ext cx="57915" cy="182761"/>
            </a:xfrm>
            <a:custGeom>
              <a:avLst/>
              <a:gdLst/>
              <a:ahLst/>
              <a:cxnLst/>
              <a:rect l="l" t="t" r="r" b="b"/>
              <a:pathLst>
                <a:path w="2229" h="7034" extrusionOk="0">
                  <a:moveTo>
                    <a:pt x="1116" y="1"/>
                  </a:moveTo>
                  <a:lnTo>
                    <a:pt x="0" y="560"/>
                  </a:lnTo>
                  <a:lnTo>
                    <a:pt x="0" y="6903"/>
                  </a:lnTo>
                  <a:cubicBezTo>
                    <a:pt x="0" y="6948"/>
                    <a:pt x="6" y="6992"/>
                    <a:pt x="16" y="7034"/>
                  </a:cubicBezTo>
                  <a:lnTo>
                    <a:pt x="2213" y="7034"/>
                  </a:lnTo>
                  <a:cubicBezTo>
                    <a:pt x="2224" y="6992"/>
                    <a:pt x="2229" y="6948"/>
                    <a:pt x="2229" y="6903"/>
                  </a:cubicBezTo>
                  <a:lnTo>
                    <a:pt x="2229" y="560"/>
                  </a:lnTo>
                  <a:lnTo>
                    <a:pt x="11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128"/>
            <p:cNvSpPr/>
            <p:nvPr/>
          </p:nvSpPr>
          <p:spPr>
            <a:xfrm>
              <a:off x="7416574" y="3200699"/>
              <a:ext cx="20526" cy="178266"/>
            </a:xfrm>
            <a:custGeom>
              <a:avLst/>
              <a:gdLst/>
              <a:ahLst/>
              <a:cxnLst/>
              <a:rect l="l" t="t" r="r" b="b"/>
              <a:pathLst>
                <a:path w="790" h="6861" extrusionOk="0">
                  <a:moveTo>
                    <a:pt x="17" y="0"/>
                  </a:moveTo>
                  <a:lnTo>
                    <a:pt x="17" y="6730"/>
                  </a:lnTo>
                  <a:cubicBezTo>
                    <a:pt x="17" y="6775"/>
                    <a:pt x="11" y="6819"/>
                    <a:pt x="1" y="6861"/>
                  </a:cubicBezTo>
                  <a:lnTo>
                    <a:pt x="774" y="6861"/>
                  </a:lnTo>
                  <a:cubicBezTo>
                    <a:pt x="785" y="6819"/>
                    <a:pt x="790" y="6775"/>
                    <a:pt x="790" y="6730"/>
                  </a:cubicBezTo>
                  <a:lnTo>
                    <a:pt x="790" y="387"/>
                  </a:lnTo>
                  <a:lnTo>
                    <a:pt x="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128"/>
            <p:cNvSpPr/>
            <p:nvPr/>
          </p:nvSpPr>
          <p:spPr>
            <a:xfrm>
              <a:off x="7401582" y="3196204"/>
              <a:ext cx="13121" cy="182761"/>
            </a:xfrm>
            <a:custGeom>
              <a:avLst/>
              <a:gdLst/>
              <a:ahLst/>
              <a:cxnLst/>
              <a:rect l="l" t="t" r="r" b="b"/>
              <a:pathLst>
                <a:path w="505" h="7034" extrusionOk="0">
                  <a:moveTo>
                    <a:pt x="254" y="1"/>
                  </a:moveTo>
                  <a:lnTo>
                    <a:pt x="0" y="129"/>
                  </a:lnTo>
                  <a:lnTo>
                    <a:pt x="0" y="7034"/>
                  </a:lnTo>
                  <a:lnTo>
                    <a:pt x="505" y="7034"/>
                  </a:lnTo>
                  <a:lnTo>
                    <a:pt x="505" y="129"/>
                  </a:lnTo>
                  <a:lnTo>
                    <a:pt x="2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128"/>
            <p:cNvSpPr/>
            <p:nvPr/>
          </p:nvSpPr>
          <p:spPr>
            <a:xfrm>
              <a:off x="7379186" y="3138315"/>
              <a:ext cx="57915" cy="57915"/>
            </a:xfrm>
            <a:custGeom>
              <a:avLst/>
              <a:gdLst/>
              <a:ahLst/>
              <a:cxnLst/>
              <a:rect l="l" t="t" r="r" b="b"/>
              <a:pathLst>
                <a:path w="2229" h="2229" extrusionOk="0">
                  <a:moveTo>
                    <a:pt x="557" y="0"/>
                  </a:moveTo>
                  <a:cubicBezTo>
                    <a:pt x="251" y="0"/>
                    <a:pt x="0" y="251"/>
                    <a:pt x="0" y="557"/>
                  </a:cubicBezTo>
                  <a:lnTo>
                    <a:pt x="0" y="1672"/>
                  </a:lnTo>
                  <a:lnTo>
                    <a:pt x="1116" y="2229"/>
                  </a:lnTo>
                  <a:lnTo>
                    <a:pt x="2229" y="1672"/>
                  </a:lnTo>
                  <a:lnTo>
                    <a:pt x="2229" y="557"/>
                  </a:lnTo>
                  <a:cubicBezTo>
                    <a:pt x="2229" y="251"/>
                    <a:pt x="1981" y="0"/>
                    <a:pt x="16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128"/>
            <p:cNvSpPr/>
            <p:nvPr/>
          </p:nvSpPr>
          <p:spPr>
            <a:xfrm>
              <a:off x="7379186" y="3181757"/>
              <a:ext cx="57915" cy="28996"/>
            </a:xfrm>
            <a:custGeom>
              <a:avLst/>
              <a:gdLst/>
              <a:ahLst/>
              <a:cxnLst/>
              <a:rect l="l" t="t" r="r" b="b"/>
              <a:pathLst>
                <a:path w="2229" h="1116" extrusionOk="0">
                  <a:moveTo>
                    <a:pt x="0" y="0"/>
                  </a:moveTo>
                  <a:lnTo>
                    <a:pt x="0" y="1116"/>
                  </a:lnTo>
                  <a:lnTo>
                    <a:pt x="2229" y="1116"/>
                  </a:lnTo>
                  <a:lnTo>
                    <a:pt x="22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128"/>
            <p:cNvSpPr/>
            <p:nvPr/>
          </p:nvSpPr>
          <p:spPr>
            <a:xfrm>
              <a:off x="7402544" y="3138315"/>
              <a:ext cx="34557" cy="53498"/>
            </a:xfrm>
            <a:custGeom>
              <a:avLst/>
              <a:gdLst/>
              <a:ahLst/>
              <a:cxnLst/>
              <a:rect l="l" t="t" r="r" b="b"/>
              <a:pathLst>
                <a:path w="1330" h="2059" extrusionOk="0">
                  <a:moveTo>
                    <a:pt x="0" y="0"/>
                  </a:moveTo>
                  <a:cubicBezTo>
                    <a:pt x="308" y="0"/>
                    <a:pt x="557" y="251"/>
                    <a:pt x="557" y="557"/>
                  </a:cubicBezTo>
                  <a:lnTo>
                    <a:pt x="557" y="2059"/>
                  </a:lnTo>
                  <a:lnTo>
                    <a:pt x="1330" y="1672"/>
                  </a:lnTo>
                  <a:lnTo>
                    <a:pt x="1330" y="557"/>
                  </a:lnTo>
                  <a:cubicBezTo>
                    <a:pt x="1330" y="251"/>
                    <a:pt x="1082"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128"/>
            <p:cNvSpPr/>
            <p:nvPr/>
          </p:nvSpPr>
          <p:spPr>
            <a:xfrm>
              <a:off x="7416990" y="3181757"/>
              <a:ext cx="20110" cy="28996"/>
            </a:xfrm>
            <a:custGeom>
              <a:avLst/>
              <a:gdLst/>
              <a:ahLst/>
              <a:cxnLst/>
              <a:rect l="l" t="t" r="r" b="b"/>
              <a:pathLst>
                <a:path w="774" h="1116" extrusionOk="0">
                  <a:moveTo>
                    <a:pt x="1" y="0"/>
                  </a:moveTo>
                  <a:lnTo>
                    <a:pt x="1" y="1116"/>
                  </a:lnTo>
                  <a:lnTo>
                    <a:pt x="774" y="1116"/>
                  </a:lnTo>
                  <a:lnTo>
                    <a:pt x="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128"/>
            <p:cNvSpPr/>
            <p:nvPr/>
          </p:nvSpPr>
          <p:spPr>
            <a:xfrm>
              <a:off x="7379575" y="3365350"/>
              <a:ext cx="57136" cy="37519"/>
            </a:xfrm>
            <a:custGeom>
              <a:avLst/>
              <a:gdLst/>
              <a:ahLst/>
              <a:cxnLst/>
              <a:rect l="l" t="t" r="r" b="b"/>
              <a:pathLst>
                <a:path w="2199" h="1444" extrusionOk="0">
                  <a:moveTo>
                    <a:pt x="1100" y="1"/>
                  </a:moveTo>
                  <a:cubicBezTo>
                    <a:pt x="1058" y="1"/>
                    <a:pt x="1016" y="11"/>
                    <a:pt x="978" y="30"/>
                  </a:cubicBezTo>
                  <a:lnTo>
                    <a:pt x="1" y="524"/>
                  </a:lnTo>
                  <a:cubicBezTo>
                    <a:pt x="11" y="566"/>
                    <a:pt x="24" y="605"/>
                    <a:pt x="45" y="641"/>
                  </a:cubicBezTo>
                  <a:lnTo>
                    <a:pt x="372" y="1295"/>
                  </a:lnTo>
                  <a:lnTo>
                    <a:pt x="1101" y="1444"/>
                  </a:lnTo>
                  <a:lnTo>
                    <a:pt x="1830" y="1295"/>
                  </a:lnTo>
                  <a:lnTo>
                    <a:pt x="2156" y="641"/>
                  </a:lnTo>
                  <a:cubicBezTo>
                    <a:pt x="2175" y="605"/>
                    <a:pt x="2190" y="566"/>
                    <a:pt x="2198" y="524"/>
                  </a:cubicBezTo>
                  <a:lnTo>
                    <a:pt x="1221" y="30"/>
                  </a:lnTo>
                  <a:cubicBezTo>
                    <a:pt x="1183" y="11"/>
                    <a:pt x="1141"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128"/>
            <p:cNvSpPr/>
            <p:nvPr/>
          </p:nvSpPr>
          <p:spPr>
            <a:xfrm>
              <a:off x="7398127" y="3365350"/>
              <a:ext cx="38584" cy="37519"/>
            </a:xfrm>
            <a:custGeom>
              <a:avLst/>
              <a:gdLst/>
              <a:ahLst/>
              <a:cxnLst/>
              <a:rect l="l" t="t" r="r" b="b"/>
              <a:pathLst>
                <a:path w="1485" h="1444" extrusionOk="0">
                  <a:moveTo>
                    <a:pt x="386" y="1"/>
                  </a:moveTo>
                  <a:cubicBezTo>
                    <a:pt x="344" y="1"/>
                    <a:pt x="302" y="11"/>
                    <a:pt x="264" y="30"/>
                  </a:cubicBezTo>
                  <a:lnTo>
                    <a:pt x="0" y="163"/>
                  </a:lnTo>
                  <a:lnTo>
                    <a:pt x="711" y="524"/>
                  </a:lnTo>
                  <a:cubicBezTo>
                    <a:pt x="700" y="566"/>
                    <a:pt x="687" y="605"/>
                    <a:pt x="669" y="641"/>
                  </a:cubicBezTo>
                  <a:lnTo>
                    <a:pt x="342" y="1295"/>
                  </a:lnTo>
                  <a:lnTo>
                    <a:pt x="0" y="1365"/>
                  </a:lnTo>
                  <a:lnTo>
                    <a:pt x="387" y="1444"/>
                  </a:lnTo>
                  <a:lnTo>
                    <a:pt x="1116" y="1295"/>
                  </a:lnTo>
                  <a:lnTo>
                    <a:pt x="1442" y="641"/>
                  </a:lnTo>
                  <a:cubicBezTo>
                    <a:pt x="1461" y="605"/>
                    <a:pt x="1476" y="566"/>
                    <a:pt x="1484" y="524"/>
                  </a:cubicBezTo>
                  <a:lnTo>
                    <a:pt x="507" y="30"/>
                  </a:lnTo>
                  <a:cubicBezTo>
                    <a:pt x="469" y="11"/>
                    <a:pt x="427"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128"/>
            <p:cNvSpPr/>
            <p:nvPr/>
          </p:nvSpPr>
          <p:spPr>
            <a:xfrm>
              <a:off x="7389215" y="3398971"/>
              <a:ext cx="37908" cy="28970"/>
            </a:xfrm>
            <a:custGeom>
              <a:avLst/>
              <a:gdLst/>
              <a:ahLst/>
              <a:cxnLst/>
              <a:rect l="l" t="t" r="r" b="b"/>
              <a:pathLst>
                <a:path w="1459" h="1115" extrusionOk="0">
                  <a:moveTo>
                    <a:pt x="1" y="1"/>
                  </a:moveTo>
                  <a:lnTo>
                    <a:pt x="479" y="962"/>
                  </a:lnTo>
                  <a:cubicBezTo>
                    <a:pt x="531" y="1064"/>
                    <a:pt x="631" y="1115"/>
                    <a:pt x="730" y="1115"/>
                  </a:cubicBezTo>
                  <a:cubicBezTo>
                    <a:pt x="829" y="1115"/>
                    <a:pt x="927" y="1064"/>
                    <a:pt x="978" y="962"/>
                  </a:cubicBezTo>
                  <a:lnTo>
                    <a:pt x="14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128"/>
            <p:cNvSpPr/>
            <p:nvPr/>
          </p:nvSpPr>
          <p:spPr>
            <a:xfrm>
              <a:off x="7398127" y="3398971"/>
              <a:ext cx="28996" cy="28970"/>
            </a:xfrm>
            <a:custGeom>
              <a:avLst/>
              <a:gdLst/>
              <a:ahLst/>
              <a:cxnLst/>
              <a:rect l="l" t="t" r="r" b="b"/>
              <a:pathLst>
                <a:path w="1116" h="1115" extrusionOk="0">
                  <a:moveTo>
                    <a:pt x="342" y="1"/>
                  </a:moveTo>
                  <a:lnTo>
                    <a:pt x="0" y="685"/>
                  </a:lnTo>
                  <a:lnTo>
                    <a:pt x="136" y="962"/>
                  </a:lnTo>
                  <a:cubicBezTo>
                    <a:pt x="188" y="1064"/>
                    <a:pt x="288" y="1115"/>
                    <a:pt x="387" y="1115"/>
                  </a:cubicBezTo>
                  <a:cubicBezTo>
                    <a:pt x="486" y="1115"/>
                    <a:pt x="584" y="1064"/>
                    <a:pt x="635" y="962"/>
                  </a:cubicBezTo>
                  <a:lnTo>
                    <a:pt x="1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8" name="Google Shape;11438;p128"/>
          <p:cNvGrpSpPr/>
          <p:nvPr/>
        </p:nvGrpSpPr>
        <p:grpSpPr>
          <a:xfrm>
            <a:off x="7863395" y="3138315"/>
            <a:ext cx="405561" cy="434453"/>
            <a:chOff x="7863395" y="3138315"/>
            <a:chExt cx="405561" cy="434453"/>
          </a:xfrm>
        </p:grpSpPr>
        <p:grpSp>
          <p:nvGrpSpPr>
            <p:cNvPr id="11439" name="Google Shape;11439;p128"/>
            <p:cNvGrpSpPr/>
            <p:nvPr/>
          </p:nvGrpSpPr>
          <p:grpSpPr>
            <a:xfrm>
              <a:off x="7863395" y="3138315"/>
              <a:ext cx="405561" cy="397870"/>
              <a:chOff x="7863395" y="3138315"/>
              <a:chExt cx="405561" cy="397870"/>
            </a:xfrm>
          </p:grpSpPr>
          <p:sp>
            <p:nvSpPr>
              <p:cNvPr id="11440" name="Google Shape;11440;p128"/>
              <p:cNvSpPr/>
              <p:nvPr/>
            </p:nvSpPr>
            <p:spPr>
              <a:xfrm>
                <a:off x="7935471" y="3438283"/>
                <a:ext cx="260708" cy="97902"/>
              </a:xfrm>
              <a:custGeom>
                <a:avLst/>
                <a:gdLst/>
                <a:ahLst/>
                <a:cxnLst/>
                <a:rect l="l" t="t" r="r" b="b"/>
                <a:pathLst>
                  <a:path w="10034" h="3768" extrusionOk="0">
                    <a:moveTo>
                      <a:pt x="4461" y="0"/>
                    </a:moveTo>
                    <a:lnTo>
                      <a:pt x="4461" y="996"/>
                    </a:lnTo>
                    <a:cubicBezTo>
                      <a:pt x="4461" y="1150"/>
                      <a:pt x="4335" y="1275"/>
                      <a:pt x="4181" y="1275"/>
                    </a:cubicBezTo>
                    <a:lnTo>
                      <a:pt x="557" y="1275"/>
                    </a:lnTo>
                    <a:cubicBezTo>
                      <a:pt x="249" y="1275"/>
                      <a:pt x="1" y="1524"/>
                      <a:pt x="1" y="1832"/>
                    </a:cubicBezTo>
                    <a:lnTo>
                      <a:pt x="1" y="3768"/>
                    </a:lnTo>
                    <a:lnTo>
                      <a:pt x="1114" y="3768"/>
                    </a:lnTo>
                    <a:lnTo>
                      <a:pt x="1114" y="2668"/>
                    </a:lnTo>
                    <a:cubicBezTo>
                      <a:pt x="1114" y="2514"/>
                      <a:pt x="1239" y="2388"/>
                      <a:pt x="1393" y="2388"/>
                    </a:cubicBezTo>
                    <a:lnTo>
                      <a:pt x="4181" y="2388"/>
                    </a:lnTo>
                    <a:cubicBezTo>
                      <a:pt x="4335" y="2388"/>
                      <a:pt x="4461" y="2514"/>
                      <a:pt x="4461" y="2668"/>
                    </a:cubicBezTo>
                    <a:lnTo>
                      <a:pt x="4461" y="3768"/>
                    </a:lnTo>
                    <a:lnTo>
                      <a:pt x="5574" y="3768"/>
                    </a:lnTo>
                    <a:lnTo>
                      <a:pt x="5574" y="2668"/>
                    </a:lnTo>
                    <a:cubicBezTo>
                      <a:pt x="5574" y="2514"/>
                      <a:pt x="5699" y="2388"/>
                      <a:pt x="5853" y="2388"/>
                    </a:cubicBezTo>
                    <a:lnTo>
                      <a:pt x="8641" y="2388"/>
                    </a:lnTo>
                    <a:cubicBezTo>
                      <a:pt x="8792" y="2388"/>
                      <a:pt x="8918" y="2514"/>
                      <a:pt x="8918" y="2668"/>
                    </a:cubicBezTo>
                    <a:lnTo>
                      <a:pt x="8918" y="3768"/>
                    </a:lnTo>
                    <a:lnTo>
                      <a:pt x="10033" y="3768"/>
                    </a:lnTo>
                    <a:lnTo>
                      <a:pt x="10033" y="1832"/>
                    </a:lnTo>
                    <a:cubicBezTo>
                      <a:pt x="10033" y="1524"/>
                      <a:pt x="9783" y="1275"/>
                      <a:pt x="9474" y="1275"/>
                    </a:cubicBezTo>
                    <a:lnTo>
                      <a:pt x="5853" y="1275"/>
                    </a:lnTo>
                    <a:cubicBezTo>
                      <a:pt x="5699" y="1275"/>
                      <a:pt x="5574" y="1150"/>
                      <a:pt x="5574" y="996"/>
                    </a:cubicBezTo>
                    <a:lnTo>
                      <a:pt x="55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128"/>
              <p:cNvSpPr/>
              <p:nvPr/>
            </p:nvSpPr>
            <p:spPr>
              <a:xfrm>
                <a:off x="8060187" y="3438283"/>
                <a:ext cx="27386" cy="33154"/>
              </a:xfrm>
              <a:custGeom>
                <a:avLst/>
                <a:gdLst/>
                <a:ahLst/>
                <a:cxnLst/>
                <a:rect l="l" t="t" r="r" b="b"/>
                <a:pathLst>
                  <a:path w="1054" h="1276" extrusionOk="0">
                    <a:moveTo>
                      <a:pt x="0" y="0"/>
                    </a:moveTo>
                    <a:lnTo>
                      <a:pt x="0" y="996"/>
                    </a:lnTo>
                    <a:cubicBezTo>
                      <a:pt x="0" y="1150"/>
                      <a:pt x="126" y="1275"/>
                      <a:pt x="280" y="1275"/>
                    </a:cubicBezTo>
                    <a:lnTo>
                      <a:pt x="1053" y="1275"/>
                    </a:lnTo>
                    <a:cubicBezTo>
                      <a:pt x="899" y="1275"/>
                      <a:pt x="774" y="1150"/>
                      <a:pt x="774" y="996"/>
                    </a:cubicBezTo>
                    <a:lnTo>
                      <a:pt x="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128"/>
              <p:cNvSpPr/>
              <p:nvPr/>
            </p:nvSpPr>
            <p:spPr>
              <a:xfrm>
                <a:off x="8161545" y="3471410"/>
                <a:ext cx="34635" cy="64774"/>
              </a:xfrm>
              <a:custGeom>
                <a:avLst/>
                <a:gdLst/>
                <a:ahLst/>
                <a:cxnLst/>
                <a:rect l="l" t="t" r="r" b="b"/>
                <a:pathLst>
                  <a:path w="1333" h="2493" extrusionOk="0">
                    <a:moveTo>
                      <a:pt x="0" y="0"/>
                    </a:moveTo>
                    <a:cubicBezTo>
                      <a:pt x="308" y="0"/>
                      <a:pt x="559" y="249"/>
                      <a:pt x="559" y="557"/>
                    </a:cubicBezTo>
                    <a:lnTo>
                      <a:pt x="559" y="2493"/>
                    </a:lnTo>
                    <a:lnTo>
                      <a:pt x="1332" y="2493"/>
                    </a:lnTo>
                    <a:lnTo>
                      <a:pt x="1332" y="557"/>
                    </a:lnTo>
                    <a:cubicBezTo>
                      <a:pt x="1332" y="249"/>
                      <a:pt x="1082"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128"/>
              <p:cNvSpPr/>
              <p:nvPr/>
            </p:nvSpPr>
            <p:spPr>
              <a:xfrm>
                <a:off x="7863395" y="3384525"/>
                <a:ext cx="404807" cy="57915"/>
              </a:xfrm>
              <a:custGeom>
                <a:avLst/>
                <a:gdLst/>
                <a:ahLst/>
                <a:cxnLst/>
                <a:rect l="l" t="t" r="r" b="b"/>
                <a:pathLst>
                  <a:path w="15580" h="2229" extrusionOk="0">
                    <a:moveTo>
                      <a:pt x="0" y="0"/>
                    </a:moveTo>
                    <a:lnTo>
                      <a:pt x="2258" y="2229"/>
                    </a:lnTo>
                    <a:lnTo>
                      <a:pt x="6689" y="2229"/>
                    </a:lnTo>
                    <a:lnTo>
                      <a:pt x="7804" y="1583"/>
                    </a:lnTo>
                    <a:lnTo>
                      <a:pt x="8920" y="2229"/>
                    </a:lnTo>
                    <a:lnTo>
                      <a:pt x="13403" y="2229"/>
                    </a:lnTo>
                    <a:lnTo>
                      <a:pt x="155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128"/>
              <p:cNvSpPr/>
              <p:nvPr/>
            </p:nvSpPr>
            <p:spPr>
              <a:xfrm>
                <a:off x="8037166" y="3408896"/>
                <a:ext cx="57993" cy="33543"/>
              </a:xfrm>
              <a:custGeom>
                <a:avLst/>
                <a:gdLst/>
                <a:ahLst/>
                <a:cxnLst/>
                <a:rect l="l" t="t" r="r" b="b"/>
                <a:pathLst>
                  <a:path w="2232" h="1291" extrusionOk="0">
                    <a:moveTo>
                      <a:pt x="1" y="0"/>
                    </a:moveTo>
                    <a:lnTo>
                      <a:pt x="1" y="1291"/>
                    </a:lnTo>
                    <a:lnTo>
                      <a:pt x="2232" y="1291"/>
                    </a:lnTo>
                    <a:lnTo>
                      <a:pt x="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128"/>
              <p:cNvSpPr/>
              <p:nvPr/>
            </p:nvSpPr>
            <p:spPr>
              <a:xfrm>
                <a:off x="8074971" y="3408896"/>
                <a:ext cx="20188" cy="33543"/>
              </a:xfrm>
              <a:custGeom>
                <a:avLst/>
                <a:gdLst/>
                <a:ahLst/>
                <a:cxnLst/>
                <a:rect l="l" t="t" r="r" b="b"/>
                <a:pathLst>
                  <a:path w="777" h="1291" extrusionOk="0">
                    <a:moveTo>
                      <a:pt x="1" y="0"/>
                    </a:moveTo>
                    <a:lnTo>
                      <a:pt x="1" y="1291"/>
                    </a:lnTo>
                    <a:lnTo>
                      <a:pt x="777" y="1291"/>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128"/>
              <p:cNvSpPr/>
              <p:nvPr/>
            </p:nvSpPr>
            <p:spPr>
              <a:xfrm>
                <a:off x="7863395" y="3384525"/>
                <a:ext cx="58668" cy="57915"/>
              </a:xfrm>
              <a:custGeom>
                <a:avLst/>
                <a:gdLst/>
                <a:ahLst/>
                <a:cxnLst/>
                <a:rect l="l" t="t" r="r" b="b"/>
                <a:pathLst>
                  <a:path w="2258" h="2229" extrusionOk="0">
                    <a:moveTo>
                      <a:pt x="1142" y="0"/>
                    </a:moveTo>
                    <a:lnTo>
                      <a:pt x="0" y="468"/>
                    </a:lnTo>
                    <a:lnTo>
                      <a:pt x="0" y="1672"/>
                    </a:lnTo>
                    <a:cubicBezTo>
                      <a:pt x="0" y="1981"/>
                      <a:pt x="251" y="2229"/>
                      <a:pt x="559" y="2229"/>
                    </a:cubicBezTo>
                    <a:lnTo>
                      <a:pt x="2258" y="2229"/>
                    </a:lnTo>
                    <a:lnTo>
                      <a:pt x="2258" y="1113"/>
                    </a:lnTo>
                    <a:lnTo>
                      <a:pt x="1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128"/>
              <p:cNvSpPr/>
              <p:nvPr/>
            </p:nvSpPr>
            <p:spPr>
              <a:xfrm>
                <a:off x="8211639" y="3384525"/>
                <a:ext cx="57317" cy="57915"/>
              </a:xfrm>
              <a:custGeom>
                <a:avLst/>
                <a:gdLst/>
                <a:ahLst/>
                <a:cxnLst/>
                <a:rect l="l" t="t" r="r" b="b"/>
                <a:pathLst>
                  <a:path w="2206" h="2229" extrusionOk="0">
                    <a:moveTo>
                      <a:pt x="1116" y="0"/>
                    </a:moveTo>
                    <a:lnTo>
                      <a:pt x="0" y="1113"/>
                    </a:lnTo>
                    <a:lnTo>
                      <a:pt x="0" y="2229"/>
                    </a:lnTo>
                    <a:lnTo>
                      <a:pt x="1646" y="2229"/>
                    </a:lnTo>
                    <a:cubicBezTo>
                      <a:pt x="1954" y="2229"/>
                      <a:pt x="2205" y="1981"/>
                      <a:pt x="2205" y="1672"/>
                    </a:cubicBezTo>
                    <a:lnTo>
                      <a:pt x="2205" y="468"/>
                    </a:lnTo>
                    <a:lnTo>
                      <a:pt x="1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128"/>
              <p:cNvSpPr/>
              <p:nvPr/>
            </p:nvSpPr>
            <p:spPr>
              <a:xfrm>
                <a:off x="8234296" y="3384525"/>
                <a:ext cx="34661" cy="57915"/>
              </a:xfrm>
              <a:custGeom>
                <a:avLst/>
                <a:gdLst/>
                <a:ahLst/>
                <a:cxnLst/>
                <a:rect l="l" t="t" r="r" b="b"/>
                <a:pathLst>
                  <a:path w="1334" h="2229" extrusionOk="0">
                    <a:moveTo>
                      <a:pt x="557" y="0"/>
                    </a:moveTo>
                    <a:lnTo>
                      <a:pt x="557" y="1672"/>
                    </a:lnTo>
                    <a:cubicBezTo>
                      <a:pt x="557" y="1981"/>
                      <a:pt x="309" y="2229"/>
                      <a:pt x="1" y="2229"/>
                    </a:cubicBezTo>
                    <a:lnTo>
                      <a:pt x="774" y="2229"/>
                    </a:lnTo>
                    <a:cubicBezTo>
                      <a:pt x="1082" y="2229"/>
                      <a:pt x="1333" y="1981"/>
                      <a:pt x="1333" y="1672"/>
                    </a:cubicBezTo>
                    <a:lnTo>
                      <a:pt x="1333" y="557"/>
                    </a:lnTo>
                    <a:lnTo>
                      <a:pt x="5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128"/>
              <p:cNvSpPr/>
              <p:nvPr/>
            </p:nvSpPr>
            <p:spPr>
              <a:xfrm>
                <a:off x="7863395" y="3196204"/>
                <a:ext cx="405561" cy="217266"/>
              </a:xfrm>
              <a:custGeom>
                <a:avLst/>
                <a:gdLst/>
                <a:ahLst/>
                <a:cxnLst/>
                <a:rect l="l" t="t" r="r" b="b"/>
                <a:pathLst>
                  <a:path w="15609" h="8362" extrusionOk="0">
                    <a:moveTo>
                      <a:pt x="7830" y="1"/>
                    </a:moveTo>
                    <a:lnTo>
                      <a:pt x="0" y="1116"/>
                    </a:lnTo>
                    <a:lnTo>
                      <a:pt x="0" y="6133"/>
                    </a:lnTo>
                    <a:lnTo>
                      <a:pt x="2258" y="8361"/>
                    </a:lnTo>
                    <a:lnTo>
                      <a:pt x="6689" y="8361"/>
                    </a:lnTo>
                    <a:lnTo>
                      <a:pt x="7804" y="7716"/>
                    </a:lnTo>
                    <a:lnTo>
                      <a:pt x="8920" y="8361"/>
                    </a:lnTo>
                    <a:lnTo>
                      <a:pt x="13403" y="8361"/>
                    </a:lnTo>
                    <a:lnTo>
                      <a:pt x="15608" y="6133"/>
                    </a:lnTo>
                    <a:lnTo>
                      <a:pt x="15608" y="1116"/>
                    </a:lnTo>
                    <a:lnTo>
                      <a:pt x="7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128"/>
              <p:cNvSpPr/>
              <p:nvPr/>
            </p:nvSpPr>
            <p:spPr>
              <a:xfrm>
                <a:off x="8037166" y="3379900"/>
                <a:ext cx="57993" cy="33569"/>
              </a:xfrm>
              <a:custGeom>
                <a:avLst/>
                <a:gdLst/>
                <a:ahLst/>
                <a:cxnLst/>
                <a:rect l="l" t="t" r="r" b="b"/>
                <a:pathLst>
                  <a:path w="2232" h="1292" extrusionOk="0">
                    <a:moveTo>
                      <a:pt x="1" y="0"/>
                    </a:moveTo>
                    <a:lnTo>
                      <a:pt x="1" y="1291"/>
                    </a:lnTo>
                    <a:lnTo>
                      <a:pt x="2232" y="1291"/>
                    </a:lnTo>
                    <a:lnTo>
                      <a:pt x="2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128"/>
              <p:cNvSpPr/>
              <p:nvPr/>
            </p:nvSpPr>
            <p:spPr>
              <a:xfrm>
                <a:off x="8074971" y="3379900"/>
                <a:ext cx="20188" cy="33569"/>
              </a:xfrm>
              <a:custGeom>
                <a:avLst/>
                <a:gdLst/>
                <a:ahLst/>
                <a:cxnLst/>
                <a:rect l="l" t="t" r="r" b="b"/>
                <a:pathLst>
                  <a:path w="777" h="1292" extrusionOk="0">
                    <a:moveTo>
                      <a:pt x="1" y="0"/>
                    </a:moveTo>
                    <a:lnTo>
                      <a:pt x="1" y="1291"/>
                    </a:lnTo>
                    <a:lnTo>
                      <a:pt x="777" y="1291"/>
                    </a:lnTo>
                    <a:lnTo>
                      <a:pt x="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128"/>
              <p:cNvSpPr/>
              <p:nvPr/>
            </p:nvSpPr>
            <p:spPr>
              <a:xfrm>
                <a:off x="7863395" y="3355528"/>
                <a:ext cx="58668" cy="57941"/>
              </a:xfrm>
              <a:custGeom>
                <a:avLst/>
                <a:gdLst/>
                <a:ahLst/>
                <a:cxnLst/>
                <a:rect l="l" t="t" r="r" b="b"/>
                <a:pathLst>
                  <a:path w="2258" h="2230" extrusionOk="0">
                    <a:moveTo>
                      <a:pt x="0" y="1"/>
                    </a:moveTo>
                    <a:lnTo>
                      <a:pt x="0" y="1673"/>
                    </a:lnTo>
                    <a:cubicBezTo>
                      <a:pt x="0" y="1981"/>
                      <a:pt x="251" y="2229"/>
                      <a:pt x="559" y="2229"/>
                    </a:cubicBezTo>
                    <a:lnTo>
                      <a:pt x="2258" y="2229"/>
                    </a:lnTo>
                    <a:lnTo>
                      <a:pt x="2258" y="1116"/>
                    </a:ln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128"/>
              <p:cNvSpPr/>
              <p:nvPr/>
            </p:nvSpPr>
            <p:spPr>
              <a:xfrm>
                <a:off x="8248768" y="3222472"/>
                <a:ext cx="20188" cy="153453"/>
              </a:xfrm>
              <a:custGeom>
                <a:avLst/>
                <a:gdLst/>
                <a:ahLst/>
                <a:cxnLst/>
                <a:rect l="l" t="t" r="r" b="b"/>
                <a:pathLst>
                  <a:path w="777" h="5906" extrusionOk="0">
                    <a:moveTo>
                      <a:pt x="0" y="1"/>
                    </a:moveTo>
                    <a:lnTo>
                      <a:pt x="0" y="5905"/>
                    </a:lnTo>
                    <a:lnTo>
                      <a:pt x="776" y="5122"/>
                    </a:lnTo>
                    <a:lnTo>
                      <a:pt x="776" y="1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128"/>
              <p:cNvSpPr/>
              <p:nvPr/>
            </p:nvSpPr>
            <p:spPr>
              <a:xfrm>
                <a:off x="8211639" y="3355528"/>
                <a:ext cx="57317" cy="57941"/>
              </a:xfrm>
              <a:custGeom>
                <a:avLst/>
                <a:gdLst/>
                <a:ahLst/>
                <a:cxnLst/>
                <a:rect l="l" t="t" r="r" b="b"/>
                <a:pathLst>
                  <a:path w="2206" h="2230" extrusionOk="0">
                    <a:moveTo>
                      <a:pt x="1116" y="1"/>
                    </a:moveTo>
                    <a:lnTo>
                      <a:pt x="0" y="1116"/>
                    </a:lnTo>
                    <a:lnTo>
                      <a:pt x="0" y="2229"/>
                    </a:lnTo>
                    <a:lnTo>
                      <a:pt x="1646" y="2229"/>
                    </a:lnTo>
                    <a:cubicBezTo>
                      <a:pt x="1954" y="2229"/>
                      <a:pt x="2205" y="1981"/>
                      <a:pt x="2205" y="1673"/>
                    </a:cubicBezTo>
                    <a:lnTo>
                      <a:pt x="22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128"/>
              <p:cNvSpPr/>
              <p:nvPr/>
            </p:nvSpPr>
            <p:spPr>
              <a:xfrm>
                <a:off x="8234296" y="3355528"/>
                <a:ext cx="34661" cy="57941"/>
              </a:xfrm>
              <a:custGeom>
                <a:avLst/>
                <a:gdLst/>
                <a:ahLst/>
                <a:cxnLst/>
                <a:rect l="l" t="t" r="r" b="b"/>
                <a:pathLst>
                  <a:path w="1334" h="2230" extrusionOk="0">
                    <a:moveTo>
                      <a:pt x="557" y="1"/>
                    </a:moveTo>
                    <a:lnTo>
                      <a:pt x="557" y="1673"/>
                    </a:lnTo>
                    <a:cubicBezTo>
                      <a:pt x="557" y="1981"/>
                      <a:pt x="309" y="2229"/>
                      <a:pt x="1" y="2229"/>
                    </a:cubicBezTo>
                    <a:lnTo>
                      <a:pt x="774" y="2229"/>
                    </a:lnTo>
                    <a:cubicBezTo>
                      <a:pt x="1082" y="2229"/>
                      <a:pt x="1333" y="1981"/>
                      <a:pt x="1333" y="1673"/>
                    </a:cubicBez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128"/>
              <p:cNvSpPr/>
              <p:nvPr/>
            </p:nvSpPr>
            <p:spPr>
              <a:xfrm>
                <a:off x="7863395" y="3167285"/>
                <a:ext cx="405561" cy="57941"/>
              </a:xfrm>
              <a:custGeom>
                <a:avLst/>
                <a:gdLst/>
                <a:ahLst/>
                <a:cxnLst/>
                <a:rect l="l" t="t" r="r" b="b"/>
                <a:pathLst>
                  <a:path w="15609" h="2230" extrusionOk="0">
                    <a:moveTo>
                      <a:pt x="559" y="1"/>
                    </a:moveTo>
                    <a:cubicBezTo>
                      <a:pt x="251" y="1"/>
                      <a:pt x="0" y="249"/>
                      <a:pt x="0" y="557"/>
                    </a:cubicBezTo>
                    <a:lnTo>
                      <a:pt x="0" y="2219"/>
                    </a:lnTo>
                    <a:cubicBezTo>
                      <a:pt x="19" y="2224"/>
                      <a:pt x="26" y="2229"/>
                      <a:pt x="26" y="2229"/>
                    </a:cubicBezTo>
                    <a:lnTo>
                      <a:pt x="15608" y="2229"/>
                    </a:lnTo>
                    <a:lnTo>
                      <a:pt x="15608" y="557"/>
                    </a:lnTo>
                    <a:cubicBezTo>
                      <a:pt x="15608" y="249"/>
                      <a:pt x="15357" y="1"/>
                      <a:pt x="15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128"/>
              <p:cNvSpPr/>
              <p:nvPr/>
            </p:nvSpPr>
            <p:spPr>
              <a:xfrm>
                <a:off x="8234296" y="3167285"/>
                <a:ext cx="34661" cy="57941"/>
              </a:xfrm>
              <a:custGeom>
                <a:avLst/>
                <a:gdLst/>
                <a:ahLst/>
                <a:cxnLst/>
                <a:rect l="l" t="t" r="r" b="b"/>
                <a:pathLst>
                  <a:path w="1334" h="2230" extrusionOk="0">
                    <a:moveTo>
                      <a:pt x="1" y="1"/>
                    </a:moveTo>
                    <a:cubicBezTo>
                      <a:pt x="309" y="1"/>
                      <a:pt x="560" y="249"/>
                      <a:pt x="560" y="557"/>
                    </a:cubicBezTo>
                    <a:lnTo>
                      <a:pt x="560" y="2229"/>
                    </a:lnTo>
                    <a:lnTo>
                      <a:pt x="1333" y="2229"/>
                    </a:lnTo>
                    <a:lnTo>
                      <a:pt x="1333" y="557"/>
                    </a:lnTo>
                    <a:cubicBezTo>
                      <a:pt x="1333" y="249"/>
                      <a:pt x="1082" y="1"/>
                      <a:pt x="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128"/>
              <p:cNvSpPr/>
              <p:nvPr/>
            </p:nvSpPr>
            <p:spPr>
              <a:xfrm>
                <a:off x="7892366" y="3312086"/>
                <a:ext cx="347594" cy="72465"/>
              </a:xfrm>
              <a:custGeom>
                <a:avLst/>
                <a:gdLst/>
                <a:ahLst/>
                <a:cxnLst/>
                <a:rect l="l" t="t" r="r" b="b"/>
                <a:pathLst>
                  <a:path w="13378" h="2789" extrusionOk="0">
                    <a:moveTo>
                      <a:pt x="1" y="0"/>
                    </a:moveTo>
                    <a:lnTo>
                      <a:pt x="1" y="2229"/>
                    </a:lnTo>
                    <a:cubicBezTo>
                      <a:pt x="1" y="2537"/>
                      <a:pt x="249" y="2788"/>
                      <a:pt x="531" y="2788"/>
                    </a:cubicBezTo>
                    <a:lnTo>
                      <a:pt x="12792" y="2788"/>
                    </a:lnTo>
                    <a:cubicBezTo>
                      <a:pt x="13127" y="2788"/>
                      <a:pt x="13378" y="2537"/>
                      <a:pt x="13378" y="2229"/>
                    </a:cubicBezTo>
                    <a:lnTo>
                      <a:pt x="133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128"/>
              <p:cNvSpPr/>
              <p:nvPr/>
            </p:nvSpPr>
            <p:spPr>
              <a:xfrm>
                <a:off x="8205325" y="3312086"/>
                <a:ext cx="34635" cy="72465"/>
              </a:xfrm>
              <a:custGeom>
                <a:avLst/>
                <a:gdLst/>
                <a:ahLst/>
                <a:cxnLst/>
                <a:rect l="l" t="t" r="r" b="b"/>
                <a:pathLst>
                  <a:path w="1333" h="2789" extrusionOk="0">
                    <a:moveTo>
                      <a:pt x="559" y="0"/>
                    </a:moveTo>
                    <a:lnTo>
                      <a:pt x="559" y="2229"/>
                    </a:lnTo>
                    <a:cubicBezTo>
                      <a:pt x="559" y="2537"/>
                      <a:pt x="308" y="2788"/>
                      <a:pt x="0" y="2788"/>
                    </a:cubicBezTo>
                    <a:lnTo>
                      <a:pt x="776" y="2788"/>
                    </a:lnTo>
                    <a:cubicBezTo>
                      <a:pt x="1082" y="2788"/>
                      <a:pt x="1333" y="2537"/>
                      <a:pt x="1333" y="2229"/>
                    </a:cubicBezTo>
                    <a:lnTo>
                      <a:pt x="1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128"/>
              <p:cNvSpPr/>
              <p:nvPr/>
            </p:nvSpPr>
            <p:spPr>
              <a:xfrm>
                <a:off x="7892366" y="3138315"/>
                <a:ext cx="347594" cy="217240"/>
              </a:xfrm>
              <a:custGeom>
                <a:avLst/>
                <a:gdLst/>
                <a:ahLst/>
                <a:cxnLst/>
                <a:rect l="l" t="t" r="r" b="b"/>
                <a:pathLst>
                  <a:path w="13378" h="8361" extrusionOk="0">
                    <a:moveTo>
                      <a:pt x="557" y="0"/>
                    </a:moveTo>
                    <a:cubicBezTo>
                      <a:pt x="249" y="0"/>
                      <a:pt x="1" y="251"/>
                      <a:pt x="1" y="557"/>
                    </a:cubicBezTo>
                    <a:lnTo>
                      <a:pt x="1" y="6688"/>
                    </a:lnTo>
                    <a:cubicBezTo>
                      <a:pt x="1" y="6997"/>
                      <a:pt x="249" y="7245"/>
                      <a:pt x="557" y="7245"/>
                    </a:cubicBezTo>
                    <a:lnTo>
                      <a:pt x="5574" y="7245"/>
                    </a:lnTo>
                    <a:cubicBezTo>
                      <a:pt x="6190" y="7245"/>
                      <a:pt x="6689" y="7744"/>
                      <a:pt x="6689" y="8361"/>
                    </a:cubicBezTo>
                    <a:cubicBezTo>
                      <a:pt x="6689" y="7744"/>
                      <a:pt x="7188" y="7245"/>
                      <a:pt x="7805" y="7245"/>
                    </a:cubicBezTo>
                    <a:lnTo>
                      <a:pt x="12821" y="7245"/>
                    </a:lnTo>
                    <a:cubicBezTo>
                      <a:pt x="13127" y="7245"/>
                      <a:pt x="13378" y="6997"/>
                      <a:pt x="13378" y="6688"/>
                    </a:cubicBezTo>
                    <a:lnTo>
                      <a:pt x="13378" y="557"/>
                    </a:lnTo>
                    <a:cubicBezTo>
                      <a:pt x="13378" y="251"/>
                      <a:pt x="13127" y="0"/>
                      <a:pt x="12792" y="0"/>
                    </a:cubicBezTo>
                    <a:lnTo>
                      <a:pt x="7805" y="0"/>
                    </a:lnTo>
                    <a:cubicBezTo>
                      <a:pt x="7303" y="0"/>
                      <a:pt x="6880" y="329"/>
                      <a:pt x="6739" y="784"/>
                    </a:cubicBezTo>
                    <a:cubicBezTo>
                      <a:pt x="6734" y="805"/>
                      <a:pt x="6713" y="821"/>
                      <a:pt x="6689" y="821"/>
                    </a:cubicBezTo>
                    <a:cubicBezTo>
                      <a:pt x="6666" y="821"/>
                      <a:pt x="6645" y="805"/>
                      <a:pt x="6640" y="784"/>
                    </a:cubicBezTo>
                    <a:cubicBezTo>
                      <a:pt x="6499" y="329"/>
                      <a:pt x="6075" y="0"/>
                      <a:pt x="5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128"/>
              <p:cNvSpPr/>
              <p:nvPr/>
            </p:nvSpPr>
            <p:spPr>
              <a:xfrm>
                <a:off x="8059563" y="3312086"/>
                <a:ext cx="13199" cy="72465"/>
              </a:xfrm>
              <a:custGeom>
                <a:avLst/>
                <a:gdLst/>
                <a:ahLst/>
                <a:cxnLst/>
                <a:rect l="l" t="t" r="r" b="b"/>
                <a:pathLst>
                  <a:path w="508" h="2789" extrusionOk="0">
                    <a:moveTo>
                      <a:pt x="1" y="0"/>
                    </a:moveTo>
                    <a:lnTo>
                      <a:pt x="1" y="2788"/>
                    </a:lnTo>
                    <a:lnTo>
                      <a:pt x="508" y="2788"/>
                    </a:lnTo>
                    <a:lnTo>
                      <a:pt x="5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128"/>
              <p:cNvSpPr/>
              <p:nvPr/>
            </p:nvSpPr>
            <p:spPr>
              <a:xfrm>
                <a:off x="8205325" y="3138315"/>
                <a:ext cx="34635" cy="188243"/>
              </a:xfrm>
              <a:custGeom>
                <a:avLst/>
                <a:gdLst/>
                <a:ahLst/>
                <a:cxnLst/>
                <a:rect l="l" t="t" r="r" b="b"/>
                <a:pathLst>
                  <a:path w="1333" h="7245" extrusionOk="0">
                    <a:moveTo>
                      <a:pt x="0" y="0"/>
                    </a:moveTo>
                    <a:cubicBezTo>
                      <a:pt x="308" y="0"/>
                      <a:pt x="559" y="251"/>
                      <a:pt x="559" y="557"/>
                    </a:cubicBezTo>
                    <a:lnTo>
                      <a:pt x="559" y="6688"/>
                    </a:lnTo>
                    <a:cubicBezTo>
                      <a:pt x="559" y="6997"/>
                      <a:pt x="308" y="7245"/>
                      <a:pt x="0" y="7245"/>
                    </a:cubicBezTo>
                    <a:lnTo>
                      <a:pt x="776" y="7245"/>
                    </a:lnTo>
                    <a:cubicBezTo>
                      <a:pt x="1082" y="7245"/>
                      <a:pt x="1333" y="6997"/>
                      <a:pt x="1333" y="6688"/>
                    </a:cubicBezTo>
                    <a:lnTo>
                      <a:pt x="1333" y="557"/>
                    </a:lnTo>
                    <a:cubicBezTo>
                      <a:pt x="1333" y="251"/>
                      <a:pt x="1082" y="0"/>
                      <a:pt x="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128"/>
              <p:cNvSpPr/>
              <p:nvPr/>
            </p:nvSpPr>
            <p:spPr>
              <a:xfrm>
                <a:off x="7892366" y="3348955"/>
                <a:ext cx="173147" cy="13173"/>
              </a:xfrm>
              <a:custGeom>
                <a:avLst/>
                <a:gdLst/>
                <a:ahLst/>
                <a:cxnLst/>
                <a:rect l="l" t="t" r="r" b="b"/>
                <a:pathLst>
                  <a:path w="6664" h="507" extrusionOk="0">
                    <a:moveTo>
                      <a:pt x="1" y="0"/>
                    </a:moveTo>
                    <a:lnTo>
                      <a:pt x="1" y="507"/>
                    </a:lnTo>
                    <a:lnTo>
                      <a:pt x="6410" y="507"/>
                    </a:lnTo>
                    <a:cubicBezTo>
                      <a:pt x="6551" y="507"/>
                      <a:pt x="6663" y="392"/>
                      <a:pt x="6663" y="254"/>
                    </a:cubicBezTo>
                    <a:cubicBezTo>
                      <a:pt x="6663" y="115"/>
                      <a:pt x="6551" y="0"/>
                      <a:pt x="6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128"/>
              <p:cNvSpPr/>
              <p:nvPr/>
            </p:nvSpPr>
            <p:spPr>
              <a:xfrm>
                <a:off x="8059563" y="3148967"/>
                <a:ext cx="13199" cy="206587"/>
              </a:xfrm>
              <a:custGeom>
                <a:avLst/>
                <a:gdLst/>
                <a:ahLst/>
                <a:cxnLst/>
                <a:rect l="l" t="t" r="r" b="b"/>
                <a:pathLst>
                  <a:path w="508" h="7951" extrusionOk="0">
                    <a:moveTo>
                      <a:pt x="1" y="0"/>
                    </a:moveTo>
                    <a:lnTo>
                      <a:pt x="1" y="7245"/>
                    </a:lnTo>
                    <a:cubicBezTo>
                      <a:pt x="160" y="7436"/>
                      <a:pt x="254" y="7681"/>
                      <a:pt x="254" y="7951"/>
                    </a:cubicBezTo>
                    <a:cubicBezTo>
                      <a:pt x="254" y="7681"/>
                      <a:pt x="348" y="7436"/>
                      <a:pt x="508" y="7245"/>
                    </a:cubicBezTo>
                    <a:lnTo>
                      <a:pt x="508" y="0"/>
                    </a:lnTo>
                    <a:cubicBezTo>
                      <a:pt x="416" y="107"/>
                      <a:pt x="348" y="235"/>
                      <a:pt x="304" y="374"/>
                    </a:cubicBezTo>
                    <a:cubicBezTo>
                      <a:pt x="299" y="395"/>
                      <a:pt x="278" y="411"/>
                      <a:pt x="254" y="411"/>
                    </a:cubicBezTo>
                    <a:cubicBezTo>
                      <a:pt x="231" y="411"/>
                      <a:pt x="210" y="395"/>
                      <a:pt x="205" y="374"/>
                    </a:cubicBezTo>
                    <a:cubicBezTo>
                      <a:pt x="160" y="235"/>
                      <a:pt x="92" y="10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128"/>
              <p:cNvSpPr/>
              <p:nvPr/>
            </p:nvSpPr>
            <p:spPr>
              <a:xfrm>
                <a:off x="8109606" y="3167285"/>
                <a:ext cx="101358" cy="28945"/>
              </a:xfrm>
              <a:custGeom>
                <a:avLst/>
                <a:gdLst/>
                <a:ahLst/>
                <a:cxnLst/>
                <a:rect l="l" t="t" r="r" b="b"/>
                <a:pathLst>
                  <a:path w="3901" h="1114" extrusionOk="0">
                    <a:moveTo>
                      <a:pt x="262" y="1"/>
                    </a:moveTo>
                    <a:cubicBezTo>
                      <a:pt x="118" y="1"/>
                      <a:pt x="0" y="116"/>
                      <a:pt x="0" y="262"/>
                    </a:cubicBezTo>
                    <a:lnTo>
                      <a:pt x="0" y="852"/>
                    </a:lnTo>
                    <a:cubicBezTo>
                      <a:pt x="0" y="996"/>
                      <a:pt x="118" y="1114"/>
                      <a:pt x="262" y="1114"/>
                    </a:cubicBezTo>
                    <a:lnTo>
                      <a:pt x="3640" y="1114"/>
                    </a:lnTo>
                    <a:cubicBezTo>
                      <a:pt x="3786" y="1114"/>
                      <a:pt x="3901" y="996"/>
                      <a:pt x="3901" y="852"/>
                    </a:cubicBezTo>
                    <a:lnTo>
                      <a:pt x="3901" y="262"/>
                    </a:lnTo>
                    <a:cubicBezTo>
                      <a:pt x="3901" y="116"/>
                      <a:pt x="3786"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128"/>
              <p:cNvSpPr/>
              <p:nvPr/>
            </p:nvSpPr>
            <p:spPr>
              <a:xfrm>
                <a:off x="8183864" y="3167285"/>
                <a:ext cx="27100" cy="28945"/>
              </a:xfrm>
              <a:custGeom>
                <a:avLst/>
                <a:gdLst/>
                <a:ahLst/>
                <a:cxnLst/>
                <a:rect l="l" t="t" r="r" b="b"/>
                <a:pathLst>
                  <a:path w="1043" h="1114" extrusionOk="0">
                    <a:moveTo>
                      <a:pt x="1" y="1"/>
                    </a:moveTo>
                    <a:cubicBezTo>
                      <a:pt x="149" y="1"/>
                      <a:pt x="270" y="121"/>
                      <a:pt x="270" y="270"/>
                    </a:cubicBezTo>
                    <a:lnTo>
                      <a:pt x="270" y="845"/>
                    </a:lnTo>
                    <a:cubicBezTo>
                      <a:pt x="270" y="994"/>
                      <a:pt x="149" y="1114"/>
                      <a:pt x="1" y="1114"/>
                    </a:cubicBezTo>
                    <a:lnTo>
                      <a:pt x="774" y="1114"/>
                    </a:lnTo>
                    <a:cubicBezTo>
                      <a:pt x="923" y="1114"/>
                      <a:pt x="1043" y="994"/>
                      <a:pt x="1043" y="845"/>
                    </a:cubicBezTo>
                    <a:lnTo>
                      <a:pt x="1043" y="270"/>
                    </a:lnTo>
                    <a:cubicBezTo>
                      <a:pt x="1043" y="121"/>
                      <a:pt x="9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128"/>
              <p:cNvSpPr/>
              <p:nvPr/>
            </p:nvSpPr>
            <p:spPr>
              <a:xfrm>
                <a:off x="7921362" y="3167285"/>
                <a:ext cx="101384" cy="28945"/>
              </a:xfrm>
              <a:custGeom>
                <a:avLst/>
                <a:gdLst/>
                <a:ahLst/>
                <a:cxnLst/>
                <a:rect l="l" t="t" r="r" b="b"/>
                <a:pathLst>
                  <a:path w="3902" h="1114" extrusionOk="0">
                    <a:moveTo>
                      <a:pt x="262" y="1"/>
                    </a:moveTo>
                    <a:cubicBezTo>
                      <a:pt x="115" y="1"/>
                      <a:pt x="0" y="116"/>
                      <a:pt x="0" y="262"/>
                    </a:cubicBezTo>
                    <a:lnTo>
                      <a:pt x="0" y="852"/>
                    </a:lnTo>
                    <a:cubicBezTo>
                      <a:pt x="0" y="996"/>
                      <a:pt x="115" y="1114"/>
                      <a:pt x="262" y="1114"/>
                    </a:cubicBezTo>
                    <a:lnTo>
                      <a:pt x="3640" y="1114"/>
                    </a:lnTo>
                    <a:cubicBezTo>
                      <a:pt x="3784" y="1114"/>
                      <a:pt x="3901" y="996"/>
                      <a:pt x="3901" y="852"/>
                    </a:cubicBezTo>
                    <a:lnTo>
                      <a:pt x="3901" y="262"/>
                    </a:lnTo>
                    <a:cubicBezTo>
                      <a:pt x="3901" y="116"/>
                      <a:pt x="3784"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128"/>
              <p:cNvSpPr/>
              <p:nvPr/>
            </p:nvSpPr>
            <p:spPr>
              <a:xfrm>
                <a:off x="7995620" y="3167285"/>
                <a:ext cx="27126" cy="28945"/>
              </a:xfrm>
              <a:custGeom>
                <a:avLst/>
                <a:gdLst/>
                <a:ahLst/>
                <a:cxnLst/>
                <a:rect l="l" t="t" r="r" b="b"/>
                <a:pathLst>
                  <a:path w="1044" h="1114" extrusionOk="0">
                    <a:moveTo>
                      <a:pt x="1" y="1"/>
                    </a:moveTo>
                    <a:cubicBezTo>
                      <a:pt x="150" y="1"/>
                      <a:pt x="270" y="121"/>
                      <a:pt x="270" y="270"/>
                    </a:cubicBezTo>
                    <a:lnTo>
                      <a:pt x="270" y="845"/>
                    </a:lnTo>
                    <a:cubicBezTo>
                      <a:pt x="270" y="994"/>
                      <a:pt x="150" y="1114"/>
                      <a:pt x="1" y="1114"/>
                    </a:cubicBezTo>
                    <a:lnTo>
                      <a:pt x="774" y="1114"/>
                    </a:lnTo>
                    <a:cubicBezTo>
                      <a:pt x="923" y="1114"/>
                      <a:pt x="1043" y="994"/>
                      <a:pt x="1043" y="845"/>
                    </a:cubicBezTo>
                    <a:lnTo>
                      <a:pt x="1043" y="270"/>
                    </a:lnTo>
                    <a:cubicBezTo>
                      <a:pt x="1043" y="121"/>
                      <a:pt x="9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128"/>
              <p:cNvSpPr/>
              <p:nvPr/>
            </p:nvSpPr>
            <p:spPr>
              <a:xfrm>
                <a:off x="8153724" y="3355528"/>
                <a:ext cx="57941" cy="57967"/>
              </a:xfrm>
              <a:custGeom>
                <a:avLst/>
                <a:gdLst/>
                <a:ahLst/>
                <a:cxnLst/>
                <a:rect l="l" t="t" r="r" b="b"/>
                <a:pathLst>
                  <a:path w="2230" h="2231" extrusionOk="0">
                    <a:moveTo>
                      <a:pt x="1" y="1"/>
                    </a:moveTo>
                    <a:lnTo>
                      <a:pt x="1" y="1952"/>
                    </a:lnTo>
                    <a:cubicBezTo>
                      <a:pt x="1" y="2120"/>
                      <a:pt x="138" y="2230"/>
                      <a:pt x="281" y="2230"/>
                    </a:cubicBezTo>
                    <a:cubicBezTo>
                      <a:pt x="349" y="2230"/>
                      <a:pt x="419" y="2205"/>
                      <a:pt x="476" y="2148"/>
                    </a:cubicBezTo>
                    <a:lnTo>
                      <a:pt x="918" y="1707"/>
                    </a:lnTo>
                    <a:cubicBezTo>
                      <a:pt x="972" y="1652"/>
                      <a:pt x="1044" y="1624"/>
                      <a:pt x="1115" y="1624"/>
                    </a:cubicBezTo>
                    <a:cubicBezTo>
                      <a:pt x="1186" y="1624"/>
                      <a:pt x="1257" y="1652"/>
                      <a:pt x="1312" y="1707"/>
                    </a:cubicBezTo>
                    <a:lnTo>
                      <a:pt x="1754" y="2148"/>
                    </a:lnTo>
                    <a:cubicBezTo>
                      <a:pt x="1811" y="2205"/>
                      <a:pt x="1882" y="2230"/>
                      <a:pt x="1950" y="2230"/>
                    </a:cubicBezTo>
                    <a:cubicBezTo>
                      <a:pt x="2093" y="2230"/>
                      <a:pt x="2229" y="2120"/>
                      <a:pt x="2229" y="1952"/>
                    </a:cubicBezTo>
                    <a:lnTo>
                      <a:pt x="22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128"/>
              <p:cNvSpPr/>
              <p:nvPr/>
            </p:nvSpPr>
            <p:spPr>
              <a:xfrm>
                <a:off x="8191528" y="3355528"/>
                <a:ext cx="20136" cy="57967"/>
              </a:xfrm>
              <a:custGeom>
                <a:avLst/>
                <a:gdLst/>
                <a:ahLst/>
                <a:cxnLst/>
                <a:rect l="l" t="t" r="r" b="b"/>
                <a:pathLst>
                  <a:path w="775" h="2231" extrusionOk="0">
                    <a:moveTo>
                      <a:pt x="1" y="1"/>
                    </a:moveTo>
                    <a:lnTo>
                      <a:pt x="1" y="1850"/>
                    </a:lnTo>
                    <a:lnTo>
                      <a:pt x="299" y="2148"/>
                    </a:lnTo>
                    <a:cubicBezTo>
                      <a:pt x="356" y="2205"/>
                      <a:pt x="427" y="2230"/>
                      <a:pt x="495" y="2230"/>
                    </a:cubicBezTo>
                    <a:cubicBezTo>
                      <a:pt x="638" y="2230"/>
                      <a:pt x="774" y="2120"/>
                      <a:pt x="774" y="1952"/>
                    </a:cubicBezTo>
                    <a:lnTo>
                      <a:pt x="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128"/>
              <p:cNvSpPr/>
              <p:nvPr/>
            </p:nvSpPr>
            <p:spPr>
              <a:xfrm>
                <a:off x="8066838" y="3348955"/>
                <a:ext cx="173121" cy="13173"/>
              </a:xfrm>
              <a:custGeom>
                <a:avLst/>
                <a:gdLst/>
                <a:ahLst/>
                <a:cxnLst/>
                <a:rect l="l" t="t" r="r" b="b"/>
                <a:pathLst>
                  <a:path w="6663" h="507" extrusionOk="0">
                    <a:moveTo>
                      <a:pt x="254" y="0"/>
                    </a:moveTo>
                    <a:cubicBezTo>
                      <a:pt x="113" y="0"/>
                      <a:pt x="0" y="115"/>
                      <a:pt x="0" y="254"/>
                    </a:cubicBezTo>
                    <a:cubicBezTo>
                      <a:pt x="0" y="392"/>
                      <a:pt x="113" y="507"/>
                      <a:pt x="254" y="507"/>
                    </a:cubicBezTo>
                    <a:lnTo>
                      <a:pt x="6663" y="507"/>
                    </a:lnTo>
                    <a:lnTo>
                      <a:pt x="66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2" name="Google Shape;11472;p128"/>
            <p:cNvSpPr/>
            <p:nvPr/>
          </p:nvSpPr>
          <p:spPr>
            <a:xfrm>
              <a:off x="7913750" y="3529299"/>
              <a:ext cx="72465" cy="43469"/>
            </a:xfrm>
            <a:custGeom>
              <a:avLst/>
              <a:gdLst/>
              <a:ahLst/>
              <a:cxnLst/>
              <a:rect l="l" t="t" r="r" b="b"/>
              <a:pathLst>
                <a:path w="2789" h="1673" extrusionOk="0">
                  <a:moveTo>
                    <a:pt x="262" y="1"/>
                  </a:moveTo>
                  <a:cubicBezTo>
                    <a:pt x="118" y="1"/>
                    <a:pt x="1" y="118"/>
                    <a:pt x="1" y="262"/>
                  </a:cubicBezTo>
                  <a:lnTo>
                    <a:pt x="1" y="1412"/>
                  </a:lnTo>
                  <a:cubicBezTo>
                    <a:pt x="1" y="1555"/>
                    <a:pt x="118" y="1673"/>
                    <a:pt x="262" y="1673"/>
                  </a:cubicBezTo>
                  <a:lnTo>
                    <a:pt x="2527" y="1673"/>
                  </a:lnTo>
                  <a:cubicBezTo>
                    <a:pt x="2671" y="1673"/>
                    <a:pt x="2789" y="1555"/>
                    <a:pt x="2789" y="1412"/>
                  </a:cubicBezTo>
                  <a:lnTo>
                    <a:pt x="2789" y="262"/>
                  </a:lnTo>
                  <a:cubicBezTo>
                    <a:pt x="2789" y="118"/>
                    <a:pt x="2671" y="1"/>
                    <a:pt x="25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128"/>
            <p:cNvSpPr/>
            <p:nvPr/>
          </p:nvSpPr>
          <p:spPr>
            <a:xfrm>
              <a:off x="8145435" y="3529299"/>
              <a:ext cx="72465" cy="43469"/>
            </a:xfrm>
            <a:custGeom>
              <a:avLst/>
              <a:gdLst/>
              <a:ahLst/>
              <a:cxnLst/>
              <a:rect l="l" t="t" r="r" b="b"/>
              <a:pathLst>
                <a:path w="2789" h="1673" extrusionOk="0">
                  <a:moveTo>
                    <a:pt x="262" y="1"/>
                  </a:moveTo>
                  <a:cubicBezTo>
                    <a:pt x="118" y="1"/>
                    <a:pt x="1" y="118"/>
                    <a:pt x="1" y="262"/>
                  </a:cubicBezTo>
                  <a:lnTo>
                    <a:pt x="1" y="1412"/>
                  </a:lnTo>
                  <a:cubicBezTo>
                    <a:pt x="1" y="1555"/>
                    <a:pt x="118" y="1673"/>
                    <a:pt x="262" y="1673"/>
                  </a:cubicBezTo>
                  <a:lnTo>
                    <a:pt x="2527" y="1673"/>
                  </a:lnTo>
                  <a:cubicBezTo>
                    <a:pt x="2671" y="1673"/>
                    <a:pt x="2788" y="1555"/>
                    <a:pt x="2788" y="1412"/>
                  </a:cubicBezTo>
                  <a:lnTo>
                    <a:pt x="2788" y="262"/>
                  </a:lnTo>
                  <a:cubicBezTo>
                    <a:pt x="2788" y="118"/>
                    <a:pt x="2671" y="1"/>
                    <a:pt x="25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128"/>
            <p:cNvSpPr/>
            <p:nvPr/>
          </p:nvSpPr>
          <p:spPr>
            <a:xfrm>
              <a:off x="8029631" y="3529299"/>
              <a:ext cx="72387" cy="43469"/>
            </a:xfrm>
            <a:custGeom>
              <a:avLst/>
              <a:gdLst/>
              <a:ahLst/>
              <a:cxnLst/>
              <a:rect l="l" t="t" r="r" b="b"/>
              <a:pathLst>
                <a:path w="2786" h="1673" extrusionOk="0">
                  <a:moveTo>
                    <a:pt x="262" y="1"/>
                  </a:moveTo>
                  <a:cubicBezTo>
                    <a:pt x="116" y="1"/>
                    <a:pt x="1" y="118"/>
                    <a:pt x="1" y="262"/>
                  </a:cubicBezTo>
                  <a:lnTo>
                    <a:pt x="1" y="1412"/>
                  </a:lnTo>
                  <a:cubicBezTo>
                    <a:pt x="1" y="1555"/>
                    <a:pt x="116" y="1673"/>
                    <a:pt x="262" y="1673"/>
                  </a:cubicBezTo>
                  <a:lnTo>
                    <a:pt x="2524" y="1673"/>
                  </a:lnTo>
                  <a:cubicBezTo>
                    <a:pt x="2671" y="1673"/>
                    <a:pt x="2786" y="1555"/>
                    <a:pt x="2786" y="1412"/>
                  </a:cubicBezTo>
                  <a:lnTo>
                    <a:pt x="2786" y="262"/>
                  </a:lnTo>
                  <a:cubicBezTo>
                    <a:pt x="2786" y="118"/>
                    <a:pt x="2671" y="1"/>
                    <a:pt x="2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128"/>
            <p:cNvSpPr/>
            <p:nvPr/>
          </p:nvSpPr>
          <p:spPr>
            <a:xfrm>
              <a:off x="8190801" y="3529299"/>
              <a:ext cx="27100" cy="43469"/>
            </a:xfrm>
            <a:custGeom>
              <a:avLst/>
              <a:gdLst/>
              <a:ahLst/>
              <a:cxnLst/>
              <a:rect l="l" t="t" r="r" b="b"/>
              <a:pathLst>
                <a:path w="1043" h="1673" extrusionOk="0">
                  <a:moveTo>
                    <a:pt x="0" y="1"/>
                  </a:moveTo>
                  <a:cubicBezTo>
                    <a:pt x="149" y="1"/>
                    <a:pt x="269" y="121"/>
                    <a:pt x="269" y="270"/>
                  </a:cubicBezTo>
                  <a:lnTo>
                    <a:pt x="269" y="1404"/>
                  </a:lnTo>
                  <a:cubicBezTo>
                    <a:pt x="269" y="1553"/>
                    <a:pt x="149" y="1673"/>
                    <a:pt x="0" y="1673"/>
                  </a:cubicBezTo>
                  <a:lnTo>
                    <a:pt x="773" y="1673"/>
                  </a:lnTo>
                  <a:cubicBezTo>
                    <a:pt x="922" y="1673"/>
                    <a:pt x="1042" y="1553"/>
                    <a:pt x="1042" y="1404"/>
                  </a:cubicBezTo>
                  <a:lnTo>
                    <a:pt x="1042" y="270"/>
                  </a:lnTo>
                  <a:cubicBezTo>
                    <a:pt x="1042" y="121"/>
                    <a:pt x="922" y="1"/>
                    <a:pt x="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128"/>
            <p:cNvSpPr/>
            <p:nvPr/>
          </p:nvSpPr>
          <p:spPr>
            <a:xfrm>
              <a:off x="8074971" y="3529299"/>
              <a:ext cx="27178" cy="43469"/>
            </a:xfrm>
            <a:custGeom>
              <a:avLst/>
              <a:gdLst/>
              <a:ahLst/>
              <a:cxnLst/>
              <a:rect l="l" t="t" r="r" b="b"/>
              <a:pathLst>
                <a:path w="1046" h="1673" extrusionOk="0">
                  <a:moveTo>
                    <a:pt x="1" y="1"/>
                  </a:moveTo>
                  <a:cubicBezTo>
                    <a:pt x="150" y="1"/>
                    <a:pt x="273" y="121"/>
                    <a:pt x="273" y="270"/>
                  </a:cubicBezTo>
                  <a:lnTo>
                    <a:pt x="273" y="1404"/>
                  </a:lnTo>
                  <a:cubicBezTo>
                    <a:pt x="273" y="1553"/>
                    <a:pt x="150" y="1673"/>
                    <a:pt x="1" y="1673"/>
                  </a:cubicBezTo>
                  <a:lnTo>
                    <a:pt x="777" y="1673"/>
                  </a:lnTo>
                  <a:cubicBezTo>
                    <a:pt x="926" y="1673"/>
                    <a:pt x="1046" y="1553"/>
                    <a:pt x="1046" y="1404"/>
                  </a:cubicBezTo>
                  <a:lnTo>
                    <a:pt x="1046" y="270"/>
                  </a:lnTo>
                  <a:cubicBezTo>
                    <a:pt x="1046" y="121"/>
                    <a:pt x="926"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128"/>
            <p:cNvSpPr/>
            <p:nvPr/>
          </p:nvSpPr>
          <p:spPr>
            <a:xfrm>
              <a:off x="7959037" y="3529299"/>
              <a:ext cx="27178" cy="43469"/>
            </a:xfrm>
            <a:custGeom>
              <a:avLst/>
              <a:gdLst/>
              <a:ahLst/>
              <a:cxnLst/>
              <a:rect l="l" t="t" r="r" b="b"/>
              <a:pathLst>
                <a:path w="1046" h="1673" extrusionOk="0">
                  <a:moveTo>
                    <a:pt x="0" y="1"/>
                  </a:moveTo>
                  <a:cubicBezTo>
                    <a:pt x="149" y="1"/>
                    <a:pt x="270" y="121"/>
                    <a:pt x="270" y="270"/>
                  </a:cubicBezTo>
                  <a:lnTo>
                    <a:pt x="270" y="1404"/>
                  </a:lnTo>
                  <a:cubicBezTo>
                    <a:pt x="270" y="1553"/>
                    <a:pt x="149" y="1673"/>
                    <a:pt x="0" y="1673"/>
                  </a:cubicBezTo>
                  <a:lnTo>
                    <a:pt x="776" y="1673"/>
                  </a:lnTo>
                  <a:cubicBezTo>
                    <a:pt x="923" y="1673"/>
                    <a:pt x="1046" y="1553"/>
                    <a:pt x="1046" y="1404"/>
                  </a:cubicBezTo>
                  <a:lnTo>
                    <a:pt x="1046" y="270"/>
                  </a:lnTo>
                  <a:cubicBezTo>
                    <a:pt x="1046" y="121"/>
                    <a:pt x="923" y="1"/>
                    <a:pt x="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8" name="Google Shape;11478;p128"/>
          <p:cNvGrpSpPr/>
          <p:nvPr/>
        </p:nvGrpSpPr>
        <p:grpSpPr>
          <a:xfrm>
            <a:off x="860592" y="3782863"/>
            <a:ext cx="434453" cy="405483"/>
            <a:chOff x="860592" y="3782862"/>
            <a:chExt cx="434453" cy="405483"/>
          </a:xfrm>
        </p:grpSpPr>
        <p:sp>
          <p:nvSpPr>
            <p:cNvPr id="11479" name="Google Shape;11479;p128"/>
            <p:cNvSpPr/>
            <p:nvPr/>
          </p:nvSpPr>
          <p:spPr>
            <a:xfrm>
              <a:off x="894525" y="3855276"/>
              <a:ext cx="366587" cy="28945"/>
            </a:xfrm>
            <a:custGeom>
              <a:avLst/>
              <a:gdLst/>
              <a:ahLst/>
              <a:cxnLst/>
              <a:rect l="l" t="t" r="r" b="b"/>
              <a:pathLst>
                <a:path w="14109" h="1114" extrusionOk="0">
                  <a:moveTo>
                    <a:pt x="0" y="1"/>
                  </a:moveTo>
                  <a:lnTo>
                    <a:pt x="0" y="1114"/>
                  </a:lnTo>
                  <a:lnTo>
                    <a:pt x="14109" y="1114"/>
                  </a:lnTo>
                  <a:lnTo>
                    <a:pt x="141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128"/>
            <p:cNvSpPr/>
            <p:nvPr/>
          </p:nvSpPr>
          <p:spPr>
            <a:xfrm>
              <a:off x="860592" y="3821940"/>
              <a:ext cx="43469" cy="190919"/>
            </a:xfrm>
            <a:custGeom>
              <a:avLst/>
              <a:gdLst/>
              <a:ahLst/>
              <a:cxnLst/>
              <a:rect l="l" t="t" r="r" b="b"/>
              <a:pathLst>
                <a:path w="1673" h="7348" extrusionOk="0">
                  <a:moveTo>
                    <a:pt x="836" y="1"/>
                  </a:moveTo>
                  <a:lnTo>
                    <a:pt x="0" y="168"/>
                  </a:lnTo>
                  <a:lnTo>
                    <a:pt x="0" y="7178"/>
                  </a:lnTo>
                  <a:lnTo>
                    <a:pt x="836" y="7348"/>
                  </a:lnTo>
                  <a:lnTo>
                    <a:pt x="1672" y="7178"/>
                  </a:lnTo>
                  <a:lnTo>
                    <a:pt x="1672" y="168"/>
                  </a:lnTo>
                  <a:lnTo>
                    <a:pt x="8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128"/>
            <p:cNvSpPr/>
            <p:nvPr/>
          </p:nvSpPr>
          <p:spPr>
            <a:xfrm>
              <a:off x="883924" y="3822226"/>
              <a:ext cx="20136" cy="190296"/>
            </a:xfrm>
            <a:custGeom>
              <a:avLst/>
              <a:gdLst/>
              <a:ahLst/>
              <a:cxnLst/>
              <a:rect l="l" t="t" r="r" b="b"/>
              <a:pathLst>
                <a:path w="775" h="7324" extrusionOk="0">
                  <a:moveTo>
                    <a:pt x="1" y="0"/>
                  </a:moveTo>
                  <a:lnTo>
                    <a:pt x="1" y="7324"/>
                  </a:lnTo>
                  <a:lnTo>
                    <a:pt x="774" y="7167"/>
                  </a:lnTo>
                  <a:lnTo>
                    <a:pt x="774" y="15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128"/>
            <p:cNvSpPr/>
            <p:nvPr/>
          </p:nvSpPr>
          <p:spPr>
            <a:xfrm>
              <a:off x="860592" y="4008417"/>
              <a:ext cx="43469" cy="43469"/>
            </a:xfrm>
            <a:custGeom>
              <a:avLst/>
              <a:gdLst/>
              <a:ahLst/>
              <a:cxnLst/>
              <a:rect l="l" t="t" r="r" b="b"/>
              <a:pathLst>
                <a:path w="1673" h="1673" extrusionOk="0">
                  <a:moveTo>
                    <a:pt x="0" y="1"/>
                  </a:moveTo>
                  <a:lnTo>
                    <a:pt x="0" y="1135"/>
                  </a:lnTo>
                  <a:cubicBezTo>
                    <a:pt x="0" y="1433"/>
                    <a:pt x="240" y="1673"/>
                    <a:pt x="538" y="1673"/>
                  </a:cubicBezTo>
                  <a:lnTo>
                    <a:pt x="1403" y="1673"/>
                  </a:lnTo>
                  <a:cubicBezTo>
                    <a:pt x="1552" y="1673"/>
                    <a:pt x="1672" y="1553"/>
                    <a:pt x="1672" y="1404"/>
                  </a:cubicBezTo>
                  <a:lnTo>
                    <a:pt x="16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128"/>
            <p:cNvSpPr/>
            <p:nvPr/>
          </p:nvSpPr>
          <p:spPr>
            <a:xfrm>
              <a:off x="860592" y="3782862"/>
              <a:ext cx="43469" cy="43469"/>
            </a:xfrm>
            <a:custGeom>
              <a:avLst/>
              <a:gdLst/>
              <a:ahLst/>
              <a:cxnLst/>
              <a:rect l="l" t="t" r="r" b="b"/>
              <a:pathLst>
                <a:path w="1673" h="1673" extrusionOk="0">
                  <a:moveTo>
                    <a:pt x="538" y="0"/>
                  </a:moveTo>
                  <a:cubicBezTo>
                    <a:pt x="240" y="0"/>
                    <a:pt x="0" y="240"/>
                    <a:pt x="0" y="538"/>
                  </a:cubicBezTo>
                  <a:lnTo>
                    <a:pt x="0" y="1672"/>
                  </a:lnTo>
                  <a:lnTo>
                    <a:pt x="1672" y="1672"/>
                  </a:lnTo>
                  <a:lnTo>
                    <a:pt x="1672" y="269"/>
                  </a:lnTo>
                  <a:cubicBezTo>
                    <a:pt x="1672" y="120"/>
                    <a:pt x="1552" y="0"/>
                    <a:pt x="1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128"/>
            <p:cNvSpPr/>
            <p:nvPr/>
          </p:nvSpPr>
          <p:spPr>
            <a:xfrm>
              <a:off x="933005" y="3797309"/>
              <a:ext cx="50666" cy="238961"/>
            </a:xfrm>
            <a:custGeom>
              <a:avLst/>
              <a:gdLst/>
              <a:ahLst/>
              <a:cxnLst/>
              <a:rect l="l" t="t" r="r" b="b"/>
              <a:pathLst>
                <a:path w="1950" h="9197" extrusionOk="0">
                  <a:moveTo>
                    <a:pt x="262" y="1"/>
                  </a:moveTo>
                  <a:cubicBezTo>
                    <a:pt x="116" y="1"/>
                    <a:pt x="1" y="118"/>
                    <a:pt x="1" y="262"/>
                  </a:cubicBezTo>
                  <a:lnTo>
                    <a:pt x="1" y="8936"/>
                  </a:lnTo>
                  <a:cubicBezTo>
                    <a:pt x="1" y="9079"/>
                    <a:pt x="116" y="9197"/>
                    <a:pt x="262" y="9197"/>
                  </a:cubicBezTo>
                  <a:lnTo>
                    <a:pt x="1688" y="9197"/>
                  </a:lnTo>
                  <a:cubicBezTo>
                    <a:pt x="1835" y="9197"/>
                    <a:pt x="1950" y="9082"/>
                    <a:pt x="1950" y="8936"/>
                  </a:cubicBezTo>
                  <a:lnTo>
                    <a:pt x="1950" y="262"/>
                  </a:lnTo>
                  <a:cubicBezTo>
                    <a:pt x="1950" y="118"/>
                    <a:pt x="1835" y="1"/>
                    <a:pt x="16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128"/>
            <p:cNvSpPr/>
            <p:nvPr/>
          </p:nvSpPr>
          <p:spPr>
            <a:xfrm>
              <a:off x="1012642" y="3797309"/>
              <a:ext cx="50718" cy="210043"/>
            </a:xfrm>
            <a:custGeom>
              <a:avLst/>
              <a:gdLst/>
              <a:ahLst/>
              <a:cxnLst/>
              <a:rect l="l" t="t" r="r" b="b"/>
              <a:pathLst>
                <a:path w="1952" h="8084" extrusionOk="0">
                  <a:moveTo>
                    <a:pt x="262" y="1"/>
                  </a:moveTo>
                  <a:cubicBezTo>
                    <a:pt x="118" y="1"/>
                    <a:pt x="0" y="118"/>
                    <a:pt x="0" y="262"/>
                  </a:cubicBezTo>
                  <a:lnTo>
                    <a:pt x="0" y="7823"/>
                  </a:lnTo>
                  <a:cubicBezTo>
                    <a:pt x="0" y="7966"/>
                    <a:pt x="118" y="8084"/>
                    <a:pt x="262" y="8084"/>
                  </a:cubicBezTo>
                  <a:lnTo>
                    <a:pt x="1691" y="8084"/>
                  </a:lnTo>
                  <a:cubicBezTo>
                    <a:pt x="1834" y="8084"/>
                    <a:pt x="1952" y="7966"/>
                    <a:pt x="1952" y="7823"/>
                  </a:cubicBezTo>
                  <a:lnTo>
                    <a:pt x="1952" y="262"/>
                  </a:lnTo>
                  <a:cubicBezTo>
                    <a:pt x="1952" y="118"/>
                    <a:pt x="1834"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128"/>
            <p:cNvSpPr/>
            <p:nvPr/>
          </p:nvSpPr>
          <p:spPr>
            <a:xfrm>
              <a:off x="1092252" y="3797309"/>
              <a:ext cx="50744" cy="181072"/>
            </a:xfrm>
            <a:custGeom>
              <a:avLst/>
              <a:gdLst/>
              <a:ahLst/>
              <a:cxnLst/>
              <a:rect l="l" t="t" r="r" b="b"/>
              <a:pathLst>
                <a:path w="1953" h="6969" extrusionOk="0">
                  <a:moveTo>
                    <a:pt x="262" y="1"/>
                  </a:moveTo>
                  <a:cubicBezTo>
                    <a:pt x="119" y="1"/>
                    <a:pt x="1" y="118"/>
                    <a:pt x="1" y="262"/>
                  </a:cubicBezTo>
                  <a:lnTo>
                    <a:pt x="1" y="6707"/>
                  </a:lnTo>
                  <a:cubicBezTo>
                    <a:pt x="1" y="6851"/>
                    <a:pt x="119" y="6968"/>
                    <a:pt x="262" y="6968"/>
                  </a:cubicBezTo>
                  <a:lnTo>
                    <a:pt x="1691" y="6968"/>
                  </a:lnTo>
                  <a:cubicBezTo>
                    <a:pt x="1835" y="6968"/>
                    <a:pt x="1953" y="6851"/>
                    <a:pt x="1953" y="6707"/>
                  </a:cubicBezTo>
                  <a:lnTo>
                    <a:pt x="1953" y="262"/>
                  </a:lnTo>
                  <a:cubicBezTo>
                    <a:pt x="1953" y="118"/>
                    <a:pt x="1835"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128"/>
            <p:cNvSpPr/>
            <p:nvPr/>
          </p:nvSpPr>
          <p:spPr>
            <a:xfrm>
              <a:off x="1171966" y="3797309"/>
              <a:ext cx="50666" cy="152076"/>
            </a:xfrm>
            <a:custGeom>
              <a:avLst/>
              <a:gdLst/>
              <a:ahLst/>
              <a:cxnLst/>
              <a:rect l="l" t="t" r="r" b="b"/>
              <a:pathLst>
                <a:path w="1950" h="5853" extrusionOk="0">
                  <a:moveTo>
                    <a:pt x="261" y="1"/>
                  </a:moveTo>
                  <a:cubicBezTo>
                    <a:pt x="115" y="1"/>
                    <a:pt x="0" y="118"/>
                    <a:pt x="0" y="262"/>
                  </a:cubicBezTo>
                  <a:lnTo>
                    <a:pt x="0" y="5592"/>
                  </a:lnTo>
                  <a:cubicBezTo>
                    <a:pt x="0" y="5735"/>
                    <a:pt x="115" y="5853"/>
                    <a:pt x="261" y="5853"/>
                  </a:cubicBezTo>
                  <a:lnTo>
                    <a:pt x="1688" y="5853"/>
                  </a:lnTo>
                  <a:cubicBezTo>
                    <a:pt x="1834" y="5853"/>
                    <a:pt x="1949" y="5738"/>
                    <a:pt x="1949" y="5592"/>
                  </a:cubicBezTo>
                  <a:lnTo>
                    <a:pt x="1949" y="262"/>
                  </a:lnTo>
                  <a:cubicBezTo>
                    <a:pt x="1949" y="118"/>
                    <a:pt x="1834" y="1"/>
                    <a:pt x="16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128"/>
            <p:cNvSpPr/>
            <p:nvPr/>
          </p:nvSpPr>
          <p:spPr>
            <a:xfrm>
              <a:off x="1195506" y="3797309"/>
              <a:ext cx="27126" cy="152076"/>
            </a:xfrm>
            <a:custGeom>
              <a:avLst/>
              <a:gdLst/>
              <a:ahLst/>
              <a:cxnLst/>
              <a:rect l="l" t="t" r="r" b="b"/>
              <a:pathLst>
                <a:path w="1044" h="5853" extrusionOk="0">
                  <a:moveTo>
                    <a:pt x="1" y="1"/>
                  </a:moveTo>
                  <a:cubicBezTo>
                    <a:pt x="150" y="1"/>
                    <a:pt x="270" y="121"/>
                    <a:pt x="270" y="270"/>
                  </a:cubicBezTo>
                  <a:lnTo>
                    <a:pt x="270" y="5584"/>
                  </a:lnTo>
                  <a:cubicBezTo>
                    <a:pt x="270" y="5733"/>
                    <a:pt x="150" y="5853"/>
                    <a:pt x="1" y="5853"/>
                  </a:cubicBezTo>
                  <a:lnTo>
                    <a:pt x="774" y="5853"/>
                  </a:lnTo>
                  <a:cubicBezTo>
                    <a:pt x="923" y="5853"/>
                    <a:pt x="1043" y="5733"/>
                    <a:pt x="1043" y="5584"/>
                  </a:cubicBezTo>
                  <a:lnTo>
                    <a:pt x="1043" y="270"/>
                  </a:lnTo>
                  <a:cubicBezTo>
                    <a:pt x="1043" y="121"/>
                    <a:pt x="923" y="1"/>
                    <a:pt x="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128"/>
            <p:cNvSpPr/>
            <p:nvPr/>
          </p:nvSpPr>
          <p:spPr>
            <a:xfrm>
              <a:off x="1115896" y="3797309"/>
              <a:ext cx="27100" cy="181072"/>
            </a:xfrm>
            <a:custGeom>
              <a:avLst/>
              <a:gdLst/>
              <a:ahLst/>
              <a:cxnLst/>
              <a:rect l="l" t="t" r="r" b="b"/>
              <a:pathLst>
                <a:path w="1043" h="6969" extrusionOk="0">
                  <a:moveTo>
                    <a:pt x="0" y="1"/>
                  </a:moveTo>
                  <a:cubicBezTo>
                    <a:pt x="149" y="1"/>
                    <a:pt x="269" y="121"/>
                    <a:pt x="269" y="270"/>
                  </a:cubicBezTo>
                  <a:lnTo>
                    <a:pt x="269" y="6699"/>
                  </a:lnTo>
                  <a:cubicBezTo>
                    <a:pt x="269" y="6848"/>
                    <a:pt x="149" y="6968"/>
                    <a:pt x="0" y="6968"/>
                  </a:cubicBezTo>
                  <a:lnTo>
                    <a:pt x="773" y="6968"/>
                  </a:lnTo>
                  <a:cubicBezTo>
                    <a:pt x="922" y="6968"/>
                    <a:pt x="1043" y="6848"/>
                    <a:pt x="1043" y="6699"/>
                  </a:cubicBezTo>
                  <a:lnTo>
                    <a:pt x="1043" y="270"/>
                  </a:lnTo>
                  <a:cubicBezTo>
                    <a:pt x="1043" y="121"/>
                    <a:pt x="922" y="1"/>
                    <a:pt x="7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128"/>
            <p:cNvSpPr/>
            <p:nvPr/>
          </p:nvSpPr>
          <p:spPr>
            <a:xfrm>
              <a:off x="1036182" y="3797309"/>
              <a:ext cx="27126" cy="210043"/>
            </a:xfrm>
            <a:custGeom>
              <a:avLst/>
              <a:gdLst/>
              <a:ahLst/>
              <a:cxnLst/>
              <a:rect l="l" t="t" r="r" b="b"/>
              <a:pathLst>
                <a:path w="1044" h="8084" extrusionOk="0">
                  <a:moveTo>
                    <a:pt x="1" y="1"/>
                  </a:moveTo>
                  <a:cubicBezTo>
                    <a:pt x="150" y="1"/>
                    <a:pt x="270" y="121"/>
                    <a:pt x="270" y="270"/>
                  </a:cubicBezTo>
                  <a:lnTo>
                    <a:pt x="270" y="7815"/>
                  </a:lnTo>
                  <a:cubicBezTo>
                    <a:pt x="270" y="7961"/>
                    <a:pt x="150" y="8084"/>
                    <a:pt x="1" y="8084"/>
                  </a:cubicBezTo>
                  <a:lnTo>
                    <a:pt x="774" y="8084"/>
                  </a:lnTo>
                  <a:cubicBezTo>
                    <a:pt x="923" y="8084"/>
                    <a:pt x="1043" y="7961"/>
                    <a:pt x="1043" y="7815"/>
                  </a:cubicBezTo>
                  <a:lnTo>
                    <a:pt x="1043" y="270"/>
                  </a:lnTo>
                  <a:cubicBezTo>
                    <a:pt x="1043" y="121"/>
                    <a:pt x="923" y="1"/>
                    <a:pt x="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128"/>
            <p:cNvSpPr/>
            <p:nvPr/>
          </p:nvSpPr>
          <p:spPr>
            <a:xfrm>
              <a:off x="956493" y="3797309"/>
              <a:ext cx="27178" cy="238961"/>
            </a:xfrm>
            <a:custGeom>
              <a:avLst/>
              <a:gdLst/>
              <a:ahLst/>
              <a:cxnLst/>
              <a:rect l="l" t="t" r="r" b="b"/>
              <a:pathLst>
                <a:path w="1046" h="9197" extrusionOk="0">
                  <a:moveTo>
                    <a:pt x="1" y="1"/>
                  </a:moveTo>
                  <a:cubicBezTo>
                    <a:pt x="150" y="1"/>
                    <a:pt x="270" y="121"/>
                    <a:pt x="270" y="270"/>
                  </a:cubicBezTo>
                  <a:lnTo>
                    <a:pt x="270" y="8928"/>
                  </a:lnTo>
                  <a:cubicBezTo>
                    <a:pt x="270" y="9077"/>
                    <a:pt x="150" y="9197"/>
                    <a:pt x="1" y="9197"/>
                  </a:cubicBezTo>
                  <a:lnTo>
                    <a:pt x="777" y="9197"/>
                  </a:lnTo>
                  <a:cubicBezTo>
                    <a:pt x="923" y="9197"/>
                    <a:pt x="1046" y="9077"/>
                    <a:pt x="1046" y="8928"/>
                  </a:cubicBezTo>
                  <a:lnTo>
                    <a:pt x="1046" y="270"/>
                  </a:lnTo>
                  <a:cubicBezTo>
                    <a:pt x="1046" y="121"/>
                    <a:pt x="923" y="1"/>
                    <a:pt x="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128"/>
            <p:cNvSpPr/>
            <p:nvPr/>
          </p:nvSpPr>
          <p:spPr>
            <a:xfrm>
              <a:off x="949972" y="3863148"/>
              <a:ext cx="16733" cy="13199"/>
            </a:xfrm>
            <a:custGeom>
              <a:avLst/>
              <a:gdLst/>
              <a:ahLst/>
              <a:cxnLst/>
              <a:rect l="l" t="t" r="r" b="b"/>
              <a:pathLst>
                <a:path w="644" h="508" extrusionOk="0">
                  <a:moveTo>
                    <a:pt x="252" y="1"/>
                  </a:moveTo>
                  <a:cubicBezTo>
                    <a:pt x="113" y="1"/>
                    <a:pt x="1" y="116"/>
                    <a:pt x="1" y="254"/>
                  </a:cubicBezTo>
                  <a:cubicBezTo>
                    <a:pt x="1" y="393"/>
                    <a:pt x="113" y="508"/>
                    <a:pt x="252" y="508"/>
                  </a:cubicBezTo>
                  <a:lnTo>
                    <a:pt x="393" y="508"/>
                  </a:lnTo>
                  <a:cubicBezTo>
                    <a:pt x="531" y="508"/>
                    <a:pt x="644" y="393"/>
                    <a:pt x="644" y="254"/>
                  </a:cubicBezTo>
                  <a:cubicBezTo>
                    <a:pt x="644" y="116"/>
                    <a:pt x="531"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128"/>
            <p:cNvSpPr/>
            <p:nvPr/>
          </p:nvSpPr>
          <p:spPr>
            <a:xfrm>
              <a:off x="1029608" y="3863148"/>
              <a:ext cx="16785" cy="13199"/>
            </a:xfrm>
            <a:custGeom>
              <a:avLst/>
              <a:gdLst/>
              <a:ahLst/>
              <a:cxnLst/>
              <a:rect l="l" t="t" r="r" b="b"/>
              <a:pathLst>
                <a:path w="646" h="508" extrusionOk="0">
                  <a:moveTo>
                    <a:pt x="254" y="1"/>
                  </a:moveTo>
                  <a:cubicBezTo>
                    <a:pt x="113" y="1"/>
                    <a:pt x="0" y="116"/>
                    <a:pt x="0" y="254"/>
                  </a:cubicBezTo>
                  <a:cubicBezTo>
                    <a:pt x="0" y="393"/>
                    <a:pt x="113" y="508"/>
                    <a:pt x="254" y="508"/>
                  </a:cubicBezTo>
                  <a:lnTo>
                    <a:pt x="392" y="508"/>
                  </a:lnTo>
                  <a:cubicBezTo>
                    <a:pt x="531" y="508"/>
                    <a:pt x="646" y="393"/>
                    <a:pt x="646" y="254"/>
                  </a:cubicBezTo>
                  <a:cubicBezTo>
                    <a:pt x="646" y="116"/>
                    <a:pt x="531"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128"/>
            <p:cNvSpPr/>
            <p:nvPr/>
          </p:nvSpPr>
          <p:spPr>
            <a:xfrm>
              <a:off x="1109245" y="3863148"/>
              <a:ext cx="16785" cy="13199"/>
            </a:xfrm>
            <a:custGeom>
              <a:avLst/>
              <a:gdLst/>
              <a:ahLst/>
              <a:cxnLst/>
              <a:rect l="l" t="t" r="r" b="b"/>
              <a:pathLst>
                <a:path w="646" h="508" extrusionOk="0">
                  <a:moveTo>
                    <a:pt x="254" y="1"/>
                  </a:moveTo>
                  <a:cubicBezTo>
                    <a:pt x="115" y="1"/>
                    <a:pt x="0" y="116"/>
                    <a:pt x="0" y="254"/>
                  </a:cubicBezTo>
                  <a:cubicBezTo>
                    <a:pt x="0" y="393"/>
                    <a:pt x="115" y="508"/>
                    <a:pt x="254" y="508"/>
                  </a:cubicBezTo>
                  <a:lnTo>
                    <a:pt x="392" y="508"/>
                  </a:lnTo>
                  <a:cubicBezTo>
                    <a:pt x="533" y="508"/>
                    <a:pt x="645" y="393"/>
                    <a:pt x="645" y="254"/>
                  </a:cubicBezTo>
                  <a:cubicBezTo>
                    <a:pt x="645" y="116"/>
                    <a:pt x="533"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128"/>
            <p:cNvSpPr/>
            <p:nvPr/>
          </p:nvSpPr>
          <p:spPr>
            <a:xfrm>
              <a:off x="1188309" y="3863148"/>
              <a:ext cx="16811" cy="13199"/>
            </a:xfrm>
            <a:custGeom>
              <a:avLst/>
              <a:gdLst/>
              <a:ahLst/>
              <a:cxnLst/>
              <a:rect l="l" t="t" r="r" b="b"/>
              <a:pathLst>
                <a:path w="647" h="508" extrusionOk="0">
                  <a:moveTo>
                    <a:pt x="254" y="1"/>
                  </a:moveTo>
                  <a:cubicBezTo>
                    <a:pt x="116" y="1"/>
                    <a:pt x="1" y="116"/>
                    <a:pt x="1" y="254"/>
                  </a:cubicBezTo>
                  <a:cubicBezTo>
                    <a:pt x="1" y="393"/>
                    <a:pt x="116" y="508"/>
                    <a:pt x="254" y="508"/>
                  </a:cubicBezTo>
                  <a:lnTo>
                    <a:pt x="393" y="508"/>
                  </a:lnTo>
                  <a:cubicBezTo>
                    <a:pt x="534" y="508"/>
                    <a:pt x="646" y="393"/>
                    <a:pt x="646" y="254"/>
                  </a:cubicBezTo>
                  <a:cubicBezTo>
                    <a:pt x="646" y="116"/>
                    <a:pt x="534"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128"/>
            <p:cNvSpPr/>
            <p:nvPr/>
          </p:nvSpPr>
          <p:spPr>
            <a:xfrm>
              <a:off x="933005" y="4086962"/>
              <a:ext cx="318597" cy="29022"/>
            </a:xfrm>
            <a:custGeom>
              <a:avLst/>
              <a:gdLst/>
              <a:ahLst/>
              <a:cxnLst/>
              <a:rect l="l" t="t" r="r" b="b"/>
              <a:pathLst>
                <a:path w="12262" h="1117" extrusionOk="0">
                  <a:moveTo>
                    <a:pt x="1" y="1"/>
                  </a:moveTo>
                  <a:lnTo>
                    <a:pt x="1" y="1116"/>
                  </a:lnTo>
                  <a:lnTo>
                    <a:pt x="11982" y="1116"/>
                  </a:lnTo>
                  <a:cubicBezTo>
                    <a:pt x="12136" y="1116"/>
                    <a:pt x="12262" y="991"/>
                    <a:pt x="12262" y="837"/>
                  </a:cubicBezTo>
                  <a:lnTo>
                    <a:pt x="12262" y="280"/>
                  </a:lnTo>
                  <a:cubicBezTo>
                    <a:pt x="12262" y="126"/>
                    <a:pt x="12136" y="1"/>
                    <a:pt x="11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128"/>
            <p:cNvSpPr/>
            <p:nvPr/>
          </p:nvSpPr>
          <p:spPr>
            <a:xfrm>
              <a:off x="1201560" y="4086962"/>
              <a:ext cx="13199" cy="29022"/>
            </a:xfrm>
            <a:custGeom>
              <a:avLst/>
              <a:gdLst/>
              <a:ahLst/>
              <a:cxnLst/>
              <a:rect l="l" t="t" r="r" b="b"/>
              <a:pathLst>
                <a:path w="508" h="1117" extrusionOk="0">
                  <a:moveTo>
                    <a:pt x="0" y="1"/>
                  </a:moveTo>
                  <a:lnTo>
                    <a:pt x="0" y="1116"/>
                  </a:lnTo>
                  <a:lnTo>
                    <a:pt x="507" y="1116"/>
                  </a:lnTo>
                  <a:lnTo>
                    <a:pt x="5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128"/>
            <p:cNvSpPr/>
            <p:nvPr/>
          </p:nvSpPr>
          <p:spPr>
            <a:xfrm>
              <a:off x="1224217" y="4086962"/>
              <a:ext cx="27386" cy="29022"/>
            </a:xfrm>
            <a:custGeom>
              <a:avLst/>
              <a:gdLst/>
              <a:ahLst/>
              <a:cxnLst/>
              <a:rect l="l" t="t" r="r" b="b"/>
              <a:pathLst>
                <a:path w="1054" h="1117" extrusionOk="0">
                  <a:moveTo>
                    <a:pt x="1" y="1"/>
                  </a:moveTo>
                  <a:cubicBezTo>
                    <a:pt x="155" y="1"/>
                    <a:pt x="280" y="126"/>
                    <a:pt x="280" y="280"/>
                  </a:cubicBezTo>
                  <a:lnTo>
                    <a:pt x="280" y="837"/>
                  </a:lnTo>
                  <a:cubicBezTo>
                    <a:pt x="280" y="991"/>
                    <a:pt x="155" y="1116"/>
                    <a:pt x="1" y="1116"/>
                  </a:cubicBezTo>
                  <a:lnTo>
                    <a:pt x="774" y="1116"/>
                  </a:lnTo>
                  <a:cubicBezTo>
                    <a:pt x="928" y="1116"/>
                    <a:pt x="1054" y="991"/>
                    <a:pt x="1054" y="837"/>
                  </a:cubicBezTo>
                  <a:lnTo>
                    <a:pt x="1054" y="280"/>
                  </a:lnTo>
                  <a:cubicBezTo>
                    <a:pt x="1054" y="126"/>
                    <a:pt x="928"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128"/>
            <p:cNvSpPr/>
            <p:nvPr/>
          </p:nvSpPr>
          <p:spPr>
            <a:xfrm>
              <a:off x="901177" y="4079609"/>
              <a:ext cx="49315" cy="43469"/>
            </a:xfrm>
            <a:custGeom>
              <a:avLst/>
              <a:gdLst/>
              <a:ahLst/>
              <a:cxnLst/>
              <a:rect l="l" t="t" r="r" b="b"/>
              <a:pathLst>
                <a:path w="1898" h="1673" extrusionOk="0">
                  <a:moveTo>
                    <a:pt x="950" y="0"/>
                  </a:moveTo>
                  <a:cubicBezTo>
                    <a:pt x="841" y="0"/>
                    <a:pt x="731" y="22"/>
                    <a:pt x="625" y="67"/>
                  </a:cubicBezTo>
                  <a:cubicBezTo>
                    <a:pt x="199" y="244"/>
                    <a:pt x="0" y="736"/>
                    <a:pt x="178" y="1161"/>
                  </a:cubicBezTo>
                  <a:cubicBezTo>
                    <a:pt x="313" y="1481"/>
                    <a:pt x="623" y="1672"/>
                    <a:pt x="948" y="1672"/>
                  </a:cubicBezTo>
                  <a:cubicBezTo>
                    <a:pt x="1056" y="1672"/>
                    <a:pt x="1167" y="1651"/>
                    <a:pt x="1273" y="1606"/>
                  </a:cubicBezTo>
                  <a:cubicBezTo>
                    <a:pt x="1699" y="1425"/>
                    <a:pt x="1897" y="937"/>
                    <a:pt x="1719" y="511"/>
                  </a:cubicBezTo>
                  <a:cubicBezTo>
                    <a:pt x="1584" y="192"/>
                    <a:pt x="1275" y="0"/>
                    <a:pt x="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128"/>
            <p:cNvSpPr/>
            <p:nvPr/>
          </p:nvSpPr>
          <p:spPr>
            <a:xfrm>
              <a:off x="915701" y="4079713"/>
              <a:ext cx="31803" cy="43469"/>
            </a:xfrm>
            <a:custGeom>
              <a:avLst/>
              <a:gdLst/>
              <a:ahLst/>
              <a:cxnLst/>
              <a:rect l="l" t="t" r="r" b="b"/>
              <a:pathLst>
                <a:path w="1224" h="1673" extrusionOk="0">
                  <a:moveTo>
                    <a:pt x="387" y="0"/>
                  </a:moveTo>
                  <a:cubicBezTo>
                    <a:pt x="249" y="0"/>
                    <a:pt x="115" y="34"/>
                    <a:pt x="0" y="97"/>
                  </a:cubicBezTo>
                  <a:cubicBezTo>
                    <a:pt x="267" y="235"/>
                    <a:pt x="450" y="515"/>
                    <a:pt x="450" y="836"/>
                  </a:cubicBezTo>
                  <a:cubicBezTo>
                    <a:pt x="450" y="1160"/>
                    <a:pt x="267" y="1440"/>
                    <a:pt x="0" y="1578"/>
                  </a:cubicBezTo>
                  <a:cubicBezTo>
                    <a:pt x="115" y="1638"/>
                    <a:pt x="249" y="1672"/>
                    <a:pt x="387" y="1672"/>
                  </a:cubicBezTo>
                  <a:cubicBezTo>
                    <a:pt x="850" y="1672"/>
                    <a:pt x="1223" y="1299"/>
                    <a:pt x="1223" y="836"/>
                  </a:cubicBezTo>
                  <a:cubicBezTo>
                    <a:pt x="1223" y="376"/>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128"/>
            <p:cNvSpPr/>
            <p:nvPr/>
          </p:nvSpPr>
          <p:spPr>
            <a:xfrm>
              <a:off x="904035" y="4152126"/>
              <a:ext cx="318597" cy="29022"/>
            </a:xfrm>
            <a:custGeom>
              <a:avLst/>
              <a:gdLst/>
              <a:ahLst/>
              <a:cxnLst/>
              <a:rect l="l" t="t" r="r" b="b"/>
              <a:pathLst>
                <a:path w="12262" h="1117" extrusionOk="0">
                  <a:moveTo>
                    <a:pt x="280" y="1"/>
                  </a:moveTo>
                  <a:cubicBezTo>
                    <a:pt x="125" y="1"/>
                    <a:pt x="0" y="126"/>
                    <a:pt x="0" y="280"/>
                  </a:cubicBezTo>
                  <a:lnTo>
                    <a:pt x="0" y="837"/>
                  </a:lnTo>
                  <a:cubicBezTo>
                    <a:pt x="0" y="991"/>
                    <a:pt x="125" y="1116"/>
                    <a:pt x="280" y="1116"/>
                  </a:cubicBezTo>
                  <a:lnTo>
                    <a:pt x="12261" y="1116"/>
                  </a:lnTo>
                  <a:lnTo>
                    <a:pt x="12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128"/>
            <p:cNvSpPr/>
            <p:nvPr/>
          </p:nvSpPr>
          <p:spPr>
            <a:xfrm>
              <a:off x="940878" y="4152126"/>
              <a:ext cx="13199" cy="29022"/>
            </a:xfrm>
            <a:custGeom>
              <a:avLst/>
              <a:gdLst/>
              <a:ahLst/>
              <a:cxnLst/>
              <a:rect l="l" t="t" r="r" b="b"/>
              <a:pathLst>
                <a:path w="508" h="1117" extrusionOk="0">
                  <a:moveTo>
                    <a:pt x="1" y="1"/>
                  </a:moveTo>
                  <a:lnTo>
                    <a:pt x="1" y="1116"/>
                  </a:lnTo>
                  <a:lnTo>
                    <a:pt x="508" y="1116"/>
                  </a:lnTo>
                  <a:lnTo>
                    <a:pt x="5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128"/>
            <p:cNvSpPr/>
            <p:nvPr/>
          </p:nvSpPr>
          <p:spPr>
            <a:xfrm>
              <a:off x="1208134" y="4144877"/>
              <a:ext cx="43469" cy="43469"/>
            </a:xfrm>
            <a:custGeom>
              <a:avLst/>
              <a:gdLst/>
              <a:ahLst/>
              <a:cxnLst/>
              <a:rect l="l" t="t" r="r" b="b"/>
              <a:pathLst>
                <a:path w="1673" h="1673" extrusionOk="0">
                  <a:moveTo>
                    <a:pt x="837" y="0"/>
                  </a:moveTo>
                  <a:cubicBezTo>
                    <a:pt x="374" y="0"/>
                    <a:pt x="1" y="376"/>
                    <a:pt x="1" y="836"/>
                  </a:cubicBezTo>
                  <a:cubicBezTo>
                    <a:pt x="1" y="1299"/>
                    <a:pt x="374" y="1672"/>
                    <a:pt x="837" y="1672"/>
                  </a:cubicBezTo>
                  <a:cubicBezTo>
                    <a:pt x="1299" y="1672"/>
                    <a:pt x="1673" y="1299"/>
                    <a:pt x="1673" y="836"/>
                  </a:cubicBezTo>
                  <a:cubicBezTo>
                    <a:pt x="1673" y="376"/>
                    <a:pt x="1299"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128"/>
            <p:cNvSpPr/>
            <p:nvPr/>
          </p:nvSpPr>
          <p:spPr>
            <a:xfrm>
              <a:off x="1219826" y="4144877"/>
              <a:ext cx="31777" cy="43469"/>
            </a:xfrm>
            <a:custGeom>
              <a:avLst/>
              <a:gdLst/>
              <a:ahLst/>
              <a:cxnLst/>
              <a:rect l="l" t="t" r="r" b="b"/>
              <a:pathLst>
                <a:path w="1223" h="1673" extrusionOk="0">
                  <a:moveTo>
                    <a:pt x="387" y="0"/>
                  </a:moveTo>
                  <a:cubicBezTo>
                    <a:pt x="248" y="0"/>
                    <a:pt x="115" y="37"/>
                    <a:pt x="0" y="97"/>
                  </a:cubicBezTo>
                  <a:cubicBezTo>
                    <a:pt x="267" y="235"/>
                    <a:pt x="449" y="515"/>
                    <a:pt x="449" y="836"/>
                  </a:cubicBezTo>
                  <a:cubicBezTo>
                    <a:pt x="449" y="1160"/>
                    <a:pt x="267" y="1440"/>
                    <a:pt x="0" y="1578"/>
                  </a:cubicBezTo>
                  <a:cubicBezTo>
                    <a:pt x="115" y="1638"/>
                    <a:pt x="248" y="1672"/>
                    <a:pt x="387" y="1672"/>
                  </a:cubicBezTo>
                  <a:cubicBezTo>
                    <a:pt x="849" y="1672"/>
                    <a:pt x="1223" y="1299"/>
                    <a:pt x="1223" y="836"/>
                  </a:cubicBezTo>
                  <a:cubicBezTo>
                    <a:pt x="1223" y="376"/>
                    <a:pt x="849"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128"/>
            <p:cNvSpPr/>
            <p:nvPr/>
          </p:nvSpPr>
          <p:spPr>
            <a:xfrm>
              <a:off x="1251577" y="3821940"/>
              <a:ext cx="43469" cy="190919"/>
            </a:xfrm>
            <a:custGeom>
              <a:avLst/>
              <a:gdLst/>
              <a:ahLst/>
              <a:cxnLst/>
              <a:rect l="l" t="t" r="r" b="b"/>
              <a:pathLst>
                <a:path w="1673" h="7348" extrusionOk="0">
                  <a:moveTo>
                    <a:pt x="837" y="1"/>
                  </a:moveTo>
                  <a:lnTo>
                    <a:pt x="1" y="168"/>
                  </a:lnTo>
                  <a:lnTo>
                    <a:pt x="1" y="7178"/>
                  </a:lnTo>
                  <a:lnTo>
                    <a:pt x="837" y="7348"/>
                  </a:lnTo>
                  <a:lnTo>
                    <a:pt x="1673" y="7178"/>
                  </a:lnTo>
                  <a:lnTo>
                    <a:pt x="1673" y="168"/>
                  </a:lnTo>
                  <a:lnTo>
                    <a:pt x="8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128"/>
            <p:cNvSpPr/>
            <p:nvPr/>
          </p:nvSpPr>
          <p:spPr>
            <a:xfrm>
              <a:off x="1274935" y="3822226"/>
              <a:ext cx="20110" cy="190296"/>
            </a:xfrm>
            <a:custGeom>
              <a:avLst/>
              <a:gdLst/>
              <a:ahLst/>
              <a:cxnLst/>
              <a:rect l="l" t="t" r="r" b="b"/>
              <a:pathLst>
                <a:path w="774" h="7324" extrusionOk="0">
                  <a:moveTo>
                    <a:pt x="1" y="0"/>
                  </a:moveTo>
                  <a:lnTo>
                    <a:pt x="1" y="7324"/>
                  </a:lnTo>
                  <a:lnTo>
                    <a:pt x="774" y="7167"/>
                  </a:lnTo>
                  <a:lnTo>
                    <a:pt x="774" y="15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128"/>
            <p:cNvSpPr/>
            <p:nvPr/>
          </p:nvSpPr>
          <p:spPr>
            <a:xfrm>
              <a:off x="1251577" y="4008417"/>
              <a:ext cx="43469" cy="43469"/>
            </a:xfrm>
            <a:custGeom>
              <a:avLst/>
              <a:gdLst/>
              <a:ahLst/>
              <a:cxnLst/>
              <a:rect l="l" t="t" r="r" b="b"/>
              <a:pathLst>
                <a:path w="1673" h="1673" extrusionOk="0">
                  <a:moveTo>
                    <a:pt x="1" y="1"/>
                  </a:moveTo>
                  <a:lnTo>
                    <a:pt x="1" y="1404"/>
                  </a:lnTo>
                  <a:cubicBezTo>
                    <a:pt x="1" y="1553"/>
                    <a:pt x="121" y="1673"/>
                    <a:pt x="270" y="1673"/>
                  </a:cubicBezTo>
                  <a:lnTo>
                    <a:pt x="1135" y="1673"/>
                  </a:lnTo>
                  <a:cubicBezTo>
                    <a:pt x="1433" y="1673"/>
                    <a:pt x="1673" y="1433"/>
                    <a:pt x="1673" y="1135"/>
                  </a:cubicBezTo>
                  <a:lnTo>
                    <a:pt x="16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128"/>
            <p:cNvSpPr/>
            <p:nvPr/>
          </p:nvSpPr>
          <p:spPr>
            <a:xfrm>
              <a:off x="1260956" y="4008417"/>
              <a:ext cx="34089" cy="43469"/>
            </a:xfrm>
            <a:custGeom>
              <a:avLst/>
              <a:gdLst/>
              <a:ahLst/>
              <a:cxnLst/>
              <a:rect l="l" t="t" r="r" b="b"/>
              <a:pathLst>
                <a:path w="1312" h="1673" extrusionOk="0">
                  <a:moveTo>
                    <a:pt x="539" y="1"/>
                  </a:moveTo>
                  <a:lnTo>
                    <a:pt x="539" y="1135"/>
                  </a:lnTo>
                  <a:cubicBezTo>
                    <a:pt x="539" y="1433"/>
                    <a:pt x="298" y="1673"/>
                    <a:pt x="0" y="1673"/>
                  </a:cubicBezTo>
                  <a:lnTo>
                    <a:pt x="774" y="1673"/>
                  </a:lnTo>
                  <a:cubicBezTo>
                    <a:pt x="1072" y="1673"/>
                    <a:pt x="1312" y="1433"/>
                    <a:pt x="1312" y="1135"/>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128"/>
            <p:cNvSpPr/>
            <p:nvPr/>
          </p:nvSpPr>
          <p:spPr>
            <a:xfrm>
              <a:off x="1251577" y="3782862"/>
              <a:ext cx="43469" cy="43469"/>
            </a:xfrm>
            <a:custGeom>
              <a:avLst/>
              <a:gdLst/>
              <a:ahLst/>
              <a:cxnLst/>
              <a:rect l="l" t="t" r="r" b="b"/>
              <a:pathLst>
                <a:path w="1673" h="1673" extrusionOk="0">
                  <a:moveTo>
                    <a:pt x="270" y="0"/>
                  </a:moveTo>
                  <a:cubicBezTo>
                    <a:pt x="121" y="0"/>
                    <a:pt x="1" y="120"/>
                    <a:pt x="1" y="269"/>
                  </a:cubicBezTo>
                  <a:lnTo>
                    <a:pt x="1" y="1672"/>
                  </a:lnTo>
                  <a:lnTo>
                    <a:pt x="1673" y="1672"/>
                  </a:lnTo>
                  <a:lnTo>
                    <a:pt x="1673" y="538"/>
                  </a:lnTo>
                  <a:cubicBezTo>
                    <a:pt x="1673" y="240"/>
                    <a:pt x="1433"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128"/>
            <p:cNvSpPr/>
            <p:nvPr/>
          </p:nvSpPr>
          <p:spPr>
            <a:xfrm>
              <a:off x="1260956" y="3782862"/>
              <a:ext cx="34089" cy="43469"/>
            </a:xfrm>
            <a:custGeom>
              <a:avLst/>
              <a:gdLst/>
              <a:ahLst/>
              <a:cxnLst/>
              <a:rect l="l" t="t" r="r" b="b"/>
              <a:pathLst>
                <a:path w="1312" h="1673" extrusionOk="0">
                  <a:moveTo>
                    <a:pt x="0" y="0"/>
                  </a:moveTo>
                  <a:cubicBezTo>
                    <a:pt x="298" y="0"/>
                    <a:pt x="539" y="240"/>
                    <a:pt x="539" y="538"/>
                  </a:cubicBezTo>
                  <a:lnTo>
                    <a:pt x="539" y="1672"/>
                  </a:lnTo>
                  <a:lnTo>
                    <a:pt x="1312" y="1672"/>
                  </a:lnTo>
                  <a:lnTo>
                    <a:pt x="1312" y="538"/>
                  </a:lnTo>
                  <a:cubicBezTo>
                    <a:pt x="1312" y="240"/>
                    <a:pt x="1072"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128"/>
            <p:cNvSpPr/>
            <p:nvPr/>
          </p:nvSpPr>
          <p:spPr>
            <a:xfrm>
              <a:off x="876935" y="3782862"/>
              <a:ext cx="27126" cy="43469"/>
            </a:xfrm>
            <a:custGeom>
              <a:avLst/>
              <a:gdLst/>
              <a:ahLst/>
              <a:cxnLst/>
              <a:rect l="l" t="t" r="r" b="b"/>
              <a:pathLst>
                <a:path w="1044" h="1673" extrusionOk="0">
                  <a:moveTo>
                    <a:pt x="1" y="0"/>
                  </a:moveTo>
                  <a:cubicBezTo>
                    <a:pt x="150" y="0"/>
                    <a:pt x="270" y="120"/>
                    <a:pt x="270" y="269"/>
                  </a:cubicBezTo>
                  <a:lnTo>
                    <a:pt x="270" y="1672"/>
                  </a:lnTo>
                  <a:lnTo>
                    <a:pt x="1043" y="1672"/>
                  </a:lnTo>
                  <a:lnTo>
                    <a:pt x="1043" y="269"/>
                  </a:lnTo>
                  <a:cubicBezTo>
                    <a:pt x="1043" y="120"/>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128"/>
            <p:cNvSpPr/>
            <p:nvPr/>
          </p:nvSpPr>
          <p:spPr>
            <a:xfrm>
              <a:off x="876935" y="4008417"/>
              <a:ext cx="27126" cy="43469"/>
            </a:xfrm>
            <a:custGeom>
              <a:avLst/>
              <a:gdLst/>
              <a:ahLst/>
              <a:cxnLst/>
              <a:rect l="l" t="t" r="r" b="b"/>
              <a:pathLst>
                <a:path w="1044" h="1673" extrusionOk="0">
                  <a:moveTo>
                    <a:pt x="270" y="1"/>
                  </a:moveTo>
                  <a:lnTo>
                    <a:pt x="270" y="1404"/>
                  </a:lnTo>
                  <a:cubicBezTo>
                    <a:pt x="270" y="1553"/>
                    <a:pt x="150" y="1673"/>
                    <a:pt x="1" y="1673"/>
                  </a:cubicBezTo>
                  <a:lnTo>
                    <a:pt x="774" y="1673"/>
                  </a:lnTo>
                  <a:cubicBezTo>
                    <a:pt x="923" y="1673"/>
                    <a:pt x="1043" y="1553"/>
                    <a:pt x="1043" y="1404"/>
                  </a:cubicBezTo>
                  <a:lnTo>
                    <a:pt x="10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3" name="Google Shape;11513;p128"/>
          <p:cNvGrpSpPr/>
          <p:nvPr/>
        </p:nvGrpSpPr>
        <p:grpSpPr>
          <a:xfrm>
            <a:off x="1706608" y="3805259"/>
            <a:ext cx="289679" cy="434479"/>
            <a:chOff x="1706608" y="3805259"/>
            <a:chExt cx="289679" cy="434479"/>
          </a:xfrm>
        </p:grpSpPr>
        <p:sp>
          <p:nvSpPr>
            <p:cNvPr id="11514" name="Google Shape;11514;p128"/>
            <p:cNvSpPr/>
            <p:nvPr/>
          </p:nvSpPr>
          <p:spPr>
            <a:xfrm>
              <a:off x="1844887" y="4151112"/>
              <a:ext cx="13121" cy="37233"/>
            </a:xfrm>
            <a:custGeom>
              <a:avLst/>
              <a:gdLst/>
              <a:ahLst/>
              <a:cxnLst/>
              <a:rect l="l" t="t" r="r" b="b"/>
              <a:pathLst>
                <a:path w="505" h="1433" extrusionOk="0">
                  <a:moveTo>
                    <a:pt x="254" y="1"/>
                  </a:moveTo>
                  <a:cubicBezTo>
                    <a:pt x="113" y="1"/>
                    <a:pt x="0" y="113"/>
                    <a:pt x="0" y="251"/>
                  </a:cubicBezTo>
                  <a:lnTo>
                    <a:pt x="0" y="1181"/>
                  </a:lnTo>
                  <a:cubicBezTo>
                    <a:pt x="0" y="1320"/>
                    <a:pt x="113" y="1432"/>
                    <a:pt x="254" y="1432"/>
                  </a:cubicBezTo>
                  <a:cubicBezTo>
                    <a:pt x="392" y="1432"/>
                    <a:pt x="505" y="1320"/>
                    <a:pt x="505" y="1181"/>
                  </a:cubicBezTo>
                  <a:lnTo>
                    <a:pt x="505" y="251"/>
                  </a:lnTo>
                  <a:cubicBezTo>
                    <a:pt x="505" y="113"/>
                    <a:pt x="392"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128"/>
            <p:cNvSpPr/>
            <p:nvPr/>
          </p:nvSpPr>
          <p:spPr>
            <a:xfrm>
              <a:off x="1808018" y="4181798"/>
              <a:ext cx="86911" cy="35518"/>
            </a:xfrm>
            <a:custGeom>
              <a:avLst/>
              <a:gdLst/>
              <a:ahLst/>
              <a:cxnLst/>
              <a:rect l="l" t="t" r="r" b="b"/>
              <a:pathLst>
                <a:path w="3345" h="1367" extrusionOk="0">
                  <a:moveTo>
                    <a:pt x="262" y="0"/>
                  </a:moveTo>
                  <a:cubicBezTo>
                    <a:pt x="116" y="0"/>
                    <a:pt x="1" y="118"/>
                    <a:pt x="1" y="262"/>
                  </a:cubicBezTo>
                  <a:lnTo>
                    <a:pt x="1" y="1367"/>
                  </a:lnTo>
                  <a:lnTo>
                    <a:pt x="3345" y="1367"/>
                  </a:lnTo>
                  <a:lnTo>
                    <a:pt x="3345" y="262"/>
                  </a:lnTo>
                  <a:cubicBezTo>
                    <a:pt x="3345" y="118"/>
                    <a:pt x="3227" y="0"/>
                    <a:pt x="3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128"/>
            <p:cNvSpPr/>
            <p:nvPr/>
          </p:nvSpPr>
          <p:spPr>
            <a:xfrm>
              <a:off x="1867830" y="4181798"/>
              <a:ext cx="27100" cy="35518"/>
            </a:xfrm>
            <a:custGeom>
              <a:avLst/>
              <a:gdLst/>
              <a:ahLst/>
              <a:cxnLst/>
              <a:rect l="l" t="t" r="r" b="b"/>
              <a:pathLst>
                <a:path w="1043" h="1367" extrusionOk="0">
                  <a:moveTo>
                    <a:pt x="0" y="0"/>
                  </a:moveTo>
                  <a:cubicBezTo>
                    <a:pt x="147" y="0"/>
                    <a:pt x="270" y="121"/>
                    <a:pt x="270" y="270"/>
                  </a:cubicBezTo>
                  <a:lnTo>
                    <a:pt x="270" y="1367"/>
                  </a:lnTo>
                  <a:lnTo>
                    <a:pt x="1043" y="1367"/>
                  </a:lnTo>
                  <a:lnTo>
                    <a:pt x="1043" y="270"/>
                  </a:lnTo>
                  <a:cubicBezTo>
                    <a:pt x="1043" y="121"/>
                    <a:pt x="923" y="0"/>
                    <a:pt x="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128"/>
            <p:cNvSpPr/>
            <p:nvPr/>
          </p:nvSpPr>
          <p:spPr>
            <a:xfrm>
              <a:off x="1923822" y="4052353"/>
              <a:ext cx="71374" cy="187386"/>
            </a:xfrm>
            <a:custGeom>
              <a:avLst/>
              <a:gdLst/>
              <a:ahLst/>
              <a:cxnLst/>
              <a:rect l="l" t="t" r="r" b="b"/>
              <a:pathLst>
                <a:path w="2747" h="7212" extrusionOk="0">
                  <a:moveTo>
                    <a:pt x="1" y="0"/>
                  </a:moveTo>
                  <a:lnTo>
                    <a:pt x="1" y="523"/>
                  </a:lnTo>
                  <a:lnTo>
                    <a:pt x="1333" y="5847"/>
                  </a:lnTo>
                  <a:lnTo>
                    <a:pt x="1558" y="6095"/>
                  </a:lnTo>
                  <a:lnTo>
                    <a:pt x="1459" y="6349"/>
                  </a:lnTo>
                  <a:lnTo>
                    <a:pt x="1621" y="6999"/>
                  </a:lnTo>
                  <a:cubicBezTo>
                    <a:pt x="1652" y="7125"/>
                    <a:pt x="1764" y="7211"/>
                    <a:pt x="1892" y="7211"/>
                  </a:cubicBezTo>
                  <a:lnTo>
                    <a:pt x="2431" y="7211"/>
                  </a:lnTo>
                  <a:cubicBezTo>
                    <a:pt x="2613" y="7211"/>
                    <a:pt x="2747" y="7041"/>
                    <a:pt x="2702" y="6866"/>
                  </a:cubicBezTo>
                  <a:lnTo>
                    <a:pt x="2574" y="6349"/>
                  </a:lnTo>
                  <a:lnTo>
                    <a:pt x="2347" y="6095"/>
                  </a:lnTo>
                  <a:lnTo>
                    <a:pt x="2446" y="5845"/>
                  </a:lnTo>
                  <a:lnTo>
                    <a:pt x="1116" y="523"/>
                  </a:lnTo>
                  <a:lnTo>
                    <a:pt x="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128"/>
            <p:cNvSpPr/>
            <p:nvPr/>
          </p:nvSpPr>
          <p:spPr>
            <a:xfrm>
              <a:off x="1932734" y="4052353"/>
              <a:ext cx="62462" cy="187386"/>
            </a:xfrm>
            <a:custGeom>
              <a:avLst/>
              <a:gdLst/>
              <a:ahLst/>
              <a:cxnLst/>
              <a:rect l="l" t="t" r="r" b="b"/>
              <a:pathLst>
                <a:path w="2404" h="7212" extrusionOk="0">
                  <a:moveTo>
                    <a:pt x="0" y="0"/>
                  </a:moveTo>
                  <a:lnTo>
                    <a:pt x="0" y="523"/>
                  </a:lnTo>
                  <a:lnTo>
                    <a:pt x="1586" y="6864"/>
                  </a:lnTo>
                  <a:cubicBezTo>
                    <a:pt x="1620" y="6999"/>
                    <a:pt x="1549" y="7133"/>
                    <a:pt x="1432" y="7185"/>
                  </a:cubicBezTo>
                  <a:cubicBezTo>
                    <a:pt x="1468" y="7203"/>
                    <a:pt x="1508" y="7211"/>
                    <a:pt x="1549" y="7211"/>
                  </a:cubicBezTo>
                  <a:lnTo>
                    <a:pt x="2088" y="7211"/>
                  </a:lnTo>
                  <a:cubicBezTo>
                    <a:pt x="2270" y="7211"/>
                    <a:pt x="2404" y="7041"/>
                    <a:pt x="2359" y="6864"/>
                  </a:cubicBezTo>
                  <a:lnTo>
                    <a:pt x="2231" y="6349"/>
                  </a:lnTo>
                  <a:lnTo>
                    <a:pt x="2004" y="6095"/>
                  </a:lnTo>
                  <a:lnTo>
                    <a:pt x="2103" y="5845"/>
                  </a:lnTo>
                  <a:lnTo>
                    <a:pt x="773" y="523"/>
                  </a:lnTo>
                  <a:lnTo>
                    <a:pt x="7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128"/>
            <p:cNvSpPr/>
            <p:nvPr/>
          </p:nvSpPr>
          <p:spPr>
            <a:xfrm>
              <a:off x="1958457" y="4204195"/>
              <a:ext cx="32270" cy="13121"/>
            </a:xfrm>
            <a:custGeom>
              <a:avLst/>
              <a:gdLst/>
              <a:ahLst/>
              <a:cxnLst/>
              <a:rect l="l" t="t" r="r" b="b"/>
              <a:pathLst>
                <a:path w="1242" h="505" extrusionOk="0">
                  <a:moveTo>
                    <a:pt x="0" y="1"/>
                  </a:moveTo>
                  <a:lnTo>
                    <a:pt x="126" y="505"/>
                  </a:lnTo>
                  <a:lnTo>
                    <a:pt x="1241" y="505"/>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128"/>
            <p:cNvSpPr/>
            <p:nvPr/>
          </p:nvSpPr>
          <p:spPr>
            <a:xfrm>
              <a:off x="1707751" y="4052353"/>
              <a:ext cx="71322" cy="187386"/>
            </a:xfrm>
            <a:custGeom>
              <a:avLst/>
              <a:gdLst/>
              <a:ahLst/>
              <a:cxnLst/>
              <a:rect l="l" t="t" r="r" b="b"/>
              <a:pathLst>
                <a:path w="2745" h="7212" extrusionOk="0">
                  <a:moveTo>
                    <a:pt x="1628" y="0"/>
                  </a:moveTo>
                  <a:lnTo>
                    <a:pt x="1628" y="523"/>
                  </a:lnTo>
                  <a:lnTo>
                    <a:pt x="299" y="5845"/>
                  </a:lnTo>
                  <a:lnTo>
                    <a:pt x="432" y="6095"/>
                  </a:lnTo>
                  <a:lnTo>
                    <a:pt x="173" y="6349"/>
                  </a:lnTo>
                  <a:lnTo>
                    <a:pt x="43" y="6864"/>
                  </a:lnTo>
                  <a:cubicBezTo>
                    <a:pt x="1" y="7041"/>
                    <a:pt x="134" y="7211"/>
                    <a:pt x="314" y="7211"/>
                  </a:cubicBezTo>
                  <a:lnTo>
                    <a:pt x="855" y="7211"/>
                  </a:lnTo>
                  <a:cubicBezTo>
                    <a:pt x="983" y="7211"/>
                    <a:pt x="1093" y="7125"/>
                    <a:pt x="1124" y="6999"/>
                  </a:cubicBezTo>
                  <a:lnTo>
                    <a:pt x="1289" y="6349"/>
                  </a:lnTo>
                  <a:lnTo>
                    <a:pt x="1187" y="6095"/>
                  </a:lnTo>
                  <a:lnTo>
                    <a:pt x="1414" y="5845"/>
                  </a:lnTo>
                  <a:lnTo>
                    <a:pt x="2744" y="523"/>
                  </a:lnTo>
                  <a:lnTo>
                    <a:pt x="27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128"/>
            <p:cNvSpPr/>
            <p:nvPr/>
          </p:nvSpPr>
          <p:spPr>
            <a:xfrm>
              <a:off x="1712844" y="4052353"/>
              <a:ext cx="66229" cy="187386"/>
            </a:xfrm>
            <a:custGeom>
              <a:avLst/>
              <a:gdLst/>
              <a:ahLst/>
              <a:cxnLst/>
              <a:rect l="l" t="t" r="r" b="b"/>
              <a:pathLst>
                <a:path w="2549" h="7212" extrusionOk="0">
                  <a:moveTo>
                    <a:pt x="1775" y="0"/>
                  </a:moveTo>
                  <a:lnTo>
                    <a:pt x="1775" y="523"/>
                  </a:lnTo>
                  <a:lnTo>
                    <a:pt x="155" y="6999"/>
                  </a:lnTo>
                  <a:cubicBezTo>
                    <a:pt x="134" y="7083"/>
                    <a:pt x="77" y="7151"/>
                    <a:pt x="1" y="7185"/>
                  </a:cubicBezTo>
                  <a:cubicBezTo>
                    <a:pt x="37" y="7201"/>
                    <a:pt x="77" y="7211"/>
                    <a:pt x="118" y="7211"/>
                  </a:cubicBezTo>
                  <a:lnTo>
                    <a:pt x="659" y="7211"/>
                  </a:lnTo>
                  <a:cubicBezTo>
                    <a:pt x="787" y="7211"/>
                    <a:pt x="897" y="7125"/>
                    <a:pt x="928" y="6999"/>
                  </a:cubicBezTo>
                  <a:lnTo>
                    <a:pt x="1093" y="6349"/>
                  </a:lnTo>
                  <a:lnTo>
                    <a:pt x="991" y="6095"/>
                  </a:lnTo>
                  <a:lnTo>
                    <a:pt x="1218" y="5845"/>
                  </a:lnTo>
                  <a:lnTo>
                    <a:pt x="2548" y="523"/>
                  </a:lnTo>
                  <a:lnTo>
                    <a:pt x="2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128"/>
            <p:cNvSpPr/>
            <p:nvPr/>
          </p:nvSpPr>
          <p:spPr>
            <a:xfrm>
              <a:off x="1712246" y="4204195"/>
              <a:ext cx="32270" cy="13121"/>
            </a:xfrm>
            <a:custGeom>
              <a:avLst/>
              <a:gdLst/>
              <a:ahLst/>
              <a:cxnLst/>
              <a:rect l="l" t="t" r="r" b="b"/>
              <a:pathLst>
                <a:path w="1242" h="505" extrusionOk="0">
                  <a:moveTo>
                    <a:pt x="126" y="1"/>
                  </a:moveTo>
                  <a:lnTo>
                    <a:pt x="0" y="505"/>
                  </a:lnTo>
                  <a:lnTo>
                    <a:pt x="1116" y="505"/>
                  </a:lnTo>
                  <a:lnTo>
                    <a:pt x="1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128"/>
            <p:cNvSpPr/>
            <p:nvPr/>
          </p:nvSpPr>
          <p:spPr>
            <a:xfrm>
              <a:off x="1755481" y="3826981"/>
              <a:ext cx="192011" cy="220565"/>
            </a:xfrm>
            <a:custGeom>
              <a:avLst/>
              <a:gdLst/>
              <a:ahLst/>
              <a:cxnLst/>
              <a:rect l="l" t="t" r="r" b="b"/>
              <a:pathLst>
                <a:path w="7390" h="8489" extrusionOk="0">
                  <a:moveTo>
                    <a:pt x="2493" y="0"/>
                  </a:moveTo>
                  <a:lnTo>
                    <a:pt x="2493" y="2370"/>
                  </a:lnTo>
                  <a:cubicBezTo>
                    <a:pt x="2493" y="2574"/>
                    <a:pt x="2441" y="2775"/>
                    <a:pt x="2341" y="2953"/>
                  </a:cubicBezTo>
                  <a:lnTo>
                    <a:pt x="413" y="6427"/>
                  </a:lnTo>
                  <a:cubicBezTo>
                    <a:pt x="0" y="7169"/>
                    <a:pt x="536" y="8081"/>
                    <a:pt x="1388" y="8081"/>
                  </a:cubicBezTo>
                  <a:lnTo>
                    <a:pt x="1388" y="8489"/>
                  </a:lnTo>
                  <a:lnTo>
                    <a:pt x="6002" y="8489"/>
                  </a:lnTo>
                  <a:lnTo>
                    <a:pt x="6002" y="8081"/>
                  </a:lnTo>
                  <a:cubicBezTo>
                    <a:pt x="6851" y="8081"/>
                    <a:pt x="7389" y="7169"/>
                    <a:pt x="6976" y="6427"/>
                  </a:cubicBezTo>
                  <a:lnTo>
                    <a:pt x="5045" y="2953"/>
                  </a:lnTo>
                  <a:cubicBezTo>
                    <a:pt x="4946" y="2775"/>
                    <a:pt x="4894" y="2574"/>
                    <a:pt x="4894" y="2370"/>
                  </a:cubicBezTo>
                  <a:lnTo>
                    <a:pt x="48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128"/>
            <p:cNvSpPr/>
            <p:nvPr/>
          </p:nvSpPr>
          <p:spPr>
            <a:xfrm>
              <a:off x="1801912" y="3958998"/>
              <a:ext cx="99123" cy="46794"/>
            </a:xfrm>
            <a:custGeom>
              <a:avLst/>
              <a:gdLst/>
              <a:ahLst/>
              <a:cxnLst/>
              <a:rect l="l" t="t" r="r" b="b"/>
              <a:pathLst>
                <a:path w="3815" h="1801" extrusionOk="0">
                  <a:moveTo>
                    <a:pt x="923" y="1"/>
                  </a:moveTo>
                  <a:cubicBezTo>
                    <a:pt x="813" y="1"/>
                    <a:pt x="714" y="58"/>
                    <a:pt x="662" y="155"/>
                  </a:cubicBezTo>
                  <a:lnTo>
                    <a:pt x="207" y="973"/>
                  </a:lnTo>
                  <a:cubicBezTo>
                    <a:pt x="1" y="1344"/>
                    <a:pt x="267" y="1801"/>
                    <a:pt x="693" y="1801"/>
                  </a:cubicBezTo>
                  <a:lnTo>
                    <a:pt x="3120" y="1801"/>
                  </a:lnTo>
                  <a:cubicBezTo>
                    <a:pt x="3546" y="1801"/>
                    <a:pt x="3815" y="1344"/>
                    <a:pt x="3609" y="973"/>
                  </a:cubicBezTo>
                  <a:lnTo>
                    <a:pt x="3154" y="155"/>
                  </a:lnTo>
                  <a:cubicBezTo>
                    <a:pt x="3102" y="58"/>
                    <a:pt x="3000" y="1"/>
                    <a:pt x="2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128"/>
            <p:cNvSpPr/>
            <p:nvPr/>
          </p:nvSpPr>
          <p:spPr>
            <a:xfrm>
              <a:off x="1862529" y="3826981"/>
              <a:ext cx="84963" cy="220565"/>
            </a:xfrm>
            <a:custGeom>
              <a:avLst/>
              <a:gdLst/>
              <a:ahLst/>
              <a:cxnLst/>
              <a:rect l="l" t="t" r="r" b="b"/>
              <a:pathLst>
                <a:path w="3270" h="8489" extrusionOk="0">
                  <a:moveTo>
                    <a:pt x="1" y="0"/>
                  </a:moveTo>
                  <a:lnTo>
                    <a:pt x="1" y="2370"/>
                  </a:lnTo>
                  <a:cubicBezTo>
                    <a:pt x="1" y="2574"/>
                    <a:pt x="53" y="2775"/>
                    <a:pt x="152" y="2953"/>
                  </a:cubicBezTo>
                  <a:lnTo>
                    <a:pt x="2083" y="6427"/>
                  </a:lnTo>
                  <a:cubicBezTo>
                    <a:pt x="2496" y="7169"/>
                    <a:pt x="1957" y="8081"/>
                    <a:pt x="1108" y="8081"/>
                  </a:cubicBezTo>
                  <a:lnTo>
                    <a:pt x="1108" y="8489"/>
                  </a:lnTo>
                  <a:lnTo>
                    <a:pt x="1882" y="8489"/>
                  </a:lnTo>
                  <a:lnTo>
                    <a:pt x="1882" y="8081"/>
                  </a:lnTo>
                  <a:cubicBezTo>
                    <a:pt x="2731" y="8081"/>
                    <a:pt x="3269" y="7169"/>
                    <a:pt x="2856" y="6427"/>
                  </a:cubicBezTo>
                  <a:lnTo>
                    <a:pt x="925" y="2953"/>
                  </a:lnTo>
                  <a:cubicBezTo>
                    <a:pt x="826" y="2775"/>
                    <a:pt x="774" y="2574"/>
                    <a:pt x="774" y="2370"/>
                  </a:cubicBezTo>
                  <a:lnTo>
                    <a:pt x="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128"/>
            <p:cNvSpPr/>
            <p:nvPr/>
          </p:nvSpPr>
          <p:spPr>
            <a:xfrm>
              <a:off x="1856891" y="3958998"/>
              <a:ext cx="44144" cy="46794"/>
            </a:xfrm>
            <a:custGeom>
              <a:avLst/>
              <a:gdLst/>
              <a:ahLst/>
              <a:cxnLst/>
              <a:rect l="l" t="t" r="r" b="b"/>
              <a:pathLst>
                <a:path w="1699" h="1801" extrusionOk="0">
                  <a:moveTo>
                    <a:pt x="1" y="1"/>
                  </a:moveTo>
                  <a:cubicBezTo>
                    <a:pt x="110" y="1"/>
                    <a:pt x="210" y="58"/>
                    <a:pt x="265" y="155"/>
                  </a:cubicBezTo>
                  <a:lnTo>
                    <a:pt x="719" y="973"/>
                  </a:lnTo>
                  <a:cubicBezTo>
                    <a:pt x="926" y="1344"/>
                    <a:pt x="657" y="1801"/>
                    <a:pt x="231" y="1801"/>
                  </a:cubicBezTo>
                  <a:lnTo>
                    <a:pt x="1004" y="1801"/>
                  </a:lnTo>
                  <a:cubicBezTo>
                    <a:pt x="1430" y="1801"/>
                    <a:pt x="1699" y="1344"/>
                    <a:pt x="1493" y="973"/>
                  </a:cubicBezTo>
                  <a:lnTo>
                    <a:pt x="1038" y="155"/>
                  </a:lnTo>
                  <a:cubicBezTo>
                    <a:pt x="986" y="58"/>
                    <a:pt x="884" y="1"/>
                    <a:pt x="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128"/>
            <p:cNvSpPr/>
            <p:nvPr/>
          </p:nvSpPr>
          <p:spPr>
            <a:xfrm>
              <a:off x="1779047" y="4210716"/>
              <a:ext cx="144800" cy="29022"/>
            </a:xfrm>
            <a:custGeom>
              <a:avLst/>
              <a:gdLst/>
              <a:ahLst/>
              <a:cxnLst/>
              <a:rect l="l" t="t" r="r" b="b"/>
              <a:pathLst>
                <a:path w="5573" h="1117" extrusionOk="0">
                  <a:moveTo>
                    <a:pt x="523" y="0"/>
                  </a:moveTo>
                  <a:cubicBezTo>
                    <a:pt x="235" y="0"/>
                    <a:pt x="0" y="236"/>
                    <a:pt x="0" y="523"/>
                  </a:cubicBezTo>
                  <a:lnTo>
                    <a:pt x="0" y="855"/>
                  </a:lnTo>
                  <a:cubicBezTo>
                    <a:pt x="0" y="998"/>
                    <a:pt x="118" y="1116"/>
                    <a:pt x="261" y="1116"/>
                  </a:cubicBezTo>
                  <a:lnTo>
                    <a:pt x="5312" y="1116"/>
                  </a:lnTo>
                  <a:cubicBezTo>
                    <a:pt x="5458" y="1116"/>
                    <a:pt x="5573" y="998"/>
                    <a:pt x="5573" y="855"/>
                  </a:cubicBezTo>
                  <a:lnTo>
                    <a:pt x="5573" y="523"/>
                  </a:lnTo>
                  <a:cubicBezTo>
                    <a:pt x="5573" y="236"/>
                    <a:pt x="5340" y="0"/>
                    <a:pt x="5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128"/>
            <p:cNvSpPr/>
            <p:nvPr/>
          </p:nvSpPr>
          <p:spPr>
            <a:xfrm>
              <a:off x="1829531" y="4094860"/>
              <a:ext cx="43677" cy="62826"/>
            </a:xfrm>
            <a:custGeom>
              <a:avLst/>
              <a:gdLst/>
              <a:ahLst/>
              <a:cxnLst/>
              <a:rect l="l" t="t" r="r" b="b"/>
              <a:pathLst>
                <a:path w="1681" h="2418" extrusionOk="0">
                  <a:moveTo>
                    <a:pt x="843" y="1"/>
                  </a:moveTo>
                  <a:cubicBezTo>
                    <a:pt x="743" y="1"/>
                    <a:pt x="642" y="55"/>
                    <a:pt x="591" y="162"/>
                  </a:cubicBezTo>
                  <a:lnTo>
                    <a:pt x="92" y="1217"/>
                  </a:lnTo>
                  <a:cubicBezTo>
                    <a:pt x="30" y="1343"/>
                    <a:pt x="1" y="1486"/>
                    <a:pt x="9" y="1638"/>
                  </a:cubicBezTo>
                  <a:cubicBezTo>
                    <a:pt x="37" y="2053"/>
                    <a:pt x="377" y="2390"/>
                    <a:pt x="790" y="2416"/>
                  </a:cubicBezTo>
                  <a:cubicBezTo>
                    <a:pt x="807" y="2417"/>
                    <a:pt x="824" y="2418"/>
                    <a:pt x="841" y="2418"/>
                  </a:cubicBezTo>
                  <a:cubicBezTo>
                    <a:pt x="1304" y="2418"/>
                    <a:pt x="1681" y="2044"/>
                    <a:pt x="1681" y="1580"/>
                  </a:cubicBezTo>
                  <a:cubicBezTo>
                    <a:pt x="1681" y="1450"/>
                    <a:pt x="1649" y="1327"/>
                    <a:pt x="1597" y="1217"/>
                  </a:cubicBezTo>
                  <a:lnTo>
                    <a:pt x="1096" y="162"/>
                  </a:lnTo>
                  <a:cubicBezTo>
                    <a:pt x="1045" y="55"/>
                    <a:pt x="944" y="1"/>
                    <a:pt x="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128"/>
            <p:cNvSpPr/>
            <p:nvPr/>
          </p:nvSpPr>
          <p:spPr>
            <a:xfrm>
              <a:off x="1808018" y="3805259"/>
              <a:ext cx="86911" cy="28996"/>
            </a:xfrm>
            <a:custGeom>
              <a:avLst/>
              <a:gdLst/>
              <a:ahLst/>
              <a:cxnLst/>
              <a:rect l="l" t="t" r="r" b="b"/>
              <a:pathLst>
                <a:path w="3345" h="1116" extrusionOk="0">
                  <a:moveTo>
                    <a:pt x="523" y="0"/>
                  </a:moveTo>
                  <a:cubicBezTo>
                    <a:pt x="233" y="0"/>
                    <a:pt x="1" y="235"/>
                    <a:pt x="1" y="523"/>
                  </a:cubicBezTo>
                  <a:lnTo>
                    <a:pt x="1" y="855"/>
                  </a:lnTo>
                  <a:cubicBezTo>
                    <a:pt x="1" y="998"/>
                    <a:pt x="116" y="1116"/>
                    <a:pt x="262" y="1116"/>
                  </a:cubicBezTo>
                  <a:lnTo>
                    <a:pt x="3084" y="1116"/>
                  </a:lnTo>
                  <a:cubicBezTo>
                    <a:pt x="3227" y="1116"/>
                    <a:pt x="3345" y="998"/>
                    <a:pt x="3345" y="855"/>
                  </a:cubicBezTo>
                  <a:lnTo>
                    <a:pt x="3345" y="523"/>
                  </a:lnTo>
                  <a:cubicBezTo>
                    <a:pt x="3345" y="235"/>
                    <a:pt x="3110" y="0"/>
                    <a:pt x="28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128"/>
            <p:cNvSpPr/>
            <p:nvPr/>
          </p:nvSpPr>
          <p:spPr>
            <a:xfrm>
              <a:off x="1860840" y="3805259"/>
              <a:ext cx="34089" cy="28996"/>
            </a:xfrm>
            <a:custGeom>
              <a:avLst/>
              <a:gdLst/>
              <a:ahLst/>
              <a:cxnLst/>
              <a:rect l="l" t="t" r="r" b="b"/>
              <a:pathLst>
                <a:path w="1312" h="1116" extrusionOk="0">
                  <a:moveTo>
                    <a:pt x="0" y="0"/>
                  </a:moveTo>
                  <a:cubicBezTo>
                    <a:pt x="296" y="0"/>
                    <a:pt x="539" y="241"/>
                    <a:pt x="539" y="538"/>
                  </a:cubicBezTo>
                  <a:lnTo>
                    <a:pt x="539" y="847"/>
                  </a:lnTo>
                  <a:cubicBezTo>
                    <a:pt x="539" y="996"/>
                    <a:pt x="416" y="1116"/>
                    <a:pt x="269" y="1116"/>
                  </a:cubicBezTo>
                  <a:lnTo>
                    <a:pt x="1043" y="1116"/>
                  </a:lnTo>
                  <a:cubicBezTo>
                    <a:pt x="1192" y="1116"/>
                    <a:pt x="1312" y="996"/>
                    <a:pt x="1312" y="847"/>
                  </a:cubicBezTo>
                  <a:lnTo>
                    <a:pt x="1312" y="538"/>
                  </a:lnTo>
                  <a:cubicBezTo>
                    <a:pt x="1312" y="241"/>
                    <a:pt x="1069"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128"/>
            <p:cNvSpPr/>
            <p:nvPr/>
          </p:nvSpPr>
          <p:spPr>
            <a:xfrm>
              <a:off x="1706608" y="4036945"/>
              <a:ext cx="289679" cy="28996"/>
            </a:xfrm>
            <a:custGeom>
              <a:avLst/>
              <a:gdLst/>
              <a:ahLst/>
              <a:cxnLst/>
              <a:rect l="l" t="t" r="r" b="b"/>
              <a:pathLst>
                <a:path w="11149" h="1116" extrusionOk="0">
                  <a:moveTo>
                    <a:pt x="262" y="0"/>
                  </a:moveTo>
                  <a:cubicBezTo>
                    <a:pt x="118" y="0"/>
                    <a:pt x="0" y="118"/>
                    <a:pt x="0" y="261"/>
                  </a:cubicBezTo>
                  <a:lnTo>
                    <a:pt x="0" y="854"/>
                  </a:lnTo>
                  <a:cubicBezTo>
                    <a:pt x="0" y="998"/>
                    <a:pt x="118" y="1116"/>
                    <a:pt x="262" y="1116"/>
                  </a:cubicBezTo>
                  <a:lnTo>
                    <a:pt x="10887" y="1116"/>
                  </a:lnTo>
                  <a:cubicBezTo>
                    <a:pt x="11031" y="1116"/>
                    <a:pt x="11149" y="998"/>
                    <a:pt x="11149" y="854"/>
                  </a:cubicBezTo>
                  <a:lnTo>
                    <a:pt x="11149" y="261"/>
                  </a:lnTo>
                  <a:cubicBezTo>
                    <a:pt x="11149" y="118"/>
                    <a:pt x="11031" y="0"/>
                    <a:pt x="10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128"/>
            <p:cNvSpPr/>
            <p:nvPr/>
          </p:nvSpPr>
          <p:spPr>
            <a:xfrm>
              <a:off x="1969187" y="4036945"/>
              <a:ext cx="27100" cy="28996"/>
            </a:xfrm>
            <a:custGeom>
              <a:avLst/>
              <a:gdLst/>
              <a:ahLst/>
              <a:cxnLst/>
              <a:rect l="l" t="t" r="r" b="b"/>
              <a:pathLst>
                <a:path w="1043" h="1116" extrusionOk="0">
                  <a:moveTo>
                    <a:pt x="0" y="0"/>
                  </a:moveTo>
                  <a:cubicBezTo>
                    <a:pt x="149" y="0"/>
                    <a:pt x="269" y="123"/>
                    <a:pt x="269" y="269"/>
                  </a:cubicBezTo>
                  <a:lnTo>
                    <a:pt x="269" y="847"/>
                  </a:lnTo>
                  <a:cubicBezTo>
                    <a:pt x="269" y="996"/>
                    <a:pt x="149" y="1116"/>
                    <a:pt x="0" y="1116"/>
                  </a:cubicBezTo>
                  <a:lnTo>
                    <a:pt x="773" y="1116"/>
                  </a:lnTo>
                  <a:cubicBezTo>
                    <a:pt x="922" y="1116"/>
                    <a:pt x="1043" y="996"/>
                    <a:pt x="1043" y="847"/>
                  </a:cubicBezTo>
                  <a:lnTo>
                    <a:pt x="1043" y="269"/>
                  </a:lnTo>
                  <a:cubicBezTo>
                    <a:pt x="1043" y="123"/>
                    <a:pt x="922" y="0"/>
                    <a:pt x="7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128"/>
            <p:cNvSpPr/>
            <p:nvPr/>
          </p:nvSpPr>
          <p:spPr>
            <a:xfrm>
              <a:off x="1841431" y="4094860"/>
              <a:ext cx="31777" cy="62826"/>
            </a:xfrm>
            <a:custGeom>
              <a:avLst/>
              <a:gdLst/>
              <a:ahLst/>
              <a:cxnLst/>
              <a:rect l="l" t="t" r="r" b="b"/>
              <a:pathLst>
                <a:path w="1223" h="2418" extrusionOk="0">
                  <a:moveTo>
                    <a:pt x="385" y="1"/>
                  </a:moveTo>
                  <a:cubicBezTo>
                    <a:pt x="285" y="1"/>
                    <a:pt x="184" y="55"/>
                    <a:pt x="133" y="162"/>
                  </a:cubicBezTo>
                  <a:lnTo>
                    <a:pt x="0" y="446"/>
                  </a:lnTo>
                  <a:lnTo>
                    <a:pt x="366" y="1217"/>
                  </a:lnTo>
                  <a:cubicBezTo>
                    <a:pt x="418" y="1327"/>
                    <a:pt x="449" y="1450"/>
                    <a:pt x="449" y="1580"/>
                  </a:cubicBezTo>
                  <a:cubicBezTo>
                    <a:pt x="449" y="1902"/>
                    <a:pt x="267" y="2181"/>
                    <a:pt x="0" y="2322"/>
                  </a:cubicBezTo>
                  <a:cubicBezTo>
                    <a:pt x="102" y="2375"/>
                    <a:pt x="214" y="2409"/>
                    <a:pt x="332" y="2416"/>
                  </a:cubicBezTo>
                  <a:cubicBezTo>
                    <a:pt x="349" y="2417"/>
                    <a:pt x="366" y="2418"/>
                    <a:pt x="383" y="2418"/>
                  </a:cubicBezTo>
                  <a:cubicBezTo>
                    <a:pt x="846" y="2418"/>
                    <a:pt x="1223" y="2044"/>
                    <a:pt x="1223" y="1580"/>
                  </a:cubicBezTo>
                  <a:cubicBezTo>
                    <a:pt x="1223" y="1450"/>
                    <a:pt x="1191" y="1327"/>
                    <a:pt x="1139" y="1217"/>
                  </a:cubicBezTo>
                  <a:lnTo>
                    <a:pt x="638" y="162"/>
                  </a:lnTo>
                  <a:cubicBezTo>
                    <a:pt x="587" y="55"/>
                    <a:pt x="486" y="1"/>
                    <a:pt x="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128"/>
            <p:cNvSpPr/>
            <p:nvPr/>
          </p:nvSpPr>
          <p:spPr>
            <a:xfrm>
              <a:off x="1889759" y="4210716"/>
              <a:ext cx="34089" cy="29022"/>
            </a:xfrm>
            <a:custGeom>
              <a:avLst/>
              <a:gdLst/>
              <a:ahLst/>
              <a:cxnLst/>
              <a:rect l="l" t="t" r="r" b="b"/>
              <a:pathLst>
                <a:path w="1312" h="1117" extrusionOk="0">
                  <a:moveTo>
                    <a:pt x="0" y="0"/>
                  </a:moveTo>
                  <a:cubicBezTo>
                    <a:pt x="298" y="0"/>
                    <a:pt x="538" y="243"/>
                    <a:pt x="538" y="539"/>
                  </a:cubicBezTo>
                  <a:lnTo>
                    <a:pt x="538" y="847"/>
                  </a:lnTo>
                  <a:cubicBezTo>
                    <a:pt x="538" y="996"/>
                    <a:pt x="418" y="1116"/>
                    <a:pt x="269" y="1116"/>
                  </a:cubicBezTo>
                  <a:lnTo>
                    <a:pt x="1043" y="1116"/>
                  </a:lnTo>
                  <a:cubicBezTo>
                    <a:pt x="1192" y="1116"/>
                    <a:pt x="1312" y="996"/>
                    <a:pt x="1312" y="847"/>
                  </a:cubicBezTo>
                  <a:lnTo>
                    <a:pt x="1312" y="539"/>
                  </a:lnTo>
                  <a:cubicBezTo>
                    <a:pt x="1312" y="243"/>
                    <a:pt x="1071"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5" name="Google Shape;11535;p128"/>
          <p:cNvGrpSpPr/>
          <p:nvPr/>
        </p:nvGrpSpPr>
        <p:grpSpPr>
          <a:xfrm>
            <a:off x="2444095" y="3805259"/>
            <a:ext cx="362040" cy="434479"/>
            <a:chOff x="2444095" y="3805259"/>
            <a:chExt cx="362040" cy="434479"/>
          </a:xfrm>
        </p:grpSpPr>
        <p:sp>
          <p:nvSpPr>
            <p:cNvPr id="11536" name="Google Shape;11536;p128"/>
            <p:cNvSpPr/>
            <p:nvPr/>
          </p:nvSpPr>
          <p:spPr>
            <a:xfrm>
              <a:off x="2444095" y="3805259"/>
              <a:ext cx="260682" cy="434479"/>
            </a:xfrm>
            <a:custGeom>
              <a:avLst/>
              <a:gdLst/>
              <a:ahLst/>
              <a:cxnLst/>
              <a:rect l="l" t="t" r="r" b="b"/>
              <a:pathLst>
                <a:path w="10033" h="16722" extrusionOk="0">
                  <a:moveTo>
                    <a:pt x="1113" y="0"/>
                  </a:moveTo>
                  <a:cubicBezTo>
                    <a:pt x="499" y="0"/>
                    <a:pt x="0" y="499"/>
                    <a:pt x="0" y="1116"/>
                  </a:cubicBezTo>
                  <a:lnTo>
                    <a:pt x="0" y="15605"/>
                  </a:lnTo>
                  <a:cubicBezTo>
                    <a:pt x="0" y="16222"/>
                    <a:pt x="499" y="16721"/>
                    <a:pt x="1113" y="16721"/>
                  </a:cubicBezTo>
                  <a:lnTo>
                    <a:pt x="4457" y="16721"/>
                  </a:lnTo>
                  <a:lnTo>
                    <a:pt x="5016" y="16165"/>
                  </a:lnTo>
                  <a:lnTo>
                    <a:pt x="5573" y="16721"/>
                  </a:lnTo>
                  <a:lnTo>
                    <a:pt x="8917" y="16721"/>
                  </a:lnTo>
                  <a:cubicBezTo>
                    <a:pt x="9534" y="16721"/>
                    <a:pt x="10033" y="16222"/>
                    <a:pt x="10033" y="15605"/>
                  </a:cubicBezTo>
                  <a:lnTo>
                    <a:pt x="10033" y="1116"/>
                  </a:lnTo>
                  <a:cubicBezTo>
                    <a:pt x="10033" y="499"/>
                    <a:pt x="9534" y="0"/>
                    <a:pt x="8917" y="0"/>
                  </a:cubicBezTo>
                  <a:lnTo>
                    <a:pt x="5573" y="0"/>
                  </a:lnTo>
                  <a:lnTo>
                    <a:pt x="5016" y="557"/>
                  </a:lnTo>
                  <a:lnTo>
                    <a:pt x="44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128"/>
            <p:cNvSpPr/>
            <p:nvPr/>
          </p:nvSpPr>
          <p:spPr>
            <a:xfrm>
              <a:off x="2598509" y="3834126"/>
              <a:ext cx="82235" cy="72491"/>
            </a:xfrm>
            <a:custGeom>
              <a:avLst/>
              <a:gdLst/>
              <a:ahLst/>
              <a:cxnLst/>
              <a:rect l="l" t="t" r="r" b="b"/>
              <a:pathLst>
                <a:path w="3165" h="2790" extrusionOk="0">
                  <a:moveTo>
                    <a:pt x="1580" y="0"/>
                  </a:moveTo>
                  <a:cubicBezTo>
                    <a:pt x="1403" y="0"/>
                    <a:pt x="1223" y="34"/>
                    <a:pt x="1049" y="107"/>
                  </a:cubicBezTo>
                  <a:cubicBezTo>
                    <a:pt x="338" y="402"/>
                    <a:pt x="1" y="1217"/>
                    <a:pt x="296" y="1928"/>
                  </a:cubicBezTo>
                  <a:cubicBezTo>
                    <a:pt x="517" y="2466"/>
                    <a:pt x="1036" y="2790"/>
                    <a:pt x="1583" y="2790"/>
                  </a:cubicBezTo>
                  <a:cubicBezTo>
                    <a:pt x="1761" y="2790"/>
                    <a:pt x="1943" y="2755"/>
                    <a:pt x="2117" y="2683"/>
                  </a:cubicBezTo>
                  <a:cubicBezTo>
                    <a:pt x="2828" y="2388"/>
                    <a:pt x="3165" y="1572"/>
                    <a:pt x="2870" y="862"/>
                  </a:cubicBezTo>
                  <a:cubicBezTo>
                    <a:pt x="2647" y="325"/>
                    <a:pt x="2127" y="0"/>
                    <a:pt x="1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128"/>
            <p:cNvSpPr/>
            <p:nvPr/>
          </p:nvSpPr>
          <p:spPr>
            <a:xfrm>
              <a:off x="2469402" y="3834282"/>
              <a:ext cx="79714" cy="72413"/>
            </a:xfrm>
            <a:custGeom>
              <a:avLst/>
              <a:gdLst/>
              <a:ahLst/>
              <a:cxnLst/>
              <a:rect l="l" t="t" r="r" b="b"/>
              <a:pathLst>
                <a:path w="3068" h="2787" extrusionOk="0">
                  <a:moveTo>
                    <a:pt x="1532" y="0"/>
                  </a:moveTo>
                  <a:cubicBezTo>
                    <a:pt x="901" y="0"/>
                    <a:pt x="330" y="431"/>
                    <a:pt x="178" y="1073"/>
                  </a:cubicBezTo>
                  <a:cubicBezTo>
                    <a:pt x="1" y="1822"/>
                    <a:pt x="466" y="2572"/>
                    <a:pt x="1213" y="2750"/>
                  </a:cubicBezTo>
                  <a:cubicBezTo>
                    <a:pt x="1320" y="2775"/>
                    <a:pt x="1427" y="2787"/>
                    <a:pt x="1533" y="2787"/>
                  </a:cubicBezTo>
                  <a:cubicBezTo>
                    <a:pt x="2165" y="2787"/>
                    <a:pt x="2738" y="2355"/>
                    <a:pt x="2890" y="1713"/>
                  </a:cubicBezTo>
                  <a:cubicBezTo>
                    <a:pt x="3068" y="965"/>
                    <a:pt x="2603" y="216"/>
                    <a:pt x="1856" y="38"/>
                  </a:cubicBezTo>
                  <a:cubicBezTo>
                    <a:pt x="1747" y="12"/>
                    <a:pt x="1639"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128"/>
            <p:cNvSpPr/>
            <p:nvPr/>
          </p:nvSpPr>
          <p:spPr>
            <a:xfrm>
              <a:off x="2599731" y="3935692"/>
              <a:ext cx="79740" cy="72439"/>
            </a:xfrm>
            <a:custGeom>
              <a:avLst/>
              <a:gdLst/>
              <a:ahLst/>
              <a:cxnLst/>
              <a:rect l="l" t="t" r="r" b="b"/>
              <a:pathLst>
                <a:path w="3069" h="2788" extrusionOk="0">
                  <a:moveTo>
                    <a:pt x="1534" y="0"/>
                  </a:moveTo>
                  <a:cubicBezTo>
                    <a:pt x="902" y="0"/>
                    <a:pt x="331" y="433"/>
                    <a:pt x="179" y="1073"/>
                  </a:cubicBezTo>
                  <a:cubicBezTo>
                    <a:pt x="1" y="1823"/>
                    <a:pt x="466" y="2573"/>
                    <a:pt x="1213" y="2750"/>
                  </a:cubicBezTo>
                  <a:cubicBezTo>
                    <a:pt x="1321" y="2776"/>
                    <a:pt x="1429" y="2788"/>
                    <a:pt x="1535" y="2788"/>
                  </a:cubicBezTo>
                  <a:cubicBezTo>
                    <a:pt x="2167" y="2788"/>
                    <a:pt x="2738" y="2355"/>
                    <a:pt x="2891" y="1716"/>
                  </a:cubicBezTo>
                  <a:cubicBezTo>
                    <a:pt x="3068" y="966"/>
                    <a:pt x="2603" y="216"/>
                    <a:pt x="1856" y="38"/>
                  </a:cubicBezTo>
                  <a:cubicBezTo>
                    <a:pt x="1748" y="13"/>
                    <a:pt x="1640" y="0"/>
                    <a:pt x="1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128"/>
            <p:cNvSpPr/>
            <p:nvPr/>
          </p:nvSpPr>
          <p:spPr>
            <a:xfrm>
              <a:off x="2470286" y="3935588"/>
              <a:ext cx="77896" cy="72439"/>
            </a:xfrm>
            <a:custGeom>
              <a:avLst/>
              <a:gdLst/>
              <a:ahLst/>
              <a:cxnLst/>
              <a:rect l="l" t="t" r="r" b="b"/>
              <a:pathLst>
                <a:path w="2998" h="2788" extrusionOk="0">
                  <a:moveTo>
                    <a:pt x="1498" y="1"/>
                  </a:moveTo>
                  <a:cubicBezTo>
                    <a:pt x="826" y="1"/>
                    <a:pt x="234" y="486"/>
                    <a:pt x="123" y="1171"/>
                  </a:cubicBezTo>
                  <a:cubicBezTo>
                    <a:pt x="1" y="1931"/>
                    <a:pt x="515" y="2644"/>
                    <a:pt x="1276" y="2770"/>
                  </a:cubicBezTo>
                  <a:cubicBezTo>
                    <a:pt x="1351" y="2782"/>
                    <a:pt x="1426" y="2788"/>
                    <a:pt x="1499" y="2788"/>
                  </a:cubicBezTo>
                  <a:cubicBezTo>
                    <a:pt x="2171" y="2788"/>
                    <a:pt x="2762" y="2300"/>
                    <a:pt x="2875" y="1615"/>
                  </a:cubicBezTo>
                  <a:cubicBezTo>
                    <a:pt x="2997" y="857"/>
                    <a:pt x="2480" y="142"/>
                    <a:pt x="1722" y="19"/>
                  </a:cubicBezTo>
                  <a:cubicBezTo>
                    <a:pt x="1647" y="7"/>
                    <a:pt x="1572" y="1"/>
                    <a:pt x="1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128"/>
            <p:cNvSpPr/>
            <p:nvPr/>
          </p:nvSpPr>
          <p:spPr>
            <a:xfrm>
              <a:off x="2600562" y="4036997"/>
              <a:ext cx="77870" cy="72413"/>
            </a:xfrm>
            <a:custGeom>
              <a:avLst/>
              <a:gdLst/>
              <a:ahLst/>
              <a:cxnLst/>
              <a:rect l="l" t="t" r="r" b="b"/>
              <a:pathLst>
                <a:path w="2997" h="2787" extrusionOk="0">
                  <a:moveTo>
                    <a:pt x="1500" y="1"/>
                  </a:moveTo>
                  <a:cubicBezTo>
                    <a:pt x="1426" y="1"/>
                    <a:pt x="1351" y="7"/>
                    <a:pt x="1275" y="19"/>
                  </a:cubicBezTo>
                  <a:cubicBezTo>
                    <a:pt x="518" y="142"/>
                    <a:pt x="0" y="858"/>
                    <a:pt x="123" y="1615"/>
                  </a:cubicBezTo>
                  <a:cubicBezTo>
                    <a:pt x="233" y="2299"/>
                    <a:pt x="824" y="2786"/>
                    <a:pt x="1494" y="2786"/>
                  </a:cubicBezTo>
                  <a:cubicBezTo>
                    <a:pt x="1569" y="2786"/>
                    <a:pt x="1645" y="2780"/>
                    <a:pt x="1722" y="2767"/>
                  </a:cubicBezTo>
                  <a:cubicBezTo>
                    <a:pt x="2482" y="2645"/>
                    <a:pt x="2997" y="1929"/>
                    <a:pt x="2874" y="1171"/>
                  </a:cubicBezTo>
                  <a:cubicBezTo>
                    <a:pt x="2764" y="486"/>
                    <a:pt x="2172" y="1"/>
                    <a:pt x="1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128"/>
            <p:cNvSpPr/>
            <p:nvPr/>
          </p:nvSpPr>
          <p:spPr>
            <a:xfrm>
              <a:off x="2470286" y="4036945"/>
              <a:ext cx="77896" cy="72439"/>
            </a:xfrm>
            <a:custGeom>
              <a:avLst/>
              <a:gdLst/>
              <a:ahLst/>
              <a:cxnLst/>
              <a:rect l="l" t="t" r="r" b="b"/>
              <a:pathLst>
                <a:path w="2998" h="2788" extrusionOk="0">
                  <a:moveTo>
                    <a:pt x="1496" y="0"/>
                  </a:moveTo>
                  <a:cubicBezTo>
                    <a:pt x="826" y="0"/>
                    <a:pt x="234" y="486"/>
                    <a:pt x="123" y="1171"/>
                  </a:cubicBezTo>
                  <a:cubicBezTo>
                    <a:pt x="1" y="1931"/>
                    <a:pt x="515" y="2644"/>
                    <a:pt x="1276" y="2769"/>
                  </a:cubicBezTo>
                  <a:cubicBezTo>
                    <a:pt x="1351" y="2782"/>
                    <a:pt x="1425" y="2788"/>
                    <a:pt x="1499" y="2788"/>
                  </a:cubicBezTo>
                  <a:cubicBezTo>
                    <a:pt x="2169" y="2788"/>
                    <a:pt x="2761" y="2300"/>
                    <a:pt x="2872" y="1617"/>
                  </a:cubicBezTo>
                  <a:cubicBezTo>
                    <a:pt x="2997" y="857"/>
                    <a:pt x="2480" y="141"/>
                    <a:pt x="1720" y="18"/>
                  </a:cubicBezTo>
                  <a:cubicBezTo>
                    <a:pt x="1644" y="6"/>
                    <a:pt x="1570" y="0"/>
                    <a:pt x="1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128"/>
            <p:cNvSpPr/>
            <p:nvPr/>
          </p:nvSpPr>
          <p:spPr>
            <a:xfrm>
              <a:off x="2598587" y="4138277"/>
              <a:ext cx="82235" cy="72491"/>
            </a:xfrm>
            <a:custGeom>
              <a:avLst/>
              <a:gdLst/>
              <a:ahLst/>
              <a:cxnLst/>
              <a:rect l="l" t="t" r="r" b="b"/>
              <a:pathLst>
                <a:path w="3165" h="2790" extrusionOk="0">
                  <a:moveTo>
                    <a:pt x="1585" y="1"/>
                  </a:moveTo>
                  <a:cubicBezTo>
                    <a:pt x="1406" y="1"/>
                    <a:pt x="1225" y="35"/>
                    <a:pt x="1051" y="108"/>
                  </a:cubicBezTo>
                  <a:cubicBezTo>
                    <a:pt x="338" y="403"/>
                    <a:pt x="1" y="1218"/>
                    <a:pt x="296" y="1929"/>
                  </a:cubicBezTo>
                  <a:cubicBezTo>
                    <a:pt x="519" y="2466"/>
                    <a:pt x="1039" y="2789"/>
                    <a:pt x="1586" y="2789"/>
                  </a:cubicBezTo>
                  <a:cubicBezTo>
                    <a:pt x="1763" y="2789"/>
                    <a:pt x="1943" y="2755"/>
                    <a:pt x="2117" y="2684"/>
                  </a:cubicBezTo>
                  <a:cubicBezTo>
                    <a:pt x="2827" y="2389"/>
                    <a:pt x="3164" y="1574"/>
                    <a:pt x="2872" y="860"/>
                  </a:cubicBezTo>
                  <a:cubicBezTo>
                    <a:pt x="2649" y="324"/>
                    <a:pt x="2131" y="1"/>
                    <a:pt x="1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128"/>
            <p:cNvSpPr/>
            <p:nvPr/>
          </p:nvSpPr>
          <p:spPr>
            <a:xfrm>
              <a:off x="2469480" y="4138303"/>
              <a:ext cx="79454" cy="72439"/>
            </a:xfrm>
            <a:custGeom>
              <a:avLst/>
              <a:gdLst/>
              <a:ahLst/>
              <a:cxnLst/>
              <a:rect l="l" t="t" r="r" b="b"/>
              <a:pathLst>
                <a:path w="3058" h="2788" extrusionOk="0">
                  <a:moveTo>
                    <a:pt x="1529" y="0"/>
                  </a:moveTo>
                  <a:cubicBezTo>
                    <a:pt x="1172" y="0"/>
                    <a:pt x="815" y="137"/>
                    <a:pt x="544" y="410"/>
                  </a:cubicBezTo>
                  <a:cubicBezTo>
                    <a:pt x="0" y="953"/>
                    <a:pt x="0" y="1836"/>
                    <a:pt x="544" y="2380"/>
                  </a:cubicBezTo>
                  <a:cubicBezTo>
                    <a:pt x="815" y="2652"/>
                    <a:pt x="1172" y="2787"/>
                    <a:pt x="1529" y="2787"/>
                  </a:cubicBezTo>
                  <a:cubicBezTo>
                    <a:pt x="1885" y="2787"/>
                    <a:pt x="2242" y="2652"/>
                    <a:pt x="2514" y="2380"/>
                  </a:cubicBezTo>
                  <a:cubicBezTo>
                    <a:pt x="3057" y="1836"/>
                    <a:pt x="3057" y="953"/>
                    <a:pt x="2514" y="410"/>
                  </a:cubicBezTo>
                  <a:cubicBezTo>
                    <a:pt x="2242" y="137"/>
                    <a:pt x="1885" y="0"/>
                    <a:pt x="1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128"/>
            <p:cNvSpPr/>
            <p:nvPr/>
          </p:nvSpPr>
          <p:spPr>
            <a:xfrm>
              <a:off x="2556963" y="3903681"/>
              <a:ext cx="34869" cy="34843"/>
            </a:xfrm>
            <a:custGeom>
              <a:avLst/>
              <a:gdLst/>
              <a:ahLst/>
              <a:cxnLst/>
              <a:rect l="l" t="t" r="r" b="b"/>
              <a:pathLst>
                <a:path w="1342" h="1341" extrusionOk="0">
                  <a:moveTo>
                    <a:pt x="672" y="1"/>
                  </a:moveTo>
                  <a:cubicBezTo>
                    <a:pt x="531" y="1"/>
                    <a:pt x="419" y="113"/>
                    <a:pt x="419" y="254"/>
                  </a:cubicBezTo>
                  <a:lnTo>
                    <a:pt x="419" y="419"/>
                  </a:lnTo>
                  <a:lnTo>
                    <a:pt x="254" y="419"/>
                  </a:lnTo>
                  <a:cubicBezTo>
                    <a:pt x="113" y="419"/>
                    <a:pt x="1" y="531"/>
                    <a:pt x="1" y="672"/>
                  </a:cubicBezTo>
                  <a:cubicBezTo>
                    <a:pt x="1" y="810"/>
                    <a:pt x="113" y="923"/>
                    <a:pt x="254" y="923"/>
                  </a:cubicBezTo>
                  <a:lnTo>
                    <a:pt x="419" y="923"/>
                  </a:lnTo>
                  <a:lnTo>
                    <a:pt x="419" y="1090"/>
                  </a:lnTo>
                  <a:cubicBezTo>
                    <a:pt x="419" y="1228"/>
                    <a:pt x="531" y="1341"/>
                    <a:pt x="672" y="1341"/>
                  </a:cubicBezTo>
                  <a:cubicBezTo>
                    <a:pt x="811" y="1341"/>
                    <a:pt x="923" y="1228"/>
                    <a:pt x="923" y="1090"/>
                  </a:cubicBezTo>
                  <a:lnTo>
                    <a:pt x="923" y="923"/>
                  </a:lnTo>
                  <a:lnTo>
                    <a:pt x="1090" y="923"/>
                  </a:lnTo>
                  <a:cubicBezTo>
                    <a:pt x="1229" y="923"/>
                    <a:pt x="1341" y="810"/>
                    <a:pt x="1341" y="672"/>
                  </a:cubicBezTo>
                  <a:cubicBezTo>
                    <a:pt x="1341" y="531"/>
                    <a:pt x="1229" y="419"/>
                    <a:pt x="1090" y="419"/>
                  </a:cubicBezTo>
                  <a:lnTo>
                    <a:pt x="923" y="419"/>
                  </a:lnTo>
                  <a:lnTo>
                    <a:pt x="923" y="254"/>
                  </a:lnTo>
                  <a:cubicBezTo>
                    <a:pt x="923" y="113"/>
                    <a:pt x="811" y="1"/>
                    <a:pt x="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128"/>
            <p:cNvSpPr/>
            <p:nvPr/>
          </p:nvSpPr>
          <p:spPr>
            <a:xfrm>
              <a:off x="2556963" y="4005091"/>
              <a:ext cx="34869" cy="34869"/>
            </a:xfrm>
            <a:custGeom>
              <a:avLst/>
              <a:gdLst/>
              <a:ahLst/>
              <a:cxnLst/>
              <a:rect l="l" t="t" r="r" b="b"/>
              <a:pathLst>
                <a:path w="1342" h="1342" extrusionOk="0">
                  <a:moveTo>
                    <a:pt x="672" y="1"/>
                  </a:moveTo>
                  <a:cubicBezTo>
                    <a:pt x="531" y="1"/>
                    <a:pt x="419" y="113"/>
                    <a:pt x="419" y="252"/>
                  </a:cubicBezTo>
                  <a:lnTo>
                    <a:pt x="419" y="419"/>
                  </a:lnTo>
                  <a:lnTo>
                    <a:pt x="254" y="419"/>
                  </a:lnTo>
                  <a:cubicBezTo>
                    <a:pt x="113" y="419"/>
                    <a:pt x="1" y="531"/>
                    <a:pt x="1" y="670"/>
                  </a:cubicBezTo>
                  <a:cubicBezTo>
                    <a:pt x="1" y="808"/>
                    <a:pt x="113" y="923"/>
                    <a:pt x="254" y="923"/>
                  </a:cubicBezTo>
                  <a:lnTo>
                    <a:pt x="419" y="923"/>
                  </a:lnTo>
                  <a:lnTo>
                    <a:pt x="419" y="1088"/>
                  </a:lnTo>
                  <a:cubicBezTo>
                    <a:pt x="419" y="1226"/>
                    <a:pt x="531" y="1341"/>
                    <a:pt x="672" y="1341"/>
                  </a:cubicBezTo>
                  <a:cubicBezTo>
                    <a:pt x="811" y="1341"/>
                    <a:pt x="923" y="1226"/>
                    <a:pt x="923" y="1088"/>
                  </a:cubicBezTo>
                  <a:lnTo>
                    <a:pt x="923" y="923"/>
                  </a:lnTo>
                  <a:lnTo>
                    <a:pt x="1090" y="923"/>
                  </a:lnTo>
                  <a:cubicBezTo>
                    <a:pt x="1229" y="923"/>
                    <a:pt x="1341" y="808"/>
                    <a:pt x="1341" y="670"/>
                  </a:cubicBezTo>
                  <a:cubicBezTo>
                    <a:pt x="1341" y="531"/>
                    <a:pt x="1229" y="419"/>
                    <a:pt x="1090" y="419"/>
                  </a:cubicBezTo>
                  <a:lnTo>
                    <a:pt x="923" y="419"/>
                  </a:lnTo>
                  <a:lnTo>
                    <a:pt x="923" y="252"/>
                  </a:lnTo>
                  <a:cubicBezTo>
                    <a:pt x="923" y="113"/>
                    <a:pt x="811" y="1"/>
                    <a:pt x="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128"/>
            <p:cNvSpPr/>
            <p:nvPr/>
          </p:nvSpPr>
          <p:spPr>
            <a:xfrm>
              <a:off x="2556963" y="4106449"/>
              <a:ext cx="34869" cy="34843"/>
            </a:xfrm>
            <a:custGeom>
              <a:avLst/>
              <a:gdLst/>
              <a:ahLst/>
              <a:cxnLst/>
              <a:rect l="l" t="t" r="r" b="b"/>
              <a:pathLst>
                <a:path w="1342" h="1341" extrusionOk="0">
                  <a:moveTo>
                    <a:pt x="672" y="0"/>
                  </a:moveTo>
                  <a:cubicBezTo>
                    <a:pt x="531" y="0"/>
                    <a:pt x="419" y="113"/>
                    <a:pt x="419" y="251"/>
                  </a:cubicBezTo>
                  <a:lnTo>
                    <a:pt x="419" y="418"/>
                  </a:lnTo>
                  <a:lnTo>
                    <a:pt x="254" y="418"/>
                  </a:lnTo>
                  <a:cubicBezTo>
                    <a:pt x="113" y="418"/>
                    <a:pt x="1" y="531"/>
                    <a:pt x="1" y="669"/>
                  </a:cubicBezTo>
                  <a:cubicBezTo>
                    <a:pt x="1" y="810"/>
                    <a:pt x="113" y="923"/>
                    <a:pt x="254" y="923"/>
                  </a:cubicBezTo>
                  <a:lnTo>
                    <a:pt x="419" y="923"/>
                  </a:lnTo>
                  <a:lnTo>
                    <a:pt x="419" y="1087"/>
                  </a:lnTo>
                  <a:cubicBezTo>
                    <a:pt x="419" y="1228"/>
                    <a:pt x="531" y="1341"/>
                    <a:pt x="672" y="1341"/>
                  </a:cubicBezTo>
                  <a:cubicBezTo>
                    <a:pt x="811" y="1341"/>
                    <a:pt x="923" y="1228"/>
                    <a:pt x="923" y="1087"/>
                  </a:cubicBezTo>
                  <a:lnTo>
                    <a:pt x="923" y="923"/>
                  </a:lnTo>
                  <a:lnTo>
                    <a:pt x="1090" y="923"/>
                  </a:lnTo>
                  <a:cubicBezTo>
                    <a:pt x="1229" y="923"/>
                    <a:pt x="1341" y="810"/>
                    <a:pt x="1341" y="669"/>
                  </a:cubicBezTo>
                  <a:cubicBezTo>
                    <a:pt x="1341" y="531"/>
                    <a:pt x="1229" y="418"/>
                    <a:pt x="1090" y="418"/>
                  </a:cubicBezTo>
                  <a:lnTo>
                    <a:pt x="923" y="418"/>
                  </a:lnTo>
                  <a:lnTo>
                    <a:pt x="923" y="251"/>
                  </a:lnTo>
                  <a:cubicBezTo>
                    <a:pt x="923" y="113"/>
                    <a:pt x="811"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128"/>
            <p:cNvSpPr/>
            <p:nvPr/>
          </p:nvSpPr>
          <p:spPr>
            <a:xfrm>
              <a:off x="2755392" y="3944889"/>
              <a:ext cx="29022" cy="294849"/>
            </a:xfrm>
            <a:custGeom>
              <a:avLst/>
              <a:gdLst/>
              <a:ahLst/>
              <a:cxnLst/>
              <a:rect l="l" t="t" r="r" b="b"/>
              <a:pathLst>
                <a:path w="1117" h="11348" extrusionOk="0">
                  <a:moveTo>
                    <a:pt x="1" y="0"/>
                  </a:moveTo>
                  <a:lnTo>
                    <a:pt x="1" y="9422"/>
                  </a:lnTo>
                  <a:lnTo>
                    <a:pt x="131" y="9675"/>
                  </a:lnTo>
                  <a:lnTo>
                    <a:pt x="1" y="9928"/>
                  </a:lnTo>
                  <a:lnTo>
                    <a:pt x="1" y="10791"/>
                  </a:lnTo>
                  <a:cubicBezTo>
                    <a:pt x="1" y="11099"/>
                    <a:pt x="252" y="11347"/>
                    <a:pt x="560" y="11347"/>
                  </a:cubicBezTo>
                  <a:cubicBezTo>
                    <a:pt x="868" y="11347"/>
                    <a:pt x="1116" y="11099"/>
                    <a:pt x="1116" y="10791"/>
                  </a:cubicBezTo>
                  <a:lnTo>
                    <a:pt x="1116" y="9928"/>
                  </a:lnTo>
                  <a:lnTo>
                    <a:pt x="952" y="9675"/>
                  </a:lnTo>
                  <a:lnTo>
                    <a:pt x="1116" y="9422"/>
                  </a:lnTo>
                  <a:lnTo>
                    <a:pt x="1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128"/>
            <p:cNvSpPr/>
            <p:nvPr/>
          </p:nvSpPr>
          <p:spPr>
            <a:xfrm>
              <a:off x="2759887" y="3944889"/>
              <a:ext cx="24527" cy="294849"/>
            </a:xfrm>
            <a:custGeom>
              <a:avLst/>
              <a:gdLst/>
              <a:ahLst/>
              <a:cxnLst/>
              <a:rect l="l" t="t" r="r" b="b"/>
              <a:pathLst>
                <a:path w="944" h="11348" extrusionOk="0">
                  <a:moveTo>
                    <a:pt x="170" y="0"/>
                  </a:moveTo>
                  <a:lnTo>
                    <a:pt x="170" y="10791"/>
                  </a:lnTo>
                  <a:cubicBezTo>
                    <a:pt x="170" y="10947"/>
                    <a:pt x="105" y="11088"/>
                    <a:pt x="0" y="11190"/>
                  </a:cubicBezTo>
                  <a:cubicBezTo>
                    <a:pt x="99" y="11287"/>
                    <a:pt x="235" y="11347"/>
                    <a:pt x="387" y="11347"/>
                  </a:cubicBezTo>
                  <a:cubicBezTo>
                    <a:pt x="695" y="11347"/>
                    <a:pt x="943" y="11099"/>
                    <a:pt x="943" y="10791"/>
                  </a:cubicBezTo>
                  <a:lnTo>
                    <a:pt x="943" y="9928"/>
                  </a:lnTo>
                  <a:lnTo>
                    <a:pt x="779" y="9675"/>
                  </a:lnTo>
                  <a:lnTo>
                    <a:pt x="943" y="9422"/>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128"/>
            <p:cNvSpPr/>
            <p:nvPr/>
          </p:nvSpPr>
          <p:spPr>
            <a:xfrm>
              <a:off x="2755392" y="4189671"/>
              <a:ext cx="29022" cy="13199"/>
            </a:xfrm>
            <a:custGeom>
              <a:avLst/>
              <a:gdLst/>
              <a:ahLst/>
              <a:cxnLst/>
              <a:rect l="l" t="t" r="r" b="b"/>
              <a:pathLst>
                <a:path w="1117" h="508" extrusionOk="0">
                  <a:moveTo>
                    <a:pt x="1" y="1"/>
                  </a:moveTo>
                  <a:lnTo>
                    <a:pt x="1" y="507"/>
                  </a:lnTo>
                  <a:lnTo>
                    <a:pt x="1116" y="507"/>
                  </a:lnTo>
                  <a:lnTo>
                    <a:pt x="11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128"/>
            <p:cNvSpPr/>
            <p:nvPr/>
          </p:nvSpPr>
          <p:spPr>
            <a:xfrm>
              <a:off x="2748195" y="3915633"/>
              <a:ext cx="43469" cy="38116"/>
            </a:xfrm>
            <a:custGeom>
              <a:avLst/>
              <a:gdLst/>
              <a:ahLst/>
              <a:cxnLst/>
              <a:rect l="l" t="t" r="r" b="b"/>
              <a:pathLst>
                <a:path w="1673" h="1467" extrusionOk="0">
                  <a:moveTo>
                    <a:pt x="1" y="0"/>
                  </a:moveTo>
                  <a:lnTo>
                    <a:pt x="1" y="1205"/>
                  </a:lnTo>
                  <a:cubicBezTo>
                    <a:pt x="1" y="1348"/>
                    <a:pt x="116" y="1466"/>
                    <a:pt x="262" y="1466"/>
                  </a:cubicBezTo>
                  <a:lnTo>
                    <a:pt x="1412" y="1466"/>
                  </a:lnTo>
                  <a:cubicBezTo>
                    <a:pt x="1555" y="1466"/>
                    <a:pt x="1673" y="1348"/>
                    <a:pt x="1673" y="1205"/>
                  </a:cubicBezTo>
                  <a:lnTo>
                    <a:pt x="16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128"/>
            <p:cNvSpPr/>
            <p:nvPr/>
          </p:nvSpPr>
          <p:spPr>
            <a:xfrm>
              <a:off x="2764564" y="3915633"/>
              <a:ext cx="27100" cy="38116"/>
            </a:xfrm>
            <a:custGeom>
              <a:avLst/>
              <a:gdLst/>
              <a:ahLst/>
              <a:cxnLst/>
              <a:rect l="l" t="t" r="r" b="b"/>
              <a:pathLst>
                <a:path w="1043" h="1467" extrusionOk="0">
                  <a:moveTo>
                    <a:pt x="270" y="0"/>
                  </a:moveTo>
                  <a:lnTo>
                    <a:pt x="270" y="1197"/>
                  </a:lnTo>
                  <a:cubicBezTo>
                    <a:pt x="270" y="1346"/>
                    <a:pt x="147" y="1466"/>
                    <a:pt x="0" y="1466"/>
                  </a:cubicBezTo>
                  <a:lnTo>
                    <a:pt x="774" y="1466"/>
                  </a:lnTo>
                  <a:cubicBezTo>
                    <a:pt x="923" y="1466"/>
                    <a:pt x="1043" y="1346"/>
                    <a:pt x="1043" y="1197"/>
                  </a:cubicBezTo>
                  <a:lnTo>
                    <a:pt x="10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128"/>
            <p:cNvSpPr/>
            <p:nvPr/>
          </p:nvSpPr>
          <p:spPr>
            <a:xfrm>
              <a:off x="2740608" y="3805259"/>
              <a:ext cx="58253" cy="90497"/>
            </a:xfrm>
            <a:custGeom>
              <a:avLst/>
              <a:gdLst/>
              <a:ahLst/>
              <a:cxnLst/>
              <a:rect l="l" t="t" r="r" b="b"/>
              <a:pathLst>
                <a:path w="2242" h="3483" extrusionOk="0">
                  <a:moveTo>
                    <a:pt x="1128" y="1"/>
                  </a:moveTo>
                  <a:cubicBezTo>
                    <a:pt x="1024" y="1"/>
                    <a:pt x="921" y="56"/>
                    <a:pt x="873" y="167"/>
                  </a:cubicBezTo>
                  <a:lnTo>
                    <a:pt x="112" y="1907"/>
                  </a:lnTo>
                  <a:cubicBezTo>
                    <a:pt x="37" y="2075"/>
                    <a:pt x="0" y="2265"/>
                    <a:pt x="18" y="2467"/>
                  </a:cubicBezTo>
                  <a:cubicBezTo>
                    <a:pt x="63" y="3010"/>
                    <a:pt x="510" y="3446"/>
                    <a:pt x="1053" y="3480"/>
                  </a:cubicBezTo>
                  <a:cubicBezTo>
                    <a:pt x="1079" y="3482"/>
                    <a:pt x="1105" y="3483"/>
                    <a:pt x="1131" y="3483"/>
                  </a:cubicBezTo>
                  <a:cubicBezTo>
                    <a:pt x="1746" y="3483"/>
                    <a:pt x="2242" y="2984"/>
                    <a:pt x="2242" y="2370"/>
                  </a:cubicBezTo>
                  <a:cubicBezTo>
                    <a:pt x="2242" y="2205"/>
                    <a:pt x="2208" y="2049"/>
                    <a:pt x="2143" y="1907"/>
                  </a:cubicBezTo>
                  <a:lnTo>
                    <a:pt x="1382" y="167"/>
                  </a:lnTo>
                  <a:cubicBezTo>
                    <a:pt x="1334" y="56"/>
                    <a:pt x="1231" y="1"/>
                    <a:pt x="1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128"/>
            <p:cNvSpPr/>
            <p:nvPr/>
          </p:nvSpPr>
          <p:spPr>
            <a:xfrm>
              <a:off x="2733670" y="3895730"/>
              <a:ext cx="72465" cy="29022"/>
            </a:xfrm>
            <a:custGeom>
              <a:avLst/>
              <a:gdLst/>
              <a:ahLst/>
              <a:cxnLst/>
              <a:rect l="l" t="t" r="r" b="b"/>
              <a:pathLst>
                <a:path w="2789" h="1117" extrusionOk="0">
                  <a:moveTo>
                    <a:pt x="560" y="1"/>
                  </a:moveTo>
                  <a:cubicBezTo>
                    <a:pt x="251" y="1"/>
                    <a:pt x="1" y="252"/>
                    <a:pt x="1" y="560"/>
                  </a:cubicBezTo>
                  <a:cubicBezTo>
                    <a:pt x="1" y="868"/>
                    <a:pt x="251" y="1116"/>
                    <a:pt x="560" y="1116"/>
                  </a:cubicBezTo>
                  <a:lnTo>
                    <a:pt x="2232" y="1116"/>
                  </a:lnTo>
                  <a:cubicBezTo>
                    <a:pt x="2540" y="1116"/>
                    <a:pt x="2788" y="868"/>
                    <a:pt x="2788" y="560"/>
                  </a:cubicBezTo>
                  <a:cubicBezTo>
                    <a:pt x="2788" y="252"/>
                    <a:pt x="2540"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128"/>
            <p:cNvSpPr/>
            <p:nvPr/>
          </p:nvSpPr>
          <p:spPr>
            <a:xfrm>
              <a:off x="2771553" y="3895730"/>
              <a:ext cx="34583" cy="29022"/>
            </a:xfrm>
            <a:custGeom>
              <a:avLst/>
              <a:gdLst/>
              <a:ahLst/>
              <a:cxnLst/>
              <a:rect l="l" t="t" r="r" b="b"/>
              <a:pathLst>
                <a:path w="1331" h="1117" extrusionOk="0">
                  <a:moveTo>
                    <a:pt x="1" y="1"/>
                  </a:moveTo>
                  <a:cubicBezTo>
                    <a:pt x="306" y="1"/>
                    <a:pt x="557" y="252"/>
                    <a:pt x="557" y="560"/>
                  </a:cubicBezTo>
                  <a:cubicBezTo>
                    <a:pt x="557" y="868"/>
                    <a:pt x="306" y="1116"/>
                    <a:pt x="1" y="1116"/>
                  </a:cubicBezTo>
                  <a:lnTo>
                    <a:pt x="774" y="1116"/>
                  </a:lnTo>
                  <a:cubicBezTo>
                    <a:pt x="1082" y="1116"/>
                    <a:pt x="1330" y="868"/>
                    <a:pt x="1330" y="560"/>
                  </a:cubicBezTo>
                  <a:cubicBezTo>
                    <a:pt x="1330" y="252"/>
                    <a:pt x="1082" y="1"/>
                    <a:pt x="7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128"/>
            <p:cNvSpPr/>
            <p:nvPr/>
          </p:nvSpPr>
          <p:spPr>
            <a:xfrm>
              <a:off x="2759887" y="3805259"/>
              <a:ext cx="38974" cy="90497"/>
            </a:xfrm>
            <a:custGeom>
              <a:avLst/>
              <a:gdLst/>
              <a:ahLst/>
              <a:cxnLst/>
              <a:rect l="l" t="t" r="r" b="b"/>
              <a:pathLst>
                <a:path w="1500" h="3483" extrusionOk="0">
                  <a:moveTo>
                    <a:pt x="386" y="1"/>
                  </a:moveTo>
                  <a:cubicBezTo>
                    <a:pt x="282" y="1"/>
                    <a:pt x="179" y="56"/>
                    <a:pt x="131" y="167"/>
                  </a:cubicBezTo>
                  <a:lnTo>
                    <a:pt x="0" y="468"/>
                  </a:lnTo>
                  <a:lnTo>
                    <a:pt x="627" y="1907"/>
                  </a:lnTo>
                  <a:cubicBezTo>
                    <a:pt x="690" y="2049"/>
                    <a:pt x="726" y="2205"/>
                    <a:pt x="726" y="2370"/>
                  </a:cubicBezTo>
                  <a:cubicBezTo>
                    <a:pt x="726" y="2848"/>
                    <a:pt x="423" y="3258"/>
                    <a:pt x="0" y="3415"/>
                  </a:cubicBezTo>
                  <a:cubicBezTo>
                    <a:pt x="99" y="3451"/>
                    <a:pt x="204" y="3475"/>
                    <a:pt x="311" y="3480"/>
                  </a:cubicBezTo>
                  <a:cubicBezTo>
                    <a:pt x="337" y="3482"/>
                    <a:pt x="363" y="3483"/>
                    <a:pt x="389" y="3483"/>
                  </a:cubicBezTo>
                  <a:cubicBezTo>
                    <a:pt x="1004" y="3483"/>
                    <a:pt x="1500" y="2984"/>
                    <a:pt x="1500" y="2370"/>
                  </a:cubicBezTo>
                  <a:cubicBezTo>
                    <a:pt x="1500" y="2205"/>
                    <a:pt x="1466" y="2049"/>
                    <a:pt x="1401" y="1907"/>
                  </a:cubicBezTo>
                  <a:lnTo>
                    <a:pt x="640" y="167"/>
                  </a:lnTo>
                  <a:cubicBezTo>
                    <a:pt x="592" y="56"/>
                    <a:pt x="489"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128"/>
            <p:cNvSpPr/>
            <p:nvPr/>
          </p:nvSpPr>
          <p:spPr>
            <a:xfrm>
              <a:off x="2756067" y="3860238"/>
              <a:ext cx="30451" cy="35518"/>
            </a:xfrm>
            <a:custGeom>
              <a:avLst/>
              <a:gdLst/>
              <a:ahLst/>
              <a:cxnLst/>
              <a:rect l="l" t="t" r="r" b="b"/>
              <a:pathLst>
                <a:path w="1172" h="1367" extrusionOk="0">
                  <a:moveTo>
                    <a:pt x="254" y="0"/>
                  </a:moveTo>
                  <a:cubicBezTo>
                    <a:pt x="116" y="0"/>
                    <a:pt x="1" y="113"/>
                    <a:pt x="1" y="254"/>
                  </a:cubicBezTo>
                  <a:cubicBezTo>
                    <a:pt x="1" y="703"/>
                    <a:pt x="220" y="1113"/>
                    <a:pt x="576" y="1367"/>
                  </a:cubicBezTo>
                  <a:cubicBezTo>
                    <a:pt x="798" y="1359"/>
                    <a:pt x="1001" y="1286"/>
                    <a:pt x="1171" y="1166"/>
                  </a:cubicBezTo>
                  <a:cubicBezTo>
                    <a:pt x="1145" y="1116"/>
                    <a:pt x="1101" y="1077"/>
                    <a:pt x="1046" y="1053"/>
                  </a:cubicBezTo>
                  <a:cubicBezTo>
                    <a:pt x="719" y="920"/>
                    <a:pt x="508" y="607"/>
                    <a:pt x="508" y="254"/>
                  </a:cubicBezTo>
                  <a:cubicBezTo>
                    <a:pt x="508" y="113"/>
                    <a:pt x="393"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128"/>
            <p:cNvSpPr/>
            <p:nvPr/>
          </p:nvSpPr>
          <p:spPr>
            <a:xfrm>
              <a:off x="2559899" y="3805259"/>
              <a:ext cx="28996" cy="28996"/>
            </a:xfrm>
            <a:custGeom>
              <a:avLst/>
              <a:gdLst/>
              <a:ahLst/>
              <a:cxnLst/>
              <a:rect l="l" t="t" r="r" b="b"/>
              <a:pathLst>
                <a:path w="1116" h="1116" extrusionOk="0">
                  <a:moveTo>
                    <a:pt x="0" y="0"/>
                  </a:moveTo>
                  <a:lnTo>
                    <a:pt x="0" y="855"/>
                  </a:lnTo>
                  <a:cubicBezTo>
                    <a:pt x="0" y="998"/>
                    <a:pt x="118" y="1116"/>
                    <a:pt x="262" y="1116"/>
                  </a:cubicBezTo>
                  <a:lnTo>
                    <a:pt x="855" y="1116"/>
                  </a:lnTo>
                  <a:cubicBezTo>
                    <a:pt x="998" y="1116"/>
                    <a:pt x="1116" y="998"/>
                    <a:pt x="1116" y="855"/>
                  </a:cubicBezTo>
                  <a:lnTo>
                    <a:pt x="11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128"/>
            <p:cNvSpPr/>
            <p:nvPr/>
          </p:nvSpPr>
          <p:spPr>
            <a:xfrm>
              <a:off x="2559899" y="4210716"/>
              <a:ext cx="28996" cy="29022"/>
            </a:xfrm>
            <a:custGeom>
              <a:avLst/>
              <a:gdLst/>
              <a:ahLst/>
              <a:cxnLst/>
              <a:rect l="l" t="t" r="r" b="b"/>
              <a:pathLst>
                <a:path w="1116" h="1117" extrusionOk="0">
                  <a:moveTo>
                    <a:pt x="262" y="0"/>
                  </a:moveTo>
                  <a:cubicBezTo>
                    <a:pt x="118" y="0"/>
                    <a:pt x="0" y="118"/>
                    <a:pt x="0" y="262"/>
                  </a:cubicBezTo>
                  <a:lnTo>
                    <a:pt x="0" y="1116"/>
                  </a:lnTo>
                  <a:lnTo>
                    <a:pt x="1116" y="1116"/>
                  </a:lnTo>
                  <a:lnTo>
                    <a:pt x="1116" y="262"/>
                  </a:lnTo>
                  <a:cubicBezTo>
                    <a:pt x="1116" y="118"/>
                    <a:pt x="998"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128"/>
            <p:cNvSpPr/>
            <p:nvPr/>
          </p:nvSpPr>
          <p:spPr>
            <a:xfrm>
              <a:off x="2655671" y="3805259"/>
              <a:ext cx="49107" cy="434479"/>
            </a:xfrm>
            <a:custGeom>
              <a:avLst/>
              <a:gdLst/>
              <a:ahLst/>
              <a:cxnLst/>
              <a:rect l="l" t="t" r="r" b="b"/>
              <a:pathLst>
                <a:path w="1890" h="16722" extrusionOk="0">
                  <a:moveTo>
                    <a:pt x="1" y="0"/>
                  </a:moveTo>
                  <a:cubicBezTo>
                    <a:pt x="615" y="0"/>
                    <a:pt x="1116" y="499"/>
                    <a:pt x="1116" y="1116"/>
                  </a:cubicBezTo>
                  <a:lnTo>
                    <a:pt x="1116" y="15605"/>
                  </a:lnTo>
                  <a:cubicBezTo>
                    <a:pt x="1116" y="16222"/>
                    <a:pt x="615" y="16721"/>
                    <a:pt x="1" y="16721"/>
                  </a:cubicBezTo>
                  <a:lnTo>
                    <a:pt x="774" y="16721"/>
                  </a:lnTo>
                  <a:cubicBezTo>
                    <a:pt x="1391" y="16721"/>
                    <a:pt x="1890" y="16222"/>
                    <a:pt x="1890" y="15605"/>
                  </a:cubicBezTo>
                  <a:lnTo>
                    <a:pt x="1890" y="1116"/>
                  </a:lnTo>
                  <a:cubicBezTo>
                    <a:pt x="1890" y="499"/>
                    <a:pt x="1391"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128"/>
            <p:cNvSpPr/>
            <p:nvPr/>
          </p:nvSpPr>
          <p:spPr>
            <a:xfrm>
              <a:off x="2629481" y="3834230"/>
              <a:ext cx="46327" cy="72387"/>
            </a:xfrm>
            <a:custGeom>
              <a:avLst/>
              <a:gdLst/>
              <a:ahLst/>
              <a:cxnLst/>
              <a:rect l="l" t="t" r="r" b="b"/>
              <a:pathLst>
                <a:path w="1783" h="2786" extrusionOk="0">
                  <a:moveTo>
                    <a:pt x="390" y="1"/>
                  </a:moveTo>
                  <a:cubicBezTo>
                    <a:pt x="254" y="1"/>
                    <a:pt x="126" y="19"/>
                    <a:pt x="0" y="56"/>
                  </a:cubicBezTo>
                  <a:cubicBezTo>
                    <a:pt x="583" y="223"/>
                    <a:pt x="1009" y="758"/>
                    <a:pt x="1009" y="1393"/>
                  </a:cubicBezTo>
                  <a:cubicBezTo>
                    <a:pt x="1009" y="2028"/>
                    <a:pt x="583" y="2564"/>
                    <a:pt x="0" y="2731"/>
                  </a:cubicBezTo>
                  <a:cubicBezTo>
                    <a:pt x="126" y="2768"/>
                    <a:pt x="254" y="2786"/>
                    <a:pt x="390" y="2786"/>
                  </a:cubicBezTo>
                  <a:cubicBezTo>
                    <a:pt x="1158" y="2786"/>
                    <a:pt x="1782" y="2164"/>
                    <a:pt x="1782" y="1393"/>
                  </a:cubicBezTo>
                  <a:cubicBezTo>
                    <a:pt x="1782" y="623"/>
                    <a:pt x="1158"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128"/>
            <p:cNvSpPr/>
            <p:nvPr/>
          </p:nvSpPr>
          <p:spPr>
            <a:xfrm>
              <a:off x="2499204" y="3834230"/>
              <a:ext cx="46249" cy="72387"/>
            </a:xfrm>
            <a:custGeom>
              <a:avLst/>
              <a:gdLst/>
              <a:ahLst/>
              <a:cxnLst/>
              <a:rect l="l" t="t" r="r" b="b"/>
              <a:pathLst>
                <a:path w="1780" h="2786" extrusionOk="0">
                  <a:moveTo>
                    <a:pt x="387" y="1"/>
                  </a:moveTo>
                  <a:cubicBezTo>
                    <a:pt x="251" y="1"/>
                    <a:pt x="123" y="19"/>
                    <a:pt x="1" y="56"/>
                  </a:cubicBezTo>
                  <a:cubicBezTo>
                    <a:pt x="581" y="223"/>
                    <a:pt x="1006" y="758"/>
                    <a:pt x="1006" y="1393"/>
                  </a:cubicBezTo>
                  <a:cubicBezTo>
                    <a:pt x="1006" y="2028"/>
                    <a:pt x="581" y="2564"/>
                    <a:pt x="1" y="2731"/>
                  </a:cubicBezTo>
                  <a:cubicBezTo>
                    <a:pt x="123" y="2768"/>
                    <a:pt x="251" y="2786"/>
                    <a:pt x="387" y="2786"/>
                  </a:cubicBezTo>
                  <a:cubicBezTo>
                    <a:pt x="1155" y="2786"/>
                    <a:pt x="1780" y="2164"/>
                    <a:pt x="1780" y="1393"/>
                  </a:cubicBezTo>
                  <a:cubicBezTo>
                    <a:pt x="1780" y="623"/>
                    <a:pt x="1155" y="1"/>
                    <a:pt x="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128"/>
            <p:cNvSpPr/>
            <p:nvPr/>
          </p:nvSpPr>
          <p:spPr>
            <a:xfrm>
              <a:off x="2629481" y="3935588"/>
              <a:ext cx="46327" cy="72465"/>
            </a:xfrm>
            <a:custGeom>
              <a:avLst/>
              <a:gdLst/>
              <a:ahLst/>
              <a:cxnLst/>
              <a:rect l="l" t="t" r="r" b="b"/>
              <a:pathLst>
                <a:path w="1783" h="2789" extrusionOk="0">
                  <a:moveTo>
                    <a:pt x="390" y="0"/>
                  </a:moveTo>
                  <a:cubicBezTo>
                    <a:pt x="254" y="0"/>
                    <a:pt x="126" y="21"/>
                    <a:pt x="0" y="55"/>
                  </a:cubicBezTo>
                  <a:cubicBezTo>
                    <a:pt x="583" y="223"/>
                    <a:pt x="1009" y="758"/>
                    <a:pt x="1009" y="1393"/>
                  </a:cubicBezTo>
                  <a:cubicBezTo>
                    <a:pt x="1009" y="2030"/>
                    <a:pt x="583" y="2566"/>
                    <a:pt x="0" y="2733"/>
                  </a:cubicBezTo>
                  <a:cubicBezTo>
                    <a:pt x="126" y="2767"/>
                    <a:pt x="254" y="2788"/>
                    <a:pt x="390" y="2788"/>
                  </a:cubicBezTo>
                  <a:cubicBezTo>
                    <a:pt x="1158" y="2788"/>
                    <a:pt x="1782" y="2164"/>
                    <a:pt x="1782" y="1393"/>
                  </a:cubicBezTo>
                  <a:cubicBezTo>
                    <a:pt x="1782" y="625"/>
                    <a:pt x="1158"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128"/>
            <p:cNvSpPr/>
            <p:nvPr/>
          </p:nvSpPr>
          <p:spPr>
            <a:xfrm>
              <a:off x="2499204" y="3935588"/>
              <a:ext cx="46249" cy="72465"/>
            </a:xfrm>
            <a:custGeom>
              <a:avLst/>
              <a:gdLst/>
              <a:ahLst/>
              <a:cxnLst/>
              <a:rect l="l" t="t" r="r" b="b"/>
              <a:pathLst>
                <a:path w="1780" h="2789" extrusionOk="0">
                  <a:moveTo>
                    <a:pt x="387" y="0"/>
                  </a:moveTo>
                  <a:cubicBezTo>
                    <a:pt x="251" y="0"/>
                    <a:pt x="123" y="21"/>
                    <a:pt x="1" y="55"/>
                  </a:cubicBezTo>
                  <a:cubicBezTo>
                    <a:pt x="581" y="223"/>
                    <a:pt x="1006" y="758"/>
                    <a:pt x="1006" y="1393"/>
                  </a:cubicBezTo>
                  <a:cubicBezTo>
                    <a:pt x="1006" y="2030"/>
                    <a:pt x="581" y="2566"/>
                    <a:pt x="1" y="2733"/>
                  </a:cubicBezTo>
                  <a:cubicBezTo>
                    <a:pt x="123" y="2767"/>
                    <a:pt x="251" y="2788"/>
                    <a:pt x="387" y="2788"/>
                  </a:cubicBezTo>
                  <a:cubicBezTo>
                    <a:pt x="1155" y="2788"/>
                    <a:pt x="1780" y="2164"/>
                    <a:pt x="1780" y="1393"/>
                  </a:cubicBezTo>
                  <a:cubicBezTo>
                    <a:pt x="1780" y="625"/>
                    <a:pt x="1155"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128"/>
            <p:cNvSpPr/>
            <p:nvPr/>
          </p:nvSpPr>
          <p:spPr>
            <a:xfrm>
              <a:off x="2629481" y="4036945"/>
              <a:ext cx="46327" cy="72439"/>
            </a:xfrm>
            <a:custGeom>
              <a:avLst/>
              <a:gdLst/>
              <a:ahLst/>
              <a:cxnLst/>
              <a:rect l="l" t="t" r="r" b="b"/>
              <a:pathLst>
                <a:path w="1783" h="2788" extrusionOk="0">
                  <a:moveTo>
                    <a:pt x="390" y="0"/>
                  </a:moveTo>
                  <a:cubicBezTo>
                    <a:pt x="254" y="0"/>
                    <a:pt x="126" y="21"/>
                    <a:pt x="0" y="55"/>
                  </a:cubicBezTo>
                  <a:cubicBezTo>
                    <a:pt x="583" y="225"/>
                    <a:pt x="1009" y="760"/>
                    <a:pt x="1009" y="1395"/>
                  </a:cubicBezTo>
                  <a:cubicBezTo>
                    <a:pt x="1009" y="2030"/>
                    <a:pt x="583" y="2566"/>
                    <a:pt x="0" y="2733"/>
                  </a:cubicBezTo>
                  <a:cubicBezTo>
                    <a:pt x="126" y="2769"/>
                    <a:pt x="254" y="2788"/>
                    <a:pt x="390" y="2788"/>
                  </a:cubicBezTo>
                  <a:cubicBezTo>
                    <a:pt x="1158" y="2788"/>
                    <a:pt x="1782" y="2163"/>
                    <a:pt x="1782" y="1395"/>
                  </a:cubicBezTo>
                  <a:cubicBezTo>
                    <a:pt x="1782" y="625"/>
                    <a:pt x="1158"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128"/>
            <p:cNvSpPr/>
            <p:nvPr/>
          </p:nvSpPr>
          <p:spPr>
            <a:xfrm>
              <a:off x="2499204" y="4036945"/>
              <a:ext cx="46249" cy="72439"/>
            </a:xfrm>
            <a:custGeom>
              <a:avLst/>
              <a:gdLst/>
              <a:ahLst/>
              <a:cxnLst/>
              <a:rect l="l" t="t" r="r" b="b"/>
              <a:pathLst>
                <a:path w="1780" h="2788" extrusionOk="0">
                  <a:moveTo>
                    <a:pt x="387" y="0"/>
                  </a:moveTo>
                  <a:cubicBezTo>
                    <a:pt x="251" y="0"/>
                    <a:pt x="123" y="21"/>
                    <a:pt x="1" y="55"/>
                  </a:cubicBezTo>
                  <a:cubicBezTo>
                    <a:pt x="581" y="225"/>
                    <a:pt x="1006" y="760"/>
                    <a:pt x="1006" y="1395"/>
                  </a:cubicBezTo>
                  <a:cubicBezTo>
                    <a:pt x="1006" y="2030"/>
                    <a:pt x="581" y="2566"/>
                    <a:pt x="1" y="2733"/>
                  </a:cubicBezTo>
                  <a:cubicBezTo>
                    <a:pt x="123" y="2769"/>
                    <a:pt x="251" y="2788"/>
                    <a:pt x="387" y="2788"/>
                  </a:cubicBezTo>
                  <a:cubicBezTo>
                    <a:pt x="1155" y="2788"/>
                    <a:pt x="1780" y="2163"/>
                    <a:pt x="1780" y="1395"/>
                  </a:cubicBezTo>
                  <a:cubicBezTo>
                    <a:pt x="1780" y="625"/>
                    <a:pt x="1155"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128"/>
            <p:cNvSpPr/>
            <p:nvPr/>
          </p:nvSpPr>
          <p:spPr>
            <a:xfrm>
              <a:off x="2629481" y="4138355"/>
              <a:ext cx="46327" cy="72387"/>
            </a:xfrm>
            <a:custGeom>
              <a:avLst/>
              <a:gdLst/>
              <a:ahLst/>
              <a:cxnLst/>
              <a:rect l="l" t="t" r="r" b="b"/>
              <a:pathLst>
                <a:path w="1783" h="2786" extrusionOk="0">
                  <a:moveTo>
                    <a:pt x="390" y="0"/>
                  </a:moveTo>
                  <a:cubicBezTo>
                    <a:pt x="254" y="0"/>
                    <a:pt x="126" y="19"/>
                    <a:pt x="0" y="55"/>
                  </a:cubicBezTo>
                  <a:cubicBezTo>
                    <a:pt x="583" y="222"/>
                    <a:pt x="1009" y="758"/>
                    <a:pt x="1009" y="1393"/>
                  </a:cubicBezTo>
                  <a:cubicBezTo>
                    <a:pt x="1009" y="2028"/>
                    <a:pt x="583" y="2563"/>
                    <a:pt x="0" y="2731"/>
                  </a:cubicBezTo>
                  <a:cubicBezTo>
                    <a:pt x="126" y="2767"/>
                    <a:pt x="254" y="2785"/>
                    <a:pt x="390" y="2785"/>
                  </a:cubicBezTo>
                  <a:cubicBezTo>
                    <a:pt x="1158" y="2785"/>
                    <a:pt x="1782" y="2164"/>
                    <a:pt x="1782" y="1393"/>
                  </a:cubicBezTo>
                  <a:cubicBezTo>
                    <a:pt x="1782" y="625"/>
                    <a:pt x="1158" y="0"/>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128"/>
            <p:cNvSpPr/>
            <p:nvPr/>
          </p:nvSpPr>
          <p:spPr>
            <a:xfrm>
              <a:off x="2499204" y="4138355"/>
              <a:ext cx="46249" cy="72387"/>
            </a:xfrm>
            <a:custGeom>
              <a:avLst/>
              <a:gdLst/>
              <a:ahLst/>
              <a:cxnLst/>
              <a:rect l="l" t="t" r="r" b="b"/>
              <a:pathLst>
                <a:path w="1780" h="2786" extrusionOk="0">
                  <a:moveTo>
                    <a:pt x="387" y="0"/>
                  </a:moveTo>
                  <a:cubicBezTo>
                    <a:pt x="251" y="0"/>
                    <a:pt x="123" y="19"/>
                    <a:pt x="1" y="55"/>
                  </a:cubicBezTo>
                  <a:cubicBezTo>
                    <a:pt x="581" y="222"/>
                    <a:pt x="1006" y="758"/>
                    <a:pt x="1006" y="1393"/>
                  </a:cubicBezTo>
                  <a:cubicBezTo>
                    <a:pt x="1006" y="2028"/>
                    <a:pt x="581" y="2563"/>
                    <a:pt x="1" y="2731"/>
                  </a:cubicBezTo>
                  <a:cubicBezTo>
                    <a:pt x="123" y="2767"/>
                    <a:pt x="251" y="2785"/>
                    <a:pt x="387" y="2785"/>
                  </a:cubicBezTo>
                  <a:cubicBezTo>
                    <a:pt x="1155" y="2785"/>
                    <a:pt x="1780" y="2164"/>
                    <a:pt x="1780" y="1393"/>
                  </a:cubicBezTo>
                  <a:cubicBezTo>
                    <a:pt x="1780" y="625"/>
                    <a:pt x="1155"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9" name="Google Shape;11569;p128"/>
          <p:cNvGrpSpPr/>
          <p:nvPr/>
        </p:nvGrpSpPr>
        <p:grpSpPr>
          <a:xfrm>
            <a:off x="3195951" y="3805233"/>
            <a:ext cx="405561" cy="434505"/>
            <a:chOff x="3195951" y="3805233"/>
            <a:chExt cx="405561" cy="434505"/>
          </a:xfrm>
        </p:grpSpPr>
        <p:sp>
          <p:nvSpPr>
            <p:cNvPr id="11570" name="Google Shape;11570;p128"/>
            <p:cNvSpPr/>
            <p:nvPr/>
          </p:nvSpPr>
          <p:spPr>
            <a:xfrm>
              <a:off x="3268390" y="3823577"/>
              <a:ext cx="260630" cy="136538"/>
            </a:xfrm>
            <a:custGeom>
              <a:avLst/>
              <a:gdLst/>
              <a:ahLst/>
              <a:cxnLst/>
              <a:rect l="l" t="t" r="r" b="b"/>
              <a:pathLst>
                <a:path w="10031" h="5255" extrusionOk="0">
                  <a:moveTo>
                    <a:pt x="5017" y="1"/>
                  </a:moveTo>
                  <a:lnTo>
                    <a:pt x="0" y="1952"/>
                  </a:lnTo>
                  <a:lnTo>
                    <a:pt x="0" y="5255"/>
                  </a:lnTo>
                  <a:lnTo>
                    <a:pt x="10030" y="5255"/>
                  </a:lnTo>
                  <a:lnTo>
                    <a:pt x="10030" y="1952"/>
                  </a:lnTo>
                  <a:lnTo>
                    <a:pt x="50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128"/>
            <p:cNvSpPr/>
            <p:nvPr/>
          </p:nvSpPr>
          <p:spPr>
            <a:xfrm>
              <a:off x="3508962" y="3866474"/>
              <a:ext cx="20058" cy="93641"/>
            </a:xfrm>
            <a:custGeom>
              <a:avLst/>
              <a:gdLst/>
              <a:ahLst/>
              <a:cxnLst/>
              <a:rect l="l" t="t" r="r" b="b"/>
              <a:pathLst>
                <a:path w="772" h="3604" extrusionOk="0">
                  <a:moveTo>
                    <a:pt x="1" y="1"/>
                  </a:moveTo>
                  <a:lnTo>
                    <a:pt x="1" y="3604"/>
                  </a:lnTo>
                  <a:lnTo>
                    <a:pt x="771" y="3604"/>
                  </a:lnTo>
                  <a:lnTo>
                    <a:pt x="771" y="30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128"/>
            <p:cNvSpPr/>
            <p:nvPr/>
          </p:nvSpPr>
          <p:spPr>
            <a:xfrm>
              <a:off x="3220608" y="3805233"/>
              <a:ext cx="356194" cy="98682"/>
            </a:xfrm>
            <a:custGeom>
              <a:avLst/>
              <a:gdLst/>
              <a:ahLst/>
              <a:cxnLst/>
              <a:rect l="l" t="t" r="r" b="b"/>
              <a:pathLst>
                <a:path w="13709" h="3798" extrusionOk="0">
                  <a:moveTo>
                    <a:pt x="6855" y="1"/>
                  </a:moveTo>
                  <a:cubicBezTo>
                    <a:pt x="6818" y="1"/>
                    <a:pt x="6783" y="8"/>
                    <a:pt x="6749" y="22"/>
                  </a:cubicBezTo>
                  <a:lnTo>
                    <a:pt x="209" y="2747"/>
                  </a:lnTo>
                  <a:cubicBezTo>
                    <a:pt x="68" y="2807"/>
                    <a:pt x="0" y="2969"/>
                    <a:pt x="60" y="3110"/>
                  </a:cubicBezTo>
                  <a:lnTo>
                    <a:pt x="274" y="3625"/>
                  </a:lnTo>
                  <a:cubicBezTo>
                    <a:pt x="318" y="3733"/>
                    <a:pt x="422" y="3797"/>
                    <a:pt x="532" y="3797"/>
                  </a:cubicBezTo>
                  <a:cubicBezTo>
                    <a:pt x="567" y="3797"/>
                    <a:pt x="603" y="3791"/>
                    <a:pt x="638" y="3776"/>
                  </a:cubicBezTo>
                  <a:lnTo>
                    <a:pt x="6749" y="1229"/>
                  </a:lnTo>
                  <a:cubicBezTo>
                    <a:pt x="6783" y="1216"/>
                    <a:pt x="6818" y="1210"/>
                    <a:pt x="6855" y="1210"/>
                  </a:cubicBezTo>
                  <a:cubicBezTo>
                    <a:pt x="6891" y="1210"/>
                    <a:pt x="6928" y="1216"/>
                    <a:pt x="6963" y="1229"/>
                  </a:cubicBezTo>
                  <a:lnTo>
                    <a:pt x="13071" y="3776"/>
                  </a:lnTo>
                  <a:cubicBezTo>
                    <a:pt x="13106" y="3791"/>
                    <a:pt x="13142" y="3797"/>
                    <a:pt x="13177" y="3797"/>
                  </a:cubicBezTo>
                  <a:cubicBezTo>
                    <a:pt x="13286" y="3797"/>
                    <a:pt x="13391" y="3733"/>
                    <a:pt x="13434" y="3625"/>
                  </a:cubicBezTo>
                  <a:lnTo>
                    <a:pt x="13649" y="3110"/>
                  </a:lnTo>
                  <a:cubicBezTo>
                    <a:pt x="13709" y="2969"/>
                    <a:pt x="13641" y="2807"/>
                    <a:pt x="13500" y="2747"/>
                  </a:cubicBezTo>
                  <a:lnTo>
                    <a:pt x="6963" y="22"/>
                  </a:lnTo>
                  <a:cubicBezTo>
                    <a:pt x="6928" y="8"/>
                    <a:pt x="6891" y="1"/>
                    <a:pt x="6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128"/>
            <p:cNvSpPr/>
            <p:nvPr/>
          </p:nvSpPr>
          <p:spPr>
            <a:xfrm>
              <a:off x="3388611" y="3805233"/>
              <a:ext cx="188191" cy="98682"/>
            </a:xfrm>
            <a:custGeom>
              <a:avLst/>
              <a:gdLst/>
              <a:ahLst/>
              <a:cxnLst/>
              <a:rect l="l" t="t" r="r" b="b"/>
              <a:pathLst>
                <a:path w="7243" h="3798" extrusionOk="0">
                  <a:moveTo>
                    <a:pt x="389" y="1"/>
                  </a:moveTo>
                  <a:cubicBezTo>
                    <a:pt x="352" y="1"/>
                    <a:pt x="317" y="8"/>
                    <a:pt x="283" y="22"/>
                  </a:cubicBezTo>
                  <a:lnTo>
                    <a:pt x="0" y="140"/>
                  </a:lnTo>
                  <a:lnTo>
                    <a:pt x="6260" y="2747"/>
                  </a:lnTo>
                  <a:cubicBezTo>
                    <a:pt x="6401" y="2807"/>
                    <a:pt x="6469" y="2969"/>
                    <a:pt x="6409" y="3110"/>
                  </a:cubicBezTo>
                  <a:lnTo>
                    <a:pt x="6203" y="3609"/>
                  </a:lnTo>
                  <a:lnTo>
                    <a:pt x="6605" y="3776"/>
                  </a:lnTo>
                  <a:cubicBezTo>
                    <a:pt x="6640" y="3791"/>
                    <a:pt x="6676" y="3797"/>
                    <a:pt x="6711" y="3797"/>
                  </a:cubicBezTo>
                  <a:cubicBezTo>
                    <a:pt x="6820" y="3797"/>
                    <a:pt x="6925" y="3733"/>
                    <a:pt x="6968" y="3625"/>
                  </a:cubicBezTo>
                  <a:lnTo>
                    <a:pt x="7183" y="3110"/>
                  </a:lnTo>
                  <a:cubicBezTo>
                    <a:pt x="7243" y="2969"/>
                    <a:pt x="7175" y="2807"/>
                    <a:pt x="7034" y="2747"/>
                  </a:cubicBezTo>
                  <a:lnTo>
                    <a:pt x="497" y="22"/>
                  </a:lnTo>
                  <a:cubicBezTo>
                    <a:pt x="462" y="8"/>
                    <a:pt x="425" y="1"/>
                    <a:pt x="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128"/>
            <p:cNvSpPr/>
            <p:nvPr/>
          </p:nvSpPr>
          <p:spPr>
            <a:xfrm>
              <a:off x="3196834" y="4181798"/>
              <a:ext cx="403794" cy="57941"/>
            </a:xfrm>
            <a:custGeom>
              <a:avLst/>
              <a:gdLst/>
              <a:ahLst/>
              <a:cxnLst/>
              <a:rect l="l" t="t" r="r" b="b"/>
              <a:pathLst>
                <a:path w="15541" h="2230" extrusionOk="0">
                  <a:moveTo>
                    <a:pt x="1" y="0"/>
                  </a:moveTo>
                  <a:lnTo>
                    <a:pt x="2224" y="2229"/>
                  </a:lnTo>
                  <a:lnTo>
                    <a:pt x="6655" y="2229"/>
                  </a:lnTo>
                  <a:lnTo>
                    <a:pt x="7771" y="1584"/>
                  </a:lnTo>
                  <a:lnTo>
                    <a:pt x="8886" y="2229"/>
                  </a:lnTo>
                  <a:lnTo>
                    <a:pt x="13370" y="2229"/>
                  </a:lnTo>
                  <a:lnTo>
                    <a:pt x="155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128"/>
            <p:cNvSpPr/>
            <p:nvPr/>
          </p:nvSpPr>
          <p:spPr>
            <a:xfrm>
              <a:off x="3369748" y="4206169"/>
              <a:ext cx="57993" cy="33569"/>
            </a:xfrm>
            <a:custGeom>
              <a:avLst/>
              <a:gdLst/>
              <a:ahLst/>
              <a:cxnLst/>
              <a:rect l="l" t="t" r="r" b="b"/>
              <a:pathLst>
                <a:path w="2232" h="1292" extrusionOk="0">
                  <a:moveTo>
                    <a:pt x="0" y="0"/>
                  </a:moveTo>
                  <a:lnTo>
                    <a:pt x="0" y="1291"/>
                  </a:lnTo>
                  <a:lnTo>
                    <a:pt x="2231" y="1291"/>
                  </a:lnTo>
                  <a:lnTo>
                    <a:pt x="22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128"/>
            <p:cNvSpPr/>
            <p:nvPr/>
          </p:nvSpPr>
          <p:spPr>
            <a:xfrm>
              <a:off x="3407605" y="4206169"/>
              <a:ext cx="20136" cy="33569"/>
            </a:xfrm>
            <a:custGeom>
              <a:avLst/>
              <a:gdLst/>
              <a:ahLst/>
              <a:cxnLst/>
              <a:rect l="l" t="t" r="r" b="b"/>
              <a:pathLst>
                <a:path w="775" h="1292" extrusionOk="0">
                  <a:moveTo>
                    <a:pt x="1" y="0"/>
                  </a:moveTo>
                  <a:lnTo>
                    <a:pt x="1" y="1291"/>
                  </a:lnTo>
                  <a:lnTo>
                    <a:pt x="774" y="1291"/>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128"/>
            <p:cNvSpPr/>
            <p:nvPr/>
          </p:nvSpPr>
          <p:spPr>
            <a:xfrm>
              <a:off x="3195951" y="4181798"/>
              <a:ext cx="58694" cy="57941"/>
            </a:xfrm>
            <a:custGeom>
              <a:avLst/>
              <a:gdLst/>
              <a:ahLst/>
              <a:cxnLst/>
              <a:rect l="l" t="t" r="r" b="b"/>
              <a:pathLst>
                <a:path w="2259" h="2230" extrusionOk="0">
                  <a:moveTo>
                    <a:pt x="1142" y="0"/>
                  </a:moveTo>
                  <a:lnTo>
                    <a:pt x="1" y="468"/>
                  </a:lnTo>
                  <a:lnTo>
                    <a:pt x="1" y="1673"/>
                  </a:lnTo>
                  <a:cubicBezTo>
                    <a:pt x="1" y="1981"/>
                    <a:pt x="252" y="2229"/>
                    <a:pt x="560" y="2229"/>
                  </a:cubicBezTo>
                  <a:lnTo>
                    <a:pt x="2258" y="2229"/>
                  </a:lnTo>
                  <a:lnTo>
                    <a:pt x="2258" y="1113"/>
                  </a:lnTo>
                  <a:lnTo>
                    <a:pt x="11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128"/>
            <p:cNvSpPr/>
            <p:nvPr/>
          </p:nvSpPr>
          <p:spPr>
            <a:xfrm>
              <a:off x="3544195" y="4181798"/>
              <a:ext cx="57317" cy="57941"/>
            </a:xfrm>
            <a:custGeom>
              <a:avLst/>
              <a:gdLst/>
              <a:ahLst/>
              <a:cxnLst/>
              <a:rect l="l" t="t" r="r" b="b"/>
              <a:pathLst>
                <a:path w="2206" h="2230" extrusionOk="0">
                  <a:moveTo>
                    <a:pt x="1116" y="0"/>
                  </a:moveTo>
                  <a:lnTo>
                    <a:pt x="1" y="1113"/>
                  </a:lnTo>
                  <a:lnTo>
                    <a:pt x="1" y="2229"/>
                  </a:lnTo>
                  <a:lnTo>
                    <a:pt x="1647" y="2229"/>
                  </a:lnTo>
                  <a:cubicBezTo>
                    <a:pt x="1955" y="2229"/>
                    <a:pt x="2206" y="1981"/>
                    <a:pt x="2206" y="1673"/>
                  </a:cubicBezTo>
                  <a:lnTo>
                    <a:pt x="2206" y="468"/>
                  </a:lnTo>
                  <a:lnTo>
                    <a:pt x="11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128"/>
            <p:cNvSpPr/>
            <p:nvPr/>
          </p:nvSpPr>
          <p:spPr>
            <a:xfrm>
              <a:off x="3566877" y="4181798"/>
              <a:ext cx="34635" cy="57941"/>
            </a:xfrm>
            <a:custGeom>
              <a:avLst/>
              <a:gdLst/>
              <a:ahLst/>
              <a:cxnLst/>
              <a:rect l="l" t="t" r="r" b="b"/>
              <a:pathLst>
                <a:path w="1333" h="2230" extrusionOk="0">
                  <a:moveTo>
                    <a:pt x="559" y="0"/>
                  </a:moveTo>
                  <a:lnTo>
                    <a:pt x="559" y="1673"/>
                  </a:lnTo>
                  <a:cubicBezTo>
                    <a:pt x="559" y="1981"/>
                    <a:pt x="309" y="2229"/>
                    <a:pt x="0" y="2229"/>
                  </a:cubicBezTo>
                  <a:lnTo>
                    <a:pt x="774" y="2229"/>
                  </a:lnTo>
                  <a:cubicBezTo>
                    <a:pt x="1082" y="2229"/>
                    <a:pt x="1333" y="1981"/>
                    <a:pt x="1333" y="1673"/>
                  </a:cubicBezTo>
                  <a:lnTo>
                    <a:pt x="1333" y="557"/>
                  </a:lnTo>
                  <a:lnTo>
                    <a:pt x="5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128"/>
            <p:cNvSpPr/>
            <p:nvPr/>
          </p:nvSpPr>
          <p:spPr>
            <a:xfrm>
              <a:off x="3195951" y="3993503"/>
              <a:ext cx="405561" cy="217240"/>
            </a:xfrm>
            <a:custGeom>
              <a:avLst/>
              <a:gdLst/>
              <a:ahLst/>
              <a:cxnLst/>
              <a:rect l="l" t="t" r="r" b="b"/>
              <a:pathLst>
                <a:path w="15609" h="8361" extrusionOk="0">
                  <a:moveTo>
                    <a:pt x="7831" y="0"/>
                  </a:moveTo>
                  <a:lnTo>
                    <a:pt x="1" y="1116"/>
                  </a:lnTo>
                  <a:lnTo>
                    <a:pt x="1" y="6132"/>
                  </a:lnTo>
                  <a:lnTo>
                    <a:pt x="2258" y="8360"/>
                  </a:lnTo>
                  <a:lnTo>
                    <a:pt x="6689" y="8360"/>
                  </a:lnTo>
                  <a:lnTo>
                    <a:pt x="7805" y="7715"/>
                  </a:lnTo>
                  <a:lnTo>
                    <a:pt x="8920" y="8360"/>
                  </a:lnTo>
                  <a:lnTo>
                    <a:pt x="13404" y="8360"/>
                  </a:lnTo>
                  <a:lnTo>
                    <a:pt x="15609" y="6132"/>
                  </a:lnTo>
                  <a:lnTo>
                    <a:pt x="15609" y="1116"/>
                  </a:lnTo>
                  <a:lnTo>
                    <a:pt x="7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128"/>
            <p:cNvSpPr/>
            <p:nvPr/>
          </p:nvSpPr>
          <p:spPr>
            <a:xfrm>
              <a:off x="3369748" y="4177173"/>
              <a:ext cx="57993" cy="33569"/>
            </a:xfrm>
            <a:custGeom>
              <a:avLst/>
              <a:gdLst/>
              <a:ahLst/>
              <a:cxnLst/>
              <a:rect l="l" t="t" r="r" b="b"/>
              <a:pathLst>
                <a:path w="2232" h="1292" extrusionOk="0">
                  <a:moveTo>
                    <a:pt x="0" y="1"/>
                  </a:moveTo>
                  <a:lnTo>
                    <a:pt x="0" y="1291"/>
                  </a:lnTo>
                  <a:lnTo>
                    <a:pt x="2231" y="12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128"/>
            <p:cNvSpPr/>
            <p:nvPr/>
          </p:nvSpPr>
          <p:spPr>
            <a:xfrm>
              <a:off x="3407605" y="4177173"/>
              <a:ext cx="20136" cy="33569"/>
            </a:xfrm>
            <a:custGeom>
              <a:avLst/>
              <a:gdLst/>
              <a:ahLst/>
              <a:cxnLst/>
              <a:rect l="l" t="t" r="r" b="b"/>
              <a:pathLst>
                <a:path w="775" h="1292" extrusionOk="0">
                  <a:moveTo>
                    <a:pt x="1" y="1"/>
                  </a:moveTo>
                  <a:lnTo>
                    <a:pt x="1" y="1291"/>
                  </a:lnTo>
                  <a:lnTo>
                    <a:pt x="774" y="1291"/>
                  </a:lnTo>
                  <a:lnTo>
                    <a:pt x="7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128"/>
            <p:cNvSpPr/>
            <p:nvPr/>
          </p:nvSpPr>
          <p:spPr>
            <a:xfrm>
              <a:off x="3195951" y="4152801"/>
              <a:ext cx="58694" cy="57941"/>
            </a:xfrm>
            <a:custGeom>
              <a:avLst/>
              <a:gdLst/>
              <a:ahLst/>
              <a:cxnLst/>
              <a:rect l="l" t="t" r="r" b="b"/>
              <a:pathLst>
                <a:path w="2259" h="2230" extrusionOk="0">
                  <a:moveTo>
                    <a:pt x="1" y="1"/>
                  </a:moveTo>
                  <a:lnTo>
                    <a:pt x="1" y="1673"/>
                  </a:lnTo>
                  <a:cubicBezTo>
                    <a:pt x="1" y="1981"/>
                    <a:pt x="252" y="2229"/>
                    <a:pt x="560" y="2229"/>
                  </a:cubicBezTo>
                  <a:lnTo>
                    <a:pt x="2258" y="2229"/>
                  </a:lnTo>
                  <a:lnTo>
                    <a:pt x="2258" y="1116"/>
                  </a:lnTo>
                  <a:lnTo>
                    <a:pt x="1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128"/>
            <p:cNvSpPr/>
            <p:nvPr/>
          </p:nvSpPr>
          <p:spPr>
            <a:xfrm>
              <a:off x="3581401" y="4019823"/>
              <a:ext cx="20110" cy="153375"/>
            </a:xfrm>
            <a:custGeom>
              <a:avLst/>
              <a:gdLst/>
              <a:ahLst/>
              <a:cxnLst/>
              <a:rect l="l" t="t" r="r" b="b"/>
              <a:pathLst>
                <a:path w="774" h="5903" extrusionOk="0">
                  <a:moveTo>
                    <a:pt x="0" y="1"/>
                  </a:moveTo>
                  <a:lnTo>
                    <a:pt x="0" y="5903"/>
                  </a:lnTo>
                  <a:lnTo>
                    <a:pt x="774" y="5119"/>
                  </a:lnTo>
                  <a:lnTo>
                    <a:pt x="774" y="10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128"/>
            <p:cNvSpPr/>
            <p:nvPr/>
          </p:nvSpPr>
          <p:spPr>
            <a:xfrm>
              <a:off x="3544195" y="4152801"/>
              <a:ext cx="57317" cy="57941"/>
            </a:xfrm>
            <a:custGeom>
              <a:avLst/>
              <a:gdLst/>
              <a:ahLst/>
              <a:cxnLst/>
              <a:rect l="l" t="t" r="r" b="b"/>
              <a:pathLst>
                <a:path w="2206" h="2230" extrusionOk="0">
                  <a:moveTo>
                    <a:pt x="1116" y="1"/>
                  </a:moveTo>
                  <a:lnTo>
                    <a:pt x="1" y="1116"/>
                  </a:lnTo>
                  <a:lnTo>
                    <a:pt x="1" y="2229"/>
                  </a:lnTo>
                  <a:lnTo>
                    <a:pt x="1647" y="2229"/>
                  </a:lnTo>
                  <a:cubicBezTo>
                    <a:pt x="1955" y="2229"/>
                    <a:pt x="2206" y="1981"/>
                    <a:pt x="2206" y="1673"/>
                  </a:cubicBezTo>
                  <a:lnTo>
                    <a:pt x="22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128"/>
            <p:cNvSpPr/>
            <p:nvPr/>
          </p:nvSpPr>
          <p:spPr>
            <a:xfrm>
              <a:off x="3566877" y="4152801"/>
              <a:ext cx="34635" cy="57941"/>
            </a:xfrm>
            <a:custGeom>
              <a:avLst/>
              <a:gdLst/>
              <a:ahLst/>
              <a:cxnLst/>
              <a:rect l="l" t="t" r="r" b="b"/>
              <a:pathLst>
                <a:path w="1333" h="2230" extrusionOk="0">
                  <a:moveTo>
                    <a:pt x="559" y="1"/>
                  </a:moveTo>
                  <a:lnTo>
                    <a:pt x="559" y="1673"/>
                  </a:lnTo>
                  <a:cubicBezTo>
                    <a:pt x="559" y="1981"/>
                    <a:pt x="309" y="2229"/>
                    <a:pt x="0" y="2229"/>
                  </a:cubicBezTo>
                  <a:lnTo>
                    <a:pt x="774" y="2229"/>
                  </a:lnTo>
                  <a:cubicBezTo>
                    <a:pt x="1082" y="2229"/>
                    <a:pt x="1333" y="1981"/>
                    <a:pt x="1333" y="1673"/>
                  </a:cubicBezTo>
                  <a:lnTo>
                    <a:pt x="13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128"/>
            <p:cNvSpPr/>
            <p:nvPr/>
          </p:nvSpPr>
          <p:spPr>
            <a:xfrm>
              <a:off x="3195951" y="3964584"/>
              <a:ext cx="405561" cy="57915"/>
            </a:xfrm>
            <a:custGeom>
              <a:avLst/>
              <a:gdLst/>
              <a:ahLst/>
              <a:cxnLst/>
              <a:rect l="l" t="t" r="r" b="b"/>
              <a:pathLst>
                <a:path w="15609" h="2229" extrusionOk="0">
                  <a:moveTo>
                    <a:pt x="560" y="0"/>
                  </a:moveTo>
                  <a:cubicBezTo>
                    <a:pt x="252" y="0"/>
                    <a:pt x="1" y="248"/>
                    <a:pt x="1" y="557"/>
                  </a:cubicBezTo>
                  <a:lnTo>
                    <a:pt x="1" y="2218"/>
                  </a:lnTo>
                  <a:cubicBezTo>
                    <a:pt x="19" y="2223"/>
                    <a:pt x="27" y="2229"/>
                    <a:pt x="27" y="2229"/>
                  </a:cubicBezTo>
                  <a:lnTo>
                    <a:pt x="15609" y="2229"/>
                  </a:lnTo>
                  <a:lnTo>
                    <a:pt x="15609" y="557"/>
                  </a:lnTo>
                  <a:cubicBezTo>
                    <a:pt x="15609" y="248"/>
                    <a:pt x="15358" y="0"/>
                    <a:pt x="15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128"/>
            <p:cNvSpPr/>
            <p:nvPr/>
          </p:nvSpPr>
          <p:spPr>
            <a:xfrm>
              <a:off x="3566877" y="3964584"/>
              <a:ext cx="34635" cy="57915"/>
            </a:xfrm>
            <a:custGeom>
              <a:avLst/>
              <a:gdLst/>
              <a:ahLst/>
              <a:cxnLst/>
              <a:rect l="l" t="t" r="r" b="b"/>
              <a:pathLst>
                <a:path w="1333" h="2229" extrusionOk="0">
                  <a:moveTo>
                    <a:pt x="0" y="0"/>
                  </a:moveTo>
                  <a:cubicBezTo>
                    <a:pt x="309" y="0"/>
                    <a:pt x="559" y="248"/>
                    <a:pt x="559" y="557"/>
                  </a:cubicBezTo>
                  <a:lnTo>
                    <a:pt x="559" y="2229"/>
                  </a:lnTo>
                  <a:lnTo>
                    <a:pt x="1333" y="2229"/>
                  </a:lnTo>
                  <a:lnTo>
                    <a:pt x="1333" y="557"/>
                  </a:lnTo>
                  <a:cubicBezTo>
                    <a:pt x="1333" y="248"/>
                    <a:pt x="1082"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128"/>
            <p:cNvSpPr/>
            <p:nvPr/>
          </p:nvSpPr>
          <p:spPr>
            <a:xfrm>
              <a:off x="3224948" y="4109359"/>
              <a:ext cx="347594" cy="72465"/>
            </a:xfrm>
            <a:custGeom>
              <a:avLst/>
              <a:gdLst/>
              <a:ahLst/>
              <a:cxnLst/>
              <a:rect l="l" t="t" r="r" b="b"/>
              <a:pathLst>
                <a:path w="13378" h="2789" extrusionOk="0">
                  <a:moveTo>
                    <a:pt x="0" y="1"/>
                  </a:moveTo>
                  <a:lnTo>
                    <a:pt x="0" y="2229"/>
                  </a:lnTo>
                  <a:cubicBezTo>
                    <a:pt x="0" y="2538"/>
                    <a:pt x="249" y="2788"/>
                    <a:pt x="531" y="2788"/>
                  </a:cubicBezTo>
                  <a:lnTo>
                    <a:pt x="12794" y="2788"/>
                  </a:lnTo>
                  <a:cubicBezTo>
                    <a:pt x="13126" y="2788"/>
                    <a:pt x="13377" y="2538"/>
                    <a:pt x="13377" y="2229"/>
                  </a:cubicBezTo>
                  <a:lnTo>
                    <a:pt x="13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128"/>
            <p:cNvSpPr/>
            <p:nvPr/>
          </p:nvSpPr>
          <p:spPr>
            <a:xfrm>
              <a:off x="3537881" y="4109359"/>
              <a:ext cx="34661" cy="72465"/>
            </a:xfrm>
            <a:custGeom>
              <a:avLst/>
              <a:gdLst/>
              <a:ahLst/>
              <a:cxnLst/>
              <a:rect l="l" t="t" r="r" b="b"/>
              <a:pathLst>
                <a:path w="1334" h="2789" extrusionOk="0">
                  <a:moveTo>
                    <a:pt x="560" y="1"/>
                  </a:moveTo>
                  <a:lnTo>
                    <a:pt x="560" y="2229"/>
                  </a:lnTo>
                  <a:cubicBezTo>
                    <a:pt x="560" y="2538"/>
                    <a:pt x="309" y="2788"/>
                    <a:pt x="1" y="2788"/>
                  </a:cubicBezTo>
                  <a:lnTo>
                    <a:pt x="777" y="2788"/>
                  </a:lnTo>
                  <a:cubicBezTo>
                    <a:pt x="1082" y="2788"/>
                    <a:pt x="1333" y="2538"/>
                    <a:pt x="1333" y="2229"/>
                  </a:cubicBezTo>
                  <a:lnTo>
                    <a:pt x="1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128"/>
            <p:cNvSpPr/>
            <p:nvPr/>
          </p:nvSpPr>
          <p:spPr>
            <a:xfrm>
              <a:off x="3224948" y="3935588"/>
              <a:ext cx="347594" cy="217240"/>
            </a:xfrm>
            <a:custGeom>
              <a:avLst/>
              <a:gdLst/>
              <a:ahLst/>
              <a:cxnLst/>
              <a:rect l="l" t="t" r="r" b="b"/>
              <a:pathLst>
                <a:path w="13378" h="8361" extrusionOk="0">
                  <a:moveTo>
                    <a:pt x="557" y="0"/>
                  </a:moveTo>
                  <a:cubicBezTo>
                    <a:pt x="249" y="0"/>
                    <a:pt x="0" y="251"/>
                    <a:pt x="0" y="557"/>
                  </a:cubicBezTo>
                  <a:lnTo>
                    <a:pt x="0" y="6689"/>
                  </a:lnTo>
                  <a:cubicBezTo>
                    <a:pt x="0" y="6997"/>
                    <a:pt x="249" y="7245"/>
                    <a:pt x="557" y="7245"/>
                  </a:cubicBezTo>
                  <a:lnTo>
                    <a:pt x="5573" y="7245"/>
                  </a:lnTo>
                  <a:cubicBezTo>
                    <a:pt x="6190" y="7245"/>
                    <a:pt x="6689" y="7744"/>
                    <a:pt x="6689" y="8361"/>
                  </a:cubicBezTo>
                  <a:cubicBezTo>
                    <a:pt x="6689" y="7744"/>
                    <a:pt x="7188" y="7245"/>
                    <a:pt x="7804" y="7245"/>
                  </a:cubicBezTo>
                  <a:lnTo>
                    <a:pt x="12821" y="7245"/>
                  </a:lnTo>
                  <a:cubicBezTo>
                    <a:pt x="13126" y="7245"/>
                    <a:pt x="13377" y="6997"/>
                    <a:pt x="13377" y="6689"/>
                  </a:cubicBezTo>
                  <a:lnTo>
                    <a:pt x="13377" y="557"/>
                  </a:lnTo>
                  <a:cubicBezTo>
                    <a:pt x="13377" y="251"/>
                    <a:pt x="13126" y="0"/>
                    <a:pt x="12794" y="0"/>
                  </a:cubicBezTo>
                  <a:lnTo>
                    <a:pt x="7804" y="0"/>
                  </a:lnTo>
                  <a:cubicBezTo>
                    <a:pt x="7303" y="0"/>
                    <a:pt x="6879" y="330"/>
                    <a:pt x="6738" y="784"/>
                  </a:cubicBezTo>
                  <a:cubicBezTo>
                    <a:pt x="6733" y="805"/>
                    <a:pt x="6712" y="821"/>
                    <a:pt x="6689" y="821"/>
                  </a:cubicBezTo>
                  <a:cubicBezTo>
                    <a:pt x="6665" y="821"/>
                    <a:pt x="6644" y="805"/>
                    <a:pt x="6639" y="784"/>
                  </a:cubicBezTo>
                  <a:cubicBezTo>
                    <a:pt x="6498" y="330"/>
                    <a:pt x="6075" y="0"/>
                    <a:pt x="5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128"/>
            <p:cNvSpPr/>
            <p:nvPr/>
          </p:nvSpPr>
          <p:spPr>
            <a:xfrm>
              <a:off x="3392145" y="4109359"/>
              <a:ext cx="13199" cy="72465"/>
            </a:xfrm>
            <a:custGeom>
              <a:avLst/>
              <a:gdLst/>
              <a:ahLst/>
              <a:cxnLst/>
              <a:rect l="l" t="t" r="r" b="b"/>
              <a:pathLst>
                <a:path w="508" h="2789" extrusionOk="0">
                  <a:moveTo>
                    <a:pt x="0" y="1"/>
                  </a:moveTo>
                  <a:lnTo>
                    <a:pt x="0" y="2788"/>
                  </a:lnTo>
                  <a:lnTo>
                    <a:pt x="507" y="2788"/>
                  </a:lnTo>
                  <a:lnTo>
                    <a:pt x="5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128"/>
            <p:cNvSpPr/>
            <p:nvPr/>
          </p:nvSpPr>
          <p:spPr>
            <a:xfrm>
              <a:off x="3537881" y="3935588"/>
              <a:ext cx="34661" cy="188269"/>
            </a:xfrm>
            <a:custGeom>
              <a:avLst/>
              <a:gdLst/>
              <a:ahLst/>
              <a:cxnLst/>
              <a:rect l="l" t="t" r="r" b="b"/>
              <a:pathLst>
                <a:path w="1334" h="7246" extrusionOk="0">
                  <a:moveTo>
                    <a:pt x="1" y="0"/>
                  </a:moveTo>
                  <a:cubicBezTo>
                    <a:pt x="309" y="0"/>
                    <a:pt x="560" y="251"/>
                    <a:pt x="560" y="557"/>
                  </a:cubicBezTo>
                  <a:lnTo>
                    <a:pt x="560" y="6689"/>
                  </a:lnTo>
                  <a:cubicBezTo>
                    <a:pt x="560" y="6997"/>
                    <a:pt x="309" y="7245"/>
                    <a:pt x="1" y="7245"/>
                  </a:cubicBezTo>
                  <a:lnTo>
                    <a:pt x="777" y="7245"/>
                  </a:lnTo>
                  <a:cubicBezTo>
                    <a:pt x="1082" y="7245"/>
                    <a:pt x="1333" y="6997"/>
                    <a:pt x="1333" y="6689"/>
                  </a:cubicBezTo>
                  <a:lnTo>
                    <a:pt x="1333" y="557"/>
                  </a:lnTo>
                  <a:cubicBezTo>
                    <a:pt x="1333" y="251"/>
                    <a:pt x="1082"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128"/>
            <p:cNvSpPr/>
            <p:nvPr/>
          </p:nvSpPr>
          <p:spPr>
            <a:xfrm>
              <a:off x="3224948" y="4146306"/>
              <a:ext cx="173121" cy="13121"/>
            </a:xfrm>
            <a:custGeom>
              <a:avLst/>
              <a:gdLst/>
              <a:ahLst/>
              <a:cxnLst/>
              <a:rect l="l" t="t" r="r" b="b"/>
              <a:pathLst>
                <a:path w="6663" h="505" extrusionOk="0">
                  <a:moveTo>
                    <a:pt x="0" y="0"/>
                  </a:moveTo>
                  <a:lnTo>
                    <a:pt x="0" y="504"/>
                  </a:lnTo>
                  <a:lnTo>
                    <a:pt x="6409" y="504"/>
                  </a:lnTo>
                  <a:cubicBezTo>
                    <a:pt x="6550" y="504"/>
                    <a:pt x="6663" y="389"/>
                    <a:pt x="6663" y="251"/>
                  </a:cubicBezTo>
                  <a:cubicBezTo>
                    <a:pt x="6663" y="112"/>
                    <a:pt x="6550" y="0"/>
                    <a:pt x="6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128"/>
            <p:cNvSpPr/>
            <p:nvPr/>
          </p:nvSpPr>
          <p:spPr>
            <a:xfrm>
              <a:off x="3392145" y="3946240"/>
              <a:ext cx="13199" cy="206587"/>
            </a:xfrm>
            <a:custGeom>
              <a:avLst/>
              <a:gdLst/>
              <a:ahLst/>
              <a:cxnLst/>
              <a:rect l="l" t="t" r="r" b="b"/>
              <a:pathLst>
                <a:path w="508" h="7951" extrusionOk="0">
                  <a:moveTo>
                    <a:pt x="0" y="1"/>
                  </a:moveTo>
                  <a:lnTo>
                    <a:pt x="0" y="7245"/>
                  </a:lnTo>
                  <a:cubicBezTo>
                    <a:pt x="160" y="7436"/>
                    <a:pt x="254" y="7684"/>
                    <a:pt x="254" y="7951"/>
                  </a:cubicBezTo>
                  <a:cubicBezTo>
                    <a:pt x="254" y="7684"/>
                    <a:pt x="348" y="7436"/>
                    <a:pt x="507" y="7245"/>
                  </a:cubicBezTo>
                  <a:lnTo>
                    <a:pt x="507" y="1"/>
                  </a:lnTo>
                  <a:cubicBezTo>
                    <a:pt x="416" y="108"/>
                    <a:pt x="348" y="236"/>
                    <a:pt x="303" y="374"/>
                  </a:cubicBezTo>
                  <a:cubicBezTo>
                    <a:pt x="298" y="395"/>
                    <a:pt x="277" y="411"/>
                    <a:pt x="254" y="411"/>
                  </a:cubicBezTo>
                  <a:cubicBezTo>
                    <a:pt x="230" y="411"/>
                    <a:pt x="209" y="395"/>
                    <a:pt x="204" y="374"/>
                  </a:cubicBezTo>
                  <a:cubicBezTo>
                    <a:pt x="160" y="236"/>
                    <a:pt x="92" y="1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128"/>
            <p:cNvSpPr/>
            <p:nvPr/>
          </p:nvSpPr>
          <p:spPr>
            <a:xfrm>
              <a:off x="3442161" y="3964584"/>
              <a:ext cx="101384" cy="28945"/>
            </a:xfrm>
            <a:custGeom>
              <a:avLst/>
              <a:gdLst/>
              <a:ahLst/>
              <a:cxnLst/>
              <a:rect l="l" t="t" r="r" b="b"/>
              <a:pathLst>
                <a:path w="3902" h="1114" extrusionOk="0">
                  <a:moveTo>
                    <a:pt x="262" y="0"/>
                  </a:moveTo>
                  <a:cubicBezTo>
                    <a:pt x="118" y="0"/>
                    <a:pt x="1" y="118"/>
                    <a:pt x="1" y="261"/>
                  </a:cubicBezTo>
                  <a:lnTo>
                    <a:pt x="1" y="852"/>
                  </a:lnTo>
                  <a:cubicBezTo>
                    <a:pt x="1" y="998"/>
                    <a:pt x="118" y="1113"/>
                    <a:pt x="262" y="1113"/>
                  </a:cubicBezTo>
                  <a:lnTo>
                    <a:pt x="3640" y="1113"/>
                  </a:lnTo>
                  <a:cubicBezTo>
                    <a:pt x="3787" y="1113"/>
                    <a:pt x="3901" y="998"/>
                    <a:pt x="3901" y="852"/>
                  </a:cubicBezTo>
                  <a:lnTo>
                    <a:pt x="3901" y="261"/>
                  </a:lnTo>
                  <a:cubicBezTo>
                    <a:pt x="3901" y="118"/>
                    <a:pt x="3787" y="0"/>
                    <a:pt x="3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128"/>
            <p:cNvSpPr/>
            <p:nvPr/>
          </p:nvSpPr>
          <p:spPr>
            <a:xfrm>
              <a:off x="3516445" y="3964584"/>
              <a:ext cx="27100" cy="28945"/>
            </a:xfrm>
            <a:custGeom>
              <a:avLst/>
              <a:gdLst/>
              <a:ahLst/>
              <a:cxnLst/>
              <a:rect l="l" t="t" r="r" b="b"/>
              <a:pathLst>
                <a:path w="1043" h="1114" extrusionOk="0">
                  <a:moveTo>
                    <a:pt x="0" y="0"/>
                  </a:moveTo>
                  <a:cubicBezTo>
                    <a:pt x="149" y="0"/>
                    <a:pt x="269" y="120"/>
                    <a:pt x="269" y="269"/>
                  </a:cubicBezTo>
                  <a:lnTo>
                    <a:pt x="269" y="844"/>
                  </a:lnTo>
                  <a:cubicBezTo>
                    <a:pt x="269" y="993"/>
                    <a:pt x="149" y="1113"/>
                    <a:pt x="0" y="1113"/>
                  </a:cubicBezTo>
                  <a:lnTo>
                    <a:pt x="781" y="1113"/>
                  </a:lnTo>
                  <a:cubicBezTo>
                    <a:pt x="928" y="1113"/>
                    <a:pt x="1042" y="998"/>
                    <a:pt x="1042" y="852"/>
                  </a:cubicBezTo>
                  <a:lnTo>
                    <a:pt x="1042" y="261"/>
                  </a:lnTo>
                  <a:cubicBezTo>
                    <a:pt x="1042" y="118"/>
                    <a:pt x="928"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128"/>
            <p:cNvSpPr/>
            <p:nvPr/>
          </p:nvSpPr>
          <p:spPr>
            <a:xfrm>
              <a:off x="3253918" y="3964584"/>
              <a:ext cx="101384" cy="28945"/>
            </a:xfrm>
            <a:custGeom>
              <a:avLst/>
              <a:gdLst/>
              <a:ahLst/>
              <a:cxnLst/>
              <a:rect l="l" t="t" r="r" b="b"/>
              <a:pathLst>
                <a:path w="3902" h="1114" extrusionOk="0">
                  <a:moveTo>
                    <a:pt x="262" y="0"/>
                  </a:moveTo>
                  <a:cubicBezTo>
                    <a:pt x="116" y="0"/>
                    <a:pt x="1" y="118"/>
                    <a:pt x="1" y="261"/>
                  </a:cubicBezTo>
                  <a:lnTo>
                    <a:pt x="1" y="852"/>
                  </a:lnTo>
                  <a:cubicBezTo>
                    <a:pt x="1" y="998"/>
                    <a:pt x="116" y="1113"/>
                    <a:pt x="262" y="1113"/>
                  </a:cubicBezTo>
                  <a:lnTo>
                    <a:pt x="3640" y="1113"/>
                  </a:lnTo>
                  <a:cubicBezTo>
                    <a:pt x="3784" y="1113"/>
                    <a:pt x="3902" y="998"/>
                    <a:pt x="3902" y="852"/>
                  </a:cubicBezTo>
                  <a:lnTo>
                    <a:pt x="3902" y="261"/>
                  </a:lnTo>
                  <a:cubicBezTo>
                    <a:pt x="3902" y="118"/>
                    <a:pt x="3784" y="0"/>
                    <a:pt x="3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128"/>
            <p:cNvSpPr/>
            <p:nvPr/>
          </p:nvSpPr>
          <p:spPr>
            <a:xfrm>
              <a:off x="3328202" y="3964584"/>
              <a:ext cx="27100" cy="28945"/>
            </a:xfrm>
            <a:custGeom>
              <a:avLst/>
              <a:gdLst/>
              <a:ahLst/>
              <a:cxnLst/>
              <a:rect l="l" t="t" r="r" b="b"/>
              <a:pathLst>
                <a:path w="1043" h="1114" extrusionOk="0">
                  <a:moveTo>
                    <a:pt x="0" y="0"/>
                  </a:moveTo>
                  <a:cubicBezTo>
                    <a:pt x="149" y="0"/>
                    <a:pt x="269" y="120"/>
                    <a:pt x="269" y="269"/>
                  </a:cubicBezTo>
                  <a:lnTo>
                    <a:pt x="269" y="844"/>
                  </a:lnTo>
                  <a:cubicBezTo>
                    <a:pt x="269" y="993"/>
                    <a:pt x="149" y="1113"/>
                    <a:pt x="0" y="1113"/>
                  </a:cubicBezTo>
                  <a:lnTo>
                    <a:pt x="781" y="1113"/>
                  </a:lnTo>
                  <a:cubicBezTo>
                    <a:pt x="925" y="1113"/>
                    <a:pt x="1043" y="998"/>
                    <a:pt x="1043" y="852"/>
                  </a:cubicBezTo>
                  <a:lnTo>
                    <a:pt x="1043" y="261"/>
                  </a:lnTo>
                  <a:cubicBezTo>
                    <a:pt x="1043" y="118"/>
                    <a:pt x="925"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128"/>
            <p:cNvSpPr/>
            <p:nvPr/>
          </p:nvSpPr>
          <p:spPr>
            <a:xfrm>
              <a:off x="3486306" y="4152801"/>
              <a:ext cx="57915" cy="57967"/>
            </a:xfrm>
            <a:custGeom>
              <a:avLst/>
              <a:gdLst/>
              <a:ahLst/>
              <a:cxnLst/>
              <a:rect l="l" t="t" r="r" b="b"/>
              <a:pathLst>
                <a:path w="2229" h="2231" extrusionOk="0">
                  <a:moveTo>
                    <a:pt x="0" y="1"/>
                  </a:moveTo>
                  <a:lnTo>
                    <a:pt x="0" y="1952"/>
                  </a:lnTo>
                  <a:cubicBezTo>
                    <a:pt x="0" y="2120"/>
                    <a:pt x="137" y="2231"/>
                    <a:pt x="280" y="2231"/>
                  </a:cubicBezTo>
                  <a:cubicBezTo>
                    <a:pt x="349" y="2231"/>
                    <a:pt x="419" y="2205"/>
                    <a:pt x="476" y="2148"/>
                  </a:cubicBezTo>
                  <a:lnTo>
                    <a:pt x="917" y="1707"/>
                  </a:lnTo>
                  <a:cubicBezTo>
                    <a:pt x="972" y="1652"/>
                    <a:pt x="1044" y="1625"/>
                    <a:pt x="1115" y="1625"/>
                  </a:cubicBezTo>
                  <a:cubicBezTo>
                    <a:pt x="1187" y="1625"/>
                    <a:pt x="1258" y="1652"/>
                    <a:pt x="1312" y="1707"/>
                  </a:cubicBezTo>
                  <a:lnTo>
                    <a:pt x="1753" y="2148"/>
                  </a:lnTo>
                  <a:cubicBezTo>
                    <a:pt x="1811" y="2205"/>
                    <a:pt x="1881" y="2231"/>
                    <a:pt x="1950" y="2231"/>
                  </a:cubicBezTo>
                  <a:cubicBezTo>
                    <a:pt x="2093" y="2231"/>
                    <a:pt x="2229" y="2120"/>
                    <a:pt x="2229" y="1952"/>
                  </a:cubicBezTo>
                  <a:lnTo>
                    <a:pt x="2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128"/>
            <p:cNvSpPr/>
            <p:nvPr/>
          </p:nvSpPr>
          <p:spPr>
            <a:xfrm>
              <a:off x="3524110" y="4152801"/>
              <a:ext cx="20110" cy="57967"/>
            </a:xfrm>
            <a:custGeom>
              <a:avLst/>
              <a:gdLst/>
              <a:ahLst/>
              <a:cxnLst/>
              <a:rect l="l" t="t" r="r" b="b"/>
              <a:pathLst>
                <a:path w="774" h="2231" extrusionOk="0">
                  <a:moveTo>
                    <a:pt x="0" y="1"/>
                  </a:moveTo>
                  <a:lnTo>
                    <a:pt x="0" y="1851"/>
                  </a:lnTo>
                  <a:lnTo>
                    <a:pt x="298" y="2148"/>
                  </a:lnTo>
                  <a:cubicBezTo>
                    <a:pt x="356" y="2205"/>
                    <a:pt x="426" y="2231"/>
                    <a:pt x="495" y="2231"/>
                  </a:cubicBezTo>
                  <a:cubicBezTo>
                    <a:pt x="638" y="2231"/>
                    <a:pt x="774" y="2120"/>
                    <a:pt x="774" y="1952"/>
                  </a:cubicBezTo>
                  <a:lnTo>
                    <a:pt x="7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128"/>
            <p:cNvSpPr/>
            <p:nvPr/>
          </p:nvSpPr>
          <p:spPr>
            <a:xfrm>
              <a:off x="3399394" y="4146306"/>
              <a:ext cx="173147" cy="13121"/>
            </a:xfrm>
            <a:custGeom>
              <a:avLst/>
              <a:gdLst/>
              <a:ahLst/>
              <a:cxnLst/>
              <a:rect l="l" t="t" r="r" b="b"/>
              <a:pathLst>
                <a:path w="6664" h="505" extrusionOk="0">
                  <a:moveTo>
                    <a:pt x="254" y="0"/>
                  </a:moveTo>
                  <a:cubicBezTo>
                    <a:pt x="113" y="0"/>
                    <a:pt x="1" y="112"/>
                    <a:pt x="1" y="251"/>
                  </a:cubicBezTo>
                  <a:cubicBezTo>
                    <a:pt x="1" y="389"/>
                    <a:pt x="113" y="504"/>
                    <a:pt x="254" y="504"/>
                  </a:cubicBezTo>
                  <a:lnTo>
                    <a:pt x="6663" y="504"/>
                  </a:lnTo>
                  <a:lnTo>
                    <a:pt x="66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3" name="Google Shape;11603;p128"/>
          <p:cNvGrpSpPr/>
          <p:nvPr/>
        </p:nvGrpSpPr>
        <p:grpSpPr>
          <a:xfrm>
            <a:off x="3968878" y="3805259"/>
            <a:ext cx="435571" cy="434479"/>
            <a:chOff x="3968878" y="3805259"/>
            <a:chExt cx="435571" cy="434479"/>
          </a:xfrm>
        </p:grpSpPr>
        <p:sp>
          <p:nvSpPr>
            <p:cNvPr id="11604" name="Google Shape;11604;p128"/>
            <p:cNvSpPr/>
            <p:nvPr/>
          </p:nvSpPr>
          <p:spPr>
            <a:xfrm>
              <a:off x="4268379" y="3899004"/>
              <a:ext cx="28996" cy="79377"/>
            </a:xfrm>
            <a:custGeom>
              <a:avLst/>
              <a:gdLst/>
              <a:ahLst/>
              <a:cxnLst/>
              <a:rect l="l" t="t" r="r" b="b"/>
              <a:pathLst>
                <a:path w="1116" h="3055" extrusionOk="0">
                  <a:moveTo>
                    <a:pt x="1116" y="0"/>
                  </a:moveTo>
                  <a:lnTo>
                    <a:pt x="0" y="3"/>
                  </a:lnTo>
                  <a:lnTo>
                    <a:pt x="0" y="3052"/>
                  </a:lnTo>
                  <a:lnTo>
                    <a:pt x="1116" y="3054"/>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128"/>
            <p:cNvSpPr/>
            <p:nvPr/>
          </p:nvSpPr>
          <p:spPr>
            <a:xfrm>
              <a:off x="4192952" y="3822564"/>
              <a:ext cx="83118" cy="64774"/>
            </a:xfrm>
            <a:custGeom>
              <a:avLst/>
              <a:gdLst/>
              <a:ahLst/>
              <a:cxnLst/>
              <a:rect l="l" t="t" r="r" b="b"/>
              <a:pathLst>
                <a:path w="3199" h="2493" extrusionOk="0">
                  <a:moveTo>
                    <a:pt x="557" y="0"/>
                  </a:moveTo>
                  <a:lnTo>
                    <a:pt x="1" y="967"/>
                  </a:lnTo>
                  <a:lnTo>
                    <a:pt x="2645" y="2493"/>
                  </a:lnTo>
                  <a:lnTo>
                    <a:pt x="3199" y="1526"/>
                  </a:lnTo>
                  <a:lnTo>
                    <a:pt x="5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128"/>
            <p:cNvSpPr/>
            <p:nvPr/>
          </p:nvSpPr>
          <p:spPr>
            <a:xfrm>
              <a:off x="4096219" y="3822564"/>
              <a:ext cx="83196" cy="64722"/>
            </a:xfrm>
            <a:custGeom>
              <a:avLst/>
              <a:gdLst/>
              <a:ahLst/>
              <a:cxnLst/>
              <a:rect l="l" t="t" r="r" b="b"/>
              <a:pathLst>
                <a:path w="3202" h="2491" extrusionOk="0">
                  <a:moveTo>
                    <a:pt x="2645" y="0"/>
                  </a:moveTo>
                  <a:lnTo>
                    <a:pt x="1" y="1526"/>
                  </a:lnTo>
                  <a:lnTo>
                    <a:pt x="557" y="2490"/>
                  </a:lnTo>
                  <a:lnTo>
                    <a:pt x="3201" y="967"/>
                  </a:lnTo>
                  <a:lnTo>
                    <a:pt x="26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128"/>
            <p:cNvSpPr/>
            <p:nvPr/>
          </p:nvSpPr>
          <p:spPr>
            <a:xfrm>
              <a:off x="4074965" y="3899004"/>
              <a:ext cx="29022" cy="79377"/>
            </a:xfrm>
            <a:custGeom>
              <a:avLst/>
              <a:gdLst/>
              <a:ahLst/>
              <a:cxnLst/>
              <a:rect l="l" t="t" r="r" b="b"/>
              <a:pathLst>
                <a:path w="1117" h="3055" extrusionOk="0">
                  <a:moveTo>
                    <a:pt x="1116" y="0"/>
                  </a:moveTo>
                  <a:lnTo>
                    <a:pt x="1" y="3"/>
                  </a:lnTo>
                  <a:lnTo>
                    <a:pt x="1" y="3054"/>
                  </a:lnTo>
                  <a:lnTo>
                    <a:pt x="1116" y="3054"/>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128"/>
            <p:cNvSpPr/>
            <p:nvPr/>
          </p:nvSpPr>
          <p:spPr>
            <a:xfrm>
              <a:off x="4096219" y="3990021"/>
              <a:ext cx="83196" cy="64800"/>
            </a:xfrm>
            <a:custGeom>
              <a:avLst/>
              <a:gdLst/>
              <a:ahLst/>
              <a:cxnLst/>
              <a:rect l="l" t="t" r="r" b="b"/>
              <a:pathLst>
                <a:path w="3202" h="2494" extrusionOk="0">
                  <a:moveTo>
                    <a:pt x="557" y="1"/>
                  </a:moveTo>
                  <a:lnTo>
                    <a:pt x="1" y="967"/>
                  </a:lnTo>
                  <a:lnTo>
                    <a:pt x="1323" y="1730"/>
                  </a:lnTo>
                  <a:lnTo>
                    <a:pt x="2642" y="2493"/>
                  </a:lnTo>
                  <a:lnTo>
                    <a:pt x="3201" y="1527"/>
                  </a:lnTo>
                  <a:lnTo>
                    <a:pt x="1879" y="764"/>
                  </a:lnTo>
                  <a:lnTo>
                    <a:pt x="5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128"/>
            <p:cNvSpPr/>
            <p:nvPr/>
          </p:nvSpPr>
          <p:spPr>
            <a:xfrm>
              <a:off x="3999564" y="3990099"/>
              <a:ext cx="83118" cy="64722"/>
            </a:xfrm>
            <a:custGeom>
              <a:avLst/>
              <a:gdLst/>
              <a:ahLst/>
              <a:cxnLst/>
              <a:rect l="l" t="t" r="r" b="b"/>
              <a:pathLst>
                <a:path w="3199" h="2491" extrusionOk="0">
                  <a:moveTo>
                    <a:pt x="2642" y="0"/>
                  </a:moveTo>
                  <a:lnTo>
                    <a:pt x="0" y="1524"/>
                  </a:lnTo>
                  <a:lnTo>
                    <a:pt x="557" y="2490"/>
                  </a:lnTo>
                  <a:lnTo>
                    <a:pt x="3198" y="964"/>
                  </a:lnTo>
                  <a:lnTo>
                    <a:pt x="26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128"/>
            <p:cNvSpPr/>
            <p:nvPr/>
          </p:nvSpPr>
          <p:spPr>
            <a:xfrm>
              <a:off x="3978232" y="4066539"/>
              <a:ext cx="29022" cy="79299"/>
            </a:xfrm>
            <a:custGeom>
              <a:avLst/>
              <a:gdLst/>
              <a:ahLst/>
              <a:cxnLst/>
              <a:rect l="l" t="t" r="r" b="b"/>
              <a:pathLst>
                <a:path w="1117" h="3052" extrusionOk="0">
                  <a:moveTo>
                    <a:pt x="1" y="0"/>
                  </a:moveTo>
                  <a:lnTo>
                    <a:pt x="1" y="3052"/>
                  </a:lnTo>
                  <a:lnTo>
                    <a:pt x="1116" y="3052"/>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128"/>
            <p:cNvSpPr/>
            <p:nvPr/>
          </p:nvSpPr>
          <p:spPr>
            <a:xfrm>
              <a:off x="3999564" y="4157556"/>
              <a:ext cx="83300" cy="64722"/>
            </a:xfrm>
            <a:custGeom>
              <a:avLst/>
              <a:gdLst/>
              <a:ahLst/>
              <a:cxnLst/>
              <a:rect l="l" t="t" r="r" b="b"/>
              <a:pathLst>
                <a:path w="3206" h="2491" extrusionOk="0">
                  <a:moveTo>
                    <a:pt x="557" y="1"/>
                  </a:moveTo>
                  <a:lnTo>
                    <a:pt x="0" y="967"/>
                  </a:lnTo>
                  <a:lnTo>
                    <a:pt x="2639" y="2491"/>
                  </a:lnTo>
                  <a:lnTo>
                    <a:pt x="3206" y="1529"/>
                  </a:lnTo>
                  <a:lnTo>
                    <a:pt x="5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128"/>
            <p:cNvSpPr/>
            <p:nvPr/>
          </p:nvSpPr>
          <p:spPr>
            <a:xfrm>
              <a:off x="4096089" y="4157556"/>
              <a:ext cx="83248" cy="64722"/>
            </a:xfrm>
            <a:custGeom>
              <a:avLst/>
              <a:gdLst/>
              <a:ahLst/>
              <a:cxnLst/>
              <a:rect l="l" t="t" r="r" b="b"/>
              <a:pathLst>
                <a:path w="3204" h="2491" extrusionOk="0">
                  <a:moveTo>
                    <a:pt x="2647" y="1"/>
                  </a:moveTo>
                  <a:lnTo>
                    <a:pt x="0" y="1529"/>
                  </a:lnTo>
                  <a:lnTo>
                    <a:pt x="565" y="2491"/>
                  </a:lnTo>
                  <a:lnTo>
                    <a:pt x="3204" y="967"/>
                  </a:lnTo>
                  <a:lnTo>
                    <a:pt x="26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128"/>
            <p:cNvSpPr/>
            <p:nvPr/>
          </p:nvSpPr>
          <p:spPr>
            <a:xfrm>
              <a:off x="4289684" y="3990021"/>
              <a:ext cx="83118" cy="64800"/>
            </a:xfrm>
            <a:custGeom>
              <a:avLst/>
              <a:gdLst/>
              <a:ahLst/>
              <a:cxnLst/>
              <a:rect l="l" t="t" r="r" b="b"/>
              <a:pathLst>
                <a:path w="3199" h="2494" extrusionOk="0">
                  <a:moveTo>
                    <a:pt x="555" y="1"/>
                  </a:moveTo>
                  <a:lnTo>
                    <a:pt x="1" y="970"/>
                  </a:lnTo>
                  <a:lnTo>
                    <a:pt x="2642" y="2493"/>
                  </a:lnTo>
                  <a:lnTo>
                    <a:pt x="3199" y="1527"/>
                  </a:lnTo>
                  <a:lnTo>
                    <a:pt x="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128"/>
            <p:cNvSpPr/>
            <p:nvPr/>
          </p:nvSpPr>
          <p:spPr>
            <a:xfrm>
              <a:off x="4192952" y="3990099"/>
              <a:ext cx="83118" cy="64722"/>
            </a:xfrm>
            <a:custGeom>
              <a:avLst/>
              <a:gdLst/>
              <a:ahLst/>
              <a:cxnLst/>
              <a:rect l="l" t="t" r="r" b="b"/>
              <a:pathLst>
                <a:path w="3199" h="2491" extrusionOk="0">
                  <a:moveTo>
                    <a:pt x="2642" y="0"/>
                  </a:moveTo>
                  <a:lnTo>
                    <a:pt x="1320" y="761"/>
                  </a:lnTo>
                  <a:lnTo>
                    <a:pt x="1" y="1524"/>
                  </a:lnTo>
                  <a:lnTo>
                    <a:pt x="557" y="2490"/>
                  </a:lnTo>
                  <a:lnTo>
                    <a:pt x="1879" y="1727"/>
                  </a:lnTo>
                  <a:lnTo>
                    <a:pt x="3199" y="967"/>
                  </a:lnTo>
                  <a:lnTo>
                    <a:pt x="26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128"/>
            <p:cNvSpPr/>
            <p:nvPr/>
          </p:nvSpPr>
          <p:spPr>
            <a:xfrm>
              <a:off x="4171646" y="4066539"/>
              <a:ext cx="28996" cy="79299"/>
            </a:xfrm>
            <a:custGeom>
              <a:avLst/>
              <a:gdLst/>
              <a:ahLst/>
              <a:cxnLst/>
              <a:rect l="l" t="t" r="r" b="b"/>
              <a:pathLst>
                <a:path w="1116" h="3052" extrusionOk="0">
                  <a:moveTo>
                    <a:pt x="0" y="0"/>
                  </a:moveTo>
                  <a:lnTo>
                    <a:pt x="0" y="3052"/>
                  </a:lnTo>
                  <a:lnTo>
                    <a:pt x="1116" y="3052"/>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128"/>
            <p:cNvSpPr/>
            <p:nvPr/>
          </p:nvSpPr>
          <p:spPr>
            <a:xfrm>
              <a:off x="4192952" y="4157556"/>
              <a:ext cx="83326" cy="64722"/>
            </a:xfrm>
            <a:custGeom>
              <a:avLst/>
              <a:gdLst/>
              <a:ahLst/>
              <a:cxnLst/>
              <a:rect l="l" t="t" r="r" b="b"/>
              <a:pathLst>
                <a:path w="3207" h="2491" extrusionOk="0">
                  <a:moveTo>
                    <a:pt x="557" y="1"/>
                  </a:moveTo>
                  <a:lnTo>
                    <a:pt x="1" y="967"/>
                  </a:lnTo>
                  <a:lnTo>
                    <a:pt x="2639" y="2491"/>
                  </a:lnTo>
                  <a:lnTo>
                    <a:pt x="3206" y="1529"/>
                  </a:lnTo>
                  <a:lnTo>
                    <a:pt x="5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128"/>
            <p:cNvSpPr/>
            <p:nvPr/>
          </p:nvSpPr>
          <p:spPr>
            <a:xfrm>
              <a:off x="4289477" y="4157556"/>
              <a:ext cx="83326" cy="64722"/>
            </a:xfrm>
            <a:custGeom>
              <a:avLst/>
              <a:gdLst/>
              <a:ahLst/>
              <a:cxnLst/>
              <a:rect l="l" t="t" r="r" b="b"/>
              <a:pathLst>
                <a:path w="3207" h="2491" extrusionOk="0">
                  <a:moveTo>
                    <a:pt x="2650" y="1"/>
                  </a:moveTo>
                  <a:lnTo>
                    <a:pt x="1" y="1529"/>
                  </a:lnTo>
                  <a:lnTo>
                    <a:pt x="565" y="2491"/>
                  </a:lnTo>
                  <a:lnTo>
                    <a:pt x="3207" y="967"/>
                  </a:lnTo>
                  <a:lnTo>
                    <a:pt x="26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128"/>
            <p:cNvSpPr/>
            <p:nvPr/>
          </p:nvSpPr>
          <p:spPr>
            <a:xfrm>
              <a:off x="4365112" y="4066539"/>
              <a:ext cx="28945" cy="79299"/>
            </a:xfrm>
            <a:custGeom>
              <a:avLst/>
              <a:gdLst/>
              <a:ahLst/>
              <a:cxnLst/>
              <a:rect l="l" t="t" r="r" b="b"/>
              <a:pathLst>
                <a:path w="1114" h="3052" extrusionOk="0">
                  <a:moveTo>
                    <a:pt x="0" y="0"/>
                  </a:moveTo>
                  <a:lnTo>
                    <a:pt x="0" y="3052"/>
                  </a:lnTo>
                  <a:lnTo>
                    <a:pt x="1113" y="3052"/>
                  </a:lnTo>
                  <a:lnTo>
                    <a:pt x="1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128"/>
            <p:cNvSpPr/>
            <p:nvPr/>
          </p:nvSpPr>
          <p:spPr>
            <a:xfrm>
              <a:off x="4162266" y="3805337"/>
              <a:ext cx="47886" cy="43495"/>
            </a:xfrm>
            <a:custGeom>
              <a:avLst/>
              <a:gdLst/>
              <a:ahLst/>
              <a:cxnLst/>
              <a:rect l="l" t="t" r="r" b="b"/>
              <a:pathLst>
                <a:path w="1843" h="1674" extrusionOk="0">
                  <a:moveTo>
                    <a:pt x="920" y="0"/>
                  </a:moveTo>
                  <a:cubicBezTo>
                    <a:pt x="542" y="0"/>
                    <a:pt x="200" y="261"/>
                    <a:pt x="108" y="645"/>
                  </a:cubicBezTo>
                  <a:cubicBezTo>
                    <a:pt x="1" y="1095"/>
                    <a:pt x="280" y="1544"/>
                    <a:pt x="730" y="1651"/>
                  </a:cubicBezTo>
                  <a:cubicBezTo>
                    <a:pt x="795" y="1666"/>
                    <a:pt x="859" y="1674"/>
                    <a:pt x="923" y="1674"/>
                  </a:cubicBezTo>
                  <a:cubicBezTo>
                    <a:pt x="1302" y="1674"/>
                    <a:pt x="1644" y="1414"/>
                    <a:pt x="1736" y="1029"/>
                  </a:cubicBezTo>
                  <a:cubicBezTo>
                    <a:pt x="1843" y="580"/>
                    <a:pt x="1563" y="130"/>
                    <a:pt x="1114" y="23"/>
                  </a:cubicBezTo>
                  <a:cubicBezTo>
                    <a:pt x="1049" y="8"/>
                    <a:pt x="984" y="0"/>
                    <a:pt x="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128"/>
            <p:cNvSpPr/>
            <p:nvPr/>
          </p:nvSpPr>
          <p:spPr>
            <a:xfrm>
              <a:off x="4176115" y="3805259"/>
              <a:ext cx="31803" cy="43521"/>
            </a:xfrm>
            <a:custGeom>
              <a:avLst/>
              <a:gdLst/>
              <a:ahLst/>
              <a:cxnLst/>
              <a:rect l="l" t="t" r="r" b="b"/>
              <a:pathLst>
                <a:path w="1224" h="1675" extrusionOk="0">
                  <a:moveTo>
                    <a:pt x="387" y="0"/>
                  </a:moveTo>
                  <a:cubicBezTo>
                    <a:pt x="246" y="0"/>
                    <a:pt x="116" y="37"/>
                    <a:pt x="1" y="97"/>
                  </a:cubicBezTo>
                  <a:cubicBezTo>
                    <a:pt x="267" y="235"/>
                    <a:pt x="450" y="515"/>
                    <a:pt x="450" y="836"/>
                  </a:cubicBezTo>
                  <a:cubicBezTo>
                    <a:pt x="450" y="1160"/>
                    <a:pt x="267" y="1440"/>
                    <a:pt x="1" y="1578"/>
                  </a:cubicBezTo>
                  <a:cubicBezTo>
                    <a:pt x="116" y="1638"/>
                    <a:pt x="246" y="1675"/>
                    <a:pt x="387" y="1675"/>
                  </a:cubicBezTo>
                  <a:cubicBezTo>
                    <a:pt x="850" y="1675"/>
                    <a:pt x="1223" y="1299"/>
                    <a:pt x="1223" y="836"/>
                  </a:cubicBezTo>
                  <a:cubicBezTo>
                    <a:pt x="1223" y="376"/>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128"/>
            <p:cNvSpPr/>
            <p:nvPr/>
          </p:nvSpPr>
          <p:spPr>
            <a:xfrm>
              <a:off x="4261104" y="3861122"/>
              <a:ext cx="43547" cy="43469"/>
            </a:xfrm>
            <a:custGeom>
              <a:avLst/>
              <a:gdLst/>
              <a:ahLst/>
              <a:cxnLst/>
              <a:rect l="l" t="t" r="r" b="b"/>
              <a:pathLst>
                <a:path w="1676" h="1673" extrusionOk="0">
                  <a:moveTo>
                    <a:pt x="837" y="0"/>
                  </a:moveTo>
                  <a:cubicBezTo>
                    <a:pt x="377" y="0"/>
                    <a:pt x="1" y="374"/>
                    <a:pt x="1" y="836"/>
                  </a:cubicBezTo>
                  <a:cubicBezTo>
                    <a:pt x="1" y="1299"/>
                    <a:pt x="377" y="1672"/>
                    <a:pt x="837" y="1672"/>
                  </a:cubicBezTo>
                  <a:cubicBezTo>
                    <a:pt x="1299" y="1672"/>
                    <a:pt x="1675" y="1299"/>
                    <a:pt x="1675" y="836"/>
                  </a:cubicBezTo>
                  <a:cubicBezTo>
                    <a:pt x="1675" y="374"/>
                    <a:pt x="1299" y="0"/>
                    <a:pt x="8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128"/>
            <p:cNvSpPr/>
            <p:nvPr/>
          </p:nvSpPr>
          <p:spPr>
            <a:xfrm>
              <a:off x="4272796" y="3861122"/>
              <a:ext cx="31855" cy="43469"/>
            </a:xfrm>
            <a:custGeom>
              <a:avLst/>
              <a:gdLst/>
              <a:ahLst/>
              <a:cxnLst/>
              <a:rect l="l" t="t" r="r" b="b"/>
              <a:pathLst>
                <a:path w="1226" h="1673" extrusionOk="0">
                  <a:moveTo>
                    <a:pt x="387" y="0"/>
                  </a:moveTo>
                  <a:cubicBezTo>
                    <a:pt x="248" y="0"/>
                    <a:pt x="118" y="34"/>
                    <a:pt x="0" y="94"/>
                  </a:cubicBezTo>
                  <a:cubicBezTo>
                    <a:pt x="269" y="236"/>
                    <a:pt x="449" y="515"/>
                    <a:pt x="449" y="836"/>
                  </a:cubicBezTo>
                  <a:cubicBezTo>
                    <a:pt x="449" y="1158"/>
                    <a:pt x="269" y="1437"/>
                    <a:pt x="0" y="1578"/>
                  </a:cubicBezTo>
                  <a:cubicBezTo>
                    <a:pt x="118" y="1639"/>
                    <a:pt x="248" y="1672"/>
                    <a:pt x="387" y="1672"/>
                  </a:cubicBezTo>
                  <a:cubicBezTo>
                    <a:pt x="849" y="1672"/>
                    <a:pt x="1225" y="1299"/>
                    <a:pt x="1225" y="836"/>
                  </a:cubicBezTo>
                  <a:cubicBezTo>
                    <a:pt x="1225" y="374"/>
                    <a:pt x="849"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128"/>
            <p:cNvSpPr/>
            <p:nvPr/>
          </p:nvSpPr>
          <p:spPr>
            <a:xfrm>
              <a:off x="4260168" y="3972950"/>
              <a:ext cx="45625" cy="43469"/>
            </a:xfrm>
            <a:custGeom>
              <a:avLst/>
              <a:gdLst/>
              <a:ahLst/>
              <a:cxnLst/>
              <a:rect l="l" t="t" r="r" b="b"/>
              <a:pathLst>
                <a:path w="1756" h="1673" extrusionOk="0">
                  <a:moveTo>
                    <a:pt x="876" y="0"/>
                  </a:moveTo>
                  <a:cubicBezTo>
                    <a:pt x="452" y="0"/>
                    <a:pt x="89" y="323"/>
                    <a:pt x="47" y="754"/>
                  </a:cubicBezTo>
                  <a:cubicBezTo>
                    <a:pt x="0" y="1214"/>
                    <a:pt x="337" y="1622"/>
                    <a:pt x="794" y="1669"/>
                  </a:cubicBezTo>
                  <a:cubicBezTo>
                    <a:pt x="822" y="1672"/>
                    <a:pt x="849" y="1673"/>
                    <a:pt x="876" y="1673"/>
                  </a:cubicBezTo>
                  <a:cubicBezTo>
                    <a:pt x="1302" y="1673"/>
                    <a:pt x="1667" y="1351"/>
                    <a:pt x="1711" y="919"/>
                  </a:cubicBezTo>
                  <a:cubicBezTo>
                    <a:pt x="1756" y="459"/>
                    <a:pt x="1421" y="49"/>
                    <a:pt x="962" y="5"/>
                  </a:cubicBezTo>
                  <a:cubicBezTo>
                    <a:pt x="933" y="2"/>
                    <a:pt x="904" y="0"/>
                    <a:pt x="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128"/>
            <p:cNvSpPr/>
            <p:nvPr/>
          </p:nvSpPr>
          <p:spPr>
            <a:xfrm>
              <a:off x="4272796" y="3972795"/>
              <a:ext cx="31855" cy="43521"/>
            </a:xfrm>
            <a:custGeom>
              <a:avLst/>
              <a:gdLst/>
              <a:ahLst/>
              <a:cxnLst/>
              <a:rect l="l" t="t" r="r" b="b"/>
              <a:pathLst>
                <a:path w="1226" h="1675" extrusionOk="0">
                  <a:moveTo>
                    <a:pt x="387" y="0"/>
                  </a:moveTo>
                  <a:cubicBezTo>
                    <a:pt x="248" y="0"/>
                    <a:pt x="118" y="34"/>
                    <a:pt x="0" y="97"/>
                  </a:cubicBezTo>
                  <a:cubicBezTo>
                    <a:pt x="269" y="235"/>
                    <a:pt x="449" y="515"/>
                    <a:pt x="449" y="836"/>
                  </a:cubicBezTo>
                  <a:cubicBezTo>
                    <a:pt x="449" y="1160"/>
                    <a:pt x="269" y="1440"/>
                    <a:pt x="0" y="1578"/>
                  </a:cubicBezTo>
                  <a:cubicBezTo>
                    <a:pt x="118" y="1638"/>
                    <a:pt x="248" y="1675"/>
                    <a:pt x="387" y="1675"/>
                  </a:cubicBezTo>
                  <a:cubicBezTo>
                    <a:pt x="849" y="1675"/>
                    <a:pt x="1225" y="1299"/>
                    <a:pt x="1225" y="836"/>
                  </a:cubicBezTo>
                  <a:cubicBezTo>
                    <a:pt x="1225" y="376"/>
                    <a:pt x="849"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128"/>
            <p:cNvSpPr/>
            <p:nvPr/>
          </p:nvSpPr>
          <p:spPr>
            <a:xfrm>
              <a:off x="4261104" y="4196244"/>
              <a:ext cx="43547" cy="43495"/>
            </a:xfrm>
            <a:custGeom>
              <a:avLst/>
              <a:gdLst/>
              <a:ahLst/>
              <a:cxnLst/>
              <a:rect l="l" t="t" r="r" b="b"/>
              <a:pathLst>
                <a:path w="1676" h="1674" extrusionOk="0">
                  <a:moveTo>
                    <a:pt x="837" y="1"/>
                  </a:moveTo>
                  <a:cubicBezTo>
                    <a:pt x="377" y="1"/>
                    <a:pt x="1" y="377"/>
                    <a:pt x="1" y="837"/>
                  </a:cubicBezTo>
                  <a:cubicBezTo>
                    <a:pt x="1" y="1299"/>
                    <a:pt x="377" y="1673"/>
                    <a:pt x="837" y="1673"/>
                  </a:cubicBezTo>
                  <a:cubicBezTo>
                    <a:pt x="1299" y="1673"/>
                    <a:pt x="1675" y="1299"/>
                    <a:pt x="1675" y="837"/>
                  </a:cubicBezTo>
                  <a:cubicBezTo>
                    <a:pt x="1675" y="377"/>
                    <a:pt x="1299" y="1"/>
                    <a:pt x="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128"/>
            <p:cNvSpPr/>
            <p:nvPr/>
          </p:nvSpPr>
          <p:spPr>
            <a:xfrm>
              <a:off x="4272796" y="4196244"/>
              <a:ext cx="31855" cy="43495"/>
            </a:xfrm>
            <a:custGeom>
              <a:avLst/>
              <a:gdLst/>
              <a:ahLst/>
              <a:cxnLst/>
              <a:rect l="l" t="t" r="r" b="b"/>
              <a:pathLst>
                <a:path w="1226" h="1674" extrusionOk="0">
                  <a:moveTo>
                    <a:pt x="387" y="1"/>
                  </a:moveTo>
                  <a:cubicBezTo>
                    <a:pt x="248" y="1"/>
                    <a:pt x="118" y="35"/>
                    <a:pt x="0" y="98"/>
                  </a:cubicBezTo>
                  <a:cubicBezTo>
                    <a:pt x="269" y="236"/>
                    <a:pt x="449" y="516"/>
                    <a:pt x="449" y="837"/>
                  </a:cubicBezTo>
                  <a:cubicBezTo>
                    <a:pt x="449" y="1161"/>
                    <a:pt x="269" y="1440"/>
                    <a:pt x="0" y="1579"/>
                  </a:cubicBezTo>
                  <a:cubicBezTo>
                    <a:pt x="118" y="1639"/>
                    <a:pt x="248" y="1673"/>
                    <a:pt x="387" y="1673"/>
                  </a:cubicBezTo>
                  <a:cubicBezTo>
                    <a:pt x="849" y="1673"/>
                    <a:pt x="1225" y="1299"/>
                    <a:pt x="1225" y="837"/>
                  </a:cubicBezTo>
                  <a:cubicBezTo>
                    <a:pt x="1225" y="377"/>
                    <a:pt x="84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128"/>
            <p:cNvSpPr/>
            <p:nvPr/>
          </p:nvSpPr>
          <p:spPr>
            <a:xfrm>
              <a:off x="4067716" y="4196244"/>
              <a:ext cx="43469" cy="43495"/>
            </a:xfrm>
            <a:custGeom>
              <a:avLst/>
              <a:gdLst/>
              <a:ahLst/>
              <a:cxnLst/>
              <a:rect l="l" t="t" r="r" b="b"/>
              <a:pathLst>
                <a:path w="1673" h="1674" extrusionOk="0">
                  <a:moveTo>
                    <a:pt x="836" y="1"/>
                  </a:moveTo>
                  <a:cubicBezTo>
                    <a:pt x="374" y="1"/>
                    <a:pt x="0" y="377"/>
                    <a:pt x="0" y="837"/>
                  </a:cubicBezTo>
                  <a:cubicBezTo>
                    <a:pt x="0" y="1299"/>
                    <a:pt x="374" y="1673"/>
                    <a:pt x="836" y="1673"/>
                  </a:cubicBezTo>
                  <a:cubicBezTo>
                    <a:pt x="1299" y="1673"/>
                    <a:pt x="1672" y="1299"/>
                    <a:pt x="1672" y="837"/>
                  </a:cubicBezTo>
                  <a:cubicBezTo>
                    <a:pt x="1672" y="377"/>
                    <a:pt x="1299" y="1"/>
                    <a:pt x="8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128"/>
            <p:cNvSpPr/>
            <p:nvPr/>
          </p:nvSpPr>
          <p:spPr>
            <a:xfrm>
              <a:off x="4079382" y="4196244"/>
              <a:ext cx="31803" cy="43495"/>
            </a:xfrm>
            <a:custGeom>
              <a:avLst/>
              <a:gdLst/>
              <a:ahLst/>
              <a:cxnLst/>
              <a:rect l="l" t="t" r="r" b="b"/>
              <a:pathLst>
                <a:path w="1224" h="1674" extrusionOk="0">
                  <a:moveTo>
                    <a:pt x="387" y="1"/>
                  </a:moveTo>
                  <a:cubicBezTo>
                    <a:pt x="249" y="1"/>
                    <a:pt x="116" y="35"/>
                    <a:pt x="1" y="98"/>
                  </a:cubicBezTo>
                  <a:cubicBezTo>
                    <a:pt x="267" y="236"/>
                    <a:pt x="450" y="516"/>
                    <a:pt x="450" y="837"/>
                  </a:cubicBezTo>
                  <a:cubicBezTo>
                    <a:pt x="450" y="1161"/>
                    <a:pt x="267" y="1440"/>
                    <a:pt x="1" y="1579"/>
                  </a:cubicBezTo>
                  <a:cubicBezTo>
                    <a:pt x="116" y="1639"/>
                    <a:pt x="249" y="1673"/>
                    <a:pt x="387" y="1673"/>
                  </a:cubicBezTo>
                  <a:cubicBezTo>
                    <a:pt x="850" y="1673"/>
                    <a:pt x="1223" y="1299"/>
                    <a:pt x="1223" y="837"/>
                  </a:cubicBezTo>
                  <a:cubicBezTo>
                    <a:pt x="1223" y="377"/>
                    <a:pt x="850"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128"/>
            <p:cNvSpPr/>
            <p:nvPr/>
          </p:nvSpPr>
          <p:spPr>
            <a:xfrm>
              <a:off x="4161591" y="4140382"/>
              <a:ext cx="49367" cy="43521"/>
            </a:xfrm>
            <a:custGeom>
              <a:avLst/>
              <a:gdLst/>
              <a:ahLst/>
              <a:cxnLst/>
              <a:rect l="l" t="t" r="r" b="b"/>
              <a:pathLst>
                <a:path w="1900" h="1675" extrusionOk="0">
                  <a:moveTo>
                    <a:pt x="952" y="0"/>
                  </a:moveTo>
                  <a:cubicBezTo>
                    <a:pt x="623" y="0"/>
                    <a:pt x="310" y="194"/>
                    <a:pt x="178" y="515"/>
                  </a:cubicBezTo>
                  <a:cubicBezTo>
                    <a:pt x="1" y="944"/>
                    <a:pt x="202" y="1432"/>
                    <a:pt x="630" y="1610"/>
                  </a:cubicBezTo>
                  <a:cubicBezTo>
                    <a:pt x="735" y="1654"/>
                    <a:pt x="843" y="1674"/>
                    <a:pt x="950" y="1674"/>
                  </a:cubicBezTo>
                  <a:cubicBezTo>
                    <a:pt x="1277" y="1674"/>
                    <a:pt x="1588" y="1479"/>
                    <a:pt x="1722" y="1158"/>
                  </a:cubicBezTo>
                  <a:cubicBezTo>
                    <a:pt x="1900" y="730"/>
                    <a:pt x="1696" y="241"/>
                    <a:pt x="1270" y="63"/>
                  </a:cubicBezTo>
                  <a:cubicBezTo>
                    <a:pt x="1166" y="21"/>
                    <a:pt x="1058" y="0"/>
                    <a:pt x="9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128"/>
            <p:cNvSpPr/>
            <p:nvPr/>
          </p:nvSpPr>
          <p:spPr>
            <a:xfrm>
              <a:off x="4176115" y="4140330"/>
              <a:ext cx="31803" cy="43469"/>
            </a:xfrm>
            <a:custGeom>
              <a:avLst/>
              <a:gdLst/>
              <a:ahLst/>
              <a:cxnLst/>
              <a:rect l="l" t="t" r="r" b="b"/>
              <a:pathLst>
                <a:path w="1224" h="1673" extrusionOk="0">
                  <a:moveTo>
                    <a:pt x="387" y="0"/>
                  </a:moveTo>
                  <a:cubicBezTo>
                    <a:pt x="246" y="0"/>
                    <a:pt x="116" y="34"/>
                    <a:pt x="1" y="94"/>
                  </a:cubicBezTo>
                  <a:cubicBezTo>
                    <a:pt x="267" y="233"/>
                    <a:pt x="450" y="512"/>
                    <a:pt x="450" y="836"/>
                  </a:cubicBezTo>
                  <a:cubicBezTo>
                    <a:pt x="450" y="1158"/>
                    <a:pt x="267" y="1437"/>
                    <a:pt x="1" y="1576"/>
                  </a:cubicBezTo>
                  <a:cubicBezTo>
                    <a:pt x="116" y="1638"/>
                    <a:pt x="246" y="1672"/>
                    <a:pt x="387" y="1672"/>
                  </a:cubicBezTo>
                  <a:cubicBezTo>
                    <a:pt x="850" y="1672"/>
                    <a:pt x="1223" y="1299"/>
                    <a:pt x="1223" y="836"/>
                  </a:cubicBezTo>
                  <a:cubicBezTo>
                    <a:pt x="1223" y="374"/>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128"/>
            <p:cNvSpPr/>
            <p:nvPr/>
          </p:nvSpPr>
          <p:spPr>
            <a:xfrm>
              <a:off x="3968878" y="4140278"/>
              <a:ext cx="47678" cy="43495"/>
            </a:xfrm>
            <a:custGeom>
              <a:avLst/>
              <a:gdLst/>
              <a:ahLst/>
              <a:cxnLst/>
              <a:rect l="l" t="t" r="r" b="b"/>
              <a:pathLst>
                <a:path w="1835" h="1674" extrusionOk="0">
                  <a:moveTo>
                    <a:pt x="917" y="0"/>
                  </a:moveTo>
                  <a:cubicBezTo>
                    <a:pt x="704" y="0"/>
                    <a:pt x="490" y="82"/>
                    <a:pt x="327" y="245"/>
                  </a:cubicBezTo>
                  <a:cubicBezTo>
                    <a:pt x="0" y="572"/>
                    <a:pt x="0" y="1102"/>
                    <a:pt x="327" y="1429"/>
                  </a:cubicBezTo>
                  <a:cubicBezTo>
                    <a:pt x="490" y="1592"/>
                    <a:pt x="704" y="1674"/>
                    <a:pt x="917" y="1674"/>
                  </a:cubicBezTo>
                  <a:cubicBezTo>
                    <a:pt x="1131" y="1674"/>
                    <a:pt x="1345" y="1592"/>
                    <a:pt x="1508" y="1429"/>
                  </a:cubicBezTo>
                  <a:cubicBezTo>
                    <a:pt x="1834" y="1102"/>
                    <a:pt x="1834" y="572"/>
                    <a:pt x="1508" y="245"/>
                  </a:cubicBezTo>
                  <a:cubicBezTo>
                    <a:pt x="1345" y="82"/>
                    <a:pt x="1131" y="0"/>
                    <a:pt x="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128"/>
            <p:cNvSpPr/>
            <p:nvPr/>
          </p:nvSpPr>
          <p:spPr>
            <a:xfrm>
              <a:off x="3982649" y="4140330"/>
              <a:ext cx="31881" cy="43469"/>
            </a:xfrm>
            <a:custGeom>
              <a:avLst/>
              <a:gdLst/>
              <a:ahLst/>
              <a:cxnLst/>
              <a:rect l="l" t="t" r="r" b="b"/>
              <a:pathLst>
                <a:path w="1227" h="1673" extrusionOk="0">
                  <a:moveTo>
                    <a:pt x="387" y="0"/>
                  </a:moveTo>
                  <a:cubicBezTo>
                    <a:pt x="249" y="0"/>
                    <a:pt x="118" y="34"/>
                    <a:pt x="1" y="94"/>
                  </a:cubicBezTo>
                  <a:cubicBezTo>
                    <a:pt x="270" y="233"/>
                    <a:pt x="450" y="512"/>
                    <a:pt x="450" y="836"/>
                  </a:cubicBezTo>
                  <a:cubicBezTo>
                    <a:pt x="450" y="1158"/>
                    <a:pt x="270" y="1437"/>
                    <a:pt x="1" y="1578"/>
                  </a:cubicBezTo>
                  <a:cubicBezTo>
                    <a:pt x="118" y="1638"/>
                    <a:pt x="249" y="1672"/>
                    <a:pt x="387" y="1672"/>
                  </a:cubicBezTo>
                  <a:cubicBezTo>
                    <a:pt x="850" y="1672"/>
                    <a:pt x="1226" y="1299"/>
                    <a:pt x="1226" y="836"/>
                  </a:cubicBezTo>
                  <a:cubicBezTo>
                    <a:pt x="1226" y="374"/>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128"/>
            <p:cNvSpPr/>
            <p:nvPr/>
          </p:nvSpPr>
          <p:spPr>
            <a:xfrm>
              <a:off x="3968878" y="4028605"/>
              <a:ext cx="47678" cy="43495"/>
            </a:xfrm>
            <a:custGeom>
              <a:avLst/>
              <a:gdLst/>
              <a:ahLst/>
              <a:cxnLst/>
              <a:rect l="l" t="t" r="r" b="b"/>
              <a:pathLst>
                <a:path w="1835" h="1674" extrusionOk="0">
                  <a:moveTo>
                    <a:pt x="917" y="0"/>
                  </a:moveTo>
                  <a:cubicBezTo>
                    <a:pt x="704" y="0"/>
                    <a:pt x="490" y="82"/>
                    <a:pt x="327" y="245"/>
                  </a:cubicBezTo>
                  <a:cubicBezTo>
                    <a:pt x="0" y="572"/>
                    <a:pt x="0" y="1102"/>
                    <a:pt x="327" y="1429"/>
                  </a:cubicBezTo>
                  <a:cubicBezTo>
                    <a:pt x="490" y="1592"/>
                    <a:pt x="704" y="1674"/>
                    <a:pt x="917" y="1674"/>
                  </a:cubicBezTo>
                  <a:cubicBezTo>
                    <a:pt x="1131" y="1674"/>
                    <a:pt x="1345" y="1592"/>
                    <a:pt x="1508" y="1429"/>
                  </a:cubicBezTo>
                  <a:cubicBezTo>
                    <a:pt x="1834" y="1102"/>
                    <a:pt x="1834" y="572"/>
                    <a:pt x="1508" y="245"/>
                  </a:cubicBezTo>
                  <a:cubicBezTo>
                    <a:pt x="1345" y="82"/>
                    <a:pt x="1131" y="0"/>
                    <a:pt x="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128"/>
            <p:cNvSpPr/>
            <p:nvPr/>
          </p:nvSpPr>
          <p:spPr>
            <a:xfrm>
              <a:off x="3982649" y="4028579"/>
              <a:ext cx="31881" cy="43547"/>
            </a:xfrm>
            <a:custGeom>
              <a:avLst/>
              <a:gdLst/>
              <a:ahLst/>
              <a:cxnLst/>
              <a:rect l="l" t="t" r="r" b="b"/>
              <a:pathLst>
                <a:path w="1227" h="1676" extrusionOk="0">
                  <a:moveTo>
                    <a:pt x="387" y="1"/>
                  </a:moveTo>
                  <a:cubicBezTo>
                    <a:pt x="249" y="1"/>
                    <a:pt x="118" y="37"/>
                    <a:pt x="1" y="97"/>
                  </a:cubicBezTo>
                  <a:cubicBezTo>
                    <a:pt x="270" y="236"/>
                    <a:pt x="450" y="515"/>
                    <a:pt x="450" y="839"/>
                  </a:cubicBezTo>
                  <a:cubicBezTo>
                    <a:pt x="450" y="1161"/>
                    <a:pt x="270" y="1440"/>
                    <a:pt x="1" y="1579"/>
                  </a:cubicBezTo>
                  <a:cubicBezTo>
                    <a:pt x="118" y="1641"/>
                    <a:pt x="249" y="1675"/>
                    <a:pt x="387" y="1675"/>
                  </a:cubicBezTo>
                  <a:cubicBezTo>
                    <a:pt x="850" y="1675"/>
                    <a:pt x="1226" y="1299"/>
                    <a:pt x="1226" y="839"/>
                  </a:cubicBezTo>
                  <a:cubicBezTo>
                    <a:pt x="1226" y="377"/>
                    <a:pt x="850"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128"/>
            <p:cNvSpPr/>
            <p:nvPr/>
          </p:nvSpPr>
          <p:spPr>
            <a:xfrm>
              <a:off x="4162266" y="4028735"/>
              <a:ext cx="47834" cy="43495"/>
            </a:xfrm>
            <a:custGeom>
              <a:avLst/>
              <a:gdLst/>
              <a:ahLst/>
              <a:cxnLst/>
              <a:rect l="l" t="t" r="r" b="b"/>
              <a:pathLst>
                <a:path w="1841" h="1674" extrusionOk="0">
                  <a:moveTo>
                    <a:pt x="918" y="1"/>
                  </a:moveTo>
                  <a:cubicBezTo>
                    <a:pt x="539" y="1"/>
                    <a:pt x="197" y="261"/>
                    <a:pt x="105" y="645"/>
                  </a:cubicBezTo>
                  <a:cubicBezTo>
                    <a:pt x="1" y="1095"/>
                    <a:pt x="278" y="1544"/>
                    <a:pt x="727" y="1651"/>
                  </a:cubicBezTo>
                  <a:cubicBezTo>
                    <a:pt x="791" y="1666"/>
                    <a:pt x="855" y="1673"/>
                    <a:pt x="918" y="1673"/>
                  </a:cubicBezTo>
                  <a:cubicBezTo>
                    <a:pt x="1298" y="1673"/>
                    <a:pt x="1641" y="1415"/>
                    <a:pt x="1733" y="1029"/>
                  </a:cubicBezTo>
                  <a:cubicBezTo>
                    <a:pt x="1840" y="580"/>
                    <a:pt x="1560" y="131"/>
                    <a:pt x="1111" y="23"/>
                  </a:cubicBezTo>
                  <a:cubicBezTo>
                    <a:pt x="1046" y="8"/>
                    <a:pt x="981" y="1"/>
                    <a:pt x="9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128"/>
            <p:cNvSpPr/>
            <p:nvPr/>
          </p:nvSpPr>
          <p:spPr>
            <a:xfrm>
              <a:off x="4176115" y="4028579"/>
              <a:ext cx="31803" cy="43547"/>
            </a:xfrm>
            <a:custGeom>
              <a:avLst/>
              <a:gdLst/>
              <a:ahLst/>
              <a:cxnLst/>
              <a:rect l="l" t="t" r="r" b="b"/>
              <a:pathLst>
                <a:path w="1224" h="1676" extrusionOk="0">
                  <a:moveTo>
                    <a:pt x="387" y="1"/>
                  </a:moveTo>
                  <a:cubicBezTo>
                    <a:pt x="246" y="1"/>
                    <a:pt x="116" y="37"/>
                    <a:pt x="1" y="97"/>
                  </a:cubicBezTo>
                  <a:cubicBezTo>
                    <a:pt x="267" y="236"/>
                    <a:pt x="450" y="515"/>
                    <a:pt x="450" y="839"/>
                  </a:cubicBezTo>
                  <a:cubicBezTo>
                    <a:pt x="450" y="1161"/>
                    <a:pt x="267" y="1440"/>
                    <a:pt x="1" y="1579"/>
                  </a:cubicBezTo>
                  <a:cubicBezTo>
                    <a:pt x="116" y="1641"/>
                    <a:pt x="246" y="1675"/>
                    <a:pt x="387" y="1675"/>
                  </a:cubicBezTo>
                  <a:cubicBezTo>
                    <a:pt x="850" y="1675"/>
                    <a:pt x="1223" y="1299"/>
                    <a:pt x="1223" y="839"/>
                  </a:cubicBezTo>
                  <a:cubicBezTo>
                    <a:pt x="1223" y="377"/>
                    <a:pt x="850"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128"/>
            <p:cNvSpPr/>
            <p:nvPr/>
          </p:nvSpPr>
          <p:spPr>
            <a:xfrm>
              <a:off x="4355056" y="4028631"/>
              <a:ext cx="49393" cy="43521"/>
            </a:xfrm>
            <a:custGeom>
              <a:avLst/>
              <a:gdLst/>
              <a:ahLst/>
              <a:cxnLst/>
              <a:rect l="l" t="t" r="r" b="b"/>
              <a:pathLst>
                <a:path w="1901" h="1675" extrusionOk="0">
                  <a:moveTo>
                    <a:pt x="952" y="1"/>
                  </a:moveTo>
                  <a:cubicBezTo>
                    <a:pt x="623" y="1"/>
                    <a:pt x="311" y="194"/>
                    <a:pt x="178" y="516"/>
                  </a:cubicBezTo>
                  <a:cubicBezTo>
                    <a:pt x="1" y="945"/>
                    <a:pt x="202" y="1433"/>
                    <a:pt x="630" y="1611"/>
                  </a:cubicBezTo>
                  <a:cubicBezTo>
                    <a:pt x="735" y="1654"/>
                    <a:pt x="843" y="1675"/>
                    <a:pt x="950" y="1675"/>
                  </a:cubicBezTo>
                  <a:cubicBezTo>
                    <a:pt x="1277" y="1675"/>
                    <a:pt x="1588" y="1480"/>
                    <a:pt x="1722" y="1159"/>
                  </a:cubicBezTo>
                  <a:cubicBezTo>
                    <a:pt x="1900" y="730"/>
                    <a:pt x="1696" y="242"/>
                    <a:pt x="1270" y="64"/>
                  </a:cubicBezTo>
                  <a:cubicBezTo>
                    <a:pt x="1166" y="21"/>
                    <a:pt x="1058" y="1"/>
                    <a:pt x="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128"/>
            <p:cNvSpPr/>
            <p:nvPr/>
          </p:nvSpPr>
          <p:spPr>
            <a:xfrm>
              <a:off x="4369529" y="4028579"/>
              <a:ext cx="31777" cy="43547"/>
            </a:xfrm>
            <a:custGeom>
              <a:avLst/>
              <a:gdLst/>
              <a:ahLst/>
              <a:cxnLst/>
              <a:rect l="l" t="t" r="r" b="b"/>
              <a:pathLst>
                <a:path w="1223" h="1676" extrusionOk="0">
                  <a:moveTo>
                    <a:pt x="387" y="1"/>
                  </a:moveTo>
                  <a:cubicBezTo>
                    <a:pt x="248" y="1"/>
                    <a:pt x="115" y="37"/>
                    <a:pt x="0" y="97"/>
                  </a:cubicBezTo>
                  <a:cubicBezTo>
                    <a:pt x="267" y="236"/>
                    <a:pt x="450" y="515"/>
                    <a:pt x="450" y="839"/>
                  </a:cubicBezTo>
                  <a:cubicBezTo>
                    <a:pt x="450" y="1161"/>
                    <a:pt x="267" y="1440"/>
                    <a:pt x="0" y="1579"/>
                  </a:cubicBezTo>
                  <a:cubicBezTo>
                    <a:pt x="115" y="1641"/>
                    <a:pt x="248" y="1675"/>
                    <a:pt x="387" y="1675"/>
                  </a:cubicBezTo>
                  <a:cubicBezTo>
                    <a:pt x="849" y="1675"/>
                    <a:pt x="1223" y="1299"/>
                    <a:pt x="1223" y="839"/>
                  </a:cubicBezTo>
                  <a:cubicBezTo>
                    <a:pt x="1223" y="377"/>
                    <a:pt x="84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128"/>
            <p:cNvSpPr/>
            <p:nvPr/>
          </p:nvSpPr>
          <p:spPr>
            <a:xfrm>
              <a:off x="4356070" y="4140252"/>
              <a:ext cx="46794" cy="43469"/>
            </a:xfrm>
            <a:custGeom>
              <a:avLst/>
              <a:gdLst/>
              <a:ahLst/>
              <a:cxnLst/>
              <a:rect l="l" t="t" r="r" b="b"/>
              <a:pathLst>
                <a:path w="1801" h="1673" extrusionOk="0">
                  <a:moveTo>
                    <a:pt x="902" y="0"/>
                  </a:moveTo>
                  <a:cubicBezTo>
                    <a:pt x="497" y="0"/>
                    <a:pt x="143" y="293"/>
                    <a:pt x="77" y="703"/>
                  </a:cubicBezTo>
                  <a:cubicBezTo>
                    <a:pt x="1" y="1161"/>
                    <a:pt x="312" y="1589"/>
                    <a:pt x="766" y="1662"/>
                  </a:cubicBezTo>
                  <a:cubicBezTo>
                    <a:pt x="812" y="1669"/>
                    <a:pt x="856" y="1673"/>
                    <a:pt x="901" y="1673"/>
                  </a:cubicBezTo>
                  <a:cubicBezTo>
                    <a:pt x="1305" y="1673"/>
                    <a:pt x="1659" y="1382"/>
                    <a:pt x="1725" y="970"/>
                  </a:cubicBezTo>
                  <a:cubicBezTo>
                    <a:pt x="1801" y="515"/>
                    <a:pt x="1490" y="87"/>
                    <a:pt x="1035" y="11"/>
                  </a:cubicBezTo>
                  <a:cubicBezTo>
                    <a:pt x="991" y="4"/>
                    <a:pt x="946"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128"/>
            <p:cNvSpPr/>
            <p:nvPr/>
          </p:nvSpPr>
          <p:spPr>
            <a:xfrm>
              <a:off x="4369529" y="4140330"/>
              <a:ext cx="31777" cy="43469"/>
            </a:xfrm>
            <a:custGeom>
              <a:avLst/>
              <a:gdLst/>
              <a:ahLst/>
              <a:cxnLst/>
              <a:rect l="l" t="t" r="r" b="b"/>
              <a:pathLst>
                <a:path w="1223" h="1673" extrusionOk="0">
                  <a:moveTo>
                    <a:pt x="387" y="0"/>
                  </a:moveTo>
                  <a:cubicBezTo>
                    <a:pt x="248" y="0"/>
                    <a:pt x="115" y="34"/>
                    <a:pt x="0" y="94"/>
                  </a:cubicBezTo>
                  <a:cubicBezTo>
                    <a:pt x="267" y="233"/>
                    <a:pt x="450" y="512"/>
                    <a:pt x="450" y="836"/>
                  </a:cubicBezTo>
                  <a:cubicBezTo>
                    <a:pt x="450" y="1158"/>
                    <a:pt x="267" y="1437"/>
                    <a:pt x="0" y="1576"/>
                  </a:cubicBezTo>
                  <a:cubicBezTo>
                    <a:pt x="115" y="1638"/>
                    <a:pt x="248" y="1672"/>
                    <a:pt x="387" y="1672"/>
                  </a:cubicBezTo>
                  <a:cubicBezTo>
                    <a:pt x="849" y="1672"/>
                    <a:pt x="1223" y="1296"/>
                    <a:pt x="1223" y="836"/>
                  </a:cubicBezTo>
                  <a:cubicBezTo>
                    <a:pt x="1223" y="374"/>
                    <a:pt x="849"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128"/>
            <p:cNvSpPr/>
            <p:nvPr/>
          </p:nvSpPr>
          <p:spPr>
            <a:xfrm>
              <a:off x="4067716" y="3861122"/>
              <a:ext cx="43469" cy="43469"/>
            </a:xfrm>
            <a:custGeom>
              <a:avLst/>
              <a:gdLst/>
              <a:ahLst/>
              <a:cxnLst/>
              <a:rect l="l" t="t" r="r" b="b"/>
              <a:pathLst>
                <a:path w="1673" h="1673" extrusionOk="0">
                  <a:moveTo>
                    <a:pt x="836" y="0"/>
                  </a:moveTo>
                  <a:cubicBezTo>
                    <a:pt x="374" y="0"/>
                    <a:pt x="0" y="374"/>
                    <a:pt x="0" y="836"/>
                  </a:cubicBezTo>
                  <a:cubicBezTo>
                    <a:pt x="0" y="1299"/>
                    <a:pt x="374" y="1672"/>
                    <a:pt x="836" y="1672"/>
                  </a:cubicBezTo>
                  <a:cubicBezTo>
                    <a:pt x="1299" y="1672"/>
                    <a:pt x="1672" y="1299"/>
                    <a:pt x="1672" y="836"/>
                  </a:cubicBezTo>
                  <a:cubicBezTo>
                    <a:pt x="1672" y="374"/>
                    <a:pt x="1299" y="0"/>
                    <a:pt x="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128"/>
            <p:cNvSpPr/>
            <p:nvPr/>
          </p:nvSpPr>
          <p:spPr>
            <a:xfrm>
              <a:off x="4079382" y="3861122"/>
              <a:ext cx="31803" cy="43469"/>
            </a:xfrm>
            <a:custGeom>
              <a:avLst/>
              <a:gdLst/>
              <a:ahLst/>
              <a:cxnLst/>
              <a:rect l="l" t="t" r="r" b="b"/>
              <a:pathLst>
                <a:path w="1224" h="1673" extrusionOk="0">
                  <a:moveTo>
                    <a:pt x="387" y="0"/>
                  </a:moveTo>
                  <a:cubicBezTo>
                    <a:pt x="249" y="0"/>
                    <a:pt x="116" y="34"/>
                    <a:pt x="1" y="94"/>
                  </a:cubicBezTo>
                  <a:cubicBezTo>
                    <a:pt x="267" y="236"/>
                    <a:pt x="450" y="515"/>
                    <a:pt x="450" y="836"/>
                  </a:cubicBezTo>
                  <a:cubicBezTo>
                    <a:pt x="450" y="1158"/>
                    <a:pt x="267" y="1437"/>
                    <a:pt x="1" y="1578"/>
                  </a:cubicBezTo>
                  <a:cubicBezTo>
                    <a:pt x="116" y="1639"/>
                    <a:pt x="249" y="1672"/>
                    <a:pt x="387" y="1672"/>
                  </a:cubicBezTo>
                  <a:cubicBezTo>
                    <a:pt x="850" y="1672"/>
                    <a:pt x="1223" y="1299"/>
                    <a:pt x="1223" y="836"/>
                  </a:cubicBezTo>
                  <a:cubicBezTo>
                    <a:pt x="1223" y="374"/>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128"/>
            <p:cNvSpPr/>
            <p:nvPr/>
          </p:nvSpPr>
          <p:spPr>
            <a:xfrm>
              <a:off x="4067716" y="3972795"/>
              <a:ext cx="43469" cy="43469"/>
            </a:xfrm>
            <a:custGeom>
              <a:avLst/>
              <a:gdLst/>
              <a:ahLst/>
              <a:cxnLst/>
              <a:rect l="l" t="t" r="r" b="b"/>
              <a:pathLst>
                <a:path w="1673" h="1673" extrusionOk="0">
                  <a:moveTo>
                    <a:pt x="836" y="0"/>
                  </a:moveTo>
                  <a:cubicBezTo>
                    <a:pt x="374" y="0"/>
                    <a:pt x="0" y="376"/>
                    <a:pt x="0" y="836"/>
                  </a:cubicBezTo>
                  <a:cubicBezTo>
                    <a:pt x="0" y="1299"/>
                    <a:pt x="374" y="1672"/>
                    <a:pt x="836" y="1672"/>
                  </a:cubicBezTo>
                  <a:cubicBezTo>
                    <a:pt x="1299" y="1672"/>
                    <a:pt x="1672" y="1299"/>
                    <a:pt x="1672" y="836"/>
                  </a:cubicBezTo>
                  <a:cubicBezTo>
                    <a:pt x="1672" y="376"/>
                    <a:pt x="1299" y="0"/>
                    <a:pt x="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128"/>
            <p:cNvSpPr/>
            <p:nvPr/>
          </p:nvSpPr>
          <p:spPr>
            <a:xfrm>
              <a:off x="4079382" y="3972795"/>
              <a:ext cx="31803" cy="43469"/>
            </a:xfrm>
            <a:custGeom>
              <a:avLst/>
              <a:gdLst/>
              <a:ahLst/>
              <a:cxnLst/>
              <a:rect l="l" t="t" r="r" b="b"/>
              <a:pathLst>
                <a:path w="1224" h="1673" extrusionOk="0">
                  <a:moveTo>
                    <a:pt x="387" y="0"/>
                  </a:moveTo>
                  <a:cubicBezTo>
                    <a:pt x="249" y="0"/>
                    <a:pt x="116" y="34"/>
                    <a:pt x="1" y="97"/>
                  </a:cubicBezTo>
                  <a:cubicBezTo>
                    <a:pt x="267" y="235"/>
                    <a:pt x="450" y="515"/>
                    <a:pt x="450" y="836"/>
                  </a:cubicBezTo>
                  <a:cubicBezTo>
                    <a:pt x="450" y="1160"/>
                    <a:pt x="267" y="1440"/>
                    <a:pt x="1" y="1578"/>
                  </a:cubicBezTo>
                  <a:cubicBezTo>
                    <a:pt x="116" y="1638"/>
                    <a:pt x="249" y="1672"/>
                    <a:pt x="387" y="1672"/>
                  </a:cubicBezTo>
                  <a:cubicBezTo>
                    <a:pt x="850" y="1672"/>
                    <a:pt x="1223" y="1299"/>
                    <a:pt x="1223" y="836"/>
                  </a:cubicBezTo>
                  <a:cubicBezTo>
                    <a:pt x="1223" y="376"/>
                    <a:pt x="850"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5" name="Google Shape;11645;p128"/>
          <p:cNvGrpSpPr/>
          <p:nvPr/>
        </p:nvGrpSpPr>
        <p:grpSpPr>
          <a:xfrm>
            <a:off x="4767918" y="3805259"/>
            <a:ext cx="405977" cy="434479"/>
            <a:chOff x="4767918" y="3805259"/>
            <a:chExt cx="405977" cy="434479"/>
          </a:xfrm>
        </p:grpSpPr>
        <p:sp>
          <p:nvSpPr>
            <p:cNvPr id="11646" name="Google Shape;11646;p128"/>
            <p:cNvSpPr/>
            <p:nvPr/>
          </p:nvSpPr>
          <p:spPr>
            <a:xfrm>
              <a:off x="4767918" y="4210716"/>
              <a:ext cx="333122" cy="29022"/>
            </a:xfrm>
            <a:custGeom>
              <a:avLst/>
              <a:gdLst/>
              <a:ahLst/>
              <a:cxnLst/>
              <a:rect l="l" t="t" r="r" b="b"/>
              <a:pathLst>
                <a:path w="12821" h="1117" extrusionOk="0">
                  <a:moveTo>
                    <a:pt x="280" y="0"/>
                  </a:moveTo>
                  <a:cubicBezTo>
                    <a:pt x="126" y="0"/>
                    <a:pt x="1" y="126"/>
                    <a:pt x="1" y="280"/>
                  </a:cubicBezTo>
                  <a:lnTo>
                    <a:pt x="1" y="836"/>
                  </a:lnTo>
                  <a:cubicBezTo>
                    <a:pt x="1" y="991"/>
                    <a:pt x="126" y="1116"/>
                    <a:pt x="280" y="1116"/>
                  </a:cubicBezTo>
                  <a:lnTo>
                    <a:pt x="12821" y="1116"/>
                  </a:lnTo>
                  <a:lnTo>
                    <a:pt x="128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128"/>
            <p:cNvSpPr/>
            <p:nvPr/>
          </p:nvSpPr>
          <p:spPr>
            <a:xfrm>
              <a:off x="4767918" y="4138355"/>
              <a:ext cx="333122" cy="28945"/>
            </a:xfrm>
            <a:custGeom>
              <a:avLst/>
              <a:gdLst/>
              <a:ahLst/>
              <a:cxnLst/>
              <a:rect l="l" t="t" r="r" b="b"/>
              <a:pathLst>
                <a:path w="12821" h="1114" extrusionOk="0">
                  <a:moveTo>
                    <a:pt x="280" y="0"/>
                  </a:moveTo>
                  <a:cubicBezTo>
                    <a:pt x="126" y="0"/>
                    <a:pt x="1" y="123"/>
                    <a:pt x="1" y="277"/>
                  </a:cubicBezTo>
                  <a:lnTo>
                    <a:pt x="1" y="836"/>
                  </a:lnTo>
                  <a:cubicBezTo>
                    <a:pt x="1" y="991"/>
                    <a:pt x="126" y="1113"/>
                    <a:pt x="280" y="1113"/>
                  </a:cubicBezTo>
                  <a:lnTo>
                    <a:pt x="12821" y="1113"/>
                  </a:lnTo>
                  <a:lnTo>
                    <a:pt x="128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8" name="Google Shape;11648;p128"/>
            <p:cNvGrpSpPr/>
            <p:nvPr/>
          </p:nvGrpSpPr>
          <p:grpSpPr>
            <a:xfrm>
              <a:off x="4782443" y="3805259"/>
              <a:ext cx="391452" cy="434479"/>
              <a:chOff x="4782443" y="3805259"/>
              <a:chExt cx="391452" cy="434479"/>
            </a:xfrm>
          </p:grpSpPr>
          <p:sp>
            <p:nvSpPr>
              <p:cNvPr id="11649" name="Google Shape;11649;p128"/>
              <p:cNvSpPr/>
              <p:nvPr/>
            </p:nvSpPr>
            <p:spPr>
              <a:xfrm>
                <a:off x="4816869" y="4070125"/>
                <a:ext cx="284171" cy="49575"/>
              </a:xfrm>
              <a:custGeom>
                <a:avLst/>
                <a:gdLst/>
                <a:ahLst/>
                <a:cxnLst/>
                <a:rect l="l" t="t" r="r" b="b"/>
                <a:pathLst>
                  <a:path w="10937" h="1908" extrusionOk="0">
                    <a:moveTo>
                      <a:pt x="0" y="1"/>
                    </a:moveTo>
                    <a:lnTo>
                      <a:pt x="0" y="1908"/>
                    </a:lnTo>
                    <a:lnTo>
                      <a:pt x="10937" y="1908"/>
                    </a:lnTo>
                    <a:lnTo>
                      <a:pt x="109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128"/>
              <p:cNvSpPr/>
              <p:nvPr/>
            </p:nvSpPr>
            <p:spPr>
              <a:xfrm>
                <a:off x="5080929" y="4070125"/>
                <a:ext cx="20110" cy="49575"/>
              </a:xfrm>
              <a:custGeom>
                <a:avLst/>
                <a:gdLst/>
                <a:ahLst/>
                <a:cxnLst/>
                <a:rect l="l" t="t" r="r" b="b"/>
                <a:pathLst>
                  <a:path w="774" h="1908" extrusionOk="0">
                    <a:moveTo>
                      <a:pt x="1" y="1"/>
                    </a:moveTo>
                    <a:lnTo>
                      <a:pt x="1" y="1908"/>
                    </a:lnTo>
                    <a:lnTo>
                      <a:pt x="774" y="1908"/>
                    </a:lnTo>
                    <a:lnTo>
                      <a:pt x="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128"/>
              <p:cNvSpPr/>
              <p:nvPr/>
            </p:nvSpPr>
            <p:spPr>
              <a:xfrm>
                <a:off x="4842462" y="4109359"/>
                <a:ext cx="273050" cy="38584"/>
              </a:xfrm>
              <a:custGeom>
                <a:avLst/>
                <a:gdLst/>
                <a:ahLst/>
                <a:cxnLst/>
                <a:rect l="l" t="t" r="r" b="b"/>
                <a:pathLst>
                  <a:path w="10509" h="1485" extrusionOk="0">
                    <a:moveTo>
                      <a:pt x="476" y="1"/>
                    </a:moveTo>
                    <a:lnTo>
                      <a:pt x="0" y="636"/>
                    </a:lnTo>
                    <a:lnTo>
                      <a:pt x="476" y="1116"/>
                    </a:lnTo>
                    <a:lnTo>
                      <a:pt x="476" y="1485"/>
                    </a:lnTo>
                    <a:lnTo>
                      <a:pt x="10232" y="1485"/>
                    </a:lnTo>
                    <a:lnTo>
                      <a:pt x="10232" y="1116"/>
                    </a:lnTo>
                    <a:cubicBezTo>
                      <a:pt x="10386" y="1116"/>
                      <a:pt x="10508" y="991"/>
                      <a:pt x="10508" y="837"/>
                    </a:cubicBezTo>
                    <a:lnTo>
                      <a:pt x="10508" y="280"/>
                    </a:lnTo>
                    <a:cubicBezTo>
                      <a:pt x="10508" y="126"/>
                      <a:pt x="10386" y="1"/>
                      <a:pt x="10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128"/>
              <p:cNvSpPr/>
              <p:nvPr/>
            </p:nvSpPr>
            <p:spPr>
              <a:xfrm>
                <a:off x="4883800" y="4075348"/>
                <a:ext cx="57941" cy="63034"/>
              </a:xfrm>
              <a:custGeom>
                <a:avLst/>
                <a:gdLst/>
                <a:ahLst/>
                <a:cxnLst/>
                <a:rect l="l" t="t" r="r" b="b"/>
                <a:pathLst>
                  <a:path w="2230" h="2426" extrusionOk="0">
                    <a:moveTo>
                      <a:pt x="1" y="1"/>
                    </a:moveTo>
                    <a:lnTo>
                      <a:pt x="1" y="2146"/>
                    </a:lnTo>
                    <a:cubicBezTo>
                      <a:pt x="1" y="2313"/>
                      <a:pt x="138" y="2425"/>
                      <a:pt x="281" y="2425"/>
                    </a:cubicBezTo>
                    <a:cubicBezTo>
                      <a:pt x="349" y="2425"/>
                      <a:pt x="419" y="2399"/>
                      <a:pt x="476" y="2342"/>
                    </a:cubicBezTo>
                    <a:lnTo>
                      <a:pt x="918" y="1900"/>
                    </a:lnTo>
                    <a:cubicBezTo>
                      <a:pt x="972" y="1847"/>
                      <a:pt x="1044" y="1820"/>
                      <a:pt x="1115" y="1820"/>
                    </a:cubicBezTo>
                    <a:cubicBezTo>
                      <a:pt x="1186" y="1820"/>
                      <a:pt x="1257" y="1847"/>
                      <a:pt x="1312" y="1900"/>
                    </a:cubicBezTo>
                    <a:lnTo>
                      <a:pt x="1754" y="2342"/>
                    </a:lnTo>
                    <a:cubicBezTo>
                      <a:pt x="1810" y="2399"/>
                      <a:pt x="1880" y="2425"/>
                      <a:pt x="1949" y="2425"/>
                    </a:cubicBezTo>
                    <a:cubicBezTo>
                      <a:pt x="2092" y="2425"/>
                      <a:pt x="2229" y="2313"/>
                      <a:pt x="2229" y="2146"/>
                    </a:cubicBezTo>
                    <a:lnTo>
                      <a:pt x="22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128"/>
              <p:cNvSpPr/>
              <p:nvPr/>
            </p:nvSpPr>
            <p:spPr>
              <a:xfrm>
                <a:off x="5088127" y="4109359"/>
                <a:ext cx="27386" cy="29022"/>
              </a:xfrm>
              <a:custGeom>
                <a:avLst/>
                <a:gdLst/>
                <a:ahLst/>
                <a:cxnLst/>
                <a:rect l="l" t="t" r="r" b="b"/>
                <a:pathLst>
                  <a:path w="1054" h="1117" extrusionOk="0">
                    <a:moveTo>
                      <a:pt x="1" y="1"/>
                    </a:moveTo>
                    <a:cubicBezTo>
                      <a:pt x="155" y="1"/>
                      <a:pt x="280" y="126"/>
                      <a:pt x="280" y="280"/>
                    </a:cubicBezTo>
                    <a:lnTo>
                      <a:pt x="280" y="837"/>
                    </a:lnTo>
                    <a:cubicBezTo>
                      <a:pt x="280" y="991"/>
                      <a:pt x="155" y="1116"/>
                      <a:pt x="1" y="1116"/>
                    </a:cubicBezTo>
                    <a:lnTo>
                      <a:pt x="777" y="1116"/>
                    </a:lnTo>
                    <a:cubicBezTo>
                      <a:pt x="931" y="1116"/>
                      <a:pt x="1053" y="991"/>
                      <a:pt x="1053" y="837"/>
                    </a:cubicBezTo>
                    <a:lnTo>
                      <a:pt x="1053" y="280"/>
                    </a:lnTo>
                    <a:cubicBezTo>
                      <a:pt x="1053" y="126"/>
                      <a:pt x="931" y="1"/>
                      <a:pt x="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128"/>
              <p:cNvSpPr/>
              <p:nvPr/>
            </p:nvSpPr>
            <p:spPr>
              <a:xfrm>
                <a:off x="4921683" y="4075348"/>
                <a:ext cx="20058" cy="63034"/>
              </a:xfrm>
              <a:custGeom>
                <a:avLst/>
                <a:gdLst/>
                <a:ahLst/>
                <a:cxnLst/>
                <a:rect l="l" t="t" r="r" b="b"/>
                <a:pathLst>
                  <a:path w="772" h="2426" extrusionOk="0">
                    <a:moveTo>
                      <a:pt x="0" y="1"/>
                    </a:moveTo>
                    <a:lnTo>
                      <a:pt x="0" y="2047"/>
                    </a:lnTo>
                    <a:lnTo>
                      <a:pt x="296" y="2342"/>
                    </a:lnTo>
                    <a:cubicBezTo>
                      <a:pt x="352" y="2399"/>
                      <a:pt x="422" y="2425"/>
                      <a:pt x="491" y="2425"/>
                    </a:cubicBezTo>
                    <a:cubicBezTo>
                      <a:pt x="634" y="2425"/>
                      <a:pt x="771" y="2313"/>
                      <a:pt x="771" y="2146"/>
                    </a:cubicBezTo>
                    <a:lnTo>
                      <a:pt x="7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128"/>
              <p:cNvSpPr/>
              <p:nvPr/>
            </p:nvSpPr>
            <p:spPr>
              <a:xfrm>
                <a:off x="4842462" y="4051470"/>
                <a:ext cx="273050" cy="28945"/>
              </a:xfrm>
              <a:custGeom>
                <a:avLst/>
                <a:gdLst/>
                <a:ahLst/>
                <a:cxnLst/>
                <a:rect l="l" t="t" r="r" b="b"/>
                <a:pathLst>
                  <a:path w="10509" h="1114" extrusionOk="0">
                    <a:moveTo>
                      <a:pt x="476" y="0"/>
                    </a:moveTo>
                    <a:lnTo>
                      <a:pt x="0" y="557"/>
                    </a:lnTo>
                    <a:lnTo>
                      <a:pt x="476" y="1113"/>
                    </a:lnTo>
                    <a:lnTo>
                      <a:pt x="10232" y="1113"/>
                    </a:lnTo>
                    <a:cubicBezTo>
                      <a:pt x="10386" y="1113"/>
                      <a:pt x="10508" y="990"/>
                      <a:pt x="10508" y="836"/>
                    </a:cubicBezTo>
                    <a:lnTo>
                      <a:pt x="10508" y="277"/>
                    </a:lnTo>
                    <a:cubicBezTo>
                      <a:pt x="10508" y="123"/>
                      <a:pt x="10386" y="0"/>
                      <a:pt x="10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128"/>
              <p:cNvSpPr/>
              <p:nvPr/>
            </p:nvSpPr>
            <p:spPr>
              <a:xfrm>
                <a:off x="4796915" y="4051470"/>
                <a:ext cx="57915" cy="86911"/>
              </a:xfrm>
              <a:custGeom>
                <a:avLst/>
                <a:gdLst/>
                <a:ahLst/>
                <a:cxnLst/>
                <a:rect l="l" t="t" r="r" b="b"/>
                <a:pathLst>
                  <a:path w="2229" h="3345" extrusionOk="0">
                    <a:moveTo>
                      <a:pt x="1119" y="0"/>
                    </a:moveTo>
                    <a:cubicBezTo>
                      <a:pt x="499" y="0"/>
                      <a:pt x="0" y="499"/>
                      <a:pt x="0" y="1116"/>
                    </a:cubicBezTo>
                    <a:lnTo>
                      <a:pt x="0" y="2226"/>
                    </a:lnTo>
                    <a:cubicBezTo>
                      <a:pt x="0" y="2843"/>
                      <a:pt x="499" y="3344"/>
                      <a:pt x="1119" y="3344"/>
                    </a:cubicBezTo>
                    <a:lnTo>
                      <a:pt x="2229" y="3344"/>
                    </a:lnTo>
                    <a:lnTo>
                      <a:pt x="2229" y="2229"/>
                    </a:lnTo>
                    <a:lnTo>
                      <a:pt x="1393" y="2229"/>
                    </a:lnTo>
                    <a:cubicBezTo>
                      <a:pt x="1239" y="2229"/>
                      <a:pt x="1116" y="2103"/>
                      <a:pt x="1116" y="1949"/>
                    </a:cubicBezTo>
                    <a:lnTo>
                      <a:pt x="1116" y="1393"/>
                    </a:lnTo>
                    <a:cubicBezTo>
                      <a:pt x="1116" y="1239"/>
                      <a:pt x="1239" y="1113"/>
                      <a:pt x="1393" y="1113"/>
                    </a:cubicBezTo>
                    <a:lnTo>
                      <a:pt x="2229" y="1113"/>
                    </a:lnTo>
                    <a:lnTo>
                      <a:pt x="22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128"/>
              <p:cNvSpPr/>
              <p:nvPr/>
            </p:nvSpPr>
            <p:spPr>
              <a:xfrm>
                <a:off x="5088127" y="4051470"/>
                <a:ext cx="27386" cy="28945"/>
              </a:xfrm>
              <a:custGeom>
                <a:avLst/>
                <a:gdLst/>
                <a:ahLst/>
                <a:cxnLst/>
                <a:rect l="l" t="t" r="r" b="b"/>
                <a:pathLst>
                  <a:path w="1054" h="1114" extrusionOk="0">
                    <a:moveTo>
                      <a:pt x="1" y="0"/>
                    </a:moveTo>
                    <a:cubicBezTo>
                      <a:pt x="155" y="0"/>
                      <a:pt x="280" y="123"/>
                      <a:pt x="280" y="277"/>
                    </a:cubicBezTo>
                    <a:lnTo>
                      <a:pt x="280" y="836"/>
                    </a:lnTo>
                    <a:cubicBezTo>
                      <a:pt x="280" y="990"/>
                      <a:pt x="155" y="1113"/>
                      <a:pt x="1" y="1113"/>
                    </a:cubicBezTo>
                    <a:lnTo>
                      <a:pt x="777" y="1113"/>
                    </a:lnTo>
                    <a:cubicBezTo>
                      <a:pt x="931" y="1113"/>
                      <a:pt x="1053" y="990"/>
                      <a:pt x="1053" y="836"/>
                    </a:cubicBezTo>
                    <a:lnTo>
                      <a:pt x="1053" y="277"/>
                    </a:lnTo>
                    <a:cubicBezTo>
                      <a:pt x="1053" y="123"/>
                      <a:pt x="931"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128"/>
              <p:cNvSpPr/>
              <p:nvPr/>
            </p:nvSpPr>
            <p:spPr>
              <a:xfrm>
                <a:off x="4782443" y="4157166"/>
                <a:ext cx="366535" cy="63683"/>
              </a:xfrm>
              <a:custGeom>
                <a:avLst/>
                <a:gdLst/>
                <a:ahLst/>
                <a:cxnLst/>
                <a:rect l="l" t="t" r="r" b="b"/>
                <a:pathLst>
                  <a:path w="14107" h="2451" extrusionOk="0">
                    <a:moveTo>
                      <a:pt x="1" y="0"/>
                    </a:moveTo>
                    <a:lnTo>
                      <a:pt x="1" y="389"/>
                    </a:lnTo>
                    <a:cubicBezTo>
                      <a:pt x="461" y="389"/>
                      <a:pt x="837" y="766"/>
                      <a:pt x="837" y="1225"/>
                    </a:cubicBezTo>
                    <a:cubicBezTo>
                      <a:pt x="837" y="1688"/>
                      <a:pt x="461" y="2061"/>
                      <a:pt x="1" y="2061"/>
                    </a:cubicBezTo>
                    <a:lnTo>
                      <a:pt x="1" y="2451"/>
                    </a:lnTo>
                    <a:lnTo>
                      <a:pt x="14107" y="2451"/>
                    </a:lnTo>
                    <a:lnTo>
                      <a:pt x="14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128"/>
              <p:cNvSpPr/>
              <p:nvPr/>
            </p:nvSpPr>
            <p:spPr>
              <a:xfrm>
                <a:off x="5093427" y="4138355"/>
                <a:ext cx="80468" cy="101384"/>
              </a:xfrm>
              <a:custGeom>
                <a:avLst/>
                <a:gdLst/>
                <a:ahLst/>
                <a:cxnLst/>
                <a:rect l="l" t="t" r="r" b="b"/>
                <a:pathLst>
                  <a:path w="3097" h="3902" extrusionOk="0">
                    <a:moveTo>
                      <a:pt x="293" y="0"/>
                    </a:moveTo>
                    <a:lnTo>
                      <a:pt x="34" y="557"/>
                    </a:lnTo>
                    <a:lnTo>
                      <a:pt x="293" y="1113"/>
                    </a:lnTo>
                    <a:lnTo>
                      <a:pt x="1129" y="1113"/>
                    </a:lnTo>
                    <a:cubicBezTo>
                      <a:pt x="1586" y="1113"/>
                      <a:pt x="1957" y="1482"/>
                      <a:pt x="1965" y="1936"/>
                    </a:cubicBezTo>
                    <a:cubicBezTo>
                      <a:pt x="1973" y="2404"/>
                      <a:pt x="1578" y="2785"/>
                      <a:pt x="1111" y="2785"/>
                    </a:cubicBezTo>
                    <a:lnTo>
                      <a:pt x="293" y="2785"/>
                    </a:lnTo>
                    <a:lnTo>
                      <a:pt x="0" y="3345"/>
                    </a:lnTo>
                    <a:lnTo>
                      <a:pt x="293" y="3901"/>
                    </a:lnTo>
                    <a:lnTo>
                      <a:pt x="1129" y="3901"/>
                    </a:lnTo>
                    <a:cubicBezTo>
                      <a:pt x="2216" y="3901"/>
                      <a:pt x="3096" y="3010"/>
                      <a:pt x="3081" y="1921"/>
                    </a:cubicBezTo>
                    <a:cubicBezTo>
                      <a:pt x="3062" y="849"/>
                      <a:pt x="2169" y="0"/>
                      <a:pt x="1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128"/>
              <p:cNvSpPr/>
              <p:nvPr/>
            </p:nvSpPr>
            <p:spPr>
              <a:xfrm>
                <a:off x="5101845" y="4138355"/>
                <a:ext cx="72049" cy="101384"/>
              </a:xfrm>
              <a:custGeom>
                <a:avLst/>
                <a:gdLst/>
                <a:ahLst/>
                <a:cxnLst/>
                <a:rect l="l" t="t" r="r" b="b"/>
                <a:pathLst>
                  <a:path w="2773" h="3902" extrusionOk="0">
                    <a:moveTo>
                      <a:pt x="0" y="0"/>
                    </a:moveTo>
                    <a:cubicBezTo>
                      <a:pt x="1072" y="0"/>
                      <a:pt x="1965" y="849"/>
                      <a:pt x="1981" y="1921"/>
                    </a:cubicBezTo>
                    <a:cubicBezTo>
                      <a:pt x="1999" y="3010"/>
                      <a:pt x="1116" y="3901"/>
                      <a:pt x="32" y="3901"/>
                    </a:cubicBezTo>
                    <a:lnTo>
                      <a:pt x="805" y="3901"/>
                    </a:lnTo>
                    <a:cubicBezTo>
                      <a:pt x="1892" y="3901"/>
                      <a:pt x="2772" y="3010"/>
                      <a:pt x="2757" y="1921"/>
                    </a:cubicBezTo>
                    <a:cubicBezTo>
                      <a:pt x="2738" y="849"/>
                      <a:pt x="1845"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128"/>
              <p:cNvSpPr/>
              <p:nvPr/>
            </p:nvSpPr>
            <p:spPr>
              <a:xfrm>
                <a:off x="5065522" y="4138355"/>
                <a:ext cx="13121" cy="28945"/>
              </a:xfrm>
              <a:custGeom>
                <a:avLst/>
                <a:gdLst/>
                <a:ahLst/>
                <a:cxnLst/>
                <a:rect l="l" t="t" r="r" b="b"/>
                <a:pathLst>
                  <a:path w="505" h="1114" extrusionOk="0">
                    <a:moveTo>
                      <a:pt x="1" y="0"/>
                    </a:moveTo>
                    <a:lnTo>
                      <a:pt x="1" y="1113"/>
                    </a:lnTo>
                    <a:lnTo>
                      <a:pt x="505" y="1113"/>
                    </a:lnTo>
                    <a:lnTo>
                      <a:pt x="5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128"/>
              <p:cNvSpPr/>
              <p:nvPr/>
            </p:nvSpPr>
            <p:spPr>
              <a:xfrm>
                <a:off x="5065522" y="4210716"/>
                <a:ext cx="13121" cy="29022"/>
              </a:xfrm>
              <a:custGeom>
                <a:avLst/>
                <a:gdLst/>
                <a:ahLst/>
                <a:cxnLst/>
                <a:rect l="l" t="t" r="r" b="b"/>
                <a:pathLst>
                  <a:path w="505" h="1117" extrusionOk="0">
                    <a:moveTo>
                      <a:pt x="1" y="0"/>
                    </a:moveTo>
                    <a:lnTo>
                      <a:pt x="1" y="1116"/>
                    </a:lnTo>
                    <a:lnTo>
                      <a:pt x="505" y="1116"/>
                    </a:lnTo>
                    <a:lnTo>
                      <a:pt x="5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128"/>
              <p:cNvSpPr/>
              <p:nvPr/>
            </p:nvSpPr>
            <p:spPr>
              <a:xfrm>
                <a:off x="4868652" y="3848702"/>
                <a:ext cx="204300" cy="202793"/>
              </a:xfrm>
              <a:custGeom>
                <a:avLst/>
                <a:gdLst/>
                <a:ahLst/>
                <a:cxnLst/>
                <a:rect l="l" t="t" r="r" b="b"/>
                <a:pathLst>
                  <a:path w="7863" h="7805" extrusionOk="0">
                    <a:moveTo>
                      <a:pt x="5163" y="0"/>
                    </a:moveTo>
                    <a:cubicBezTo>
                      <a:pt x="5038" y="0"/>
                      <a:pt x="4915" y="8"/>
                      <a:pt x="4795" y="24"/>
                    </a:cubicBezTo>
                    <a:cubicBezTo>
                      <a:pt x="4712" y="37"/>
                      <a:pt x="4628" y="47"/>
                      <a:pt x="4542" y="55"/>
                    </a:cubicBezTo>
                    <a:lnTo>
                      <a:pt x="1584" y="264"/>
                    </a:lnTo>
                    <a:cubicBezTo>
                      <a:pt x="649" y="732"/>
                      <a:pt x="1" y="1759"/>
                      <a:pt x="27" y="2929"/>
                    </a:cubicBezTo>
                    <a:cubicBezTo>
                      <a:pt x="37" y="3457"/>
                      <a:pt x="184" y="3948"/>
                      <a:pt x="429" y="4369"/>
                    </a:cubicBezTo>
                    <a:cubicBezTo>
                      <a:pt x="651" y="4753"/>
                      <a:pt x="769" y="5202"/>
                      <a:pt x="759" y="5654"/>
                    </a:cubicBezTo>
                    <a:cubicBezTo>
                      <a:pt x="759" y="5678"/>
                      <a:pt x="759" y="5701"/>
                      <a:pt x="759" y="5722"/>
                    </a:cubicBezTo>
                    <a:cubicBezTo>
                      <a:pt x="759" y="6871"/>
                      <a:pt x="1467" y="7804"/>
                      <a:pt x="2342" y="7804"/>
                    </a:cubicBezTo>
                    <a:cubicBezTo>
                      <a:pt x="2614" y="7804"/>
                      <a:pt x="2867" y="7715"/>
                      <a:pt x="3092" y="7556"/>
                    </a:cubicBezTo>
                    <a:cubicBezTo>
                      <a:pt x="3340" y="7381"/>
                      <a:pt x="3630" y="7284"/>
                      <a:pt x="3928" y="7284"/>
                    </a:cubicBezTo>
                    <a:cubicBezTo>
                      <a:pt x="4226" y="7284"/>
                      <a:pt x="4516" y="7381"/>
                      <a:pt x="4764" y="7556"/>
                    </a:cubicBezTo>
                    <a:cubicBezTo>
                      <a:pt x="4988" y="7715"/>
                      <a:pt x="5242" y="7804"/>
                      <a:pt x="5514" y="7804"/>
                    </a:cubicBezTo>
                    <a:cubicBezTo>
                      <a:pt x="6389" y="7804"/>
                      <a:pt x="7097" y="6871"/>
                      <a:pt x="7097" y="5722"/>
                    </a:cubicBezTo>
                    <a:cubicBezTo>
                      <a:pt x="7097" y="5701"/>
                      <a:pt x="7097" y="5678"/>
                      <a:pt x="7097" y="5654"/>
                    </a:cubicBezTo>
                    <a:cubicBezTo>
                      <a:pt x="7086" y="5202"/>
                      <a:pt x="7204" y="4753"/>
                      <a:pt x="7426" y="4369"/>
                    </a:cubicBezTo>
                    <a:cubicBezTo>
                      <a:pt x="7672" y="3948"/>
                      <a:pt x="7818" y="3457"/>
                      <a:pt x="7828" y="2929"/>
                    </a:cubicBezTo>
                    <a:cubicBezTo>
                      <a:pt x="7862" y="1338"/>
                      <a:pt x="6655" y="11"/>
                      <a:pt x="5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128"/>
              <p:cNvSpPr/>
              <p:nvPr/>
            </p:nvSpPr>
            <p:spPr>
              <a:xfrm>
                <a:off x="4992199" y="3848702"/>
                <a:ext cx="80754" cy="202793"/>
              </a:xfrm>
              <a:custGeom>
                <a:avLst/>
                <a:gdLst/>
                <a:ahLst/>
                <a:cxnLst/>
                <a:rect l="l" t="t" r="r" b="b"/>
                <a:pathLst>
                  <a:path w="3108" h="7805" extrusionOk="0">
                    <a:moveTo>
                      <a:pt x="408" y="0"/>
                    </a:moveTo>
                    <a:cubicBezTo>
                      <a:pt x="283" y="0"/>
                      <a:pt x="160" y="8"/>
                      <a:pt x="40" y="24"/>
                    </a:cubicBezTo>
                    <a:lnTo>
                      <a:pt x="1" y="29"/>
                    </a:lnTo>
                    <a:cubicBezTo>
                      <a:pt x="1318" y="233"/>
                      <a:pt x="2331" y="1469"/>
                      <a:pt x="2300" y="2929"/>
                    </a:cubicBezTo>
                    <a:cubicBezTo>
                      <a:pt x="2290" y="3457"/>
                      <a:pt x="2143" y="3948"/>
                      <a:pt x="1898" y="4369"/>
                    </a:cubicBezTo>
                    <a:cubicBezTo>
                      <a:pt x="1673" y="4755"/>
                      <a:pt x="1558" y="5202"/>
                      <a:pt x="1569" y="5654"/>
                    </a:cubicBezTo>
                    <a:cubicBezTo>
                      <a:pt x="1569" y="5678"/>
                      <a:pt x="1569" y="5701"/>
                      <a:pt x="1569" y="5722"/>
                    </a:cubicBezTo>
                    <a:cubicBezTo>
                      <a:pt x="1569" y="6696"/>
                      <a:pt x="1059" y="7514"/>
                      <a:pt x="369" y="7742"/>
                    </a:cubicBezTo>
                    <a:cubicBezTo>
                      <a:pt x="495" y="7781"/>
                      <a:pt x="625" y="7804"/>
                      <a:pt x="759" y="7804"/>
                    </a:cubicBezTo>
                    <a:cubicBezTo>
                      <a:pt x="1634" y="7804"/>
                      <a:pt x="2342" y="6871"/>
                      <a:pt x="2342" y="5722"/>
                    </a:cubicBezTo>
                    <a:cubicBezTo>
                      <a:pt x="2342" y="5701"/>
                      <a:pt x="2342" y="5678"/>
                      <a:pt x="2342" y="5654"/>
                    </a:cubicBezTo>
                    <a:cubicBezTo>
                      <a:pt x="2331" y="5202"/>
                      <a:pt x="2449" y="4755"/>
                      <a:pt x="2671" y="4369"/>
                    </a:cubicBezTo>
                    <a:cubicBezTo>
                      <a:pt x="2917" y="3948"/>
                      <a:pt x="3063" y="3457"/>
                      <a:pt x="3073" y="2929"/>
                    </a:cubicBezTo>
                    <a:cubicBezTo>
                      <a:pt x="3107" y="1338"/>
                      <a:pt x="1900" y="11"/>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128"/>
              <p:cNvSpPr/>
              <p:nvPr/>
            </p:nvSpPr>
            <p:spPr>
              <a:xfrm>
                <a:off x="4883203" y="3810586"/>
                <a:ext cx="77818" cy="52615"/>
              </a:xfrm>
              <a:custGeom>
                <a:avLst/>
                <a:gdLst/>
                <a:ahLst/>
                <a:cxnLst/>
                <a:rect l="l" t="t" r="r" b="b"/>
                <a:pathLst>
                  <a:path w="2995" h="2025" extrusionOk="0">
                    <a:moveTo>
                      <a:pt x="808" y="0"/>
                    </a:moveTo>
                    <a:cubicBezTo>
                      <a:pt x="601" y="0"/>
                      <a:pt x="399" y="33"/>
                      <a:pt x="212" y="96"/>
                    </a:cubicBezTo>
                    <a:cubicBezTo>
                      <a:pt x="78" y="140"/>
                      <a:pt x="0" y="279"/>
                      <a:pt x="29" y="417"/>
                    </a:cubicBezTo>
                    <a:cubicBezTo>
                      <a:pt x="141" y="937"/>
                      <a:pt x="496" y="1431"/>
                      <a:pt x="1037" y="1739"/>
                    </a:cubicBezTo>
                    <a:cubicBezTo>
                      <a:pt x="1377" y="1932"/>
                      <a:pt x="1742" y="2024"/>
                      <a:pt x="2092" y="2024"/>
                    </a:cubicBezTo>
                    <a:cubicBezTo>
                      <a:pt x="2348" y="2024"/>
                      <a:pt x="2595" y="1975"/>
                      <a:pt x="2816" y="1880"/>
                    </a:cubicBezTo>
                    <a:lnTo>
                      <a:pt x="2994" y="1885"/>
                    </a:lnTo>
                    <a:lnTo>
                      <a:pt x="2994" y="1530"/>
                    </a:lnTo>
                    <a:lnTo>
                      <a:pt x="2850" y="1530"/>
                    </a:lnTo>
                    <a:cubicBezTo>
                      <a:pt x="2722" y="1039"/>
                      <a:pt x="2378" y="579"/>
                      <a:pt x="1863" y="286"/>
                    </a:cubicBezTo>
                    <a:cubicBezTo>
                      <a:pt x="1523" y="93"/>
                      <a:pt x="1158" y="0"/>
                      <a:pt x="808" y="0"/>
                    </a:cubicBezTo>
                    <a:close/>
                  </a:path>
                </a:pathLst>
              </a:custGeom>
              <a:solidFill>
                <a:srgbClr val="68D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128"/>
              <p:cNvSpPr/>
              <p:nvPr/>
            </p:nvSpPr>
            <p:spPr>
              <a:xfrm>
                <a:off x="4883203" y="3810586"/>
                <a:ext cx="77818" cy="52615"/>
              </a:xfrm>
              <a:custGeom>
                <a:avLst/>
                <a:gdLst/>
                <a:ahLst/>
                <a:cxnLst/>
                <a:rect l="l" t="t" r="r" b="b"/>
                <a:pathLst>
                  <a:path w="2995" h="2025" extrusionOk="0">
                    <a:moveTo>
                      <a:pt x="808" y="0"/>
                    </a:moveTo>
                    <a:cubicBezTo>
                      <a:pt x="601" y="0"/>
                      <a:pt x="399" y="33"/>
                      <a:pt x="212" y="96"/>
                    </a:cubicBezTo>
                    <a:cubicBezTo>
                      <a:pt x="78" y="140"/>
                      <a:pt x="0" y="279"/>
                      <a:pt x="29" y="417"/>
                    </a:cubicBezTo>
                    <a:cubicBezTo>
                      <a:pt x="141" y="937"/>
                      <a:pt x="496" y="1431"/>
                      <a:pt x="1037" y="1739"/>
                    </a:cubicBezTo>
                    <a:cubicBezTo>
                      <a:pt x="1377" y="1932"/>
                      <a:pt x="1742" y="2024"/>
                      <a:pt x="2092" y="2024"/>
                    </a:cubicBezTo>
                    <a:cubicBezTo>
                      <a:pt x="2348" y="2024"/>
                      <a:pt x="2595" y="1975"/>
                      <a:pt x="2816" y="1880"/>
                    </a:cubicBezTo>
                    <a:lnTo>
                      <a:pt x="2994" y="1885"/>
                    </a:lnTo>
                    <a:lnTo>
                      <a:pt x="2994" y="1530"/>
                    </a:lnTo>
                    <a:lnTo>
                      <a:pt x="2850" y="1530"/>
                    </a:lnTo>
                    <a:cubicBezTo>
                      <a:pt x="2722" y="1039"/>
                      <a:pt x="2378" y="579"/>
                      <a:pt x="1863" y="286"/>
                    </a:cubicBezTo>
                    <a:cubicBezTo>
                      <a:pt x="1523" y="93"/>
                      <a:pt x="1158" y="0"/>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128"/>
              <p:cNvSpPr/>
              <p:nvPr/>
            </p:nvSpPr>
            <p:spPr>
              <a:xfrm>
                <a:off x="4894323" y="3810586"/>
                <a:ext cx="66697" cy="52641"/>
              </a:xfrm>
              <a:custGeom>
                <a:avLst/>
                <a:gdLst/>
                <a:ahLst/>
                <a:cxnLst/>
                <a:rect l="l" t="t" r="r" b="b"/>
                <a:pathLst>
                  <a:path w="2567" h="2026" extrusionOk="0">
                    <a:moveTo>
                      <a:pt x="382" y="1"/>
                    </a:moveTo>
                    <a:cubicBezTo>
                      <a:pt x="252" y="1"/>
                      <a:pt x="124" y="13"/>
                      <a:pt x="0" y="38"/>
                    </a:cubicBezTo>
                    <a:cubicBezTo>
                      <a:pt x="225" y="83"/>
                      <a:pt x="450" y="164"/>
                      <a:pt x="667" y="286"/>
                    </a:cubicBezTo>
                    <a:cubicBezTo>
                      <a:pt x="1147" y="561"/>
                      <a:pt x="1482" y="984"/>
                      <a:pt x="1628" y="1441"/>
                    </a:cubicBezTo>
                    <a:cubicBezTo>
                      <a:pt x="1646" y="1496"/>
                      <a:pt x="1652" y="1554"/>
                      <a:pt x="1646" y="1611"/>
                    </a:cubicBezTo>
                    <a:cubicBezTo>
                      <a:pt x="1628" y="1786"/>
                      <a:pt x="1503" y="1935"/>
                      <a:pt x="1330" y="1974"/>
                    </a:cubicBezTo>
                    <a:cubicBezTo>
                      <a:pt x="1312" y="1979"/>
                      <a:pt x="1294" y="1982"/>
                      <a:pt x="1273" y="1987"/>
                    </a:cubicBezTo>
                    <a:cubicBezTo>
                      <a:pt x="1404" y="2013"/>
                      <a:pt x="1535" y="2025"/>
                      <a:pt x="1663" y="2025"/>
                    </a:cubicBezTo>
                    <a:cubicBezTo>
                      <a:pt x="1919" y="2025"/>
                      <a:pt x="2166" y="1976"/>
                      <a:pt x="2388" y="1880"/>
                    </a:cubicBezTo>
                    <a:lnTo>
                      <a:pt x="2566" y="1885"/>
                    </a:lnTo>
                    <a:lnTo>
                      <a:pt x="2566" y="1530"/>
                    </a:lnTo>
                    <a:lnTo>
                      <a:pt x="2422" y="1530"/>
                    </a:lnTo>
                    <a:cubicBezTo>
                      <a:pt x="2294" y="1039"/>
                      <a:pt x="1950" y="579"/>
                      <a:pt x="1435" y="286"/>
                    </a:cubicBezTo>
                    <a:cubicBezTo>
                      <a:pt x="1096" y="92"/>
                      <a:pt x="731"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128"/>
              <p:cNvSpPr/>
              <p:nvPr/>
            </p:nvSpPr>
            <p:spPr>
              <a:xfrm>
                <a:off x="4953979" y="3805285"/>
                <a:ext cx="41390" cy="85041"/>
              </a:xfrm>
              <a:custGeom>
                <a:avLst/>
                <a:gdLst/>
                <a:ahLst/>
                <a:cxnLst/>
                <a:rect l="l" t="t" r="r" b="b"/>
                <a:pathLst>
                  <a:path w="1593" h="3273" extrusionOk="0">
                    <a:moveTo>
                      <a:pt x="979" y="0"/>
                    </a:moveTo>
                    <a:cubicBezTo>
                      <a:pt x="753" y="0"/>
                      <a:pt x="536" y="139"/>
                      <a:pt x="453" y="370"/>
                    </a:cubicBezTo>
                    <a:cubicBezTo>
                      <a:pt x="244" y="961"/>
                      <a:pt x="1" y="1917"/>
                      <a:pt x="79" y="3273"/>
                    </a:cubicBezTo>
                    <a:lnTo>
                      <a:pt x="1198" y="3273"/>
                    </a:lnTo>
                    <a:cubicBezTo>
                      <a:pt x="1117" y="2055"/>
                      <a:pt x="1336" y="1219"/>
                      <a:pt x="1503" y="741"/>
                    </a:cubicBezTo>
                    <a:cubicBezTo>
                      <a:pt x="1592" y="490"/>
                      <a:pt x="1490" y="211"/>
                      <a:pt x="1260" y="78"/>
                    </a:cubicBezTo>
                    <a:cubicBezTo>
                      <a:pt x="1171" y="25"/>
                      <a:pt x="1074"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128"/>
              <p:cNvSpPr/>
              <p:nvPr/>
            </p:nvSpPr>
            <p:spPr>
              <a:xfrm>
                <a:off x="4962891" y="3805259"/>
                <a:ext cx="32478" cy="85067"/>
              </a:xfrm>
              <a:custGeom>
                <a:avLst/>
                <a:gdLst/>
                <a:ahLst/>
                <a:cxnLst/>
                <a:rect l="l" t="t" r="r" b="b"/>
                <a:pathLst>
                  <a:path w="1250" h="3274" extrusionOk="0">
                    <a:moveTo>
                      <a:pt x="635" y="0"/>
                    </a:moveTo>
                    <a:cubicBezTo>
                      <a:pt x="491" y="0"/>
                      <a:pt x="352" y="57"/>
                      <a:pt x="248" y="157"/>
                    </a:cubicBezTo>
                    <a:cubicBezTo>
                      <a:pt x="403" y="306"/>
                      <a:pt x="463" y="533"/>
                      <a:pt x="387" y="742"/>
                    </a:cubicBezTo>
                    <a:cubicBezTo>
                      <a:pt x="217" y="1220"/>
                      <a:pt x="0" y="2056"/>
                      <a:pt x="81" y="3274"/>
                    </a:cubicBezTo>
                    <a:lnTo>
                      <a:pt x="855" y="3274"/>
                    </a:lnTo>
                    <a:cubicBezTo>
                      <a:pt x="774" y="2056"/>
                      <a:pt x="993" y="1220"/>
                      <a:pt x="1160" y="742"/>
                    </a:cubicBezTo>
                    <a:cubicBezTo>
                      <a:pt x="1249" y="491"/>
                      <a:pt x="1147" y="212"/>
                      <a:pt x="917" y="79"/>
                    </a:cubicBezTo>
                    <a:cubicBezTo>
                      <a:pt x="827" y="25"/>
                      <a:pt x="730" y="0"/>
                      <a:pt x="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128"/>
              <p:cNvSpPr/>
              <p:nvPr/>
            </p:nvSpPr>
            <p:spPr>
              <a:xfrm>
                <a:off x="4934440" y="3877803"/>
                <a:ext cx="72725" cy="20942"/>
              </a:xfrm>
              <a:custGeom>
                <a:avLst/>
                <a:gdLst/>
                <a:ahLst/>
                <a:cxnLst/>
                <a:rect l="l" t="t" r="r" b="b"/>
                <a:pathLst>
                  <a:path w="2799" h="806" extrusionOk="0">
                    <a:moveTo>
                      <a:pt x="2509" y="1"/>
                    </a:moveTo>
                    <a:cubicBezTo>
                      <a:pt x="2466" y="1"/>
                      <a:pt x="2423" y="12"/>
                      <a:pt x="2383" y="35"/>
                    </a:cubicBezTo>
                    <a:cubicBezTo>
                      <a:pt x="2085" y="208"/>
                      <a:pt x="1741" y="299"/>
                      <a:pt x="1393" y="299"/>
                    </a:cubicBezTo>
                    <a:cubicBezTo>
                      <a:pt x="1048" y="299"/>
                      <a:pt x="711" y="210"/>
                      <a:pt x="413" y="40"/>
                    </a:cubicBezTo>
                    <a:cubicBezTo>
                      <a:pt x="374" y="18"/>
                      <a:pt x="332" y="8"/>
                      <a:pt x="290" y="8"/>
                    </a:cubicBezTo>
                    <a:cubicBezTo>
                      <a:pt x="202" y="8"/>
                      <a:pt x="117" y="53"/>
                      <a:pt x="71" y="134"/>
                    </a:cubicBezTo>
                    <a:cubicBezTo>
                      <a:pt x="1" y="257"/>
                      <a:pt x="42" y="411"/>
                      <a:pt x="163" y="479"/>
                    </a:cubicBezTo>
                    <a:cubicBezTo>
                      <a:pt x="536" y="693"/>
                      <a:pt x="962" y="806"/>
                      <a:pt x="1393" y="806"/>
                    </a:cubicBezTo>
                    <a:cubicBezTo>
                      <a:pt x="1832" y="806"/>
                      <a:pt x="2260" y="688"/>
                      <a:pt x="2637" y="471"/>
                    </a:cubicBezTo>
                    <a:cubicBezTo>
                      <a:pt x="2757" y="401"/>
                      <a:pt x="2799" y="247"/>
                      <a:pt x="2728" y="127"/>
                    </a:cubicBezTo>
                    <a:cubicBezTo>
                      <a:pt x="2681" y="46"/>
                      <a:pt x="2596" y="1"/>
                      <a:pt x="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71" name="Google Shape;11671;p128"/>
          <p:cNvGrpSpPr/>
          <p:nvPr/>
        </p:nvGrpSpPr>
        <p:grpSpPr>
          <a:xfrm>
            <a:off x="5527335" y="3761817"/>
            <a:ext cx="434479" cy="434453"/>
            <a:chOff x="5527335" y="3761817"/>
            <a:chExt cx="434479" cy="434453"/>
          </a:xfrm>
        </p:grpSpPr>
        <p:sp>
          <p:nvSpPr>
            <p:cNvPr id="11672" name="Google Shape;11672;p128"/>
            <p:cNvSpPr/>
            <p:nvPr/>
          </p:nvSpPr>
          <p:spPr>
            <a:xfrm>
              <a:off x="5527335" y="3761817"/>
              <a:ext cx="434479" cy="434453"/>
            </a:xfrm>
            <a:custGeom>
              <a:avLst/>
              <a:gdLst/>
              <a:ahLst/>
              <a:cxnLst/>
              <a:rect l="l" t="t" r="r" b="b"/>
              <a:pathLst>
                <a:path w="16722" h="16721" extrusionOk="0">
                  <a:moveTo>
                    <a:pt x="8361" y="0"/>
                  </a:moveTo>
                  <a:cubicBezTo>
                    <a:pt x="3744" y="0"/>
                    <a:pt x="0" y="3744"/>
                    <a:pt x="0" y="8361"/>
                  </a:cubicBezTo>
                  <a:cubicBezTo>
                    <a:pt x="0" y="12977"/>
                    <a:pt x="3744" y="16721"/>
                    <a:pt x="8361" y="16721"/>
                  </a:cubicBezTo>
                  <a:cubicBezTo>
                    <a:pt x="12977" y="16721"/>
                    <a:pt x="16721" y="12977"/>
                    <a:pt x="16721" y="8361"/>
                  </a:cubicBezTo>
                  <a:cubicBezTo>
                    <a:pt x="16721" y="3744"/>
                    <a:pt x="12977" y="0"/>
                    <a:pt x="8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128"/>
            <p:cNvSpPr/>
            <p:nvPr/>
          </p:nvSpPr>
          <p:spPr>
            <a:xfrm>
              <a:off x="5556305" y="3790787"/>
              <a:ext cx="376512" cy="376512"/>
            </a:xfrm>
            <a:custGeom>
              <a:avLst/>
              <a:gdLst/>
              <a:ahLst/>
              <a:cxnLst/>
              <a:rect l="l" t="t" r="r" b="b"/>
              <a:pathLst>
                <a:path w="14491" h="14491" extrusionOk="0">
                  <a:moveTo>
                    <a:pt x="7246" y="1"/>
                  </a:moveTo>
                  <a:cubicBezTo>
                    <a:pt x="3243" y="1"/>
                    <a:pt x="1" y="3243"/>
                    <a:pt x="1" y="7246"/>
                  </a:cubicBezTo>
                  <a:cubicBezTo>
                    <a:pt x="1" y="11248"/>
                    <a:pt x="3243" y="14490"/>
                    <a:pt x="7246" y="14490"/>
                  </a:cubicBezTo>
                  <a:cubicBezTo>
                    <a:pt x="11248" y="14490"/>
                    <a:pt x="14491" y="11248"/>
                    <a:pt x="14491" y="7246"/>
                  </a:cubicBezTo>
                  <a:cubicBezTo>
                    <a:pt x="14491" y="3243"/>
                    <a:pt x="11248" y="1"/>
                    <a:pt x="7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128"/>
            <p:cNvSpPr/>
            <p:nvPr/>
          </p:nvSpPr>
          <p:spPr>
            <a:xfrm>
              <a:off x="5730102" y="3819706"/>
              <a:ext cx="28945" cy="43469"/>
            </a:xfrm>
            <a:custGeom>
              <a:avLst/>
              <a:gdLst/>
              <a:ahLst/>
              <a:cxnLst/>
              <a:rect l="l" t="t" r="r" b="b"/>
              <a:pathLst>
                <a:path w="1114" h="1673" extrusionOk="0">
                  <a:moveTo>
                    <a:pt x="262" y="1"/>
                  </a:moveTo>
                  <a:cubicBezTo>
                    <a:pt x="115" y="1"/>
                    <a:pt x="0" y="118"/>
                    <a:pt x="0" y="262"/>
                  </a:cubicBezTo>
                  <a:lnTo>
                    <a:pt x="0" y="1412"/>
                  </a:lnTo>
                  <a:cubicBezTo>
                    <a:pt x="0" y="1558"/>
                    <a:pt x="115" y="1673"/>
                    <a:pt x="262" y="1673"/>
                  </a:cubicBezTo>
                  <a:lnTo>
                    <a:pt x="852" y="1673"/>
                  </a:lnTo>
                  <a:cubicBezTo>
                    <a:pt x="998" y="1673"/>
                    <a:pt x="1113" y="1558"/>
                    <a:pt x="1113" y="1412"/>
                  </a:cubicBezTo>
                  <a:lnTo>
                    <a:pt x="1113" y="262"/>
                  </a:lnTo>
                  <a:cubicBezTo>
                    <a:pt x="1113" y="118"/>
                    <a:pt x="998"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128"/>
            <p:cNvSpPr/>
            <p:nvPr/>
          </p:nvSpPr>
          <p:spPr>
            <a:xfrm>
              <a:off x="5730102" y="4094912"/>
              <a:ext cx="28945" cy="43469"/>
            </a:xfrm>
            <a:custGeom>
              <a:avLst/>
              <a:gdLst/>
              <a:ahLst/>
              <a:cxnLst/>
              <a:rect l="l" t="t" r="r" b="b"/>
              <a:pathLst>
                <a:path w="1114" h="1673" extrusionOk="0">
                  <a:moveTo>
                    <a:pt x="262" y="0"/>
                  </a:moveTo>
                  <a:cubicBezTo>
                    <a:pt x="115" y="0"/>
                    <a:pt x="0" y="118"/>
                    <a:pt x="0" y="262"/>
                  </a:cubicBezTo>
                  <a:lnTo>
                    <a:pt x="0" y="1411"/>
                  </a:lnTo>
                  <a:cubicBezTo>
                    <a:pt x="0" y="1555"/>
                    <a:pt x="115" y="1672"/>
                    <a:pt x="262" y="1672"/>
                  </a:cubicBezTo>
                  <a:lnTo>
                    <a:pt x="852" y="1672"/>
                  </a:lnTo>
                  <a:cubicBezTo>
                    <a:pt x="998" y="1672"/>
                    <a:pt x="1113" y="1555"/>
                    <a:pt x="1113" y="1411"/>
                  </a:cubicBezTo>
                  <a:lnTo>
                    <a:pt x="1113" y="262"/>
                  </a:lnTo>
                  <a:cubicBezTo>
                    <a:pt x="1113" y="118"/>
                    <a:pt x="998" y="0"/>
                    <a:pt x="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128"/>
            <p:cNvSpPr/>
            <p:nvPr/>
          </p:nvSpPr>
          <p:spPr>
            <a:xfrm>
              <a:off x="5860430" y="3964584"/>
              <a:ext cx="43469" cy="28945"/>
            </a:xfrm>
            <a:custGeom>
              <a:avLst/>
              <a:gdLst/>
              <a:ahLst/>
              <a:cxnLst/>
              <a:rect l="l" t="t" r="r" b="b"/>
              <a:pathLst>
                <a:path w="1673" h="1114" extrusionOk="0">
                  <a:moveTo>
                    <a:pt x="262" y="0"/>
                  </a:moveTo>
                  <a:cubicBezTo>
                    <a:pt x="116" y="0"/>
                    <a:pt x="1" y="118"/>
                    <a:pt x="1" y="261"/>
                  </a:cubicBezTo>
                  <a:lnTo>
                    <a:pt x="1" y="852"/>
                  </a:lnTo>
                  <a:cubicBezTo>
                    <a:pt x="1" y="998"/>
                    <a:pt x="116" y="1113"/>
                    <a:pt x="262" y="1113"/>
                  </a:cubicBezTo>
                  <a:lnTo>
                    <a:pt x="1411" y="1113"/>
                  </a:lnTo>
                  <a:cubicBezTo>
                    <a:pt x="1555" y="1113"/>
                    <a:pt x="1673" y="998"/>
                    <a:pt x="1673" y="852"/>
                  </a:cubicBezTo>
                  <a:lnTo>
                    <a:pt x="1673" y="261"/>
                  </a:lnTo>
                  <a:cubicBezTo>
                    <a:pt x="1673" y="118"/>
                    <a:pt x="1555" y="0"/>
                    <a:pt x="1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128"/>
            <p:cNvSpPr/>
            <p:nvPr/>
          </p:nvSpPr>
          <p:spPr>
            <a:xfrm>
              <a:off x="5585224" y="3964584"/>
              <a:ext cx="43495" cy="28945"/>
            </a:xfrm>
            <a:custGeom>
              <a:avLst/>
              <a:gdLst/>
              <a:ahLst/>
              <a:cxnLst/>
              <a:rect l="l" t="t" r="r" b="b"/>
              <a:pathLst>
                <a:path w="1674" h="1114" extrusionOk="0">
                  <a:moveTo>
                    <a:pt x="262" y="0"/>
                  </a:moveTo>
                  <a:cubicBezTo>
                    <a:pt x="119" y="0"/>
                    <a:pt x="1" y="118"/>
                    <a:pt x="1" y="261"/>
                  </a:cubicBezTo>
                  <a:lnTo>
                    <a:pt x="1" y="852"/>
                  </a:lnTo>
                  <a:cubicBezTo>
                    <a:pt x="1" y="998"/>
                    <a:pt x="119" y="1113"/>
                    <a:pt x="262" y="1113"/>
                  </a:cubicBezTo>
                  <a:lnTo>
                    <a:pt x="1412" y="1113"/>
                  </a:lnTo>
                  <a:cubicBezTo>
                    <a:pt x="1558" y="1113"/>
                    <a:pt x="1673" y="998"/>
                    <a:pt x="1673" y="852"/>
                  </a:cubicBezTo>
                  <a:lnTo>
                    <a:pt x="1673" y="261"/>
                  </a:lnTo>
                  <a:cubicBezTo>
                    <a:pt x="1673" y="118"/>
                    <a:pt x="1558"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128"/>
            <p:cNvSpPr/>
            <p:nvPr/>
          </p:nvSpPr>
          <p:spPr>
            <a:xfrm>
              <a:off x="5730102" y="3892145"/>
              <a:ext cx="86911" cy="101384"/>
            </a:xfrm>
            <a:custGeom>
              <a:avLst/>
              <a:gdLst/>
              <a:ahLst/>
              <a:cxnLst/>
              <a:rect l="l" t="t" r="r" b="b"/>
              <a:pathLst>
                <a:path w="3345" h="3902" extrusionOk="0">
                  <a:moveTo>
                    <a:pt x="557" y="0"/>
                  </a:moveTo>
                  <a:cubicBezTo>
                    <a:pt x="249" y="0"/>
                    <a:pt x="0" y="251"/>
                    <a:pt x="0" y="557"/>
                  </a:cubicBezTo>
                  <a:lnTo>
                    <a:pt x="0" y="2723"/>
                  </a:lnTo>
                  <a:lnTo>
                    <a:pt x="1179" y="3901"/>
                  </a:lnTo>
                  <a:lnTo>
                    <a:pt x="2785" y="3901"/>
                  </a:lnTo>
                  <a:cubicBezTo>
                    <a:pt x="3094" y="3901"/>
                    <a:pt x="3345" y="3653"/>
                    <a:pt x="3345" y="3345"/>
                  </a:cubicBezTo>
                  <a:cubicBezTo>
                    <a:pt x="3345" y="3036"/>
                    <a:pt x="3094" y="2788"/>
                    <a:pt x="2785" y="2788"/>
                  </a:cubicBezTo>
                  <a:lnTo>
                    <a:pt x="1179" y="2788"/>
                  </a:lnTo>
                  <a:lnTo>
                    <a:pt x="1113" y="2723"/>
                  </a:lnTo>
                  <a:lnTo>
                    <a:pt x="1113" y="557"/>
                  </a:lnTo>
                  <a:cubicBezTo>
                    <a:pt x="1113" y="251"/>
                    <a:pt x="865"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128"/>
            <p:cNvSpPr/>
            <p:nvPr/>
          </p:nvSpPr>
          <p:spPr>
            <a:xfrm>
              <a:off x="5657403" y="3834490"/>
              <a:ext cx="22293" cy="25697"/>
            </a:xfrm>
            <a:custGeom>
              <a:avLst/>
              <a:gdLst/>
              <a:ahLst/>
              <a:cxnLst/>
              <a:rect l="l" t="t" r="r" b="b"/>
              <a:pathLst>
                <a:path w="858" h="989" extrusionOk="0">
                  <a:moveTo>
                    <a:pt x="290" y="1"/>
                  </a:moveTo>
                  <a:cubicBezTo>
                    <a:pt x="247" y="1"/>
                    <a:pt x="203" y="12"/>
                    <a:pt x="162" y="35"/>
                  </a:cubicBezTo>
                  <a:cubicBezTo>
                    <a:pt x="42" y="106"/>
                    <a:pt x="0" y="260"/>
                    <a:pt x="71" y="380"/>
                  </a:cubicBezTo>
                  <a:lnTo>
                    <a:pt x="350" y="863"/>
                  </a:lnTo>
                  <a:cubicBezTo>
                    <a:pt x="397" y="944"/>
                    <a:pt x="481" y="989"/>
                    <a:pt x="567" y="989"/>
                  </a:cubicBezTo>
                  <a:cubicBezTo>
                    <a:pt x="612" y="989"/>
                    <a:pt x="653" y="978"/>
                    <a:pt x="695" y="955"/>
                  </a:cubicBezTo>
                  <a:cubicBezTo>
                    <a:pt x="815" y="884"/>
                    <a:pt x="857" y="730"/>
                    <a:pt x="787" y="610"/>
                  </a:cubicBezTo>
                  <a:lnTo>
                    <a:pt x="507" y="127"/>
                  </a:lnTo>
                  <a:cubicBezTo>
                    <a:pt x="462" y="46"/>
                    <a:pt x="377"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128"/>
            <p:cNvSpPr/>
            <p:nvPr/>
          </p:nvSpPr>
          <p:spPr>
            <a:xfrm>
              <a:off x="5599073" y="3892820"/>
              <a:ext cx="27593" cy="20396"/>
            </a:xfrm>
            <a:custGeom>
              <a:avLst/>
              <a:gdLst/>
              <a:ahLst/>
              <a:cxnLst/>
              <a:rect l="l" t="t" r="r" b="b"/>
              <a:pathLst>
                <a:path w="1062" h="785" extrusionOk="0">
                  <a:moveTo>
                    <a:pt x="290" y="0"/>
                  </a:moveTo>
                  <a:cubicBezTo>
                    <a:pt x="203" y="0"/>
                    <a:pt x="119" y="45"/>
                    <a:pt x="71" y="126"/>
                  </a:cubicBezTo>
                  <a:cubicBezTo>
                    <a:pt x="1" y="249"/>
                    <a:pt x="43" y="403"/>
                    <a:pt x="163" y="471"/>
                  </a:cubicBezTo>
                  <a:lnTo>
                    <a:pt x="646" y="750"/>
                  </a:lnTo>
                  <a:cubicBezTo>
                    <a:pt x="685" y="774"/>
                    <a:pt x="730" y="784"/>
                    <a:pt x="772" y="784"/>
                  </a:cubicBezTo>
                  <a:cubicBezTo>
                    <a:pt x="861" y="784"/>
                    <a:pt x="944" y="740"/>
                    <a:pt x="991" y="659"/>
                  </a:cubicBezTo>
                  <a:cubicBezTo>
                    <a:pt x="1062" y="536"/>
                    <a:pt x="1020" y="382"/>
                    <a:pt x="900" y="314"/>
                  </a:cubicBezTo>
                  <a:lnTo>
                    <a:pt x="416" y="34"/>
                  </a:lnTo>
                  <a:cubicBezTo>
                    <a:pt x="377" y="11"/>
                    <a:pt x="333" y="0"/>
                    <a:pt x="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128"/>
            <p:cNvSpPr/>
            <p:nvPr/>
          </p:nvSpPr>
          <p:spPr>
            <a:xfrm>
              <a:off x="5599073" y="4044870"/>
              <a:ext cx="27593" cy="20396"/>
            </a:xfrm>
            <a:custGeom>
              <a:avLst/>
              <a:gdLst/>
              <a:ahLst/>
              <a:cxnLst/>
              <a:rect l="l" t="t" r="r" b="b"/>
              <a:pathLst>
                <a:path w="1062" h="785" extrusionOk="0">
                  <a:moveTo>
                    <a:pt x="772" y="0"/>
                  </a:moveTo>
                  <a:cubicBezTo>
                    <a:pt x="729" y="0"/>
                    <a:pt x="686" y="11"/>
                    <a:pt x="646" y="35"/>
                  </a:cubicBezTo>
                  <a:lnTo>
                    <a:pt x="163" y="314"/>
                  </a:lnTo>
                  <a:cubicBezTo>
                    <a:pt x="43" y="382"/>
                    <a:pt x="1" y="536"/>
                    <a:pt x="71" y="659"/>
                  </a:cubicBezTo>
                  <a:cubicBezTo>
                    <a:pt x="119" y="740"/>
                    <a:pt x="202" y="785"/>
                    <a:pt x="291" y="785"/>
                  </a:cubicBezTo>
                  <a:cubicBezTo>
                    <a:pt x="333" y="785"/>
                    <a:pt x="377" y="774"/>
                    <a:pt x="416" y="751"/>
                  </a:cubicBezTo>
                  <a:lnTo>
                    <a:pt x="900" y="471"/>
                  </a:lnTo>
                  <a:cubicBezTo>
                    <a:pt x="1020" y="403"/>
                    <a:pt x="1062" y="249"/>
                    <a:pt x="991" y="126"/>
                  </a:cubicBezTo>
                  <a:cubicBezTo>
                    <a:pt x="944" y="46"/>
                    <a:pt x="859" y="0"/>
                    <a:pt x="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128"/>
            <p:cNvSpPr/>
            <p:nvPr/>
          </p:nvSpPr>
          <p:spPr>
            <a:xfrm>
              <a:off x="5657403" y="4097874"/>
              <a:ext cx="22293" cy="25697"/>
            </a:xfrm>
            <a:custGeom>
              <a:avLst/>
              <a:gdLst/>
              <a:ahLst/>
              <a:cxnLst/>
              <a:rect l="l" t="t" r="r" b="b"/>
              <a:pathLst>
                <a:path w="858" h="989" extrusionOk="0">
                  <a:moveTo>
                    <a:pt x="567" y="1"/>
                  </a:moveTo>
                  <a:cubicBezTo>
                    <a:pt x="480" y="1"/>
                    <a:pt x="396" y="46"/>
                    <a:pt x="350" y="127"/>
                  </a:cubicBezTo>
                  <a:lnTo>
                    <a:pt x="71" y="610"/>
                  </a:lnTo>
                  <a:cubicBezTo>
                    <a:pt x="0" y="730"/>
                    <a:pt x="42" y="884"/>
                    <a:pt x="162" y="955"/>
                  </a:cubicBezTo>
                  <a:cubicBezTo>
                    <a:pt x="204" y="978"/>
                    <a:pt x="246" y="989"/>
                    <a:pt x="290" y="989"/>
                  </a:cubicBezTo>
                  <a:cubicBezTo>
                    <a:pt x="376" y="989"/>
                    <a:pt x="460" y="944"/>
                    <a:pt x="507" y="863"/>
                  </a:cubicBezTo>
                  <a:lnTo>
                    <a:pt x="787" y="380"/>
                  </a:lnTo>
                  <a:cubicBezTo>
                    <a:pt x="857" y="260"/>
                    <a:pt x="815" y="106"/>
                    <a:pt x="695" y="35"/>
                  </a:cubicBezTo>
                  <a:cubicBezTo>
                    <a:pt x="655" y="12"/>
                    <a:pt x="611"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128"/>
            <p:cNvSpPr/>
            <p:nvPr/>
          </p:nvSpPr>
          <p:spPr>
            <a:xfrm>
              <a:off x="5809453" y="4097874"/>
              <a:ext cx="22293" cy="25697"/>
            </a:xfrm>
            <a:custGeom>
              <a:avLst/>
              <a:gdLst/>
              <a:ahLst/>
              <a:cxnLst/>
              <a:rect l="l" t="t" r="r" b="b"/>
              <a:pathLst>
                <a:path w="858" h="989" extrusionOk="0">
                  <a:moveTo>
                    <a:pt x="290" y="1"/>
                  </a:moveTo>
                  <a:cubicBezTo>
                    <a:pt x="247" y="1"/>
                    <a:pt x="203" y="12"/>
                    <a:pt x="163" y="35"/>
                  </a:cubicBezTo>
                  <a:cubicBezTo>
                    <a:pt x="42" y="106"/>
                    <a:pt x="1" y="260"/>
                    <a:pt x="71" y="380"/>
                  </a:cubicBezTo>
                  <a:lnTo>
                    <a:pt x="351" y="863"/>
                  </a:lnTo>
                  <a:cubicBezTo>
                    <a:pt x="398" y="944"/>
                    <a:pt x="481" y="989"/>
                    <a:pt x="567" y="989"/>
                  </a:cubicBezTo>
                  <a:cubicBezTo>
                    <a:pt x="612" y="989"/>
                    <a:pt x="654" y="978"/>
                    <a:pt x="695" y="955"/>
                  </a:cubicBezTo>
                  <a:cubicBezTo>
                    <a:pt x="816" y="884"/>
                    <a:pt x="857" y="730"/>
                    <a:pt x="787" y="610"/>
                  </a:cubicBezTo>
                  <a:lnTo>
                    <a:pt x="507" y="127"/>
                  </a:lnTo>
                  <a:cubicBezTo>
                    <a:pt x="462" y="46"/>
                    <a:pt x="378"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128"/>
            <p:cNvSpPr/>
            <p:nvPr/>
          </p:nvSpPr>
          <p:spPr>
            <a:xfrm>
              <a:off x="5862483" y="4044870"/>
              <a:ext cx="27567" cy="20396"/>
            </a:xfrm>
            <a:custGeom>
              <a:avLst/>
              <a:gdLst/>
              <a:ahLst/>
              <a:cxnLst/>
              <a:rect l="l" t="t" r="r" b="b"/>
              <a:pathLst>
                <a:path w="1061" h="785" extrusionOk="0">
                  <a:moveTo>
                    <a:pt x="289" y="0"/>
                  </a:moveTo>
                  <a:cubicBezTo>
                    <a:pt x="202" y="0"/>
                    <a:pt x="118" y="46"/>
                    <a:pt x="71" y="126"/>
                  </a:cubicBezTo>
                  <a:cubicBezTo>
                    <a:pt x="0" y="249"/>
                    <a:pt x="42" y="403"/>
                    <a:pt x="162" y="471"/>
                  </a:cubicBezTo>
                  <a:lnTo>
                    <a:pt x="645" y="751"/>
                  </a:lnTo>
                  <a:cubicBezTo>
                    <a:pt x="685" y="774"/>
                    <a:pt x="729" y="785"/>
                    <a:pt x="771" y="785"/>
                  </a:cubicBezTo>
                  <a:cubicBezTo>
                    <a:pt x="860" y="785"/>
                    <a:pt x="943" y="740"/>
                    <a:pt x="990" y="659"/>
                  </a:cubicBezTo>
                  <a:cubicBezTo>
                    <a:pt x="1061" y="539"/>
                    <a:pt x="1019" y="382"/>
                    <a:pt x="899" y="314"/>
                  </a:cubicBezTo>
                  <a:lnTo>
                    <a:pt x="415" y="35"/>
                  </a:lnTo>
                  <a:cubicBezTo>
                    <a:pt x="376" y="11"/>
                    <a:pt x="332"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128"/>
            <p:cNvSpPr/>
            <p:nvPr/>
          </p:nvSpPr>
          <p:spPr>
            <a:xfrm>
              <a:off x="5862483" y="3892820"/>
              <a:ext cx="27567" cy="20396"/>
            </a:xfrm>
            <a:custGeom>
              <a:avLst/>
              <a:gdLst/>
              <a:ahLst/>
              <a:cxnLst/>
              <a:rect l="l" t="t" r="r" b="b"/>
              <a:pathLst>
                <a:path w="1061" h="785" extrusionOk="0">
                  <a:moveTo>
                    <a:pt x="771" y="0"/>
                  </a:moveTo>
                  <a:cubicBezTo>
                    <a:pt x="728" y="0"/>
                    <a:pt x="685" y="11"/>
                    <a:pt x="645" y="34"/>
                  </a:cubicBezTo>
                  <a:lnTo>
                    <a:pt x="162" y="314"/>
                  </a:lnTo>
                  <a:cubicBezTo>
                    <a:pt x="42" y="382"/>
                    <a:pt x="0" y="536"/>
                    <a:pt x="71" y="659"/>
                  </a:cubicBezTo>
                  <a:cubicBezTo>
                    <a:pt x="118" y="740"/>
                    <a:pt x="201" y="784"/>
                    <a:pt x="290" y="784"/>
                  </a:cubicBezTo>
                  <a:cubicBezTo>
                    <a:pt x="332" y="784"/>
                    <a:pt x="376" y="774"/>
                    <a:pt x="415" y="750"/>
                  </a:cubicBezTo>
                  <a:lnTo>
                    <a:pt x="899" y="471"/>
                  </a:lnTo>
                  <a:cubicBezTo>
                    <a:pt x="1019" y="403"/>
                    <a:pt x="1061" y="249"/>
                    <a:pt x="990" y="126"/>
                  </a:cubicBezTo>
                  <a:cubicBezTo>
                    <a:pt x="943" y="45"/>
                    <a:pt x="858" y="0"/>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128"/>
            <p:cNvSpPr/>
            <p:nvPr/>
          </p:nvSpPr>
          <p:spPr>
            <a:xfrm>
              <a:off x="5809453" y="3834490"/>
              <a:ext cx="22293" cy="25697"/>
            </a:xfrm>
            <a:custGeom>
              <a:avLst/>
              <a:gdLst/>
              <a:ahLst/>
              <a:cxnLst/>
              <a:rect l="l" t="t" r="r" b="b"/>
              <a:pathLst>
                <a:path w="858" h="989" extrusionOk="0">
                  <a:moveTo>
                    <a:pt x="568" y="1"/>
                  </a:moveTo>
                  <a:cubicBezTo>
                    <a:pt x="480" y="1"/>
                    <a:pt x="396" y="46"/>
                    <a:pt x="351" y="127"/>
                  </a:cubicBezTo>
                  <a:lnTo>
                    <a:pt x="71" y="610"/>
                  </a:lnTo>
                  <a:cubicBezTo>
                    <a:pt x="1" y="730"/>
                    <a:pt x="42" y="884"/>
                    <a:pt x="163" y="955"/>
                  </a:cubicBezTo>
                  <a:cubicBezTo>
                    <a:pt x="204" y="978"/>
                    <a:pt x="246" y="989"/>
                    <a:pt x="291" y="989"/>
                  </a:cubicBezTo>
                  <a:cubicBezTo>
                    <a:pt x="377" y="989"/>
                    <a:pt x="460" y="944"/>
                    <a:pt x="507" y="863"/>
                  </a:cubicBezTo>
                  <a:lnTo>
                    <a:pt x="787" y="380"/>
                  </a:lnTo>
                  <a:cubicBezTo>
                    <a:pt x="857" y="260"/>
                    <a:pt x="816" y="106"/>
                    <a:pt x="695" y="35"/>
                  </a:cubicBezTo>
                  <a:cubicBezTo>
                    <a:pt x="655" y="12"/>
                    <a:pt x="611" y="1"/>
                    <a:pt x="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128"/>
            <p:cNvSpPr/>
            <p:nvPr/>
          </p:nvSpPr>
          <p:spPr>
            <a:xfrm>
              <a:off x="5734519" y="3761817"/>
              <a:ext cx="227295" cy="434453"/>
            </a:xfrm>
            <a:custGeom>
              <a:avLst/>
              <a:gdLst/>
              <a:ahLst/>
              <a:cxnLst/>
              <a:rect l="l" t="t" r="r" b="b"/>
              <a:pathLst>
                <a:path w="8748" h="16721" extrusionOk="0">
                  <a:moveTo>
                    <a:pt x="387" y="0"/>
                  </a:moveTo>
                  <a:cubicBezTo>
                    <a:pt x="256" y="0"/>
                    <a:pt x="128" y="3"/>
                    <a:pt x="0" y="11"/>
                  </a:cubicBezTo>
                  <a:cubicBezTo>
                    <a:pt x="4436" y="212"/>
                    <a:pt x="7974" y="3872"/>
                    <a:pt x="7974" y="8361"/>
                  </a:cubicBezTo>
                  <a:cubicBezTo>
                    <a:pt x="7974" y="12849"/>
                    <a:pt x="4436" y="16509"/>
                    <a:pt x="0" y="16710"/>
                  </a:cubicBezTo>
                  <a:cubicBezTo>
                    <a:pt x="128" y="16718"/>
                    <a:pt x="256" y="16721"/>
                    <a:pt x="387" y="16721"/>
                  </a:cubicBezTo>
                  <a:cubicBezTo>
                    <a:pt x="5003" y="16721"/>
                    <a:pt x="8747" y="12977"/>
                    <a:pt x="8747" y="8361"/>
                  </a:cubicBezTo>
                  <a:cubicBezTo>
                    <a:pt x="8747" y="3744"/>
                    <a:pt x="5003" y="0"/>
                    <a:pt x="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128"/>
            <p:cNvSpPr/>
            <p:nvPr/>
          </p:nvSpPr>
          <p:spPr>
            <a:xfrm>
              <a:off x="5734519" y="3790787"/>
              <a:ext cx="198298" cy="376512"/>
            </a:xfrm>
            <a:custGeom>
              <a:avLst/>
              <a:gdLst/>
              <a:ahLst/>
              <a:cxnLst/>
              <a:rect l="l" t="t" r="r" b="b"/>
              <a:pathLst>
                <a:path w="7632" h="14491" extrusionOk="0">
                  <a:moveTo>
                    <a:pt x="387" y="1"/>
                  </a:moveTo>
                  <a:cubicBezTo>
                    <a:pt x="256" y="1"/>
                    <a:pt x="128" y="3"/>
                    <a:pt x="0" y="11"/>
                  </a:cubicBezTo>
                  <a:cubicBezTo>
                    <a:pt x="3822" y="212"/>
                    <a:pt x="6858" y="3374"/>
                    <a:pt x="6858" y="7246"/>
                  </a:cubicBezTo>
                  <a:cubicBezTo>
                    <a:pt x="6858" y="11117"/>
                    <a:pt x="3822" y="14279"/>
                    <a:pt x="0" y="14480"/>
                  </a:cubicBezTo>
                  <a:cubicBezTo>
                    <a:pt x="128" y="14488"/>
                    <a:pt x="256" y="14490"/>
                    <a:pt x="387" y="14490"/>
                  </a:cubicBezTo>
                  <a:cubicBezTo>
                    <a:pt x="4389" y="14490"/>
                    <a:pt x="7632" y="11248"/>
                    <a:pt x="7632" y="7246"/>
                  </a:cubicBezTo>
                  <a:cubicBezTo>
                    <a:pt x="7632" y="3243"/>
                    <a:pt x="4389"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128"/>
            <p:cNvSpPr/>
            <p:nvPr/>
          </p:nvSpPr>
          <p:spPr>
            <a:xfrm>
              <a:off x="5722827" y="3957309"/>
              <a:ext cx="43469" cy="43469"/>
            </a:xfrm>
            <a:custGeom>
              <a:avLst/>
              <a:gdLst/>
              <a:ahLst/>
              <a:cxnLst/>
              <a:rect l="l" t="t" r="r" b="b"/>
              <a:pathLst>
                <a:path w="1673" h="1673" extrusionOk="0">
                  <a:moveTo>
                    <a:pt x="837" y="0"/>
                  </a:moveTo>
                  <a:cubicBezTo>
                    <a:pt x="374" y="0"/>
                    <a:pt x="1" y="374"/>
                    <a:pt x="1" y="837"/>
                  </a:cubicBezTo>
                  <a:cubicBezTo>
                    <a:pt x="1" y="1299"/>
                    <a:pt x="374" y="1673"/>
                    <a:pt x="837" y="1673"/>
                  </a:cubicBezTo>
                  <a:cubicBezTo>
                    <a:pt x="1299" y="1673"/>
                    <a:pt x="1673" y="1299"/>
                    <a:pt x="1673" y="837"/>
                  </a:cubicBezTo>
                  <a:cubicBezTo>
                    <a:pt x="1673" y="374"/>
                    <a:pt x="1299"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128"/>
            <p:cNvSpPr/>
            <p:nvPr/>
          </p:nvSpPr>
          <p:spPr>
            <a:xfrm>
              <a:off x="5876722" y="3964584"/>
              <a:ext cx="27178" cy="28945"/>
            </a:xfrm>
            <a:custGeom>
              <a:avLst/>
              <a:gdLst/>
              <a:ahLst/>
              <a:cxnLst/>
              <a:rect l="l" t="t" r="r" b="b"/>
              <a:pathLst>
                <a:path w="1046" h="1114" extrusionOk="0">
                  <a:moveTo>
                    <a:pt x="1" y="0"/>
                  </a:moveTo>
                  <a:cubicBezTo>
                    <a:pt x="150" y="0"/>
                    <a:pt x="270" y="120"/>
                    <a:pt x="270" y="269"/>
                  </a:cubicBezTo>
                  <a:lnTo>
                    <a:pt x="270" y="844"/>
                  </a:lnTo>
                  <a:cubicBezTo>
                    <a:pt x="270" y="993"/>
                    <a:pt x="150" y="1113"/>
                    <a:pt x="1" y="1113"/>
                  </a:cubicBezTo>
                  <a:lnTo>
                    <a:pt x="777" y="1113"/>
                  </a:lnTo>
                  <a:cubicBezTo>
                    <a:pt x="926" y="1113"/>
                    <a:pt x="1046" y="993"/>
                    <a:pt x="1046" y="844"/>
                  </a:cubicBezTo>
                  <a:lnTo>
                    <a:pt x="1046" y="269"/>
                  </a:lnTo>
                  <a:cubicBezTo>
                    <a:pt x="1046" y="120"/>
                    <a:pt x="926"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128"/>
            <p:cNvSpPr/>
            <p:nvPr/>
          </p:nvSpPr>
          <p:spPr>
            <a:xfrm>
              <a:off x="5601593" y="3964584"/>
              <a:ext cx="27126" cy="28945"/>
            </a:xfrm>
            <a:custGeom>
              <a:avLst/>
              <a:gdLst/>
              <a:ahLst/>
              <a:cxnLst/>
              <a:rect l="l" t="t" r="r" b="b"/>
              <a:pathLst>
                <a:path w="1044" h="1114" extrusionOk="0">
                  <a:moveTo>
                    <a:pt x="1" y="0"/>
                  </a:moveTo>
                  <a:cubicBezTo>
                    <a:pt x="150" y="0"/>
                    <a:pt x="270" y="120"/>
                    <a:pt x="270" y="269"/>
                  </a:cubicBezTo>
                  <a:lnTo>
                    <a:pt x="270" y="844"/>
                  </a:lnTo>
                  <a:cubicBezTo>
                    <a:pt x="270" y="993"/>
                    <a:pt x="150" y="1113"/>
                    <a:pt x="1" y="1113"/>
                  </a:cubicBezTo>
                  <a:lnTo>
                    <a:pt x="774" y="1113"/>
                  </a:lnTo>
                  <a:cubicBezTo>
                    <a:pt x="923" y="1113"/>
                    <a:pt x="1043" y="993"/>
                    <a:pt x="1043" y="844"/>
                  </a:cubicBezTo>
                  <a:lnTo>
                    <a:pt x="1043" y="269"/>
                  </a:lnTo>
                  <a:cubicBezTo>
                    <a:pt x="1043" y="120"/>
                    <a:pt x="923" y="0"/>
                    <a:pt x="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128"/>
            <p:cNvSpPr/>
            <p:nvPr/>
          </p:nvSpPr>
          <p:spPr>
            <a:xfrm>
              <a:off x="5734519" y="3819706"/>
              <a:ext cx="24527" cy="43469"/>
            </a:xfrm>
            <a:custGeom>
              <a:avLst/>
              <a:gdLst/>
              <a:ahLst/>
              <a:cxnLst/>
              <a:rect l="l" t="t" r="r" b="b"/>
              <a:pathLst>
                <a:path w="944" h="1673" extrusionOk="0">
                  <a:moveTo>
                    <a:pt x="99" y="1"/>
                  </a:moveTo>
                  <a:cubicBezTo>
                    <a:pt x="63" y="1"/>
                    <a:pt x="32" y="9"/>
                    <a:pt x="0" y="22"/>
                  </a:cubicBezTo>
                  <a:cubicBezTo>
                    <a:pt x="99" y="61"/>
                    <a:pt x="170" y="157"/>
                    <a:pt x="170" y="270"/>
                  </a:cubicBezTo>
                  <a:lnTo>
                    <a:pt x="170" y="1404"/>
                  </a:lnTo>
                  <a:cubicBezTo>
                    <a:pt x="170" y="1519"/>
                    <a:pt x="99" y="1615"/>
                    <a:pt x="0" y="1654"/>
                  </a:cubicBezTo>
                  <a:cubicBezTo>
                    <a:pt x="32" y="1668"/>
                    <a:pt x="63" y="1673"/>
                    <a:pt x="99" y="1673"/>
                  </a:cubicBezTo>
                  <a:lnTo>
                    <a:pt x="674" y="1673"/>
                  </a:lnTo>
                  <a:cubicBezTo>
                    <a:pt x="823" y="1673"/>
                    <a:pt x="943" y="1553"/>
                    <a:pt x="943" y="1404"/>
                  </a:cubicBezTo>
                  <a:lnTo>
                    <a:pt x="943" y="270"/>
                  </a:lnTo>
                  <a:cubicBezTo>
                    <a:pt x="943" y="121"/>
                    <a:pt x="823" y="1"/>
                    <a:pt x="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128"/>
            <p:cNvSpPr/>
            <p:nvPr/>
          </p:nvSpPr>
          <p:spPr>
            <a:xfrm>
              <a:off x="5734519" y="4094912"/>
              <a:ext cx="24527" cy="43469"/>
            </a:xfrm>
            <a:custGeom>
              <a:avLst/>
              <a:gdLst/>
              <a:ahLst/>
              <a:cxnLst/>
              <a:rect l="l" t="t" r="r" b="b"/>
              <a:pathLst>
                <a:path w="944" h="1673" extrusionOk="0">
                  <a:moveTo>
                    <a:pt x="99" y="0"/>
                  </a:moveTo>
                  <a:cubicBezTo>
                    <a:pt x="63" y="0"/>
                    <a:pt x="32" y="6"/>
                    <a:pt x="0" y="19"/>
                  </a:cubicBezTo>
                  <a:cubicBezTo>
                    <a:pt x="99" y="58"/>
                    <a:pt x="170" y="154"/>
                    <a:pt x="170" y="269"/>
                  </a:cubicBezTo>
                  <a:lnTo>
                    <a:pt x="170" y="1403"/>
                  </a:lnTo>
                  <a:cubicBezTo>
                    <a:pt x="170" y="1516"/>
                    <a:pt x="99" y="1612"/>
                    <a:pt x="0" y="1651"/>
                  </a:cubicBezTo>
                  <a:cubicBezTo>
                    <a:pt x="32" y="1665"/>
                    <a:pt x="63" y="1672"/>
                    <a:pt x="99" y="1672"/>
                  </a:cubicBezTo>
                  <a:lnTo>
                    <a:pt x="674" y="1672"/>
                  </a:lnTo>
                  <a:cubicBezTo>
                    <a:pt x="823" y="1672"/>
                    <a:pt x="943" y="1552"/>
                    <a:pt x="943" y="1403"/>
                  </a:cubicBezTo>
                  <a:lnTo>
                    <a:pt x="943" y="269"/>
                  </a:lnTo>
                  <a:cubicBezTo>
                    <a:pt x="943" y="120"/>
                    <a:pt x="823"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4" name="Google Shape;11694;p128"/>
          <p:cNvGrpSpPr/>
          <p:nvPr/>
        </p:nvGrpSpPr>
        <p:grpSpPr>
          <a:xfrm>
            <a:off x="6315670" y="3805104"/>
            <a:ext cx="405535" cy="434453"/>
            <a:chOff x="6315670" y="3805104"/>
            <a:chExt cx="405535" cy="434453"/>
          </a:xfrm>
        </p:grpSpPr>
        <p:sp>
          <p:nvSpPr>
            <p:cNvPr id="11695" name="Google Shape;11695;p128"/>
            <p:cNvSpPr/>
            <p:nvPr/>
          </p:nvSpPr>
          <p:spPr>
            <a:xfrm>
              <a:off x="6388031" y="3823447"/>
              <a:ext cx="260760" cy="116713"/>
            </a:xfrm>
            <a:custGeom>
              <a:avLst/>
              <a:gdLst/>
              <a:ahLst/>
              <a:cxnLst/>
              <a:rect l="l" t="t" r="r" b="b"/>
              <a:pathLst>
                <a:path w="10036" h="4492" extrusionOk="0">
                  <a:moveTo>
                    <a:pt x="5019" y="0"/>
                  </a:moveTo>
                  <a:lnTo>
                    <a:pt x="0" y="1952"/>
                  </a:lnTo>
                  <a:lnTo>
                    <a:pt x="0" y="4491"/>
                  </a:lnTo>
                  <a:lnTo>
                    <a:pt x="10035" y="4491"/>
                  </a:lnTo>
                  <a:lnTo>
                    <a:pt x="10035" y="1952"/>
                  </a:lnTo>
                  <a:lnTo>
                    <a:pt x="50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128"/>
            <p:cNvSpPr/>
            <p:nvPr/>
          </p:nvSpPr>
          <p:spPr>
            <a:xfrm>
              <a:off x="6628655" y="3866344"/>
              <a:ext cx="20136" cy="73816"/>
            </a:xfrm>
            <a:custGeom>
              <a:avLst/>
              <a:gdLst/>
              <a:ahLst/>
              <a:cxnLst/>
              <a:rect l="l" t="t" r="r" b="b"/>
              <a:pathLst>
                <a:path w="775" h="2841" extrusionOk="0">
                  <a:moveTo>
                    <a:pt x="1" y="1"/>
                  </a:moveTo>
                  <a:lnTo>
                    <a:pt x="1" y="2840"/>
                  </a:lnTo>
                  <a:lnTo>
                    <a:pt x="774" y="2840"/>
                  </a:lnTo>
                  <a:lnTo>
                    <a:pt x="774" y="3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128"/>
            <p:cNvSpPr/>
            <p:nvPr/>
          </p:nvSpPr>
          <p:spPr>
            <a:xfrm>
              <a:off x="6340301" y="3805104"/>
              <a:ext cx="356272" cy="98630"/>
            </a:xfrm>
            <a:custGeom>
              <a:avLst/>
              <a:gdLst/>
              <a:ahLst/>
              <a:cxnLst/>
              <a:rect l="l" t="t" r="r" b="b"/>
              <a:pathLst>
                <a:path w="13712" h="3796" extrusionOk="0">
                  <a:moveTo>
                    <a:pt x="6855" y="0"/>
                  </a:moveTo>
                  <a:cubicBezTo>
                    <a:pt x="6819" y="0"/>
                    <a:pt x="6783" y="8"/>
                    <a:pt x="6749" y="22"/>
                  </a:cubicBezTo>
                  <a:lnTo>
                    <a:pt x="209" y="2744"/>
                  </a:lnTo>
                  <a:cubicBezTo>
                    <a:pt x="66" y="2804"/>
                    <a:pt x="0" y="2969"/>
                    <a:pt x="58" y="3110"/>
                  </a:cubicBezTo>
                  <a:lnTo>
                    <a:pt x="272" y="3625"/>
                  </a:lnTo>
                  <a:cubicBezTo>
                    <a:pt x="317" y="3731"/>
                    <a:pt x="422" y="3796"/>
                    <a:pt x="531" y="3796"/>
                  </a:cubicBezTo>
                  <a:cubicBezTo>
                    <a:pt x="566" y="3796"/>
                    <a:pt x="603" y="3789"/>
                    <a:pt x="638" y="3774"/>
                  </a:cubicBezTo>
                  <a:lnTo>
                    <a:pt x="6749" y="1229"/>
                  </a:lnTo>
                  <a:cubicBezTo>
                    <a:pt x="6783" y="1215"/>
                    <a:pt x="6819" y="1207"/>
                    <a:pt x="6855" y="1207"/>
                  </a:cubicBezTo>
                  <a:cubicBezTo>
                    <a:pt x="6891" y="1207"/>
                    <a:pt x="6928" y="1215"/>
                    <a:pt x="6963" y="1229"/>
                  </a:cubicBezTo>
                  <a:lnTo>
                    <a:pt x="13071" y="3774"/>
                  </a:lnTo>
                  <a:cubicBezTo>
                    <a:pt x="13107" y="3789"/>
                    <a:pt x="13144" y="3796"/>
                    <a:pt x="13180" y="3796"/>
                  </a:cubicBezTo>
                  <a:cubicBezTo>
                    <a:pt x="13289" y="3796"/>
                    <a:pt x="13392" y="3731"/>
                    <a:pt x="13437" y="3625"/>
                  </a:cubicBezTo>
                  <a:lnTo>
                    <a:pt x="13651" y="3110"/>
                  </a:lnTo>
                  <a:cubicBezTo>
                    <a:pt x="13712" y="2969"/>
                    <a:pt x="13644" y="2804"/>
                    <a:pt x="13503" y="2744"/>
                  </a:cubicBezTo>
                  <a:lnTo>
                    <a:pt x="6963" y="22"/>
                  </a:lnTo>
                  <a:cubicBezTo>
                    <a:pt x="6928" y="8"/>
                    <a:pt x="6891" y="0"/>
                    <a:pt x="68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128"/>
            <p:cNvSpPr/>
            <p:nvPr/>
          </p:nvSpPr>
          <p:spPr>
            <a:xfrm>
              <a:off x="6508382" y="3805104"/>
              <a:ext cx="188191" cy="98630"/>
            </a:xfrm>
            <a:custGeom>
              <a:avLst/>
              <a:gdLst/>
              <a:ahLst/>
              <a:cxnLst/>
              <a:rect l="l" t="t" r="r" b="b"/>
              <a:pathLst>
                <a:path w="7243" h="3796" extrusionOk="0">
                  <a:moveTo>
                    <a:pt x="386" y="0"/>
                  </a:moveTo>
                  <a:cubicBezTo>
                    <a:pt x="350" y="0"/>
                    <a:pt x="314" y="8"/>
                    <a:pt x="280" y="22"/>
                  </a:cubicBezTo>
                  <a:lnTo>
                    <a:pt x="0" y="137"/>
                  </a:lnTo>
                  <a:lnTo>
                    <a:pt x="6258" y="2744"/>
                  </a:lnTo>
                  <a:cubicBezTo>
                    <a:pt x="6401" y="2804"/>
                    <a:pt x="6467" y="2969"/>
                    <a:pt x="6409" y="3110"/>
                  </a:cubicBezTo>
                  <a:lnTo>
                    <a:pt x="6200" y="3606"/>
                  </a:lnTo>
                  <a:lnTo>
                    <a:pt x="6602" y="3774"/>
                  </a:lnTo>
                  <a:cubicBezTo>
                    <a:pt x="6638" y="3789"/>
                    <a:pt x="6675" y="3796"/>
                    <a:pt x="6711" y="3796"/>
                  </a:cubicBezTo>
                  <a:cubicBezTo>
                    <a:pt x="6820" y="3796"/>
                    <a:pt x="6923" y="3731"/>
                    <a:pt x="6968" y="3625"/>
                  </a:cubicBezTo>
                  <a:lnTo>
                    <a:pt x="7182" y="3110"/>
                  </a:lnTo>
                  <a:cubicBezTo>
                    <a:pt x="7243" y="2966"/>
                    <a:pt x="7175" y="2804"/>
                    <a:pt x="7034" y="2744"/>
                  </a:cubicBezTo>
                  <a:lnTo>
                    <a:pt x="494" y="22"/>
                  </a:lnTo>
                  <a:cubicBezTo>
                    <a:pt x="459" y="8"/>
                    <a:pt x="422" y="0"/>
                    <a:pt x="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128"/>
            <p:cNvSpPr/>
            <p:nvPr/>
          </p:nvSpPr>
          <p:spPr>
            <a:xfrm>
              <a:off x="6315670" y="3935458"/>
              <a:ext cx="405535" cy="275207"/>
            </a:xfrm>
            <a:custGeom>
              <a:avLst/>
              <a:gdLst/>
              <a:ahLst/>
              <a:cxnLst/>
              <a:rect l="l" t="t" r="r" b="b"/>
              <a:pathLst>
                <a:path w="15608" h="10592" extrusionOk="0">
                  <a:moveTo>
                    <a:pt x="1113" y="0"/>
                  </a:moveTo>
                  <a:cubicBezTo>
                    <a:pt x="499" y="0"/>
                    <a:pt x="0" y="499"/>
                    <a:pt x="0" y="1113"/>
                  </a:cubicBezTo>
                  <a:lnTo>
                    <a:pt x="0" y="9476"/>
                  </a:lnTo>
                  <a:cubicBezTo>
                    <a:pt x="0" y="10093"/>
                    <a:pt x="499" y="10592"/>
                    <a:pt x="1113" y="10592"/>
                  </a:cubicBezTo>
                  <a:lnTo>
                    <a:pt x="14495" y="10592"/>
                  </a:lnTo>
                  <a:cubicBezTo>
                    <a:pt x="15109" y="10592"/>
                    <a:pt x="15608" y="10093"/>
                    <a:pt x="15608" y="9476"/>
                  </a:cubicBezTo>
                  <a:lnTo>
                    <a:pt x="15608" y="1113"/>
                  </a:lnTo>
                  <a:cubicBezTo>
                    <a:pt x="15608" y="499"/>
                    <a:pt x="15109" y="0"/>
                    <a:pt x="14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128"/>
            <p:cNvSpPr/>
            <p:nvPr/>
          </p:nvSpPr>
          <p:spPr>
            <a:xfrm>
              <a:off x="6344562" y="3964376"/>
              <a:ext cx="347724" cy="217318"/>
            </a:xfrm>
            <a:custGeom>
              <a:avLst/>
              <a:gdLst/>
              <a:ahLst/>
              <a:cxnLst/>
              <a:rect l="l" t="t" r="r" b="b"/>
              <a:pathLst>
                <a:path w="13383" h="8364" extrusionOk="0">
                  <a:moveTo>
                    <a:pt x="1399" y="0"/>
                  </a:moveTo>
                  <a:cubicBezTo>
                    <a:pt x="1268" y="0"/>
                    <a:pt x="1156" y="92"/>
                    <a:pt x="1127" y="220"/>
                  </a:cubicBezTo>
                  <a:cubicBezTo>
                    <a:pt x="1033" y="661"/>
                    <a:pt x="667" y="1032"/>
                    <a:pt x="220" y="1126"/>
                  </a:cubicBezTo>
                  <a:cubicBezTo>
                    <a:pt x="92" y="1155"/>
                    <a:pt x="1" y="1267"/>
                    <a:pt x="1" y="1398"/>
                  </a:cubicBezTo>
                  <a:lnTo>
                    <a:pt x="1" y="6965"/>
                  </a:lnTo>
                  <a:cubicBezTo>
                    <a:pt x="1" y="7096"/>
                    <a:pt x="92" y="7208"/>
                    <a:pt x="220" y="7237"/>
                  </a:cubicBezTo>
                  <a:cubicBezTo>
                    <a:pt x="667" y="7331"/>
                    <a:pt x="1033" y="7702"/>
                    <a:pt x="1127" y="8144"/>
                  </a:cubicBezTo>
                  <a:cubicBezTo>
                    <a:pt x="1156" y="8272"/>
                    <a:pt x="1268" y="8363"/>
                    <a:pt x="1399" y="8363"/>
                  </a:cubicBezTo>
                  <a:lnTo>
                    <a:pt x="11985" y="8363"/>
                  </a:lnTo>
                  <a:cubicBezTo>
                    <a:pt x="12116" y="8363"/>
                    <a:pt x="12228" y="8272"/>
                    <a:pt x="12257" y="8144"/>
                  </a:cubicBezTo>
                  <a:cubicBezTo>
                    <a:pt x="12351" y="7702"/>
                    <a:pt x="12717" y="7331"/>
                    <a:pt x="13163" y="7237"/>
                  </a:cubicBezTo>
                  <a:cubicBezTo>
                    <a:pt x="13292" y="7208"/>
                    <a:pt x="13383" y="7096"/>
                    <a:pt x="13383" y="6965"/>
                  </a:cubicBezTo>
                  <a:lnTo>
                    <a:pt x="13383" y="1398"/>
                  </a:lnTo>
                  <a:cubicBezTo>
                    <a:pt x="13383" y="1267"/>
                    <a:pt x="13292" y="1155"/>
                    <a:pt x="13163" y="1126"/>
                  </a:cubicBezTo>
                  <a:cubicBezTo>
                    <a:pt x="12717" y="1032"/>
                    <a:pt x="12351" y="661"/>
                    <a:pt x="12257" y="220"/>
                  </a:cubicBezTo>
                  <a:cubicBezTo>
                    <a:pt x="12228" y="92"/>
                    <a:pt x="12116" y="0"/>
                    <a:pt x="119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128"/>
            <p:cNvSpPr/>
            <p:nvPr/>
          </p:nvSpPr>
          <p:spPr>
            <a:xfrm>
              <a:off x="6672176" y="3935458"/>
              <a:ext cx="49029" cy="275207"/>
            </a:xfrm>
            <a:custGeom>
              <a:avLst/>
              <a:gdLst/>
              <a:ahLst/>
              <a:cxnLst/>
              <a:rect l="l" t="t" r="r" b="b"/>
              <a:pathLst>
                <a:path w="1887" h="10592" extrusionOk="0">
                  <a:moveTo>
                    <a:pt x="1" y="0"/>
                  </a:moveTo>
                  <a:cubicBezTo>
                    <a:pt x="615" y="0"/>
                    <a:pt x="1114" y="499"/>
                    <a:pt x="1114" y="1113"/>
                  </a:cubicBezTo>
                  <a:lnTo>
                    <a:pt x="1114" y="9476"/>
                  </a:lnTo>
                  <a:cubicBezTo>
                    <a:pt x="1114" y="10093"/>
                    <a:pt x="615" y="10592"/>
                    <a:pt x="1" y="10592"/>
                  </a:cubicBezTo>
                  <a:lnTo>
                    <a:pt x="774" y="10592"/>
                  </a:lnTo>
                  <a:cubicBezTo>
                    <a:pt x="1388" y="10592"/>
                    <a:pt x="1887" y="10093"/>
                    <a:pt x="1887" y="9476"/>
                  </a:cubicBezTo>
                  <a:lnTo>
                    <a:pt x="1887" y="1113"/>
                  </a:lnTo>
                  <a:cubicBezTo>
                    <a:pt x="1887" y="499"/>
                    <a:pt x="1388"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128"/>
            <p:cNvSpPr/>
            <p:nvPr/>
          </p:nvSpPr>
          <p:spPr>
            <a:xfrm>
              <a:off x="6635800" y="3964376"/>
              <a:ext cx="56486" cy="217318"/>
            </a:xfrm>
            <a:custGeom>
              <a:avLst/>
              <a:gdLst/>
              <a:ahLst/>
              <a:cxnLst/>
              <a:rect l="l" t="t" r="r" b="b"/>
              <a:pathLst>
                <a:path w="2174" h="8364" extrusionOk="0">
                  <a:moveTo>
                    <a:pt x="0" y="0"/>
                  </a:moveTo>
                  <a:cubicBezTo>
                    <a:pt x="133" y="0"/>
                    <a:pt x="246" y="92"/>
                    <a:pt x="272" y="220"/>
                  </a:cubicBezTo>
                  <a:cubicBezTo>
                    <a:pt x="366" y="661"/>
                    <a:pt x="734" y="1032"/>
                    <a:pt x="1181" y="1126"/>
                  </a:cubicBezTo>
                  <a:cubicBezTo>
                    <a:pt x="1309" y="1155"/>
                    <a:pt x="1401" y="1267"/>
                    <a:pt x="1401" y="1398"/>
                  </a:cubicBezTo>
                  <a:lnTo>
                    <a:pt x="1401" y="6965"/>
                  </a:lnTo>
                  <a:cubicBezTo>
                    <a:pt x="1401" y="7096"/>
                    <a:pt x="1309" y="7208"/>
                    <a:pt x="1181" y="7237"/>
                  </a:cubicBezTo>
                  <a:cubicBezTo>
                    <a:pt x="734" y="7331"/>
                    <a:pt x="366" y="7702"/>
                    <a:pt x="272" y="8144"/>
                  </a:cubicBezTo>
                  <a:cubicBezTo>
                    <a:pt x="246" y="8272"/>
                    <a:pt x="133" y="8363"/>
                    <a:pt x="0" y="8363"/>
                  </a:cubicBezTo>
                  <a:lnTo>
                    <a:pt x="776" y="8363"/>
                  </a:lnTo>
                  <a:cubicBezTo>
                    <a:pt x="907" y="8363"/>
                    <a:pt x="1019" y="8272"/>
                    <a:pt x="1048" y="8144"/>
                  </a:cubicBezTo>
                  <a:cubicBezTo>
                    <a:pt x="1142" y="7702"/>
                    <a:pt x="1508" y="7331"/>
                    <a:pt x="1954" y="7237"/>
                  </a:cubicBezTo>
                  <a:cubicBezTo>
                    <a:pt x="2083" y="7208"/>
                    <a:pt x="2174" y="7096"/>
                    <a:pt x="2174" y="6965"/>
                  </a:cubicBezTo>
                  <a:lnTo>
                    <a:pt x="2174" y="1398"/>
                  </a:lnTo>
                  <a:cubicBezTo>
                    <a:pt x="2174" y="1267"/>
                    <a:pt x="2083" y="1155"/>
                    <a:pt x="1954" y="1126"/>
                  </a:cubicBezTo>
                  <a:cubicBezTo>
                    <a:pt x="1508" y="1032"/>
                    <a:pt x="1142" y="661"/>
                    <a:pt x="1048" y="220"/>
                  </a:cubicBezTo>
                  <a:cubicBezTo>
                    <a:pt x="1019" y="92"/>
                    <a:pt x="907" y="0"/>
                    <a:pt x="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128"/>
            <p:cNvSpPr/>
            <p:nvPr/>
          </p:nvSpPr>
          <p:spPr>
            <a:xfrm>
              <a:off x="6683842" y="3957933"/>
              <a:ext cx="16811" cy="13121"/>
            </a:xfrm>
            <a:custGeom>
              <a:avLst/>
              <a:gdLst/>
              <a:ahLst/>
              <a:cxnLst/>
              <a:rect l="l" t="t" r="r" b="b"/>
              <a:pathLst>
                <a:path w="647" h="505" extrusionOk="0">
                  <a:moveTo>
                    <a:pt x="254" y="0"/>
                  </a:moveTo>
                  <a:cubicBezTo>
                    <a:pt x="116" y="0"/>
                    <a:pt x="1" y="112"/>
                    <a:pt x="1" y="251"/>
                  </a:cubicBezTo>
                  <a:cubicBezTo>
                    <a:pt x="1" y="389"/>
                    <a:pt x="116" y="504"/>
                    <a:pt x="254" y="504"/>
                  </a:cubicBezTo>
                  <a:lnTo>
                    <a:pt x="393" y="504"/>
                  </a:lnTo>
                  <a:cubicBezTo>
                    <a:pt x="534" y="504"/>
                    <a:pt x="646" y="389"/>
                    <a:pt x="646" y="251"/>
                  </a:cubicBezTo>
                  <a:cubicBezTo>
                    <a:pt x="646" y="112"/>
                    <a:pt x="534"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128"/>
            <p:cNvSpPr/>
            <p:nvPr/>
          </p:nvSpPr>
          <p:spPr>
            <a:xfrm>
              <a:off x="6336222" y="3957933"/>
              <a:ext cx="16785" cy="13121"/>
            </a:xfrm>
            <a:custGeom>
              <a:avLst/>
              <a:gdLst/>
              <a:ahLst/>
              <a:cxnLst/>
              <a:rect l="l" t="t" r="r" b="b"/>
              <a:pathLst>
                <a:path w="646" h="505" extrusionOk="0">
                  <a:moveTo>
                    <a:pt x="254" y="0"/>
                  </a:moveTo>
                  <a:cubicBezTo>
                    <a:pt x="113" y="0"/>
                    <a:pt x="1" y="112"/>
                    <a:pt x="1" y="251"/>
                  </a:cubicBezTo>
                  <a:cubicBezTo>
                    <a:pt x="1" y="389"/>
                    <a:pt x="113" y="504"/>
                    <a:pt x="254" y="504"/>
                  </a:cubicBezTo>
                  <a:lnTo>
                    <a:pt x="393" y="504"/>
                  </a:lnTo>
                  <a:cubicBezTo>
                    <a:pt x="531" y="504"/>
                    <a:pt x="643" y="389"/>
                    <a:pt x="646" y="251"/>
                  </a:cubicBezTo>
                  <a:cubicBezTo>
                    <a:pt x="646" y="112"/>
                    <a:pt x="531"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128"/>
            <p:cNvSpPr/>
            <p:nvPr/>
          </p:nvSpPr>
          <p:spPr>
            <a:xfrm>
              <a:off x="6336222" y="4175068"/>
              <a:ext cx="16785" cy="13199"/>
            </a:xfrm>
            <a:custGeom>
              <a:avLst/>
              <a:gdLst/>
              <a:ahLst/>
              <a:cxnLst/>
              <a:rect l="l" t="t" r="r" b="b"/>
              <a:pathLst>
                <a:path w="646" h="508" extrusionOk="0">
                  <a:moveTo>
                    <a:pt x="254" y="1"/>
                  </a:moveTo>
                  <a:cubicBezTo>
                    <a:pt x="113" y="1"/>
                    <a:pt x="1" y="116"/>
                    <a:pt x="1" y="254"/>
                  </a:cubicBezTo>
                  <a:cubicBezTo>
                    <a:pt x="1" y="393"/>
                    <a:pt x="113" y="508"/>
                    <a:pt x="254" y="508"/>
                  </a:cubicBezTo>
                  <a:lnTo>
                    <a:pt x="393" y="508"/>
                  </a:lnTo>
                  <a:cubicBezTo>
                    <a:pt x="531" y="508"/>
                    <a:pt x="643" y="393"/>
                    <a:pt x="646" y="254"/>
                  </a:cubicBezTo>
                  <a:cubicBezTo>
                    <a:pt x="646" y="116"/>
                    <a:pt x="531" y="1"/>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128"/>
            <p:cNvSpPr/>
            <p:nvPr/>
          </p:nvSpPr>
          <p:spPr>
            <a:xfrm>
              <a:off x="6683842" y="4175068"/>
              <a:ext cx="16811" cy="13199"/>
            </a:xfrm>
            <a:custGeom>
              <a:avLst/>
              <a:gdLst/>
              <a:ahLst/>
              <a:cxnLst/>
              <a:rect l="l" t="t" r="r" b="b"/>
              <a:pathLst>
                <a:path w="647" h="508" extrusionOk="0">
                  <a:moveTo>
                    <a:pt x="254" y="1"/>
                  </a:moveTo>
                  <a:cubicBezTo>
                    <a:pt x="116" y="1"/>
                    <a:pt x="1" y="116"/>
                    <a:pt x="1" y="254"/>
                  </a:cubicBezTo>
                  <a:cubicBezTo>
                    <a:pt x="1" y="393"/>
                    <a:pt x="116" y="508"/>
                    <a:pt x="254" y="508"/>
                  </a:cubicBezTo>
                  <a:lnTo>
                    <a:pt x="393" y="508"/>
                  </a:lnTo>
                  <a:cubicBezTo>
                    <a:pt x="534" y="508"/>
                    <a:pt x="646" y="393"/>
                    <a:pt x="646" y="254"/>
                  </a:cubicBezTo>
                  <a:cubicBezTo>
                    <a:pt x="646" y="116"/>
                    <a:pt x="534" y="1"/>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128"/>
            <p:cNvSpPr/>
            <p:nvPr/>
          </p:nvSpPr>
          <p:spPr>
            <a:xfrm>
              <a:off x="6460444" y="3993347"/>
              <a:ext cx="115830" cy="29022"/>
            </a:xfrm>
            <a:custGeom>
              <a:avLst/>
              <a:gdLst/>
              <a:ahLst/>
              <a:cxnLst/>
              <a:rect l="l" t="t" r="r" b="b"/>
              <a:pathLst>
                <a:path w="4458" h="1117" extrusionOk="0">
                  <a:moveTo>
                    <a:pt x="262" y="1"/>
                  </a:moveTo>
                  <a:cubicBezTo>
                    <a:pt x="118" y="1"/>
                    <a:pt x="1" y="118"/>
                    <a:pt x="1" y="262"/>
                  </a:cubicBezTo>
                  <a:lnTo>
                    <a:pt x="1" y="855"/>
                  </a:lnTo>
                  <a:cubicBezTo>
                    <a:pt x="1" y="999"/>
                    <a:pt x="118" y="1116"/>
                    <a:pt x="262" y="1116"/>
                  </a:cubicBezTo>
                  <a:lnTo>
                    <a:pt x="4197" y="1116"/>
                  </a:lnTo>
                  <a:cubicBezTo>
                    <a:pt x="4343" y="1116"/>
                    <a:pt x="4458" y="999"/>
                    <a:pt x="4458" y="855"/>
                  </a:cubicBezTo>
                  <a:lnTo>
                    <a:pt x="4458" y="262"/>
                  </a:lnTo>
                  <a:cubicBezTo>
                    <a:pt x="4458" y="118"/>
                    <a:pt x="4343" y="1"/>
                    <a:pt x="4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128"/>
            <p:cNvSpPr/>
            <p:nvPr/>
          </p:nvSpPr>
          <p:spPr>
            <a:xfrm>
              <a:off x="6381510" y="4044740"/>
              <a:ext cx="228932" cy="13121"/>
            </a:xfrm>
            <a:custGeom>
              <a:avLst/>
              <a:gdLst/>
              <a:ahLst/>
              <a:cxnLst/>
              <a:rect l="l" t="t" r="r" b="b"/>
              <a:pathLst>
                <a:path w="8811" h="505" extrusionOk="0">
                  <a:moveTo>
                    <a:pt x="251" y="1"/>
                  </a:moveTo>
                  <a:cubicBezTo>
                    <a:pt x="113" y="1"/>
                    <a:pt x="0" y="113"/>
                    <a:pt x="0" y="254"/>
                  </a:cubicBezTo>
                  <a:cubicBezTo>
                    <a:pt x="0" y="392"/>
                    <a:pt x="113" y="505"/>
                    <a:pt x="251" y="505"/>
                  </a:cubicBezTo>
                  <a:lnTo>
                    <a:pt x="8557" y="505"/>
                  </a:lnTo>
                  <a:cubicBezTo>
                    <a:pt x="8698" y="505"/>
                    <a:pt x="8810" y="392"/>
                    <a:pt x="8810" y="254"/>
                  </a:cubicBezTo>
                  <a:cubicBezTo>
                    <a:pt x="8810" y="113"/>
                    <a:pt x="8698" y="1"/>
                    <a:pt x="85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128"/>
            <p:cNvSpPr/>
            <p:nvPr/>
          </p:nvSpPr>
          <p:spPr>
            <a:xfrm>
              <a:off x="6381510" y="4073737"/>
              <a:ext cx="272037" cy="13121"/>
            </a:xfrm>
            <a:custGeom>
              <a:avLst/>
              <a:gdLst/>
              <a:ahLst/>
              <a:cxnLst/>
              <a:rect l="l" t="t" r="r" b="b"/>
              <a:pathLst>
                <a:path w="10470" h="505" extrusionOk="0">
                  <a:moveTo>
                    <a:pt x="251" y="0"/>
                  </a:moveTo>
                  <a:cubicBezTo>
                    <a:pt x="113" y="0"/>
                    <a:pt x="0" y="112"/>
                    <a:pt x="0" y="251"/>
                  </a:cubicBezTo>
                  <a:cubicBezTo>
                    <a:pt x="0" y="389"/>
                    <a:pt x="113" y="504"/>
                    <a:pt x="251" y="504"/>
                  </a:cubicBezTo>
                  <a:lnTo>
                    <a:pt x="10218" y="504"/>
                  </a:lnTo>
                  <a:cubicBezTo>
                    <a:pt x="10357" y="504"/>
                    <a:pt x="10469" y="389"/>
                    <a:pt x="10469" y="251"/>
                  </a:cubicBezTo>
                  <a:cubicBezTo>
                    <a:pt x="10469" y="112"/>
                    <a:pt x="10357" y="0"/>
                    <a:pt x="10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128"/>
            <p:cNvSpPr/>
            <p:nvPr/>
          </p:nvSpPr>
          <p:spPr>
            <a:xfrm>
              <a:off x="6424952" y="4102655"/>
              <a:ext cx="135317" cy="13121"/>
            </a:xfrm>
            <a:custGeom>
              <a:avLst/>
              <a:gdLst/>
              <a:ahLst/>
              <a:cxnLst/>
              <a:rect l="l" t="t" r="r" b="b"/>
              <a:pathLst>
                <a:path w="5208" h="505" extrusionOk="0">
                  <a:moveTo>
                    <a:pt x="251" y="0"/>
                  </a:moveTo>
                  <a:cubicBezTo>
                    <a:pt x="113" y="0"/>
                    <a:pt x="0" y="112"/>
                    <a:pt x="0" y="254"/>
                  </a:cubicBezTo>
                  <a:cubicBezTo>
                    <a:pt x="0" y="392"/>
                    <a:pt x="113" y="504"/>
                    <a:pt x="251" y="504"/>
                  </a:cubicBezTo>
                  <a:lnTo>
                    <a:pt x="4954" y="504"/>
                  </a:lnTo>
                  <a:cubicBezTo>
                    <a:pt x="5092" y="504"/>
                    <a:pt x="5207" y="392"/>
                    <a:pt x="5207" y="254"/>
                  </a:cubicBezTo>
                  <a:cubicBezTo>
                    <a:pt x="5207" y="112"/>
                    <a:pt x="5092" y="0"/>
                    <a:pt x="4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128"/>
            <p:cNvSpPr/>
            <p:nvPr/>
          </p:nvSpPr>
          <p:spPr>
            <a:xfrm>
              <a:off x="6395956" y="4146098"/>
              <a:ext cx="42040" cy="13199"/>
            </a:xfrm>
            <a:custGeom>
              <a:avLst/>
              <a:gdLst/>
              <a:ahLst/>
              <a:cxnLst/>
              <a:rect l="l" t="t" r="r" b="b"/>
              <a:pathLst>
                <a:path w="1618" h="508" extrusionOk="0">
                  <a:moveTo>
                    <a:pt x="254" y="0"/>
                  </a:moveTo>
                  <a:cubicBezTo>
                    <a:pt x="113" y="0"/>
                    <a:pt x="1" y="115"/>
                    <a:pt x="1" y="254"/>
                  </a:cubicBezTo>
                  <a:cubicBezTo>
                    <a:pt x="1" y="392"/>
                    <a:pt x="113" y="507"/>
                    <a:pt x="254" y="507"/>
                  </a:cubicBezTo>
                  <a:lnTo>
                    <a:pt x="1367" y="507"/>
                  </a:lnTo>
                  <a:cubicBezTo>
                    <a:pt x="1506" y="507"/>
                    <a:pt x="1618" y="392"/>
                    <a:pt x="1618" y="254"/>
                  </a:cubicBezTo>
                  <a:cubicBezTo>
                    <a:pt x="1618" y="115"/>
                    <a:pt x="1506"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128"/>
            <p:cNvSpPr/>
            <p:nvPr/>
          </p:nvSpPr>
          <p:spPr>
            <a:xfrm>
              <a:off x="6549175" y="3993347"/>
              <a:ext cx="27100" cy="29022"/>
            </a:xfrm>
            <a:custGeom>
              <a:avLst/>
              <a:gdLst/>
              <a:ahLst/>
              <a:cxnLst/>
              <a:rect l="l" t="t" r="r" b="b"/>
              <a:pathLst>
                <a:path w="1043" h="1117" extrusionOk="0">
                  <a:moveTo>
                    <a:pt x="0" y="1"/>
                  </a:moveTo>
                  <a:cubicBezTo>
                    <a:pt x="149" y="1"/>
                    <a:pt x="270" y="121"/>
                    <a:pt x="270" y="270"/>
                  </a:cubicBezTo>
                  <a:lnTo>
                    <a:pt x="270" y="847"/>
                  </a:lnTo>
                  <a:cubicBezTo>
                    <a:pt x="270" y="996"/>
                    <a:pt x="149" y="1116"/>
                    <a:pt x="0" y="1116"/>
                  </a:cubicBezTo>
                  <a:lnTo>
                    <a:pt x="774" y="1116"/>
                  </a:lnTo>
                  <a:cubicBezTo>
                    <a:pt x="923" y="1116"/>
                    <a:pt x="1043" y="996"/>
                    <a:pt x="1043" y="847"/>
                  </a:cubicBezTo>
                  <a:lnTo>
                    <a:pt x="1043" y="270"/>
                  </a:lnTo>
                  <a:cubicBezTo>
                    <a:pt x="1043" y="121"/>
                    <a:pt x="923" y="1"/>
                    <a:pt x="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128"/>
            <p:cNvSpPr/>
            <p:nvPr/>
          </p:nvSpPr>
          <p:spPr>
            <a:xfrm>
              <a:off x="6561802" y="4153893"/>
              <a:ext cx="86911" cy="85664"/>
            </a:xfrm>
            <a:custGeom>
              <a:avLst/>
              <a:gdLst/>
              <a:ahLst/>
              <a:cxnLst/>
              <a:rect l="l" t="t" r="r" b="b"/>
              <a:pathLst>
                <a:path w="3345" h="3297" extrusionOk="0">
                  <a:moveTo>
                    <a:pt x="254" y="1"/>
                  </a:moveTo>
                  <a:lnTo>
                    <a:pt x="61" y="393"/>
                  </a:lnTo>
                  <a:cubicBezTo>
                    <a:pt x="21" y="468"/>
                    <a:pt x="0" y="555"/>
                    <a:pt x="0" y="641"/>
                  </a:cubicBezTo>
                  <a:lnTo>
                    <a:pt x="0" y="3018"/>
                  </a:lnTo>
                  <a:cubicBezTo>
                    <a:pt x="0" y="3176"/>
                    <a:pt x="130" y="3297"/>
                    <a:pt x="278" y="3297"/>
                  </a:cubicBezTo>
                  <a:cubicBezTo>
                    <a:pt x="307" y="3297"/>
                    <a:pt x="337" y="3292"/>
                    <a:pt x="366" y="3282"/>
                  </a:cubicBezTo>
                  <a:lnTo>
                    <a:pt x="1116" y="3031"/>
                  </a:lnTo>
                  <a:lnTo>
                    <a:pt x="1584" y="2603"/>
                  </a:lnTo>
                  <a:cubicBezTo>
                    <a:pt x="1612" y="2594"/>
                    <a:pt x="1642" y="2589"/>
                    <a:pt x="1673" y="2589"/>
                  </a:cubicBezTo>
                  <a:cubicBezTo>
                    <a:pt x="1703" y="2589"/>
                    <a:pt x="1733" y="2594"/>
                    <a:pt x="1761" y="2603"/>
                  </a:cubicBezTo>
                  <a:lnTo>
                    <a:pt x="2229" y="3031"/>
                  </a:lnTo>
                  <a:lnTo>
                    <a:pt x="2976" y="3282"/>
                  </a:lnTo>
                  <a:cubicBezTo>
                    <a:pt x="3006" y="3292"/>
                    <a:pt x="3036" y="3297"/>
                    <a:pt x="3065" y="3297"/>
                  </a:cubicBezTo>
                  <a:cubicBezTo>
                    <a:pt x="3215" y="3297"/>
                    <a:pt x="3345" y="3176"/>
                    <a:pt x="3345" y="3018"/>
                  </a:cubicBezTo>
                  <a:lnTo>
                    <a:pt x="3345" y="641"/>
                  </a:lnTo>
                  <a:cubicBezTo>
                    <a:pt x="3345" y="555"/>
                    <a:pt x="3324" y="468"/>
                    <a:pt x="3285" y="393"/>
                  </a:cubicBezTo>
                  <a:lnTo>
                    <a:pt x="30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128"/>
            <p:cNvSpPr/>
            <p:nvPr/>
          </p:nvSpPr>
          <p:spPr>
            <a:xfrm>
              <a:off x="6621952" y="4153893"/>
              <a:ext cx="26762" cy="85664"/>
            </a:xfrm>
            <a:custGeom>
              <a:avLst/>
              <a:gdLst/>
              <a:ahLst/>
              <a:cxnLst/>
              <a:rect l="l" t="t" r="r" b="b"/>
              <a:pathLst>
                <a:path w="1030" h="3297" extrusionOk="0">
                  <a:moveTo>
                    <a:pt x="0" y="1"/>
                  </a:moveTo>
                  <a:lnTo>
                    <a:pt x="196" y="393"/>
                  </a:lnTo>
                  <a:cubicBezTo>
                    <a:pt x="235" y="468"/>
                    <a:pt x="256" y="555"/>
                    <a:pt x="256" y="641"/>
                  </a:cubicBezTo>
                  <a:lnTo>
                    <a:pt x="256" y="3018"/>
                  </a:lnTo>
                  <a:cubicBezTo>
                    <a:pt x="256" y="3060"/>
                    <a:pt x="246" y="3102"/>
                    <a:pt x="228" y="3136"/>
                  </a:cubicBezTo>
                  <a:lnTo>
                    <a:pt x="661" y="3282"/>
                  </a:lnTo>
                  <a:cubicBezTo>
                    <a:pt x="691" y="3292"/>
                    <a:pt x="721" y="3297"/>
                    <a:pt x="750" y="3297"/>
                  </a:cubicBezTo>
                  <a:cubicBezTo>
                    <a:pt x="900" y="3297"/>
                    <a:pt x="1030" y="3176"/>
                    <a:pt x="1030" y="3018"/>
                  </a:cubicBezTo>
                  <a:lnTo>
                    <a:pt x="1030" y="641"/>
                  </a:lnTo>
                  <a:cubicBezTo>
                    <a:pt x="1030" y="555"/>
                    <a:pt x="1009" y="468"/>
                    <a:pt x="970" y="393"/>
                  </a:cubicBezTo>
                  <a:lnTo>
                    <a:pt x="7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128"/>
            <p:cNvSpPr/>
            <p:nvPr/>
          </p:nvSpPr>
          <p:spPr>
            <a:xfrm>
              <a:off x="6590799" y="4153893"/>
              <a:ext cx="28945" cy="78779"/>
            </a:xfrm>
            <a:custGeom>
              <a:avLst/>
              <a:gdLst/>
              <a:ahLst/>
              <a:cxnLst/>
              <a:rect l="l" t="t" r="r" b="b"/>
              <a:pathLst>
                <a:path w="1114" h="3032" extrusionOk="0">
                  <a:moveTo>
                    <a:pt x="0" y="1"/>
                  </a:moveTo>
                  <a:lnTo>
                    <a:pt x="0" y="3031"/>
                  </a:lnTo>
                  <a:lnTo>
                    <a:pt x="468" y="2877"/>
                  </a:lnTo>
                  <a:cubicBezTo>
                    <a:pt x="496" y="2867"/>
                    <a:pt x="526" y="2861"/>
                    <a:pt x="557" y="2861"/>
                  </a:cubicBezTo>
                  <a:cubicBezTo>
                    <a:pt x="587" y="2861"/>
                    <a:pt x="617" y="2867"/>
                    <a:pt x="645" y="2877"/>
                  </a:cubicBezTo>
                  <a:lnTo>
                    <a:pt x="1113" y="3031"/>
                  </a:lnTo>
                  <a:lnTo>
                    <a:pt x="11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128"/>
            <p:cNvSpPr/>
            <p:nvPr/>
          </p:nvSpPr>
          <p:spPr>
            <a:xfrm>
              <a:off x="6547330" y="4051262"/>
              <a:ext cx="115856" cy="115908"/>
            </a:xfrm>
            <a:custGeom>
              <a:avLst/>
              <a:gdLst/>
              <a:ahLst/>
              <a:cxnLst/>
              <a:rect l="l" t="t" r="r" b="b"/>
              <a:pathLst>
                <a:path w="4459" h="4461" extrusionOk="0">
                  <a:moveTo>
                    <a:pt x="2230" y="0"/>
                  </a:moveTo>
                  <a:cubicBezTo>
                    <a:pt x="999" y="0"/>
                    <a:pt x="1" y="998"/>
                    <a:pt x="1" y="2232"/>
                  </a:cubicBezTo>
                  <a:cubicBezTo>
                    <a:pt x="1" y="3462"/>
                    <a:pt x="999" y="4460"/>
                    <a:pt x="2230" y="4460"/>
                  </a:cubicBezTo>
                  <a:cubicBezTo>
                    <a:pt x="3460" y="4460"/>
                    <a:pt x="4458" y="3462"/>
                    <a:pt x="4458" y="2232"/>
                  </a:cubicBezTo>
                  <a:cubicBezTo>
                    <a:pt x="4458" y="998"/>
                    <a:pt x="3460"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128"/>
            <p:cNvSpPr/>
            <p:nvPr/>
          </p:nvSpPr>
          <p:spPr>
            <a:xfrm>
              <a:off x="6576248" y="4080232"/>
              <a:ext cx="58019" cy="57941"/>
            </a:xfrm>
            <a:custGeom>
              <a:avLst/>
              <a:gdLst/>
              <a:ahLst/>
              <a:cxnLst/>
              <a:rect l="l" t="t" r="r" b="b"/>
              <a:pathLst>
                <a:path w="2233" h="2230" extrusionOk="0">
                  <a:moveTo>
                    <a:pt x="1117" y="1"/>
                  </a:moveTo>
                  <a:cubicBezTo>
                    <a:pt x="500" y="1"/>
                    <a:pt x="1" y="500"/>
                    <a:pt x="1" y="1117"/>
                  </a:cubicBezTo>
                  <a:cubicBezTo>
                    <a:pt x="1" y="1731"/>
                    <a:pt x="500" y="2230"/>
                    <a:pt x="1117" y="2230"/>
                  </a:cubicBezTo>
                  <a:cubicBezTo>
                    <a:pt x="1733" y="2230"/>
                    <a:pt x="2232" y="1731"/>
                    <a:pt x="2232" y="1117"/>
                  </a:cubicBezTo>
                  <a:cubicBezTo>
                    <a:pt x="2232" y="500"/>
                    <a:pt x="1733" y="1"/>
                    <a:pt x="1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128"/>
            <p:cNvSpPr/>
            <p:nvPr/>
          </p:nvSpPr>
          <p:spPr>
            <a:xfrm>
              <a:off x="6595190" y="4051262"/>
              <a:ext cx="67996" cy="115908"/>
            </a:xfrm>
            <a:custGeom>
              <a:avLst/>
              <a:gdLst/>
              <a:ahLst/>
              <a:cxnLst/>
              <a:rect l="l" t="t" r="r" b="b"/>
              <a:pathLst>
                <a:path w="2617" h="4461" extrusionOk="0">
                  <a:moveTo>
                    <a:pt x="388" y="0"/>
                  </a:moveTo>
                  <a:cubicBezTo>
                    <a:pt x="254" y="0"/>
                    <a:pt x="126" y="13"/>
                    <a:pt x="1" y="34"/>
                  </a:cubicBezTo>
                  <a:cubicBezTo>
                    <a:pt x="1046" y="220"/>
                    <a:pt x="1843" y="1132"/>
                    <a:pt x="1843" y="2232"/>
                  </a:cubicBezTo>
                  <a:cubicBezTo>
                    <a:pt x="1843" y="3329"/>
                    <a:pt x="1046" y="4243"/>
                    <a:pt x="1" y="4426"/>
                  </a:cubicBezTo>
                  <a:cubicBezTo>
                    <a:pt x="126" y="4447"/>
                    <a:pt x="254" y="4460"/>
                    <a:pt x="388" y="4460"/>
                  </a:cubicBezTo>
                  <a:cubicBezTo>
                    <a:pt x="1618" y="4460"/>
                    <a:pt x="2616" y="3462"/>
                    <a:pt x="2616" y="2232"/>
                  </a:cubicBezTo>
                  <a:cubicBezTo>
                    <a:pt x="2616" y="998"/>
                    <a:pt x="1618"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128"/>
            <p:cNvSpPr/>
            <p:nvPr/>
          </p:nvSpPr>
          <p:spPr>
            <a:xfrm>
              <a:off x="6596904" y="4102655"/>
              <a:ext cx="16707" cy="13121"/>
            </a:xfrm>
            <a:custGeom>
              <a:avLst/>
              <a:gdLst/>
              <a:ahLst/>
              <a:cxnLst/>
              <a:rect l="l" t="t" r="r" b="b"/>
              <a:pathLst>
                <a:path w="643" h="505" extrusionOk="0">
                  <a:moveTo>
                    <a:pt x="251" y="0"/>
                  </a:moveTo>
                  <a:cubicBezTo>
                    <a:pt x="113" y="0"/>
                    <a:pt x="0" y="112"/>
                    <a:pt x="0" y="254"/>
                  </a:cubicBezTo>
                  <a:cubicBezTo>
                    <a:pt x="0" y="392"/>
                    <a:pt x="113" y="504"/>
                    <a:pt x="251" y="504"/>
                  </a:cubicBezTo>
                  <a:lnTo>
                    <a:pt x="392" y="504"/>
                  </a:lnTo>
                  <a:cubicBezTo>
                    <a:pt x="531" y="504"/>
                    <a:pt x="643" y="392"/>
                    <a:pt x="643" y="254"/>
                  </a:cubicBezTo>
                  <a:cubicBezTo>
                    <a:pt x="643" y="112"/>
                    <a:pt x="531"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0" name="Google Shape;11720;p128"/>
          <p:cNvGrpSpPr/>
          <p:nvPr/>
        </p:nvGrpSpPr>
        <p:grpSpPr>
          <a:xfrm>
            <a:off x="7075060" y="3805259"/>
            <a:ext cx="434479" cy="434479"/>
            <a:chOff x="7075060" y="3805259"/>
            <a:chExt cx="434479" cy="434479"/>
          </a:xfrm>
        </p:grpSpPr>
        <p:sp>
          <p:nvSpPr>
            <p:cNvPr id="11721" name="Google Shape;11721;p128"/>
            <p:cNvSpPr/>
            <p:nvPr/>
          </p:nvSpPr>
          <p:spPr>
            <a:xfrm>
              <a:off x="7147500" y="3849248"/>
              <a:ext cx="115830" cy="303580"/>
            </a:xfrm>
            <a:custGeom>
              <a:avLst/>
              <a:gdLst/>
              <a:ahLst/>
              <a:cxnLst/>
              <a:rect l="l" t="t" r="r" b="b"/>
              <a:pathLst>
                <a:path w="4458" h="11684" extrusionOk="0">
                  <a:moveTo>
                    <a:pt x="0" y="0"/>
                  </a:moveTo>
                  <a:lnTo>
                    <a:pt x="0" y="9455"/>
                  </a:lnTo>
                  <a:cubicBezTo>
                    <a:pt x="0" y="10686"/>
                    <a:pt x="998" y="11684"/>
                    <a:pt x="2229" y="11684"/>
                  </a:cubicBezTo>
                  <a:cubicBezTo>
                    <a:pt x="3459" y="11684"/>
                    <a:pt x="4458" y="10686"/>
                    <a:pt x="4458" y="9455"/>
                  </a:cubicBezTo>
                  <a:lnTo>
                    <a:pt x="44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128"/>
            <p:cNvSpPr/>
            <p:nvPr/>
          </p:nvSpPr>
          <p:spPr>
            <a:xfrm>
              <a:off x="7195359" y="3849248"/>
              <a:ext cx="67970" cy="303580"/>
            </a:xfrm>
            <a:custGeom>
              <a:avLst/>
              <a:gdLst/>
              <a:ahLst/>
              <a:cxnLst/>
              <a:rect l="l" t="t" r="r" b="b"/>
              <a:pathLst>
                <a:path w="2616" h="11684" extrusionOk="0">
                  <a:moveTo>
                    <a:pt x="1842" y="0"/>
                  </a:moveTo>
                  <a:lnTo>
                    <a:pt x="1842" y="3323"/>
                  </a:lnTo>
                  <a:lnTo>
                    <a:pt x="1842" y="4996"/>
                  </a:lnTo>
                  <a:lnTo>
                    <a:pt x="1842" y="9455"/>
                  </a:lnTo>
                  <a:cubicBezTo>
                    <a:pt x="1842" y="10555"/>
                    <a:pt x="1048" y="11467"/>
                    <a:pt x="0" y="11650"/>
                  </a:cubicBezTo>
                  <a:cubicBezTo>
                    <a:pt x="126" y="11671"/>
                    <a:pt x="254" y="11684"/>
                    <a:pt x="387" y="11684"/>
                  </a:cubicBezTo>
                  <a:cubicBezTo>
                    <a:pt x="1617" y="11684"/>
                    <a:pt x="2616" y="10686"/>
                    <a:pt x="2616" y="9455"/>
                  </a:cubicBezTo>
                  <a:lnTo>
                    <a:pt x="2616" y="4996"/>
                  </a:lnTo>
                  <a:lnTo>
                    <a:pt x="2616" y="3323"/>
                  </a:lnTo>
                  <a:lnTo>
                    <a:pt x="26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128"/>
            <p:cNvSpPr/>
            <p:nvPr/>
          </p:nvSpPr>
          <p:spPr>
            <a:xfrm>
              <a:off x="7132975" y="3805259"/>
              <a:ext cx="144878" cy="57915"/>
            </a:xfrm>
            <a:custGeom>
              <a:avLst/>
              <a:gdLst/>
              <a:ahLst/>
              <a:cxnLst/>
              <a:rect l="l" t="t" r="r" b="b"/>
              <a:pathLst>
                <a:path w="5576" h="2229" extrusionOk="0">
                  <a:moveTo>
                    <a:pt x="559" y="0"/>
                  </a:moveTo>
                  <a:cubicBezTo>
                    <a:pt x="251" y="0"/>
                    <a:pt x="0" y="251"/>
                    <a:pt x="0" y="557"/>
                  </a:cubicBezTo>
                  <a:lnTo>
                    <a:pt x="0" y="1672"/>
                  </a:lnTo>
                  <a:cubicBezTo>
                    <a:pt x="0" y="1981"/>
                    <a:pt x="251" y="2229"/>
                    <a:pt x="559" y="2229"/>
                  </a:cubicBezTo>
                  <a:lnTo>
                    <a:pt x="5017" y="2229"/>
                  </a:lnTo>
                  <a:cubicBezTo>
                    <a:pt x="5325" y="2229"/>
                    <a:pt x="5576" y="1981"/>
                    <a:pt x="5576" y="1672"/>
                  </a:cubicBezTo>
                  <a:lnTo>
                    <a:pt x="5576" y="557"/>
                  </a:lnTo>
                  <a:cubicBezTo>
                    <a:pt x="5576" y="251"/>
                    <a:pt x="5325" y="0"/>
                    <a:pt x="5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128"/>
            <p:cNvSpPr/>
            <p:nvPr/>
          </p:nvSpPr>
          <p:spPr>
            <a:xfrm>
              <a:off x="7243219" y="3805259"/>
              <a:ext cx="34635" cy="57915"/>
            </a:xfrm>
            <a:custGeom>
              <a:avLst/>
              <a:gdLst/>
              <a:ahLst/>
              <a:cxnLst/>
              <a:rect l="l" t="t" r="r" b="b"/>
              <a:pathLst>
                <a:path w="1333" h="2229" extrusionOk="0">
                  <a:moveTo>
                    <a:pt x="0" y="0"/>
                  </a:moveTo>
                  <a:cubicBezTo>
                    <a:pt x="308" y="0"/>
                    <a:pt x="557" y="251"/>
                    <a:pt x="557" y="557"/>
                  </a:cubicBezTo>
                  <a:lnTo>
                    <a:pt x="557" y="1672"/>
                  </a:lnTo>
                  <a:cubicBezTo>
                    <a:pt x="557" y="1981"/>
                    <a:pt x="308" y="2229"/>
                    <a:pt x="0" y="2229"/>
                  </a:cubicBezTo>
                  <a:lnTo>
                    <a:pt x="774" y="2229"/>
                  </a:lnTo>
                  <a:cubicBezTo>
                    <a:pt x="1082" y="2229"/>
                    <a:pt x="1333" y="1981"/>
                    <a:pt x="1333" y="1672"/>
                  </a:cubicBezTo>
                  <a:lnTo>
                    <a:pt x="1333" y="557"/>
                  </a:lnTo>
                  <a:cubicBezTo>
                    <a:pt x="1333" y="251"/>
                    <a:pt x="1082"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128"/>
            <p:cNvSpPr/>
            <p:nvPr/>
          </p:nvSpPr>
          <p:spPr>
            <a:xfrm>
              <a:off x="7176418" y="3979030"/>
              <a:ext cx="57993" cy="144826"/>
            </a:xfrm>
            <a:custGeom>
              <a:avLst/>
              <a:gdLst/>
              <a:ahLst/>
              <a:cxnLst/>
              <a:rect l="l" t="t" r="r" b="b"/>
              <a:pathLst>
                <a:path w="2232" h="5574" extrusionOk="0">
                  <a:moveTo>
                    <a:pt x="0" y="1"/>
                  </a:moveTo>
                  <a:lnTo>
                    <a:pt x="0" y="4460"/>
                  </a:lnTo>
                  <a:cubicBezTo>
                    <a:pt x="0" y="5074"/>
                    <a:pt x="499" y="5573"/>
                    <a:pt x="1116" y="5573"/>
                  </a:cubicBezTo>
                  <a:cubicBezTo>
                    <a:pt x="1733" y="5573"/>
                    <a:pt x="2232" y="5074"/>
                    <a:pt x="2232" y="4460"/>
                  </a:cubicBezTo>
                  <a:lnTo>
                    <a:pt x="22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128"/>
            <p:cNvSpPr/>
            <p:nvPr/>
          </p:nvSpPr>
          <p:spPr>
            <a:xfrm>
              <a:off x="7195359" y="3979030"/>
              <a:ext cx="39052" cy="144826"/>
            </a:xfrm>
            <a:custGeom>
              <a:avLst/>
              <a:gdLst/>
              <a:ahLst/>
              <a:cxnLst/>
              <a:rect l="l" t="t" r="r" b="b"/>
              <a:pathLst>
                <a:path w="1503" h="5574" extrusionOk="0">
                  <a:moveTo>
                    <a:pt x="727" y="1"/>
                  </a:moveTo>
                  <a:lnTo>
                    <a:pt x="727" y="4460"/>
                  </a:lnTo>
                  <a:cubicBezTo>
                    <a:pt x="727" y="4938"/>
                    <a:pt x="426" y="5349"/>
                    <a:pt x="0" y="5505"/>
                  </a:cubicBezTo>
                  <a:cubicBezTo>
                    <a:pt x="120" y="5550"/>
                    <a:pt x="251" y="5573"/>
                    <a:pt x="387" y="5573"/>
                  </a:cubicBezTo>
                  <a:cubicBezTo>
                    <a:pt x="1004" y="5573"/>
                    <a:pt x="1503" y="5074"/>
                    <a:pt x="1503" y="4460"/>
                  </a:cubicBezTo>
                  <a:lnTo>
                    <a:pt x="1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128"/>
            <p:cNvSpPr/>
            <p:nvPr/>
          </p:nvSpPr>
          <p:spPr>
            <a:xfrm>
              <a:off x="7321271" y="3849248"/>
              <a:ext cx="115830" cy="303580"/>
            </a:xfrm>
            <a:custGeom>
              <a:avLst/>
              <a:gdLst/>
              <a:ahLst/>
              <a:cxnLst/>
              <a:rect l="l" t="t" r="r" b="b"/>
              <a:pathLst>
                <a:path w="4458" h="11684" extrusionOk="0">
                  <a:moveTo>
                    <a:pt x="1" y="0"/>
                  </a:moveTo>
                  <a:lnTo>
                    <a:pt x="1" y="9455"/>
                  </a:lnTo>
                  <a:cubicBezTo>
                    <a:pt x="1" y="10686"/>
                    <a:pt x="999" y="11684"/>
                    <a:pt x="2229" y="11684"/>
                  </a:cubicBezTo>
                  <a:cubicBezTo>
                    <a:pt x="3460" y="11684"/>
                    <a:pt x="4458" y="10686"/>
                    <a:pt x="4458" y="9455"/>
                  </a:cubicBezTo>
                  <a:lnTo>
                    <a:pt x="44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128"/>
            <p:cNvSpPr/>
            <p:nvPr/>
          </p:nvSpPr>
          <p:spPr>
            <a:xfrm>
              <a:off x="7369130" y="3849248"/>
              <a:ext cx="67970" cy="303580"/>
            </a:xfrm>
            <a:custGeom>
              <a:avLst/>
              <a:gdLst/>
              <a:ahLst/>
              <a:cxnLst/>
              <a:rect l="l" t="t" r="r" b="b"/>
              <a:pathLst>
                <a:path w="2616" h="11684" extrusionOk="0">
                  <a:moveTo>
                    <a:pt x="1843" y="0"/>
                  </a:moveTo>
                  <a:lnTo>
                    <a:pt x="1843" y="3323"/>
                  </a:lnTo>
                  <a:lnTo>
                    <a:pt x="1843" y="4996"/>
                  </a:lnTo>
                  <a:lnTo>
                    <a:pt x="1843" y="9455"/>
                  </a:lnTo>
                  <a:cubicBezTo>
                    <a:pt x="1843" y="10555"/>
                    <a:pt x="1048" y="11467"/>
                    <a:pt x="1" y="11650"/>
                  </a:cubicBezTo>
                  <a:cubicBezTo>
                    <a:pt x="126" y="11671"/>
                    <a:pt x="254" y="11684"/>
                    <a:pt x="387" y="11684"/>
                  </a:cubicBezTo>
                  <a:cubicBezTo>
                    <a:pt x="1618" y="11684"/>
                    <a:pt x="2616" y="10686"/>
                    <a:pt x="2616" y="9455"/>
                  </a:cubicBezTo>
                  <a:lnTo>
                    <a:pt x="2616" y="4996"/>
                  </a:lnTo>
                  <a:lnTo>
                    <a:pt x="2616" y="3323"/>
                  </a:lnTo>
                  <a:lnTo>
                    <a:pt x="26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128"/>
            <p:cNvSpPr/>
            <p:nvPr/>
          </p:nvSpPr>
          <p:spPr>
            <a:xfrm>
              <a:off x="7306746" y="3805259"/>
              <a:ext cx="144878" cy="57915"/>
            </a:xfrm>
            <a:custGeom>
              <a:avLst/>
              <a:gdLst/>
              <a:ahLst/>
              <a:cxnLst/>
              <a:rect l="l" t="t" r="r" b="b"/>
              <a:pathLst>
                <a:path w="5576" h="2229" extrusionOk="0">
                  <a:moveTo>
                    <a:pt x="560" y="0"/>
                  </a:moveTo>
                  <a:cubicBezTo>
                    <a:pt x="251" y="0"/>
                    <a:pt x="1" y="251"/>
                    <a:pt x="1" y="557"/>
                  </a:cubicBezTo>
                  <a:lnTo>
                    <a:pt x="1" y="1672"/>
                  </a:lnTo>
                  <a:cubicBezTo>
                    <a:pt x="1" y="1981"/>
                    <a:pt x="251" y="2229"/>
                    <a:pt x="560" y="2229"/>
                  </a:cubicBezTo>
                  <a:lnTo>
                    <a:pt x="5017" y="2229"/>
                  </a:lnTo>
                  <a:cubicBezTo>
                    <a:pt x="5325" y="2229"/>
                    <a:pt x="5576" y="1981"/>
                    <a:pt x="5576" y="1672"/>
                  </a:cubicBezTo>
                  <a:lnTo>
                    <a:pt x="5576" y="557"/>
                  </a:lnTo>
                  <a:cubicBezTo>
                    <a:pt x="5576" y="251"/>
                    <a:pt x="5325" y="0"/>
                    <a:pt x="5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128"/>
            <p:cNvSpPr/>
            <p:nvPr/>
          </p:nvSpPr>
          <p:spPr>
            <a:xfrm>
              <a:off x="7416990" y="3805259"/>
              <a:ext cx="34635" cy="57915"/>
            </a:xfrm>
            <a:custGeom>
              <a:avLst/>
              <a:gdLst/>
              <a:ahLst/>
              <a:cxnLst/>
              <a:rect l="l" t="t" r="r" b="b"/>
              <a:pathLst>
                <a:path w="1333" h="2229" extrusionOk="0">
                  <a:moveTo>
                    <a:pt x="1" y="0"/>
                  </a:moveTo>
                  <a:cubicBezTo>
                    <a:pt x="309" y="0"/>
                    <a:pt x="560" y="251"/>
                    <a:pt x="560" y="557"/>
                  </a:cubicBezTo>
                  <a:lnTo>
                    <a:pt x="560" y="1672"/>
                  </a:lnTo>
                  <a:cubicBezTo>
                    <a:pt x="560" y="1981"/>
                    <a:pt x="309" y="2229"/>
                    <a:pt x="1" y="2229"/>
                  </a:cubicBezTo>
                  <a:lnTo>
                    <a:pt x="774" y="2229"/>
                  </a:lnTo>
                  <a:cubicBezTo>
                    <a:pt x="1082" y="2229"/>
                    <a:pt x="1333" y="1981"/>
                    <a:pt x="1333" y="1672"/>
                  </a:cubicBezTo>
                  <a:lnTo>
                    <a:pt x="1333" y="557"/>
                  </a:lnTo>
                  <a:cubicBezTo>
                    <a:pt x="1333" y="251"/>
                    <a:pt x="1082"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128"/>
            <p:cNvSpPr/>
            <p:nvPr/>
          </p:nvSpPr>
          <p:spPr>
            <a:xfrm>
              <a:off x="7350189" y="3979030"/>
              <a:ext cx="57993" cy="144826"/>
            </a:xfrm>
            <a:custGeom>
              <a:avLst/>
              <a:gdLst/>
              <a:ahLst/>
              <a:cxnLst/>
              <a:rect l="l" t="t" r="r" b="b"/>
              <a:pathLst>
                <a:path w="2232" h="5574" extrusionOk="0">
                  <a:moveTo>
                    <a:pt x="1" y="1"/>
                  </a:moveTo>
                  <a:lnTo>
                    <a:pt x="1" y="4460"/>
                  </a:lnTo>
                  <a:cubicBezTo>
                    <a:pt x="1" y="5074"/>
                    <a:pt x="500" y="5573"/>
                    <a:pt x="1116" y="5573"/>
                  </a:cubicBezTo>
                  <a:cubicBezTo>
                    <a:pt x="1733" y="5573"/>
                    <a:pt x="2232" y="5074"/>
                    <a:pt x="2232" y="4460"/>
                  </a:cubicBezTo>
                  <a:lnTo>
                    <a:pt x="2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128"/>
            <p:cNvSpPr/>
            <p:nvPr/>
          </p:nvSpPr>
          <p:spPr>
            <a:xfrm>
              <a:off x="7369130" y="3979030"/>
              <a:ext cx="39052" cy="144826"/>
            </a:xfrm>
            <a:custGeom>
              <a:avLst/>
              <a:gdLst/>
              <a:ahLst/>
              <a:cxnLst/>
              <a:rect l="l" t="t" r="r" b="b"/>
              <a:pathLst>
                <a:path w="1503" h="5574" extrusionOk="0">
                  <a:moveTo>
                    <a:pt x="727" y="1"/>
                  </a:moveTo>
                  <a:lnTo>
                    <a:pt x="727" y="4460"/>
                  </a:lnTo>
                  <a:cubicBezTo>
                    <a:pt x="727" y="4938"/>
                    <a:pt x="426" y="5349"/>
                    <a:pt x="1" y="5505"/>
                  </a:cubicBezTo>
                  <a:cubicBezTo>
                    <a:pt x="121" y="5550"/>
                    <a:pt x="251" y="5573"/>
                    <a:pt x="387" y="5573"/>
                  </a:cubicBezTo>
                  <a:cubicBezTo>
                    <a:pt x="1004" y="5573"/>
                    <a:pt x="1503" y="5074"/>
                    <a:pt x="1503" y="4460"/>
                  </a:cubicBezTo>
                  <a:lnTo>
                    <a:pt x="1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128"/>
            <p:cNvSpPr/>
            <p:nvPr/>
          </p:nvSpPr>
          <p:spPr>
            <a:xfrm>
              <a:off x="7114242" y="3935588"/>
              <a:ext cx="356142" cy="43469"/>
            </a:xfrm>
            <a:custGeom>
              <a:avLst/>
              <a:gdLst/>
              <a:ahLst/>
              <a:cxnLst/>
              <a:rect l="l" t="t" r="r" b="b"/>
              <a:pathLst>
                <a:path w="13707" h="1673" extrusionOk="0">
                  <a:moveTo>
                    <a:pt x="0" y="0"/>
                  </a:moveTo>
                  <a:lnTo>
                    <a:pt x="0" y="1673"/>
                  </a:lnTo>
                  <a:lnTo>
                    <a:pt x="13706" y="1673"/>
                  </a:lnTo>
                  <a:lnTo>
                    <a:pt x="137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128"/>
            <p:cNvSpPr/>
            <p:nvPr/>
          </p:nvSpPr>
          <p:spPr>
            <a:xfrm>
              <a:off x="7114242" y="4181798"/>
              <a:ext cx="356142" cy="29022"/>
            </a:xfrm>
            <a:custGeom>
              <a:avLst/>
              <a:gdLst/>
              <a:ahLst/>
              <a:cxnLst/>
              <a:rect l="l" t="t" r="r" b="b"/>
              <a:pathLst>
                <a:path w="13707" h="1117" extrusionOk="0">
                  <a:moveTo>
                    <a:pt x="0" y="0"/>
                  </a:moveTo>
                  <a:lnTo>
                    <a:pt x="0" y="1116"/>
                  </a:lnTo>
                  <a:lnTo>
                    <a:pt x="13706" y="1116"/>
                  </a:lnTo>
                  <a:lnTo>
                    <a:pt x="137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128"/>
            <p:cNvSpPr/>
            <p:nvPr/>
          </p:nvSpPr>
          <p:spPr>
            <a:xfrm>
              <a:off x="7075060" y="3935588"/>
              <a:ext cx="43469" cy="304151"/>
            </a:xfrm>
            <a:custGeom>
              <a:avLst/>
              <a:gdLst/>
              <a:ahLst/>
              <a:cxnLst/>
              <a:rect l="l" t="t" r="r" b="b"/>
              <a:pathLst>
                <a:path w="1673" h="11706" extrusionOk="0">
                  <a:moveTo>
                    <a:pt x="523" y="0"/>
                  </a:moveTo>
                  <a:cubicBezTo>
                    <a:pt x="236" y="0"/>
                    <a:pt x="1" y="236"/>
                    <a:pt x="1" y="523"/>
                  </a:cubicBezTo>
                  <a:lnTo>
                    <a:pt x="1" y="11444"/>
                  </a:lnTo>
                  <a:cubicBezTo>
                    <a:pt x="1" y="11587"/>
                    <a:pt x="118" y="11705"/>
                    <a:pt x="262" y="11705"/>
                  </a:cubicBezTo>
                  <a:lnTo>
                    <a:pt x="1411" y="11705"/>
                  </a:lnTo>
                  <a:cubicBezTo>
                    <a:pt x="1555" y="11705"/>
                    <a:pt x="1673" y="11587"/>
                    <a:pt x="1673" y="11444"/>
                  </a:cubicBezTo>
                  <a:lnTo>
                    <a:pt x="16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128"/>
            <p:cNvSpPr/>
            <p:nvPr/>
          </p:nvSpPr>
          <p:spPr>
            <a:xfrm>
              <a:off x="7466071" y="3935588"/>
              <a:ext cx="43469" cy="304151"/>
            </a:xfrm>
            <a:custGeom>
              <a:avLst/>
              <a:gdLst/>
              <a:ahLst/>
              <a:cxnLst/>
              <a:rect l="l" t="t" r="r" b="b"/>
              <a:pathLst>
                <a:path w="1673" h="11706" extrusionOk="0">
                  <a:moveTo>
                    <a:pt x="0" y="0"/>
                  </a:moveTo>
                  <a:lnTo>
                    <a:pt x="0" y="11444"/>
                  </a:lnTo>
                  <a:cubicBezTo>
                    <a:pt x="0" y="11587"/>
                    <a:pt x="118" y="11705"/>
                    <a:pt x="262" y="11705"/>
                  </a:cubicBezTo>
                  <a:lnTo>
                    <a:pt x="1411" y="11705"/>
                  </a:lnTo>
                  <a:cubicBezTo>
                    <a:pt x="1555" y="11705"/>
                    <a:pt x="1673" y="11587"/>
                    <a:pt x="1673" y="11444"/>
                  </a:cubicBezTo>
                  <a:lnTo>
                    <a:pt x="1673" y="523"/>
                  </a:lnTo>
                  <a:cubicBezTo>
                    <a:pt x="1673" y="236"/>
                    <a:pt x="1437" y="0"/>
                    <a:pt x="1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128"/>
            <p:cNvSpPr/>
            <p:nvPr/>
          </p:nvSpPr>
          <p:spPr>
            <a:xfrm>
              <a:off x="7475451" y="3935588"/>
              <a:ext cx="34089" cy="304151"/>
            </a:xfrm>
            <a:custGeom>
              <a:avLst/>
              <a:gdLst/>
              <a:ahLst/>
              <a:cxnLst/>
              <a:rect l="l" t="t" r="r" b="b"/>
              <a:pathLst>
                <a:path w="1312" h="11706" extrusionOk="0">
                  <a:moveTo>
                    <a:pt x="0" y="0"/>
                  </a:moveTo>
                  <a:cubicBezTo>
                    <a:pt x="295" y="0"/>
                    <a:pt x="538" y="241"/>
                    <a:pt x="538" y="539"/>
                  </a:cubicBezTo>
                  <a:lnTo>
                    <a:pt x="538" y="11436"/>
                  </a:lnTo>
                  <a:cubicBezTo>
                    <a:pt x="538" y="11585"/>
                    <a:pt x="418" y="11705"/>
                    <a:pt x="269" y="11705"/>
                  </a:cubicBezTo>
                  <a:lnTo>
                    <a:pt x="1042" y="11705"/>
                  </a:lnTo>
                  <a:cubicBezTo>
                    <a:pt x="1191" y="11705"/>
                    <a:pt x="1312" y="11585"/>
                    <a:pt x="1312" y="11436"/>
                  </a:cubicBezTo>
                  <a:lnTo>
                    <a:pt x="1312" y="539"/>
                  </a:lnTo>
                  <a:cubicBezTo>
                    <a:pt x="1312" y="241"/>
                    <a:pt x="1071"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128"/>
            <p:cNvSpPr/>
            <p:nvPr/>
          </p:nvSpPr>
          <p:spPr>
            <a:xfrm>
              <a:off x="7466071" y="4204195"/>
              <a:ext cx="43469" cy="13121"/>
            </a:xfrm>
            <a:custGeom>
              <a:avLst/>
              <a:gdLst/>
              <a:ahLst/>
              <a:cxnLst/>
              <a:rect l="l" t="t" r="r" b="b"/>
              <a:pathLst>
                <a:path w="1673" h="505" extrusionOk="0">
                  <a:moveTo>
                    <a:pt x="0" y="1"/>
                  </a:moveTo>
                  <a:lnTo>
                    <a:pt x="0" y="505"/>
                  </a:lnTo>
                  <a:lnTo>
                    <a:pt x="1673" y="505"/>
                  </a:lnTo>
                  <a:lnTo>
                    <a:pt x="16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128"/>
            <p:cNvSpPr/>
            <p:nvPr/>
          </p:nvSpPr>
          <p:spPr>
            <a:xfrm>
              <a:off x="7075060" y="4204195"/>
              <a:ext cx="43469" cy="13121"/>
            </a:xfrm>
            <a:custGeom>
              <a:avLst/>
              <a:gdLst/>
              <a:ahLst/>
              <a:cxnLst/>
              <a:rect l="l" t="t" r="r" b="b"/>
              <a:pathLst>
                <a:path w="1673" h="505" extrusionOk="0">
                  <a:moveTo>
                    <a:pt x="1" y="1"/>
                  </a:moveTo>
                  <a:lnTo>
                    <a:pt x="1" y="505"/>
                  </a:lnTo>
                  <a:lnTo>
                    <a:pt x="1673" y="505"/>
                  </a:lnTo>
                  <a:lnTo>
                    <a:pt x="16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0" name="Google Shape;11740;p128"/>
          <p:cNvGrpSpPr/>
          <p:nvPr/>
        </p:nvGrpSpPr>
        <p:grpSpPr>
          <a:xfrm>
            <a:off x="7899641" y="3805259"/>
            <a:ext cx="333070" cy="434479"/>
            <a:chOff x="7899641" y="3805259"/>
            <a:chExt cx="333070" cy="434479"/>
          </a:xfrm>
        </p:grpSpPr>
        <p:sp>
          <p:nvSpPr>
            <p:cNvPr id="11741" name="Google Shape;11741;p128"/>
            <p:cNvSpPr/>
            <p:nvPr/>
          </p:nvSpPr>
          <p:spPr>
            <a:xfrm>
              <a:off x="7943084" y="3848702"/>
              <a:ext cx="289627" cy="391037"/>
            </a:xfrm>
            <a:custGeom>
              <a:avLst/>
              <a:gdLst/>
              <a:ahLst/>
              <a:cxnLst/>
              <a:rect l="l" t="t" r="r" b="b"/>
              <a:pathLst>
                <a:path w="11147" h="15050" extrusionOk="0">
                  <a:moveTo>
                    <a:pt x="7802" y="0"/>
                  </a:moveTo>
                  <a:lnTo>
                    <a:pt x="1" y="13377"/>
                  </a:lnTo>
                  <a:lnTo>
                    <a:pt x="1" y="14493"/>
                  </a:lnTo>
                  <a:cubicBezTo>
                    <a:pt x="1" y="14801"/>
                    <a:pt x="249" y="15049"/>
                    <a:pt x="557" y="15049"/>
                  </a:cubicBezTo>
                  <a:lnTo>
                    <a:pt x="10590" y="15049"/>
                  </a:lnTo>
                  <a:cubicBezTo>
                    <a:pt x="10898" y="15049"/>
                    <a:pt x="11146" y="14801"/>
                    <a:pt x="11146" y="14493"/>
                  </a:cubicBezTo>
                  <a:lnTo>
                    <a:pt x="11146" y="557"/>
                  </a:lnTo>
                  <a:cubicBezTo>
                    <a:pt x="11146" y="251"/>
                    <a:pt x="10898" y="0"/>
                    <a:pt x="10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128"/>
            <p:cNvSpPr/>
            <p:nvPr/>
          </p:nvSpPr>
          <p:spPr>
            <a:xfrm>
              <a:off x="8198128" y="3848702"/>
              <a:ext cx="34583" cy="391037"/>
            </a:xfrm>
            <a:custGeom>
              <a:avLst/>
              <a:gdLst/>
              <a:ahLst/>
              <a:cxnLst/>
              <a:rect l="l" t="t" r="r" b="b"/>
              <a:pathLst>
                <a:path w="1331" h="15050" extrusionOk="0">
                  <a:moveTo>
                    <a:pt x="0" y="0"/>
                  </a:moveTo>
                  <a:cubicBezTo>
                    <a:pt x="309" y="0"/>
                    <a:pt x="557" y="251"/>
                    <a:pt x="557" y="557"/>
                  </a:cubicBezTo>
                  <a:lnTo>
                    <a:pt x="557" y="14493"/>
                  </a:lnTo>
                  <a:cubicBezTo>
                    <a:pt x="557" y="14801"/>
                    <a:pt x="309" y="15049"/>
                    <a:pt x="0" y="15049"/>
                  </a:cubicBezTo>
                  <a:lnTo>
                    <a:pt x="774" y="15049"/>
                  </a:lnTo>
                  <a:cubicBezTo>
                    <a:pt x="1082" y="15049"/>
                    <a:pt x="1330" y="14801"/>
                    <a:pt x="1330" y="14493"/>
                  </a:cubicBezTo>
                  <a:lnTo>
                    <a:pt x="1330" y="557"/>
                  </a:lnTo>
                  <a:cubicBezTo>
                    <a:pt x="1330" y="251"/>
                    <a:pt x="1082" y="0"/>
                    <a:pt x="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128"/>
            <p:cNvSpPr/>
            <p:nvPr/>
          </p:nvSpPr>
          <p:spPr>
            <a:xfrm>
              <a:off x="7899641" y="3805259"/>
              <a:ext cx="289601" cy="391011"/>
            </a:xfrm>
            <a:custGeom>
              <a:avLst/>
              <a:gdLst/>
              <a:ahLst/>
              <a:cxnLst/>
              <a:rect l="l" t="t" r="r" b="b"/>
              <a:pathLst>
                <a:path w="11146" h="15049" extrusionOk="0">
                  <a:moveTo>
                    <a:pt x="557" y="0"/>
                  </a:moveTo>
                  <a:cubicBezTo>
                    <a:pt x="249" y="0"/>
                    <a:pt x="0" y="251"/>
                    <a:pt x="0" y="557"/>
                  </a:cubicBezTo>
                  <a:lnTo>
                    <a:pt x="0" y="14492"/>
                  </a:lnTo>
                  <a:cubicBezTo>
                    <a:pt x="0" y="14801"/>
                    <a:pt x="249" y="15049"/>
                    <a:pt x="557" y="15049"/>
                  </a:cubicBezTo>
                  <a:lnTo>
                    <a:pt x="10589" y="15049"/>
                  </a:lnTo>
                  <a:cubicBezTo>
                    <a:pt x="10898" y="15049"/>
                    <a:pt x="11146" y="14801"/>
                    <a:pt x="11146" y="14492"/>
                  </a:cubicBezTo>
                  <a:lnTo>
                    <a:pt x="11146" y="3344"/>
                  </a:lnTo>
                  <a:lnTo>
                    <a:pt x="9069" y="2367"/>
                  </a:lnTo>
                  <a:lnTo>
                    <a:pt x="78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128"/>
            <p:cNvSpPr/>
            <p:nvPr/>
          </p:nvSpPr>
          <p:spPr>
            <a:xfrm>
              <a:off x="8102330" y="3805259"/>
              <a:ext cx="86911" cy="86911"/>
            </a:xfrm>
            <a:custGeom>
              <a:avLst/>
              <a:gdLst/>
              <a:ahLst/>
              <a:cxnLst/>
              <a:rect l="l" t="t" r="r" b="b"/>
              <a:pathLst>
                <a:path w="3345" h="3345" extrusionOk="0">
                  <a:moveTo>
                    <a:pt x="1" y="0"/>
                  </a:moveTo>
                  <a:lnTo>
                    <a:pt x="1" y="2788"/>
                  </a:lnTo>
                  <a:cubicBezTo>
                    <a:pt x="1" y="3096"/>
                    <a:pt x="252" y="3344"/>
                    <a:pt x="560" y="3344"/>
                  </a:cubicBezTo>
                  <a:lnTo>
                    <a:pt x="3345" y="3344"/>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128"/>
            <p:cNvSpPr/>
            <p:nvPr/>
          </p:nvSpPr>
          <p:spPr>
            <a:xfrm>
              <a:off x="7922038" y="4117309"/>
              <a:ext cx="92758" cy="56564"/>
            </a:xfrm>
            <a:custGeom>
              <a:avLst/>
              <a:gdLst/>
              <a:ahLst/>
              <a:cxnLst/>
              <a:rect l="l" t="t" r="r" b="b"/>
              <a:pathLst>
                <a:path w="3570" h="2177" extrusionOk="0">
                  <a:moveTo>
                    <a:pt x="3050" y="505"/>
                  </a:moveTo>
                  <a:cubicBezTo>
                    <a:pt x="3057" y="505"/>
                    <a:pt x="3065" y="513"/>
                    <a:pt x="3065" y="520"/>
                  </a:cubicBezTo>
                  <a:lnTo>
                    <a:pt x="3065" y="1654"/>
                  </a:lnTo>
                  <a:cubicBezTo>
                    <a:pt x="3065" y="1665"/>
                    <a:pt x="3057" y="1673"/>
                    <a:pt x="3050" y="1673"/>
                  </a:cubicBezTo>
                  <a:lnTo>
                    <a:pt x="521" y="1673"/>
                  </a:lnTo>
                  <a:cubicBezTo>
                    <a:pt x="513" y="1673"/>
                    <a:pt x="505" y="1665"/>
                    <a:pt x="505" y="1654"/>
                  </a:cubicBezTo>
                  <a:lnTo>
                    <a:pt x="505" y="520"/>
                  </a:lnTo>
                  <a:cubicBezTo>
                    <a:pt x="505" y="513"/>
                    <a:pt x="513" y="505"/>
                    <a:pt x="521" y="505"/>
                  </a:cubicBezTo>
                  <a:close/>
                  <a:moveTo>
                    <a:pt x="521" y="0"/>
                  </a:moveTo>
                  <a:cubicBezTo>
                    <a:pt x="233" y="0"/>
                    <a:pt x="1" y="233"/>
                    <a:pt x="1" y="520"/>
                  </a:cubicBezTo>
                  <a:lnTo>
                    <a:pt x="1" y="1654"/>
                  </a:lnTo>
                  <a:cubicBezTo>
                    <a:pt x="1" y="1942"/>
                    <a:pt x="233" y="2177"/>
                    <a:pt x="521" y="2177"/>
                  </a:cubicBezTo>
                  <a:lnTo>
                    <a:pt x="3050" y="2177"/>
                  </a:lnTo>
                  <a:cubicBezTo>
                    <a:pt x="3337" y="2177"/>
                    <a:pt x="3569" y="1942"/>
                    <a:pt x="3569" y="1654"/>
                  </a:cubicBezTo>
                  <a:lnTo>
                    <a:pt x="3569" y="520"/>
                  </a:lnTo>
                  <a:cubicBezTo>
                    <a:pt x="3569" y="233"/>
                    <a:pt x="3337" y="0"/>
                    <a:pt x="3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128"/>
            <p:cNvSpPr/>
            <p:nvPr/>
          </p:nvSpPr>
          <p:spPr>
            <a:xfrm>
              <a:off x="8131327" y="4123831"/>
              <a:ext cx="28996" cy="28996"/>
            </a:xfrm>
            <a:custGeom>
              <a:avLst/>
              <a:gdLst/>
              <a:ahLst/>
              <a:cxnLst/>
              <a:rect l="l" t="t" r="r" b="b"/>
              <a:pathLst>
                <a:path w="1116" h="1116" extrusionOk="0">
                  <a:moveTo>
                    <a:pt x="262" y="0"/>
                  </a:moveTo>
                  <a:cubicBezTo>
                    <a:pt x="118" y="0"/>
                    <a:pt x="0" y="118"/>
                    <a:pt x="0" y="262"/>
                  </a:cubicBezTo>
                  <a:lnTo>
                    <a:pt x="0" y="855"/>
                  </a:lnTo>
                  <a:cubicBezTo>
                    <a:pt x="0" y="998"/>
                    <a:pt x="118" y="1116"/>
                    <a:pt x="262" y="1116"/>
                  </a:cubicBezTo>
                  <a:lnTo>
                    <a:pt x="855" y="1116"/>
                  </a:lnTo>
                  <a:cubicBezTo>
                    <a:pt x="998" y="1116"/>
                    <a:pt x="1116" y="998"/>
                    <a:pt x="1116" y="855"/>
                  </a:cubicBezTo>
                  <a:lnTo>
                    <a:pt x="1116" y="262"/>
                  </a:lnTo>
                  <a:cubicBezTo>
                    <a:pt x="1116" y="118"/>
                    <a:pt x="998" y="0"/>
                    <a:pt x="8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128"/>
            <p:cNvSpPr/>
            <p:nvPr/>
          </p:nvSpPr>
          <p:spPr>
            <a:xfrm>
              <a:off x="8008248" y="3834230"/>
              <a:ext cx="57941" cy="28945"/>
            </a:xfrm>
            <a:custGeom>
              <a:avLst/>
              <a:gdLst/>
              <a:ahLst/>
              <a:cxnLst/>
              <a:rect l="l" t="t" r="r" b="b"/>
              <a:pathLst>
                <a:path w="2230" h="1114" extrusionOk="0">
                  <a:moveTo>
                    <a:pt x="262" y="1"/>
                  </a:moveTo>
                  <a:cubicBezTo>
                    <a:pt x="116" y="1"/>
                    <a:pt x="1" y="116"/>
                    <a:pt x="1" y="262"/>
                  </a:cubicBezTo>
                  <a:lnTo>
                    <a:pt x="1" y="853"/>
                  </a:lnTo>
                  <a:cubicBezTo>
                    <a:pt x="1" y="999"/>
                    <a:pt x="116" y="1114"/>
                    <a:pt x="262" y="1114"/>
                  </a:cubicBezTo>
                  <a:lnTo>
                    <a:pt x="1968" y="1114"/>
                  </a:lnTo>
                  <a:cubicBezTo>
                    <a:pt x="2112" y="1114"/>
                    <a:pt x="2229" y="999"/>
                    <a:pt x="2229" y="853"/>
                  </a:cubicBezTo>
                  <a:lnTo>
                    <a:pt x="2229" y="262"/>
                  </a:lnTo>
                  <a:cubicBezTo>
                    <a:pt x="2229" y="116"/>
                    <a:pt x="2112" y="1"/>
                    <a:pt x="1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748" name="Google Shape;11748;p128"/>
            <p:cNvSpPr/>
            <p:nvPr/>
          </p:nvSpPr>
          <p:spPr>
            <a:xfrm>
              <a:off x="7943759" y="3900096"/>
              <a:ext cx="201364" cy="201364"/>
            </a:xfrm>
            <a:custGeom>
              <a:avLst/>
              <a:gdLst/>
              <a:ahLst/>
              <a:cxnLst/>
              <a:rect l="l" t="t" r="r" b="b"/>
              <a:pathLst>
                <a:path w="7750" h="7750" extrusionOk="0">
                  <a:moveTo>
                    <a:pt x="3875" y="504"/>
                  </a:moveTo>
                  <a:cubicBezTo>
                    <a:pt x="5733" y="504"/>
                    <a:pt x="7246" y="2017"/>
                    <a:pt x="7246" y="3875"/>
                  </a:cubicBezTo>
                  <a:cubicBezTo>
                    <a:pt x="7246" y="5732"/>
                    <a:pt x="5733" y="7245"/>
                    <a:pt x="3875" y="7245"/>
                  </a:cubicBezTo>
                  <a:cubicBezTo>
                    <a:pt x="2018" y="7245"/>
                    <a:pt x="505" y="5732"/>
                    <a:pt x="505" y="3875"/>
                  </a:cubicBezTo>
                  <a:cubicBezTo>
                    <a:pt x="505" y="2017"/>
                    <a:pt x="2018" y="504"/>
                    <a:pt x="3875" y="504"/>
                  </a:cubicBezTo>
                  <a:close/>
                  <a:moveTo>
                    <a:pt x="3875" y="0"/>
                  </a:moveTo>
                  <a:cubicBezTo>
                    <a:pt x="1738" y="0"/>
                    <a:pt x="1" y="1737"/>
                    <a:pt x="1" y="3875"/>
                  </a:cubicBezTo>
                  <a:cubicBezTo>
                    <a:pt x="1" y="6012"/>
                    <a:pt x="1738" y="7749"/>
                    <a:pt x="3875" y="7749"/>
                  </a:cubicBezTo>
                  <a:cubicBezTo>
                    <a:pt x="6012" y="7749"/>
                    <a:pt x="7750" y="6012"/>
                    <a:pt x="7750" y="3875"/>
                  </a:cubicBezTo>
                  <a:cubicBezTo>
                    <a:pt x="7750" y="1737"/>
                    <a:pt x="6012" y="0"/>
                    <a:pt x="38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128"/>
            <p:cNvSpPr/>
            <p:nvPr/>
          </p:nvSpPr>
          <p:spPr>
            <a:xfrm>
              <a:off x="7986319" y="3950787"/>
              <a:ext cx="83456" cy="100033"/>
            </a:xfrm>
            <a:custGeom>
              <a:avLst/>
              <a:gdLst/>
              <a:ahLst/>
              <a:cxnLst/>
              <a:rect l="l" t="t" r="r" b="b"/>
              <a:pathLst>
                <a:path w="3212" h="3850" extrusionOk="0">
                  <a:moveTo>
                    <a:pt x="1613" y="826"/>
                  </a:moveTo>
                  <a:lnTo>
                    <a:pt x="2253" y="2522"/>
                  </a:lnTo>
                  <a:lnTo>
                    <a:pt x="965" y="2522"/>
                  </a:lnTo>
                  <a:lnTo>
                    <a:pt x="1613" y="826"/>
                  </a:lnTo>
                  <a:close/>
                  <a:moveTo>
                    <a:pt x="1613" y="1"/>
                  </a:moveTo>
                  <a:cubicBezTo>
                    <a:pt x="1480" y="1"/>
                    <a:pt x="1359" y="79"/>
                    <a:pt x="1307" y="204"/>
                  </a:cubicBezTo>
                  <a:cubicBezTo>
                    <a:pt x="1307" y="204"/>
                    <a:pt x="1307" y="207"/>
                    <a:pt x="1307" y="210"/>
                  </a:cubicBezTo>
                  <a:lnTo>
                    <a:pt x="50" y="3507"/>
                  </a:lnTo>
                  <a:cubicBezTo>
                    <a:pt x="1" y="3637"/>
                    <a:pt x="66" y="3781"/>
                    <a:pt x="197" y="3831"/>
                  </a:cubicBezTo>
                  <a:cubicBezTo>
                    <a:pt x="225" y="3844"/>
                    <a:pt x="257" y="3849"/>
                    <a:pt x="286" y="3849"/>
                  </a:cubicBezTo>
                  <a:cubicBezTo>
                    <a:pt x="387" y="3849"/>
                    <a:pt x="484" y="3786"/>
                    <a:pt x="523" y="3684"/>
                  </a:cubicBezTo>
                  <a:lnTo>
                    <a:pt x="774" y="3026"/>
                  </a:lnTo>
                  <a:lnTo>
                    <a:pt x="2444" y="3026"/>
                  </a:lnTo>
                  <a:lnTo>
                    <a:pt x="2692" y="3684"/>
                  </a:lnTo>
                  <a:cubicBezTo>
                    <a:pt x="2728" y="3785"/>
                    <a:pt x="2824" y="3847"/>
                    <a:pt x="2926" y="3847"/>
                  </a:cubicBezTo>
                  <a:cubicBezTo>
                    <a:pt x="2956" y="3847"/>
                    <a:pt x="2986" y="3842"/>
                    <a:pt x="3016" y="3831"/>
                  </a:cubicBezTo>
                  <a:cubicBezTo>
                    <a:pt x="3146" y="3784"/>
                    <a:pt x="3212" y="3637"/>
                    <a:pt x="3162" y="3507"/>
                  </a:cubicBezTo>
                  <a:lnTo>
                    <a:pt x="1918" y="210"/>
                  </a:lnTo>
                  <a:lnTo>
                    <a:pt x="1916" y="202"/>
                  </a:lnTo>
                  <a:cubicBezTo>
                    <a:pt x="1866" y="79"/>
                    <a:pt x="1746" y="1"/>
                    <a:pt x="1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128"/>
            <p:cNvSpPr/>
            <p:nvPr/>
          </p:nvSpPr>
          <p:spPr>
            <a:xfrm>
              <a:off x="8059563" y="3943538"/>
              <a:ext cx="42118" cy="42092"/>
            </a:xfrm>
            <a:custGeom>
              <a:avLst/>
              <a:gdLst/>
              <a:ahLst/>
              <a:cxnLst/>
              <a:rect l="l" t="t" r="r" b="b"/>
              <a:pathLst>
                <a:path w="1621" h="1620" extrusionOk="0">
                  <a:moveTo>
                    <a:pt x="811" y="0"/>
                  </a:moveTo>
                  <a:cubicBezTo>
                    <a:pt x="672" y="0"/>
                    <a:pt x="560" y="112"/>
                    <a:pt x="560" y="251"/>
                  </a:cubicBezTo>
                  <a:lnTo>
                    <a:pt x="560" y="557"/>
                  </a:lnTo>
                  <a:lnTo>
                    <a:pt x="254" y="557"/>
                  </a:lnTo>
                  <a:cubicBezTo>
                    <a:pt x="116" y="557"/>
                    <a:pt x="1" y="669"/>
                    <a:pt x="1" y="810"/>
                  </a:cubicBezTo>
                  <a:cubicBezTo>
                    <a:pt x="1" y="949"/>
                    <a:pt x="116" y="1061"/>
                    <a:pt x="254" y="1061"/>
                  </a:cubicBezTo>
                  <a:lnTo>
                    <a:pt x="560" y="1061"/>
                  </a:lnTo>
                  <a:lnTo>
                    <a:pt x="560" y="1367"/>
                  </a:lnTo>
                  <a:cubicBezTo>
                    <a:pt x="560" y="1505"/>
                    <a:pt x="672" y="1620"/>
                    <a:pt x="811" y="1620"/>
                  </a:cubicBezTo>
                  <a:cubicBezTo>
                    <a:pt x="952" y="1620"/>
                    <a:pt x="1064" y="1505"/>
                    <a:pt x="1064" y="1367"/>
                  </a:cubicBezTo>
                  <a:lnTo>
                    <a:pt x="1064" y="1061"/>
                  </a:lnTo>
                  <a:lnTo>
                    <a:pt x="1370" y="1061"/>
                  </a:lnTo>
                  <a:cubicBezTo>
                    <a:pt x="1508" y="1061"/>
                    <a:pt x="1621" y="949"/>
                    <a:pt x="1621" y="810"/>
                  </a:cubicBezTo>
                  <a:cubicBezTo>
                    <a:pt x="1621" y="669"/>
                    <a:pt x="1508" y="557"/>
                    <a:pt x="1370" y="557"/>
                  </a:cubicBezTo>
                  <a:lnTo>
                    <a:pt x="1064" y="557"/>
                  </a:lnTo>
                  <a:lnTo>
                    <a:pt x="1064" y="251"/>
                  </a:lnTo>
                  <a:cubicBezTo>
                    <a:pt x="1064" y="112"/>
                    <a:pt x="952"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128"/>
            <p:cNvSpPr/>
            <p:nvPr/>
          </p:nvSpPr>
          <p:spPr>
            <a:xfrm>
              <a:off x="8039063" y="3834230"/>
              <a:ext cx="27126" cy="28945"/>
            </a:xfrm>
            <a:custGeom>
              <a:avLst/>
              <a:gdLst/>
              <a:ahLst/>
              <a:cxnLst/>
              <a:rect l="l" t="t" r="r" b="b"/>
              <a:pathLst>
                <a:path w="1044" h="1114" extrusionOk="0">
                  <a:moveTo>
                    <a:pt x="1" y="1"/>
                  </a:moveTo>
                  <a:cubicBezTo>
                    <a:pt x="150" y="1"/>
                    <a:pt x="270" y="121"/>
                    <a:pt x="270" y="270"/>
                  </a:cubicBezTo>
                  <a:lnTo>
                    <a:pt x="270" y="845"/>
                  </a:lnTo>
                  <a:cubicBezTo>
                    <a:pt x="270" y="994"/>
                    <a:pt x="150" y="1114"/>
                    <a:pt x="1" y="1114"/>
                  </a:cubicBezTo>
                  <a:lnTo>
                    <a:pt x="774" y="1114"/>
                  </a:lnTo>
                  <a:cubicBezTo>
                    <a:pt x="923" y="1114"/>
                    <a:pt x="1043" y="994"/>
                    <a:pt x="1043" y="845"/>
                  </a:cubicBezTo>
                  <a:lnTo>
                    <a:pt x="1043" y="270"/>
                  </a:lnTo>
                  <a:cubicBezTo>
                    <a:pt x="1043" y="121"/>
                    <a:pt x="9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128"/>
            <p:cNvSpPr/>
            <p:nvPr/>
          </p:nvSpPr>
          <p:spPr>
            <a:xfrm>
              <a:off x="8135744" y="4123831"/>
              <a:ext cx="24579" cy="28996"/>
            </a:xfrm>
            <a:custGeom>
              <a:avLst/>
              <a:gdLst/>
              <a:ahLst/>
              <a:cxnLst/>
              <a:rect l="l" t="t" r="r" b="b"/>
              <a:pathLst>
                <a:path w="946" h="1116" extrusionOk="0">
                  <a:moveTo>
                    <a:pt x="99" y="0"/>
                  </a:moveTo>
                  <a:cubicBezTo>
                    <a:pt x="66" y="0"/>
                    <a:pt x="32" y="8"/>
                    <a:pt x="0" y="21"/>
                  </a:cubicBezTo>
                  <a:cubicBezTo>
                    <a:pt x="99" y="60"/>
                    <a:pt x="170" y="157"/>
                    <a:pt x="170" y="269"/>
                  </a:cubicBezTo>
                  <a:lnTo>
                    <a:pt x="170" y="847"/>
                  </a:lnTo>
                  <a:cubicBezTo>
                    <a:pt x="170" y="962"/>
                    <a:pt x="99" y="1058"/>
                    <a:pt x="0" y="1098"/>
                  </a:cubicBezTo>
                  <a:cubicBezTo>
                    <a:pt x="32" y="1108"/>
                    <a:pt x="66" y="1116"/>
                    <a:pt x="99" y="1116"/>
                  </a:cubicBezTo>
                  <a:lnTo>
                    <a:pt x="677" y="1116"/>
                  </a:lnTo>
                  <a:cubicBezTo>
                    <a:pt x="826" y="1116"/>
                    <a:pt x="946" y="996"/>
                    <a:pt x="946" y="847"/>
                  </a:cubicBezTo>
                  <a:lnTo>
                    <a:pt x="946" y="269"/>
                  </a:lnTo>
                  <a:cubicBezTo>
                    <a:pt x="946" y="123"/>
                    <a:pt x="826" y="0"/>
                    <a:pt x="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3" name="Google Shape;11753;p128"/>
          <p:cNvGrpSpPr/>
          <p:nvPr/>
        </p:nvGrpSpPr>
        <p:grpSpPr>
          <a:xfrm>
            <a:off x="4753472" y="2471344"/>
            <a:ext cx="434479" cy="434479"/>
            <a:chOff x="4753472" y="2471344"/>
            <a:chExt cx="434479" cy="434479"/>
          </a:xfrm>
        </p:grpSpPr>
        <p:sp>
          <p:nvSpPr>
            <p:cNvPr id="11754" name="Google Shape;11754;p128"/>
            <p:cNvSpPr/>
            <p:nvPr/>
          </p:nvSpPr>
          <p:spPr>
            <a:xfrm>
              <a:off x="4767918" y="2572702"/>
              <a:ext cx="405561" cy="293342"/>
            </a:xfrm>
            <a:custGeom>
              <a:avLst/>
              <a:gdLst/>
              <a:ahLst/>
              <a:cxnLst/>
              <a:rect l="l" t="t" r="r" b="b"/>
              <a:pathLst>
                <a:path w="15609" h="11290" extrusionOk="0">
                  <a:moveTo>
                    <a:pt x="1116" y="1"/>
                  </a:moveTo>
                  <a:cubicBezTo>
                    <a:pt x="500" y="1"/>
                    <a:pt x="1" y="500"/>
                    <a:pt x="1" y="1116"/>
                  </a:cubicBezTo>
                  <a:lnTo>
                    <a:pt x="1" y="11290"/>
                  </a:lnTo>
                  <a:lnTo>
                    <a:pt x="15609" y="11290"/>
                  </a:lnTo>
                  <a:lnTo>
                    <a:pt x="15609" y="1116"/>
                  </a:lnTo>
                  <a:cubicBezTo>
                    <a:pt x="15609" y="500"/>
                    <a:pt x="15107" y="1"/>
                    <a:pt x="14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128"/>
            <p:cNvSpPr/>
            <p:nvPr/>
          </p:nvSpPr>
          <p:spPr>
            <a:xfrm>
              <a:off x="4796915" y="2601698"/>
              <a:ext cx="347594" cy="264346"/>
            </a:xfrm>
            <a:custGeom>
              <a:avLst/>
              <a:gdLst/>
              <a:ahLst/>
              <a:cxnLst/>
              <a:rect l="l" t="t" r="r" b="b"/>
              <a:pathLst>
                <a:path w="13378" h="10174" extrusionOk="0">
                  <a:moveTo>
                    <a:pt x="557" y="0"/>
                  </a:moveTo>
                  <a:cubicBezTo>
                    <a:pt x="249" y="0"/>
                    <a:pt x="0" y="251"/>
                    <a:pt x="0" y="557"/>
                  </a:cubicBezTo>
                  <a:lnTo>
                    <a:pt x="0" y="10174"/>
                  </a:lnTo>
                  <a:lnTo>
                    <a:pt x="13377" y="10174"/>
                  </a:lnTo>
                  <a:lnTo>
                    <a:pt x="13377" y="557"/>
                  </a:lnTo>
                  <a:cubicBezTo>
                    <a:pt x="13377" y="251"/>
                    <a:pt x="13129" y="0"/>
                    <a:pt x="12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128"/>
            <p:cNvSpPr/>
            <p:nvPr/>
          </p:nvSpPr>
          <p:spPr>
            <a:xfrm>
              <a:off x="5124372" y="2572702"/>
              <a:ext cx="49107" cy="293342"/>
            </a:xfrm>
            <a:custGeom>
              <a:avLst/>
              <a:gdLst/>
              <a:ahLst/>
              <a:cxnLst/>
              <a:rect l="l" t="t" r="r" b="b"/>
              <a:pathLst>
                <a:path w="1890" h="11290" extrusionOk="0">
                  <a:moveTo>
                    <a:pt x="1" y="1"/>
                  </a:moveTo>
                  <a:cubicBezTo>
                    <a:pt x="615" y="1"/>
                    <a:pt x="1114" y="500"/>
                    <a:pt x="1114" y="1116"/>
                  </a:cubicBezTo>
                  <a:lnTo>
                    <a:pt x="1114" y="11290"/>
                  </a:lnTo>
                  <a:lnTo>
                    <a:pt x="1890" y="11290"/>
                  </a:lnTo>
                  <a:lnTo>
                    <a:pt x="1890" y="1116"/>
                  </a:lnTo>
                  <a:cubicBezTo>
                    <a:pt x="1890" y="500"/>
                    <a:pt x="1388"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128"/>
            <p:cNvSpPr/>
            <p:nvPr/>
          </p:nvSpPr>
          <p:spPr>
            <a:xfrm>
              <a:off x="5109848" y="2601698"/>
              <a:ext cx="34661" cy="264346"/>
            </a:xfrm>
            <a:custGeom>
              <a:avLst/>
              <a:gdLst/>
              <a:ahLst/>
              <a:cxnLst/>
              <a:rect l="l" t="t" r="r" b="b"/>
              <a:pathLst>
                <a:path w="1334" h="10174" extrusionOk="0">
                  <a:moveTo>
                    <a:pt x="1" y="0"/>
                  </a:moveTo>
                  <a:cubicBezTo>
                    <a:pt x="309" y="0"/>
                    <a:pt x="560" y="251"/>
                    <a:pt x="560" y="557"/>
                  </a:cubicBezTo>
                  <a:lnTo>
                    <a:pt x="560" y="10174"/>
                  </a:lnTo>
                  <a:lnTo>
                    <a:pt x="1333" y="10174"/>
                  </a:lnTo>
                  <a:lnTo>
                    <a:pt x="1333" y="557"/>
                  </a:lnTo>
                  <a:cubicBezTo>
                    <a:pt x="1333" y="251"/>
                    <a:pt x="1082"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128"/>
            <p:cNvSpPr/>
            <p:nvPr/>
          </p:nvSpPr>
          <p:spPr>
            <a:xfrm>
              <a:off x="4753472" y="2847908"/>
              <a:ext cx="434479" cy="57915"/>
            </a:xfrm>
            <a:custGeom>
              <a:avLst/>
              <a:gdLst/>
              <a:ahLst/>
              <a:cxnLst/>
              <a:rect l="l" t="t" r="r" b="b"/>
              <a:pathLst>
                <a:path w="16722" h="2229" extrusionOk="0">
                  <a:moveTo>
                    <a:pt x="557" y="0"/>
                  </a:moveTo>
                  <a:cubicBezTo>
                    <a:pt x="248" y="0"/>
                    <a:pt x="0" y="249"/>
                    <a:pt x="0" y="557"/>
                  </a:cubicBezTo>
                  <a:lnTo>
                    <a:pt x="0" y="1113"/>
                  </a:lnTo>
                  <a:cubicBezTo>
                    <a:pt x="0" y="1730"/>
                    <a:pt x="499" y="2229"/>
                    <a:pt x="1116" y="2229"/>
                  </a:cubicBezTo>
                  <a:lnTo>
                    <a:pt x="15606" y="2229"/>
                  </a:lnTo>
                  <a:cubicBezTo>
                    <a:pt x="16222" y="2229"/>
                    <a:pt x="16721" y="1730"/>
                    <a:pt x="16721" y="1113"/>
                  </a:cubicBezTo>
                  <a:lnTo>
                    <a:pt x="16721" y="557"/>
                  </a:lnTo>
                  <a:cubicBezTo>
                    <a:pt x="16721" y="249"/>
                    <a:pt x="16470" y="0"/>
                    <a:pt x="16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128"/>
            <p:cNvSpPr/>
            <p:nvPr/>
          </p:nvSpPr>
          <p:spPr>
            <a:xfrm>
              <a:off x="5138767" y="2847908"/>
              <a:ext cx="49185" cy="57915"/>
            </a:xfrm>
            <a:custGeom>
              <a:avLst/>
              <a:gdLst/>
              <a:ahLst/>
              <a:cxnLst/>
              <a:rect l="l" t="t" r="r" b="b"/>
              <a:pathLst>
                <a:path w="1893" h="2229" extrusionOk="0">
                  <a:moveTo>
                    <a:pt x="557" y="0"/>
                  </a:moveTo>
                  <a:cubicBezTo>
                    <a:pt x="865" y="0"/>
                    <a:pt x="1116" y="249"/>
                    <a:pt x="1116" y="557"/>
                  </a:cubicBezTo>
                  <a:lnTo>
                    <a:pt x="1116" y="1113"/>
                  </a:lnTo>
                  <a:cubicBezTo>
                    <a:pt x="1116" y="1730"/>
                    <a:pt x="617" y="2229"/>
                    <a:pt x="1" y="2229"/>
                  </a:cubicBezTo>
                  <a:lnTo>
                    <a:pt x="777" y="2229"/>
                  </a:lnTo>
                  <a:cubicBezTo>
                    <a:pt x="1393" y="2229"/>
                    <a:pt x="1892" y="1730"/>
                    <a:pt x="1892" y="1113"/>
                  </a:cubicBezTo>
                  <a:lnTo>
                    <a:pt x="1892" y="557"/>
                  </a:lnTo>
                  <a:cubicBezTo>
                    <a:pt x="1892" y="249"/>
                    <a:pt x="1641"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128"/>
            <p:cNvSpPr/>
            <p:nvPr/>
          </p:nvSpPr>
          <p:spPr>
            <a:xfrm>
              <a:off x="4920514" y="2847908"/>
              <a:ext cx="100448" cy="35518"/>
            </a:xfrm>
            <a:custGeom>
              <a:avLst/>
              <a:gdLst/>
              <a:ahLst/>
              <a:cxnLst/>
              <a:rect l="l" t="t" r="r" b="b"/>
              <a:pathLst>
                <a:path w="3866" h="1367" extrusionOk="0">
                  <a:moveTo>
                    <a:pt x="1" y="0"/>
                  </a:moveTo>
                  <a:lnTo>
                    <a:pt x="186" y="753"/>
                  </a:lnTo>
                  <a:cubicBezTo>
                    <a:pt x="278" y="1113"/>
                    <a:pt x="602" y="1367"/>
                    <a:pt x="973" y="1367"/>
                  </a:cubicBezTo>
                  <a:lnTo>
                    <a:pt x="2891" y="1367"/>
                  </a:lnTo>
                  <a:cubicBezTo>
                    <a:pt x="3262" y="1367"/>
                    <a:pt x="3586" y="1113"/>
                    <a:pt x="3674" y="753"/>
                  </a:cubicBezTo>
                  <a:lnTo>
                    <a:pt x="3865" y="0"/>
                  </a:lnTo>
                  <a:lnTo>
                    <a:pt x="3345" y="0"/>
                  </a:lnTo>
                  <a:lnTo>
                    <a:pt x="3186" y="630"/>
                  </a:lnTo>
                  <a:cubicBezTo>
                    <a:pt x="3152" y="766"/>
                    <a:pt x="3029" y="863"/>
                    <a:pt x="2891" y="863"/>
                  </a:cubicBezTo>
                  <a:lnTo>
                    <a:pt x="973" y="863"/>
                  </a:lnTo>
                  <a:cubicBezTo>
                    <a:pt x="834" y="863"/>
                    <a:pt x="712" y="766"/>
                    <a:pt x="678" y="630"/>
                  </a:cubicBezTo>
                  <a:lnTo>
                    <a:pt x="5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128"/>
            <p:cNvSpPr/>
            <p:nvPr/>
          </p:nvSpPr>
          <p:spPr>
            <a:xfrm>
              <a:off x="4948964" y="2748317"/>
              <a:ext cx="43469" cy="52848"/>
            </a:xfrm>
            <a:custGeom>
              <a:avLst/>
              <a:gdLst/>
              <a:ahLst/>
              <a:cxnLst/>
              <a:rect l="l" t="t" r="r" b="b"/>
              <a:pathLst>
                <a:path w="1673" h="2034" extrusionOk="0">
                  <a:moveTo>
                    <a:pt x="1" y="1"/>
                  </a:moveTo>
                  <a:lnTo>
                    <a:pt x="1" y="2033"/>
                  </a:lnTo>
                  <a:lnTo>
                    <a:pt x="1673" y="2033"/>
                  </a:lnTo>
                  <a:lnTo>
                    <a:pt x="16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128"/>
            <p:cNvSpPr/>
            <p:nvPr/>
          </p:nvSpPr>
          <p:spPr>
            <a:xfrm>
              <a:off x="4972323" y="2748317"/>
              <a:ext cx="20110" cy="52848"/>
            </a:xfrm>
            <a:custGeom>
              <a:avLst/>
              <a:gdLst/>
              <a:ahLst/>
              <a:cxnLst/>
              <a:rect l="l" t="t" r="r" b="b"/>
              <a:pathLst>
                <a:path w="774" h="2034" extrusionOk="0">
                  <a:moveTo>
                    <a:pt x="0" y="1"/>
                  </a:moveTo>
                  <a:lnTo>
                    <a:pt x="0" y="2033"/>
                  </a:lnTo>
                  <a:lnTo>
                    <a:pt x="774" y="2033"/>
                  </a:lnTo>
                  <a:lnTo>
                    <a:pt x="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128"/>
            <p:cNvSpPr/>
            <p:nvPr/>
          </p:nvSpPr>
          <p:spPr>
            <a:xfrm>
              <a:off x="4934518" y="2789941"/>
              <a:ext cx="72387" cy="57993"/>
            </a:xfrm>
            <a:custGeom>
              <a:avLst/>
              <a:gdLst/>
              <a:ahLst/>
              <a:cxnLst/>
              <a:rect l="l" t="t" r="r" b="b"/>
              <a:pathLst>
                <a:path w="2786" h="2232" extrusionOk="0">
                  <a:moveTo>
                    <a:pt x="261" y="0"/>
                  </a:moveTo>
                  <a:cubicBezTo>
                    <a:pt x="115" y="0"/>
                    <a:pt x="0" y="118"/>
                    <a:pt x="0" y="261"/>
                  </a:cubicBezTo>
                  <a:lnTo>
                    <a:pt x="0" y="2231"/>
                  </a:lnTo>
                  <a:lnTo>
                    <a:pt x="2785" y="2231"/>
                  </a:lnTo>
                  <a:lnTo>
                    <a:pt x="2785" y="261"/>
                  </a:lnTo>
                  <a:cubicBezTo>
                    <a:pt x="2785" y="118"/>
                    <a:pt x="2670" y="0"/>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128"/>
            <p:cNvSpPr/>
            <p:nvPr/>
          </p:nvSpPr>
          <p:spPr>
            <a:xfrm>
              <a:off x="4979780" y="2789941"/>
              <a:ext cx="27126" cy="57993"/>
            </a:xfrm>
            <a:custGeom>
              <a:avLst/>
              <a:gdLst/>
              <a:ahLst/>
              <a:cxnLst/>
              <a:rect l="l" t="t" r="r" b="b"/>
              <a:pathLst>
                <a:path w="1044" h="2232" extrusionOk="0">
                  <a:moveTo>
                    <a:pt x="1" y="0"/>
                  </a:moveTo>
                  <a:cubicBezTo>
                    <a:pt x="150" y="0"/>
                    <a:pt x="270" y="123"/>
                    <a:pt x="270" y="269"/>
                  </a:cubicBezTo>
                  <a:lnTo>
                    <a:pt x="270" y="2231"/>
                  </a:lnTo>
                  <a:lnTo>
                    <a:pt x="1043" y="2231"/>
                  </a:lnTo>
                  <a:lnTo>
                    <a:pt x="1043" y="269"/>
                  </a:lnTo>
                  <a:cubicBezTo>
                    <a:pt x="1043" y="123"/>
                    <a:pt x="923" y="0"/>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128"/>
            <p:cNvSpPr/>
            <p:nvPr/>
          </p:nvSpPr>
          <p:spPr>
            <a:xfrm>
              <a:off x="4934518" y="2812390"/>
              <a:ext cx="72387" cy="13147"/>
            </a:xfrm>
            <a:custGeom>
              <a:avLst/>
              <a:gdLst/>
              <a:ahLst/>
              <a:cxnLst/>
              <a:rect l="l" t="t" r="r" b="b"/>
              <a:pathLst>
                <a:path w="2786" h="506" extrusionOk="0">
                  <a:moveTo>
                    <a:pt x="0" y="1"/>
                  </a:moveTo>
                  <a:lnTo>
                    <a:pt x="0" y="505"/>
                  </a:lnTo>
                  <a:lnTo>
                    <a:pt x="2785" y="505"/>
                  </a:lnTo>
                  <a:lnTo>
                    <a:pt x="27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128"/>
            <p:cNvSpPr/>
            <p:nvPr/>
          </p:nvSpPr>
          <p:spPr>
            <a:xfrm>
              <a:off x="4825885" y="2471370"/>
              <a:ext cx="289627" cy="289679"/>
            </a:xfrm>
            <a:custGeom>
              <a:avLst/>
              <a:gdLst/>
              <a:ahLst/>
              <a:cxnLst/>
              <a:rect l="l" t="t" r="r" b="b"/>
              <a:pathLst>
                <a:path w="11147" h="11149" extrusionOk="0">
                  <a:moveTo>
                    <a:pt x="5574" y="0"/>
                  </a:moveTo>
                  <a:cubicBezTo>
                    <a:pt x="2496" y="0"/>
                    <a:pt x="1" y="2495"/>
                    <a:pt x="1" y="5573"/>
                  </a:cubicBezTo>
                  <a:cubicBezTo>
                    <a:pt x="1" y="8653"/>
                    <a:pt x="2496" y="11148"/>
                    <a:pt x="5574" y="11148"/>
                  </a:cubicBezTo>
                  <a:cubicBezTo>
                    <a:pt x="8651" y="11148"/>
                    <a:pt x="11146" y="8653"/>
                    <a:pt x="11146" y="5573"/>
                  </a:cubicBezTo>
                  <a:cubicBezTo>
                    <a:pt x="11146" y="2495"/>
                    <a:pt x="8651" y="0"/>
                    <a:pt x="5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128"/>
            <p:cNvSpPr/>
            <p:nvPr/>
          </p:nvSpPr>
          <p:spPr>
            <a:xfrm>
              <a:off x="4854804" y="2500340"/>
              <a:ext cx="231790" cy="231712"/>
            </a:xfrm>
            <a:custGeom>
              <a:avLst/>
              <a:gdLst/>
              <a:ahLst/>
              <a:cxnLst/>
              <a:rect l="l" t="t" r="r" b="b"/>
              <a:pathLst>
                <a:path w="8921" h="8918" extrusionOk="0">
                  <a:moveTo>
                    <a:pt x="4461" y="1"/>
                  </a:moveTo>
                  <a:cubicBezTo>
                    <a:pt x="1997" y="1"/>
                    <a:pt x="1" y="1997"/>
                    <a:pt x="1" y="4458"/>
                  </a:cubicBezTo>
                  <a:cubicBezTo>
                    <a:pt x="1" y="6922"/>
                    <a:pt x="1997" y="8918"/>
                    <a:pt x="4461" y="8918"/>
                  </a:cubicBezTo>
                  <a:cubicBezTo>
                    <a:pt x="6924" y="8918"/>
                    <a:pt x="8920" y="6922"/>
                    <a:pt x="8920" y="4458"/>
                  </a:cubicBezTo>
                  <a:cubicBezTo>
                    <a:pt x="8920" y="1997"/>
                    <a:pt x="6924" y="1"/>
                    <a:pt x="44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128"/>
            <p:cNvSpPr/>
            <p:nvPr/>
          </p:nvSpPr>
          <p:spPr>
            <a:xfrm>
              <a:off x="4960656" y="2471344"/>
              <a:ext cx="169042" cy="289705"/>
            </a:xfrm>
            <a:custGeom>
              <a:avLst/>
              <a:gdLst/>
              <a:ahLst/>
              <a:cxnLst/>
              <a:rect l="l" t="t" r="r" b="b"/>
              <a:pathLst>
                <a:path w="6506" h="11150" extrusionOk="0">
                  <a:moveTo>
                    <a:pt x="385" y="1"/>
                  </a:moveTo>
                  <a:cubicBezTo>
                    <a:pt x="257" y="1"/>
                    <a:pt x="128" y="5"/>
                    <a:pt x="0" y="14"/>
                  </a:cubicBezTo>
                  <a:cubicBezTo>
                    <a:pt x="1296" y="106"/>
                    <a:pt x="2563" y="644"/>
                    <a:pt x="3553" y="1634"/>
                  </a:cubicBezTo>
                  <a:cubicBezTo>
                    <a:pt x="5730" y="3810"/>
                    <a:pt x="5730" y="7340"/>
                    <a:pt x="3553" y="9516"/>
                  </a:cubicBezTo>
                  <a:cubicBezTo>
                    <a:pt x="2563" y="10506"/>
                    <a:pt x="1293" y="11045"/>
                    <a:pt x="0" y="11136"/>
                  </a:cubicBezTo>
                  <a:cubicBezTo>
                    <a:pt x="128" y="11145"/>
                    <a:pt x="257" y="11149"/>
                    <a:pt x="385" y="11149"/>
                  </a:cubicBezTo>
                  <a:cubicBezTo>
                    <a:pt x="1812" y="11149"/>
                    <a:pt x="3238" y="10604"/>
                    <a:pt x="4327" y="9516"/>
                  </a:cubicBezTo>
                  <a:cubicBezTo>
                    <a:pt x="6506" y="7340"/>
                    <a:pt x="6506" y="3810"/>
                    <a:pt x="4327" y="1634"/>
                  </a:cubicBezTo>
                  <a:cubicBezTo>
                    <a:pt x="3238" y="546"/>
                    <a:pt x="181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128"/>
            <p:cNvSpPr/>
            <p:nvPr/>
          </p:nvSpPr>
          <p:spPr>
            <a:xfrm>
              <a:off x="4960656" y="2500314"/>
              <a:ext cx="137214" cy="231738"/>
            </a:xfrm>
            <a:custGeom>
              <a:avLst/>
              <a:gdLst/>
              <a:ahLst/>
              <a:cxnLst/>
              <a:rect l="l" t="t" r="r" b="b"/>
              <a:pathLst>
                <a:path w="5281" h="8919" extrusionOk="0">
                  <a:moveTo>
                    <a:pt x="387" y="1"/>
                  </a:moveTo>
                  <a:cubicBezTo>
                    <a:pt x="258" y="1"/>
                    <a:pt x="129" y="6"/>
                    <a:pt x="0" y="17"/>
                  </a:cubicBezTo>
                  <a:cubicBezTo>
                    <a:pt x="1009" y="106"/>
                    <a:pt x="1993" y="535"/>
                    <a:pt x="2767" y="1308"/>
                  </a:cubicBezTo>
                  <a:cubicBezTo>
                    <a:pt x="4507" y="3048"/>
                    <a:pt x="4507" y="5872"/>
                    <a:pt x="2767" y="7612"/>
                  </a:cubicBezTo>
                  <a:cubicBezTo>
                    <a:pt x="1993" y="8386"/>
                    <a:pt x="1009" y="8814"/>
                    <a:pt x="0" y="8903"/>
                  </a:cubicBezTo>
                  <a:cubicBezTo>
                    <a:pt x="127" y="8914"/>
                    <a:pt x="254" y="8919"/>
                    <a:pt x="381" y="8919"/>
                  </a:cubicBezTo>
                  <a:cubicBezTo>
                    <a:pt x="1524" y="8919"/>
                    <a:pt x="2668" y="8485"/>
                    <a:pt x="3540" y="7612"/>
                  </a:cubicBezTo>
                  <a:cubicBezTo>
                    <a:pt x="5280" y="5872"/>
                    <a:pt x="5280" y="3048"/>
                    <a:pt x="3540" y="1308"/>
                  </a:cubicBezTo>
                  <a:cubicBezTo>
                    <a:pt x="2669" y="437"/>
                    <a:pt x="1528"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128"/>
            <p:cNvSpPr/>
            <p:nvPr/>
          </p:nvSpPr>
          <p:spPr>
            <a:xfrm>
              <a:off x="4890868" y="2580730"/>
              <a:ext cx="60513" cy="70984"/>
            </a:xfrm>
            <a:custGeom>
              <a:avLst/>
              <a:gdLst/>
              <a:ahLst/>
              <a:cxnLst/>
              <a:rect l="l" t="t" r="r" b="b"/>
              <a:pathLst>
                <a:path w="2329" h="2732" extrusionOk="0">
                  <a:moveTo>
                    <a:pt x="1168" y="873"/>
                  </a:moveTo>
                  <a:lnTo>
                    <a:pt x="1471" y="1680"/>
                  </a:lnTo>
                  <a:lnTo>
                    <a:pt x="860" y="1680"/>
                  </a:lnTo>
                  <a:lnTo>
                    <a:pt x="1168" y="873"/>
                  </a:lnTo>
                  <a:close/>
                  <a:moveTo>
                    <a:pt x="1168" y="0"/>
                  </a:moveTo>
                  <a:cubicBezTo>
                    <a:pt x="1045" y="0"/>
                    <a:pt x="936" y="73"/>
                    <a:pt x="889" y="188"/>
                  </a:cubicBezTo>
                  <a:cubicBezTo>
                    <a:pt x="889" y="191"/>
                    <a:pt x="886" y="191"/>
                    <a:pt x="886" y="193"/>
                  </a:cubicBezTo>
                  <a:lnTo>
                    <a:pt x="50" y="2388"/>
                  </a:lnTo>
                  <a:cubicBezTo>
                    <a:pt x="0" y="2519"/>
                    <a:pt x="66" y="2665"/>
                    <a:pt x="196" y="2715"/>
                  </a:cubicBezTo>
                  <a:cubicBezTo>
                    <a:pt x="226" y="2726"/>
                    <a:pt x="256" y="2731"/>
                    <a:pt x="286" y="2731"/>
                  </a:cubicBezTo>
                  <a:cubicBezTo>
                    <a:pt x="388" y="2731"/>
                    <a:pt x="484" y="2669"/>
                    <a:pt x="523" y="2568"/>
                  </a:cubicBezTo>
                  <a:lnTo>
                    <a:pt x="669" y="2184"/>
                  </a:lnTo>
                  <a:lnTo>
                    <a:pt x="1662" y="2184"/>
                  </a:lnTo>
                  <a:lnTo>
                    <a:pt x="1808" y="2568"/>
                  </a:lnTo>
                  <a:cubicBezTo>
                    <a:pt x="1845" y="2668"/>
                    <a:pt x="1941" y="2730"/>
                    <a:pt x="2043" y="2730"/>
                  </a:cubicBezTo>
                  <a:cubicBezTo>
                    <a:pt x="2072" y="2730"/>
                    <a:pt x="2103" y="2725"/>
                    <a:pt x="2132" y="2715"/>
                  </a:cubicBezTo>
                  <a:cubicBezTo>
                    <a:pt x="2263" y="2665"/>
                    <a:pt x="2328" y="2519"/>
                    <a:pt x="2278" y="2388"/>
                  </a:cubicBezTo>
                  <a:lnTo>
                    <a:pt x="1450" y="193"/>
                  </a:lnTo>
                  <a:cubicBezTo>
                    <a:pt x="1450" y="191"/>
                    <a:pt x="1450" y="188"/>
                    <a:pt x="1448" y="188"/>
                  </a:cubicBezTo>
                  <a:cubicBezTo>
                    <a:pt x="1401" y="73"/>
                    <a:pt x="1291" y="0"/>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128"/>
            <p:cNvSpPr/>
            <p:nvPr/>
          </p:nvSpPr>
          <p:spPr>
            <a:xfrm>
              <a:off x="4997578" y="2580730"/>
              <a:ext cx="52095" cy="70958"/>
            </a:xfrm>
            <a:custGeom>
              <a:avLst/>
              <a:gdLst/>
              <a:ahLst/>
              <a:cxnLst/>
              <a:rect l="l" t="t" r="r" b="b"/>
              <a:pathLst>
                <a:path w="2005" h="2731" extrusionOk="0">
                  <a:moveTo>
                    <a:pt x="314" y="0"/>
                  </a:moveTo>
                  <a:cubicBezTo>
                    <a:pt x="173" y="0"/>
                    <a:pt x="60" y="112"/>
                    <a:pt x="60" y="251"/>
                  </a:cubicBezTo>
                  <a:cubicBezTo>
                    <a:pt x="60" y="392"/>
                    <a:pt x="173" y="504"/>
                    <a:pt x="314" y="504"/>
                  </a:cubicBezTo>
                  <a:lnTo>
                    <a:pt x="1252" y="504"/>
                  </a:lnTo>
                  <a:lnTo>
                    <a:pt x="55" y="2341"/>
                  </a:lnTo>
                  <a:cubicBezTo>
                    <a:pt x="6" y="2417"/>
                    <a:pt x="0" y="2516"/>
                    <a:pt x="45" y="2597"/>
                  </a:cubicBezTo>
                  <a:cubicBezTo>
                    <a:pt x="89" y="2681"/>
                    <a:pt x="175" y="2730"/>
                    <a:pt x="267" y="2730"/>
                  </a:cubicBezTo>
                  <a:lnTo>
                    <a:pt x="1753" y="2730"/>
                  </a:lnTo>
                  <a:cubicBezTo>
                    <a:pt x="1892" y="2730"/>
                    <a:pt x="2004" y="2618"/>
                    <a:pt x="2004" y="2477"/>
                  </a:cubicBezTo>
                  <a:cubicBezTo>
                    <a:pt x="2004" y="2338"/>
                    <a:pt x="1892" y="2226"/>
                    <a:pt x="1753" y="2226"/>
                  </a:cubicBezTo>
                  <a:lnTo>
                    <a:pt x="732" y="2226"/>
                  </a:lnTo>
                  <a:lnTo>
                    <a:pt x="1928" y="389"/>
                  </a:lnTo>
                  <a:cubicBezTo>
                    <a:pt x="1981" y="311"/>
                    <a:pt x="1983" y="214"/>
                    <a:pt x="1939" y="131"/>
                  </a:cubicBezTo>
                  <a:cubicBezTo>
                    <a:pt x="1894" y="50"/>
                    <a:pt x="1811" y="0"/>
                    <a:pt x="1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128"/>
            <p:cNvSpPr/>
            <p:nvPr/>
          </p:nvSpPr>
          <p:spPr>
            <a:xfrm>
              <a:off x="4956915" y="2609649"/>
              <a:ext cx="27593" cy="13121"/>
            </a:xfrm>
            <a:custGeom>
              <a:avLst/>
              <a:gdLst/>
              <a:ahLst/>
              <a:cxnLst/>
              <a:rect l="l" t="t" r="r" b="b"/>
              <a:pathLst>
                <a:path w="1062" h="505" extrusionOk="0">
                  <a:moveTo>
                    <a:pt x="251" y="0"/>
                  </a:moveTo>
                  <a:cubicBezTo>
                    <a:pt x="113" y="0"/>
                    <a:pt x="0" y="112"/>
                    <a:pt x="0" y="251"/>
                  </a:cubicBezTo>
                  <a:cubicBezTo>
                    <a:pt x="0" y="392"/>
                    <a:pt x="113" y="504"/>
                    <a:pt x="251" y="504"/>
                  </a:cubicBezTo>
                  <a:lnTo>
                    <a:pt x="810" y="504"/>
                  </a:lnTo>
                  <a:cubicBezTo>
                    <a:pt x="949" y="504"/>
                    <a:pt x="1061" y="392"/>
                    <a:pt x="1061" y="251"/>
                  </a:cubicBezTo>
                  <a:cubicBezTo>
                    <a:pt x="1061" y="112"/>
                    <a:pt x="949" y="0"/>
                    <a:pt x="8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3" name="Google Shape;11773;p128"/>
          <p:cNvGrpSpPr/>
          <p:nvPr/>
        </p:nvGrpSpPr>
        <p:grpSpPr>
          <a:xfrm>
            <a:off x="3239831" y="1804425"/>
            <a:ext cx="318675" cy="434453"/>
            <a:chOff x="3239831" y="1804425"/>
            <a:chExt cx="318675" cy="434453"/>
          </a:xfrm>
        </p:grpSpPr>
        <p:grpSp>
          <p:nvGrpSpPr>
            <p:cNvPr id="11774" name="Google Shape;11774;p128"/>
            <p:cNvGrpSpPr/>
            <p:nvPr/>
          </p:nvGrpSpPr>
          <p:grpSpPr>
            <a:xfrm>
              <a:off x="3239831" y="1804425"/>
              <a:ext cx="318675" cy="434453"/>
              <a:chOff x="3239394" y="1804425"/>
              <a:chExt cx="318675" cy="434453"/>
            </a:xfrm>
          </p:grpSpPr>
          <p:sp>
            <p:nvSpPr>
              <p:cNvPr id="11775" name="Google Shape;11775;p128"/>
              <p:cNvSpPr/>
              <p:nvPr/>
            </p:nvSpPr>
            <p:spPr>
              <a:xfrm>
                <a:off x="3268390" y="1891311"/>
                <a:ext cx="57941" cy="182761"/>
              </a:xfrm>
              <a:custGeom>
                <a:avLst/>
                <a:gdLst/>
                <a:ahLst/>
                <a:cxnLst/>
                <a:rect l="l" t="t" r="r" b="b"/>
                <a:pathLst>
                  <a:path w="2230" h="7034" extrusionOk="0">
                    <a:moveTo>
                      <a:pt x="1116" y="0"/>
                    </a:moveTo>
                    <a:lnTo>
                      <a:pt x="0" y="557"/>
                    </a:lnTo>
                    <a:lnTo>
                      <a:pt x="0" y="6903"/>
                    </a:lnTo>
                    <a:cubicBezTo>
                      <a:pt x="0" y="6947"/>
                      <a:pt x="6" y="6992"/>
                      <a:pt x="16" y="7033"/>
                    </a:cubicBezTo>
                    <a:lnTo>
                      <a:pt x="2213" y="7033"/>
                    </a:lnTo>
                    <a:cubicBezTo>
                      <a:pt x="2224" y="6992"/>
                      <a:pt x="2229" y="6947"/>
                      <a:pt x="2229" y="6903"/>
                    </a:cubicBezTo>
                    <a:lnTo>
                      <a:pt x="2229" y="557"/>
                    </a:lnTo>
                    <a:lnTo>
                      <a:pt x="1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128"/>
              <p:cNvSpPr/>
              <p:nvPr/>
            </p:nvSpPr>
            <p:spPr>
              <a:xfrm>
                <a:off x="3305805" y="1895728"/>
                <a:ext cx="20526" cy="178344"/>
              </a:xfrm>
              <a:custGeom>
                <a:avLst/>
                <a:gdLst/>
                <a:ahLst/>
                <a:cxnLst/>
                <a:rect l="l" t="t" r="r" b="b"/>
                <a:pathLst>
                  <a:path w="790" h="6864" extrusionOk="0">
                    <a:moveTo>
                      <a:pt x="16" y="0"/>
                    </a:moveTo>
                    <a:lnTo>
                      <a:pt x="16" y="6733"/>
                    </a:lnTo>
                    <a:cubicBezTo>
                      <a:pt x="16" y="6777"/>
                      <a:pt x="10" y="6822"/>
                      <a:pt x="0" y="6863"/>
                    </a:cubicBezTo>
                    <a:lnTo>
                      <a:pt x="773" y="6863"/>
                    </a:lnTo>
                    <a:cubicBezTo>
                      <a:pt x="784" y="6822"/>
                      <a:pt x="789" y="6777"/>
                      <a:pt x="789" y="6733"/>
                    </a:cubicBezTo>
                    <a:lnTo>
                      <a:pt x="789" y="387"/>
                    </a:lnTo>
                    <a:lnTo>
                      <a:pt x="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128"/>
              <p:cNvSpPr/>
              <p:nvPr/>
            </p:nvSpPr>
            <p:spPr>
              <a:xfrm>
                <a:off x="3290787" y="1891311"/>
                <a:ext cx="13121" cy="182761"/>
              </a:xfrm>
              <a:custGeom>
                <a:avLst/>
                <a:gdLst/>
                <a:ahLst/>
                <a:cxnLst/>
                <a:rect l="l" t="t" r="r" b="b"/>
                <a:pathLst>
                  <a:path w="505" h="7034" extrusionOk="0">
                    <a:moveTo>
                      <a:pt x="254" y="0"/>
                    </a:moveTo>
                    <a:lnTo>
                      <a:pt x="1" y="126"/>
                    </a:lnTo>
                    <a:lnTo>
                      <a:pt x="1" y="7033"/>
                    </a:lnTo>
                    <a:lnTo>
                      <a:pt x="505" y="7033"/>
                    </a:lnTo>
                    <a:lnTo>
                      <a:pt x="505" y="126"/>
                    </a:lnTo>
                    <a:lnTo>
                      <a:pt x="2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128"/>
              <p:cNvSpPr/>
              <p:nvPr/>
            </p:nvSpPr>
            <p:spPr>
              <a:xfrm>
                <a:off x="3268390" y="1833396"/>
                <a:ext cx="57941" cy="57941"/>
              </a:xfrm>
              <a:custGeom>
                <a:avLst/>
                <a:gdLst/>
                <a:ahLst/>
                <a:cxnLst/>
                <a:rect l="l" t="t" r="r" b="b"/>
                <a:pathLst>
                  <a:path w="2230" h="2230" extrusionOk="0">
                    <a:moveTo>
                      <a:pt x="557" y="1"/>
                    </a:moveTo>
                    <a:cubicBezTo>
                      <a:pt x="251" y="1"/>
                      <a:pt x="0" y="249"/>
                      <a:pt x="0" y="557"/>
                    </a:cubicBezTo>
                    <a:lnTo>
                      <a:pt x="0" y="1673"/>
                    </a:lnTo>
                    <a:lnTo>
                      <a:pt x="1116" y="2229"/>
                    </a:lnTo>
                    <a:lnTo>
                      <a:pt x="2229" y="1673"/>
                    </a:lnTo>
                    <a:lnTo>
                      <a:pt x="2229" y="557"/>
                    </a:lnTo>
                    <a:cubicBezTo>
                      <a:pt x="2229" y="249"/>
                      <a:pt x="1981" y="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128"/>
              <p:cNvSpPr/>
              <p:nvPr/>
            </p:nvSpPr>
            <p:spPr>
              <a:xfrm>
                <a:off x="3268390" y="1876838"/>
                <a:ext cx="57941" cy="28945"/>
              </a:xfrm>
              <a:custGeom>
                <a:avLst/>
                <a:gdLst/>
                <a:ahLst/>
                <a:cxnLst/>
                <a:rect l="l" t="t" r="r" b="b"/>
                <a:pathLst>
                  <a:path w="2230" h="1114" extrusionOk="0">
                    <a:moveTo>
                      <a:pt x="0" y="1"/>
                    </a:moveTo>
                    <a:lnTo>
                      <a:pt x="0" y="1114"/>
                    </a:lnTo>
                    <a:lnTo>
                      <a:pt x="2229" y="1114"/>
                    </a:lnTo>
                    <a:lnTo>
                      <a:pt x="2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128"/>
              <p:cNvSpPr/>
              <p:nvPr/>
            </p:nvSpPr>
            <p:spPr>
              <a:xfrm>
                <a:off x="3291749" y="1833396"/>
                <a:ext cx="34583" cy="53524"/>
              </a:xfrm>
              <a:custGeom>
                <a:avLst/>
                <a:gdLst/>
                <a:ahLst/>
                <a:cxnLst/>
                <a:rect l="l" t="t" r="r" b="b"/>
                <a:pathLst>
                  <a:path w="1331" h="2060" extrusionOk="0">
                    <a:moveTo>
                      <a:pt x="0" y="1"/>
                    </a:moveTo>
                    <a:cubicBezTo>
                      <a:pt x="308" y="1"/>
                      <a:pt x="557" y="249"/>
                      <a:pt x="557" y="557"/>
                    </a:cubicBezTo>
                    <a:lnTo>
                      <a:pt x="557" y="2059"/>
                    </a:lnTo>
                    <a:lnTo>
                      <a:pt x="1330" y="1673"/>
                    </a:lnTo>
                    <a:lnTo>
                      <a:pt x="1330" y="557"/>
                    </a:lnTo>
                    <a:cubicBezTo>
                      <a:pt x="1330" y="249"/>
                      <a:pt x="1082" y="1"/>
                      <a:pt x="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128"/>
              <p:cNvSpPr/>
              <p:nvPr/>
            </p:nvSpPr>
            <p:spPr>
              <a:xfrm>
                <a:off x="3306195" y="1876838"/>
                <a:ext cx="20136" cy="28945"/>
              </a:xfrm>
              <a:custGeom>
                <a:avLst/>
                <a:gdLst/>
                <a:ahLst/>
                <a:cxnLst/>
                <a:rect l="l" t="t" r="r" b="b"/>
                <a:pathLst>
                  <a:path w="775" h="1114" extrusionOk="0">
                    <a:moveTo>
                      <a:pt x="1" y="1"/>
                    </a:moveTo>
                    <a:lnTo>
                      <a:pt x="1" y="1114"/>
                    </a:lnTo>
                    <a:lnTo>
                      <a:pt x="774" y="1114"/>
                    </a:ln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128"/>
              <p:cNvSpPr/>
              <p:nvPr/>
            </p:nvSpPr>
            <p:spPr>
              <a:xfrm>
                <a:off x="3355276" y="1920281"/>
                <a:ext cx="57941" cy="182761"/>
              </a:xfrm>
              <a:custGeom>
                <a:avLst/>
                <a:gdLst/>
                <a:ahLst/>
                <a:cxnLst/>
                <a:rect l="l" t="t" r="r" b="b"/>
                <a:pathLst>
                  <a:path w="2230" h="7034" extrusionOk="0">
                    <a:moveTo>
                      <a:pt x="1116" y="1"/>
                    </a:moveTo>
                    <a:lnTo>
                      <a:pt x="1" y="557"/>
                    </a:lnTo>
                    <a:lnTo>
                      <a:pt x="1" y="6901"/>
                    </a:lnTo>
                    <a:cubicBezTo>
                      <a:pt x="1" y="6945"/>
                      <a:pt x="6" y="6990"/>
                      <a:pt x="16" y="7034"/>
                    </a:cubicBezTo>
                    <a:lnTo>
                      <a:pt x="2214" y="7034"/>
                    </a:lnTo>
                    <a:cubicBezTo>
                      <a:pt x="2224" y="6990"/>
                      <a:pt x="2229" y="6945"/>
                      <a:pt x="2229" y="6901"/>
                    </a:cubicBezTo>
                    <a:lnTo>
                      <a:pt x="2229" y="557"/>
                    </a:lnTo>
                    <a:lnTo>
                      <a:pt x="11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128"/>
              <p:cNvSpPr/>
              <p:nvPr/>
            </p:nvSpPr>
            <p:spPr>
              <a:xfrm>
                <a:off x="3392691" y="1924698"/>
                <a:ext cx="20526" cy="178344"/>
              </a:xfrm>
              <a:custGeom>
                <a:avLst/>
                <a:gdLst/>
                <a:ahLst/>
                <a:cxnLst/>
                <a:rect l="l" t="t" r="r" b="b"/>
                <a:pathLst>
                  <a:path w="790" h="6864" extrusionOk="0">
                    <a:moveTo>
                      <a:pt x="16" y="1"/>
                    </a:moveTo>
                    <a:lnTo>
                      <a:pt x="16" y="6731"/>
                    </a:lnTo>
                    <a:cubicBezTo>
                      <a:pt x="16" y="6775"/>
                      <a:pt x="11" y="6820"/>
                      <a:pt x="0" y="6864"/>
                    </a:cubicBezTo>
                    <a:lnTo>
                      <a:pt x="774" y="6864"/>
                    </a:lnTo>
                    <a:cubicBezTo>
                      <a:pt x="784" y="6820"/>
                      <a:pt x="789" y="6775"/>
                      <a:pt x="789" y="6731"/>
                    </a:cubicBezTo>
                    <a:lnTo>
                      <a:pt x="789" y="387"/>
                    </a:lnTo>
                    <a:lnTo>
                      <a:pt x="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128"/>
              <p:cNvSpPr/>
              <p:nvPr/>
            </p:nvSpPr>
            <p:spPr>
              <a:xfrm>
                <a:off x="3377673" y="1920281"/>
                <a:ext cx="13147" cy="182761"/>
              </a:xfrm>
              <a:custGeom>
                <a:avLst/>
                <a:gdLst/>
                <a:ahLst/>
                <a:cxnLst/>
                <a:rect l="l" t="t" r="r" b="b"/>
                <a:pathLst>
                  <a:path w="506" h="7034" extrusionOk="0">
                    <a:moveTo>
                      <a:pt x="254" y="1"/>
                    </a:moveTo>
                    <a:lnTo>
                      <a:pt x="1" y="126"/>
                    </a:lnTo>
                    <a:lnTo>
                      <a:pt x="1" y="7034"/>
                    </a:lnTo>
                    <a:lnTo>
                      <a:pt x="505" y="7034"/>
                    </a:lnTo>
                    <a:lnTo>
                      <a:pt x="505" y="126"/>
                    </a:lnTo>
                    <a:lnTo>
                      <a:pt x="2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128"/>
              <p:cNvSpPr/>
              <p:nvPr/>
            </p:nvSpPr>
            <p:spPr>
              <a:xfrm>
                <a:off x="3355276" y="1862314"/>
                <a:ext cx="57941" cy="57993"/>
              </a:xfrm>
              <a:custGeom>
                <a:avLst/>
                <a:gdLst/>
                <a:ahLst/>
                <a:cxnLst/>
                <a:rect l="l" t="t" r="r" b="b"/>
                <a:pathLst>
                  <a:path w="2230" h="2232" extrusionOk="0">
                    <a:moveTo>
                      <a:pt x="557" y="1"/>
                    </a:moveTo>
                    <a:cubicBezTo>
                      <a:pt x="251" y="1"/>
                      <a:pt x="1" y="251"/>
                      <a:pt x="1" y="560"/>
                    </a:cubicBezTo>
                    <a:lnTo>
                      <a:pt x="1" y="1673"/>
                    </a:lnTo>
                    <a:lnTo>
                      <a:pt x="1116" y="2232"/>
                    </a:lnTo>
                    <a:lnTo>
                      <a:pt x="2229" y="1673"/>
                    </a:lnTo>
                    <a:lnTo>
                      <a:pt x="2229" y="560"/>
                    </a:lnTo>
                    <a:cubicBezTo>
                      <a:pt x="2229" y="251"/>
                      <a:pt x="1981" y="1"/>
                      <a:pt x="1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128"/>
              <p:cNvSpPr/>
              <p:nvPr/>
            </p:nvSpPr>
            <p:spPr>
              <a:xfrm>
                <a:off x="3355276" y="1905757"/>
                <a:ext cx="57941" cy="29022"/>
              </a:xfrm>
              <a:custGeom>
                <a:avLst/>
                <a:gdLst/>
                <a:ahLst/>
                <a:cxnLst/>
                <a:rect l="l" t="t" r="r" b="b"/>
                <a:pathLst>
                  <a:path w="2230" h="1117" extrusionOk="0">
                    <a:moveTo>
                      <a:pt x="1" y="1"/>
                    </a:moveTo>
                    <a:lnTo>
                      <a:pt x="1" y="1116"/>
                    </a:lnTo>
                    <a:lnTo>
                      <a:pt x="2229" y="1116"/>
                    </a:lnTo>
                    <a:lnTo>
                      <a:pt x="2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128"/>
              <p:cNvSpPr/>
              <p:nvPr/>
            </p:nvSpPr>
            <p:spPr>
              <a:xfrm>
                <a:off x="3378634" y="1862314"/>
                <a:ext cx="34583" cy="53524"/>
              </a:xfrm>
              <a:custGeom>
                <a:avLst/>
                <a:gdLst/>
                <a:ahLst/>
                <a:cxnLst/>
                <a:rect l="l" t="t" r="r" b="b"/>
                <a:pathLst>
                  <a:path w="1331" h="2060" extrusionOk="0">
                    <a:moveTo>
                      <a:pt x="0" y="1"/>
                    </a:moveTo>
                    <a:cubicBezTo>
                      <a:pt x="309" y="1"/>
                      <a:pt x="557" y="251"/>
                      <a:pt x="557" y="560"/>
                    </a:cubicBezTo>
                    <a:lnTo>
                      <a:pt x="557" y="2059"/>
                    </a:lnTo>
                    <a:lnTo>
                      <a:pt x="1330" y="1673"/>
                    </a:lnTo>
                    <a:lnTo>
                      <a:pt x="1330" y="560"/>
                    </a:lnTo>
                    <a:cubicBezTo>
                      <a:pt x="1330" y="251"/>
                      <a:pt x="1082"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128"/>
              <p:cNvSpPr/>
              <p:nvPr/>
            </p:nvSpPr>
            <p:spPr>
              <a:xfrm>
                <a:off x="3393080" y="1905757"/>
                <a:ext cx="20136" cy="29022"/>
              </a:xfrm>
              <a:custGeom>
                <a:avLst/>
                <a:gdLst/>
                <a:ahLst/>
                <a:cxnLst/>
                <a:rect l="l" t="t" r="r" b="b"/>
                <a:pathLst>
                  <a:path w="775" h="1117" extrusionOk="0">
                    <a:moveTo>
                      <a:pt x="1" y="1"/>
                    </a:moveTo>
                    <a:lnTo>
                      <a:pt x="1" y="1116"/>
                    </a:lnTo>
                    <a:lnTo>
                      <a:pt x="774" y="1116"/>
                    </a:ln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128"/>
              <p:cNvSpPr/>
              <p:nvPr/>
            </p:nvSpPr>
            <p:spPr>
              <a:xfrm>
                <a:off x="3456634" y="1804425"/>
                <a:ext cx="28996" cy="49964"/>
              </a:xfrm>
              <a:custGeom>
                <a:avLst/>
                <a:gdLst/>
                <a:ahLst/>
                <a:cxnLst/>
                <a:rect l="l" t="t" r="r" b="b"/>
                <a:pathLst>
                  <a:path w="1116" h="1923" extrusionOk="0">
                    <a:moveTo>
                      <a:pt x="523" y="0"/>
                    </a:moveTo>
                    <a:cubicBezTo>
                      <a:pt x="235" y="0"/>
                      <a:pt x="0" y="235"/>
                      <a:pt x="0" y="523"/>
                    </a:cubicBezTo>
                    <a:lnTo>
                      <a:pt x="0" y="1923"/>
                    </a:lnTo>
                    <a:lnTo>
                      <a:pt x="1116" y="1923"/>
                    </a:lnTo>
                    <a:lnTo>
                      <a:pt x="1116" y="523"/>
                    </a:lnTo>
                    <a:cubicBezTo>
                      <a:pt x="1116" y="235"/>
                      <a:pt x="881" y="0"/>
                      <a:pt x="5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128"/>
              <p:cNvSpPr/>
              <p:nvPr/>
            </p:nvSpPr>
            <p:spPr>
              <a:xfrm>
                <a:off x="3461102" y="1804425"/>
                <a:ext cx="24527" cy="49964"/>
              </a:xfrm>
              <a:custGeom>
                <a:avLst/>
                <a:gdLst/>
                <a:ahLst/>
                <a:cxnLst/>
                <a:rect l="l" t="t" r="r" b="b"/>
                <a:pathLst>
                  <a:path w="944" h="1923" extrusionOk="0">
                    <a:moveTo>
                      <a:pt x="367" y="0"/>
                    </a:moveTo>
                    <a:cubicBezTo>
                      <a:pt x="225" y="0"/>
                      <a:pt x="95" y="55"/>
                      <a:pt x="1" y="146"/>
                    </a:cubicBezTo>
                    <a:cubicBezTo>
                      <a:pt x="105" y="243"/>
                      <a:pt x="171" y="384"/>
                      <a:pt x="171" y="538"/>
                    </a:cubicBezTo>
                    <a:lnTo>
                      <a:pt x="171" y="1923"/>
                    </a:lnTo>
                    <a:lnTo>
                      <a:pt x="944" y="1923"/>
                    </a:lnTo>
                    <a:lnTo>
                      <a:pt x="944" y="538"/>
                    </a:lnTo>
                    <a:cubicBezTo>
                      <a:pt x="944" y="240"/>
                      <a:pt x="704" y="0"/>
                      <a:pt x="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128"/>
              <p:cNvSpPr/>
              <p:nvPr/>
            </p:nvSpPr>
            <p:spPr>
              <a:xfrm>
                <a:off x="3495659" y="1905757"/>
                <a:ext cx="37831" cy="29022"/>
              </a:xfrm>
              <a:custGeom>
                <a:avLst/>
                <a:gdLst/>
                <a:ahLst/>
                <a:cxnLst/>
                <a:rect l="l" t="t" r="r" b="b"/>
                <a:pathLst>
                  <a:path w="1456" h="1117" extrusionOk="0">
                    <a:moveTo>
                      <a:pt x="1" y="1"/>
                    </a:moveTo>
                    <a:lnTo>
                      <a:pt x="1" y="1116"/>
                    </a:lnTo>
                    <a:lnTo>
                      <a:pt x="1456" y="1116"/>
                    </a:lnTo>
                    <a:lnTo>
                      <a:pt x="1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128"/>
              <p:cNvSpPr/>
              <p:nvPr/>
            </p:nvSpPr>
            <p:spPr>
              <a:xfrm>
                <a:off x="3442161" y="1847868"/>
                <a:ext cx="57941" cy="184736"/>
              </a:xfrm>
              <a:custGeom>
                <a:avLst/>
                <a:gdLst/>
                <a:ahLst/>
                <a:cxnLst/>
                <a:rect l="l" t="t" r="r" b="b"/>
                <a:pathLst>
                  <a:path w="2230" h="7110" extrusionOk="0">
                    <a:moveTo>
                      <a:pt x="557" y="0"/>
                    </a:moveTo>
                    <a:cubicBezTo>
                      <a:pt x="252" y="0"/>
                      <a:pt x="1" y="251"/>
                      <a:pt x="1" y="557"/>
                    </a:cubicBezTo>
                    <a:lnTo>
                      <a:pt x="1" y="7109"/>
                    </a:lnTo>
                    <a:lnTo>
                      <a:pt x="2229" y="7109"/>
                    </a:lnTo>
                    <a:lnTo>
                      <a:pt x="2229" y="557"/>
                    </a:lnTo>
                    <a:cubicBezTo>
                      <a:pt x="2229" y="251"/>
                      <a:pt x="1981" y="0"/>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128"/>
              <p:cNvSpPr/>
              <p:nvPr/>
            </p:nvSpPr>
            <p:spPr>
              <a:xfrm>
                <a:off x="3465520" y="1847868"/>
                <a:ext cx="34583" cy="184736"/>
              </a:xfrm>
              <a:custGeom>
                <a:avLst/>
                <a:gdLst/>
                <a:ahLst/>
                <a:cxnLst/>
                <a:rect l="l" t="t" r="r" b="b"/>
                <a:pathLst>
                  <a:path w="1331" h="7110" extrusionOk="0">
                    <a:moveTo>
                      <a:pt x="1" y="0"/>
                    </a:moveTo>
                    <a:cubicBezTo>
                      <a:pt x="309" y="0"/>
                      <a:pt x="557" y="251"/>
                      <a:pt x="557" y="557"/>
                    </a:cubicBezTo>
                    <a:lnTo>
                      <a:pt x="557" y="7109"/>
                    </a:lnTo>
                    <a:lnTo>
                      <a:pt x="1330" y="7109"/>
                    </a:lnTo>
                    <a:lnTo>
                      <a:pt x="1330" y="557"/>
                    </a:lnTo>
                    <a:cubicBezTo>
                      <a:pt x="1330" y="251"/>
                      <a:pt x="1082"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128"/>
              <p:cNvSpPr/>
              <p:nvPr/>
            </p:nvSpPr>
            <p:spPr>
              <a:xfrm>
                <a:off x="3529073" y="1876838"/>
                <a:ext cx="28996" cy="115830"/>
              </a:xfrm>
              <a:custGeom>
                <a:avLst/>
                <a:gdLst/>
                <a:ahLst/>
                <a:cxnLst/>
                <a:rect l="l" t="t" r="r" b="b"/>
                <a:pathLst>
                  <a:path w="1116" h="4458" extrusionOk="0">
                    <a:moveTo>
                      <a:pt x="261" y="1"/>
                    </a:moveTo>
                    <a:cubicBezTo>
                      <a:pt x="118" y="1"/>
                      <a:pt x="0" y="116"/>
                      <a:pt x="0" y="262"/>
                    </a:cubicBezTo>
                    <a:lnTo>
                      <a:pt x="0" y="3935"/>
                    </a:lnTo>
                    <a:cubicBezTo>
                      <a:pt x="0" y="4225"/>
                      <a:pt x="235" y="4458"/>
                      <a:pt x="523" y="4458"/>
                    </a:cubicBezTo>
                    <a:lnTo>
                      <a:pt x="593" y="4458"/>
                    </a:lnTo>
                    <a:cubicBezTo>
                      <a:pt x="880" y="4458"/>
                      <a:pt x="1116" y="4225"/>
                      <a:pt x="1116" y="3935"/>
                    </a:cubicBezTo>
                    <a:lnTo>
                      <a:pt x="1116" y="262"/>
                    </a:lnTo>
                    <a:cubicBezTo>
                      <a:pt x="1116" y="116"/>
                      <a:pt x="998" y="1"/>
                      <a:pt x="8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128"/>
              <p:cNvSpPr/>
              <p:nvPr/>
            </p:nvSpPr>
            <p:spPr>
              <a:xfrm>
                <a:off x="3533464" y="1876838"/>
                <a:ext cx="24605" cy="115830"/>
              </a:xfrm>
              <a:custGeom>
                <a:avLst/>
                <a:gdLst/>
                <a:ahLst/>
                <a:cxnLst/>
                <a:rect l="l" t="t" r="r" b="b"/>
                <a:pathLst>
                  <a:path w="947" h="4458" extrusionOk="0">
                    <a:moveTo>
                      <a:pt x="100" y="1"/>
                    </a:moveTo>
                    <a:cubicBezTo>
                      <a:pt x="66" y="1"/>
                      <a:pt x="32" y="6"/>
                      <a:pt x="1" y="19"/>
                    </a:cubicBezTo>
                    <a:cubicBezTo>
                      <a:pt x="100" y="58"/>
                      <a:pt x="173" y="155"/>
                      <a:pt x="173" y="270"/>
                    </a:cubicBezTo>
                    <a:lnTo>
                      <a:pt x="173" y="3920"/>
                    </a:lnTo>
                    <a:cubicBezTo>
                      <a:pt x="173" y="4076"/>
                      <a:pt x="105" y="4215"/>
                      <a:pt x="1" y="4314"/>
                    </a:cubicBezTo>
                    <a:cubicBezTo>
                      <a:pt x="97" y="4403"/>
                      <a:pt x="228" y="4458"/>
                      <a:pt x="369" y="4458"/>
                    </a:cubicBezTo>
                    <a:lnTo>
                      <a:pt x="408" y="4458"/>
                    </a:lnTo>
                    <a:cubicBezTo>
                      <a:pt x="704" y="4458"/>
                      <a:pt x="947" y="4218"/>
                      <a:pt x="947" y="3920"/>
                    </a:cubicBezTo>
                    <a:lnTo>
                      <a:pt x="947" y="270"/>
                    </a:lnTo>
                    <a:cubicBezTo>
                      <a:pt x="947" y="121"/>
                      <a:pt x="826" y="1"/>
                      <a:pt x="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128"/>
              <p:cNvSpPr/>
              <p:nvPr/>
            </p:nvSpPr>
            <p:spPr>
              <a:xfrm>
                <a:off x="3442161" y="1876838"/>
                <a:ext cx="57941" cy="28945"/>
              </a:xfrm>
              <a:custGeom>
                <a:avLst/>
                <a:gdLst/>
                <a:ahLst/>
                <a:cxnLst/>
                <a:rect l="l" t="t" r="r" b="b"/>
                <a:pathLst>
                  <a:path w="2230" h="1114" extrusionOk="0">
                    <a:moveTo>
                      <a:pt x="1" y="1"/>
                    </a:moveTo>
                    <a:lnTo>
                      <a:pt x="1" y="1114"/>
                    </a:lnTo>
                    <a:lnTo>
                      <a:pt x="2229" y="1114"/>
                    </a:lnTo>
                    <a:lnTo>
                      <a:pt x="22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128"/>
              <p:cNvSpPr/>
              <p:nvPr/>
            </p:nvSpPr>
            <p:spPr>
              <a:xfrm>
                <a:off x="3479992" y="1876838"/>
                <a:ext cx="20110" cy="28945"/>
              </a:xfrm>
              <a:custGeom>
                <a:avLst/>
                <a:gdLst/>
                <a:ahLst/>
                <a:cxnLst/>
                <a:rect l="l" t="t" r="r" b="b"/>
                <a:pathLst>
                  <a:path w="774" h="1114" extrusionOk="0">
                    <a:moveTo>
                      <a:pt x="0" y="1"/>
                    </a:moveTo>
                    <a:lnTo>
                      <a:pt x="0" y="1114"/>
                    </a:lnTo>
                    <a:lnTo>
                      <a:pt x="773" y="1114"/>
                    </a:lnTo>
                    <a:lnTo>
                      <a:pt x="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128"/>
              <p:cNvSpPr/>
              <p:nvPr/>
            </p:nvSpPr>
            <p:spPr>
              <a:xfrm>
                <a:off x="3253918" y="2053961"/>
                <a:ext cx="260708" cy="184917"/>
              </a:xfrm>
              <a:custGeom>
                <a:avLst/>
                <a:gdLst/>
                <a:ahLst/>
                <a:cxnLst/>
                <a:rect l="l" t="t" r="r" b="b"/>
                <a:pathLst>
                  <a:path w="10034" h="7117" extrusionOk="0">
                    <a:moveTo>
                      <a:pt x="1" y="0"/>
                    </a:moveTo>
                    <a:lnTo>
                      <a:pt x="1" y="6072"/>
                    </a:lnTo>
                    <a:cubicBezTo>
                      <a:pt x="1" y="6649"/>
                      <a:pt x="469" y="7117"/>
                      <a:pt x="1046" y="7117"/>
                    </a:cubicBezTo>
                    <a:lnTo>
                      <a:pt x="8988" y="7117"/>
                    </a:lnTo>
                    <a:cubicBezTo>
                      <a:pt x="9566" y="7117"/>
                      <a:pt x="10034" y="6649"/>
                      <a:pt x="10034" y="6072"/>
                    </a:cubicBezTo>
                    <a:lnTo>
                      <a:pt x="100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128"/>
              <p:cNvSpPr/>
              <p:nvPr/>
            </p:nvSpPr>
            <p:spPr>
              <a:xfrm>
                <a:off x="3466741" y="2053961"/>
                <a:ext cx="47886" cy="184917"/>
              </a:xfrm>
              <a:custGeom>
                <a:avLst/>
                <a:gdLst/>
                <a:ahLst/>
                <a:cxnLst/>
                <a:rect l="l" t="t" r="r" b="b"/>
                <a:pathLst>
                  <a:path w="1843" h="7117" extrusionOk="0">
                    <a:moveTo>
                      <a:pt x="1077" y="0"/>
                    </a:moveTo>
                    <a:lnTo>
                      <a:pt x="1077" y="6040"/>
                    </a:lnTo>
                    <a:cubicBezTo>
                      <a:pt x="1077" y="6636"/>
                      <a:pt x="596" y="7117"/>
                      <a:pt x="1" y="7117"/>
                    </a:cubicBezTo>
                    <a:lnTo>
                      <a:pt x="766" y="7117"/>
                    </a:lnTo>
                    <a:cubicBezTo>
                      <a:pt x="1359" y="7117"/>
                      <a:pt x="1843" y="6636"/>
                      <a:pt x="1843" y="6040"/>
                    </a:cubicBezTo>
                    <a:lnTo>
                      <a:pt x="18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128"/>
              <p:cNvSpPr/>
              <p:nvPr/>
            </p:nvSpPr>
            <p:spPr>
              <a:xfrm>
                <a:off x="3239394" y="2021639"/>
                <a:ext cx="289679" cy="43469"/>
              </a:xfrm>
              <a:custGeom>
                <a:avLst/>
                <a:gdLst/>
                <a:ahLst/>
                <a:cxnLst/>
                <a:rect l="l" t="t" r="r" b="b"/>
                <a:pathLst>
                  <a:path w="11149" h="1673" extrusionOk="0">
                    <a:moveTo>
                      <a:pt x="523" y="0"/>
                    </a:moveTo>
                    <a:cubicBezTo>
                      <a:pt x="236" y="0"/>
                      <a:pt x="1" y="236"/>
                      <a:pt x="1" y="523"/>
                    </a:cubicBezTo>
                    <a:lnTo>
                      <a:pt x="1" y="1150"/>
                    </a:lnTo>
                    <a:cubicBezTo>
                      <a:pt x="1" y="1440"/>
                      <a:pt x="236" y="1673"/>
                      <a:pt x="523" y="1673"/>
                    </a:cubicBezTo>
                    <a:lnTo>
                      <a:pt x="10626" y="1673"/>
                    </a:lnTo>
                    <a:cubicBezTo>
                      <a:pt x="10914" y="1673"/>
                      <a:pt x="11149" y="1440"/>
                      <a:pt x="11149" y="1150"/>
                    </a:cubicBezTo>
                    <a:lnTo>
                      <a:pt x="11149" y="523"/>
                    </a:lnTo>
                    <a:cubicBezTo>
                      <a:pt x="11149" y="236"/>
                      <a:pt x="10914"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128"/>
              <p:cNvSpPr/>
              <p:nvPr/>
            </p:nvSpPr>
            <p:spPr>
              <a:xfrm>
                <a:off x="3494984" y="2021639"/>
                <a:ext cx="34089" cy="43469"/>
              </a:xfrm>
              <a:custGeom>
                <a:avLst/>
                <a:gdLst/>
                <a:ahLst/>
                <a:cxnLst/>
                <a:rect l="l" t="t" r="r" b="b"/>
                <a:pathLst>
                  <a:path w="1312" h="1673" extrusionOk="0">
                    <a:moveTo>
                      <a:pt x="0" y="0"/>
                    </a:moveTo>
                    <a:cubicBezTo>
                      <a:pt x="298" y="0"/>
                      <a:pt x="539" y="241"/>
                      <a:pt x="539" y="539"/>
                    </a:cubicBezTo>
                    <a:lnTo>
                      <a:pt x="539" y="1134"/>
                    </a:lnTo>
                    <a:cubicBezTo>
                      <a:pt x="539" y="1432"/>
                      <a:pt x="298" y="1673"/>
                      <a:pt x="0" y="1673"/>
                    </a:cubicBezTo>
                    <a:lnTo>
                      <a:pt x="774" y="1673"/>
                    </a:lnTo>
                    <a:cubicBezTo>
                      <a:pt x="1072" y="1673"/>
                      <a:pt x="1312" y="1432"/>
                      <a:pt x="1312" y="1134"/>
                    </a:cubicBezTo>
                    <a:lnTo>
                      <a:pt x="1312" y="539"/>
                    </a:lnTo>
                    <a:cubicBezTo>
                      <a:pt x="1312" y="241"/>
                      <a:pt x="1072" y="0"/>
                      <a:pt x="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128"/>
              <p:cNvSpPr/>
              <p:nvPr/>
            </p:nvSpPr>
            <p:spPr>
              <a:xfrm>
                <a:off x="3253918" y="2188836"/>
                <a:ext cx="260708" cy="13199"/>
              </a:xfrm>
              <a:custGeom>
                <a:avLst/>
                <a:gdLst/>
                <a:ahLst/>
                <a:cxnLst/>
                <a:rect l="l" t="t" r="r" b="b"/>
                <a:pathLst>
                  <a:path w="10034" h="508" extrusionOk="0">
                    <a:moveTo>
                      <a:pt x="1" y="0"/>
                    </a:moveTo>
                    <a:lnTo>
                      <a:pt x="1" y="507"/>
                    </a:lnTo>
                    <a:lnTo>
                      <a:pt x="10034" y="507"/>
                    </a:lnTo>
                    <a:lnTo>
                      <a:pt x="10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3" name="Google Shape;11803;p128"/>
            <p:cNvSpPr/>
            <p:nvPr/>
          </p:nvSpPr>
          <p:spPr>
            <a:xfrm>
              <a:off x="3254356" y="2065111"/>
              <a:ext cx="260708" cy="13199"/>
            </a:xfrm>
            <a:custGeom>
              <a:avLst/>
              <a:gdLst/>
              <a:ahLst/>
              <a:cxnLst/>
              <a:rect l="l" t="t" r="r" b="b"/>
              <a:pathLst>
                <a:path w="10034" h="508" extrusionOk="0">
                  <a:moveTo>
                    <a:pt x="1" y="0"/>
                  </a:moveTo>
                  <a:lnTo>
                    <a:pt x="1" y="507"/>
                  </a:lnTo>
                  <a:lnTo>
                    <a:pt x="10034" y="507"/>
                  </a:lnTo>
                  <a:lnTo>
                    <a:pt x="10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4" name="Google Shape;11804;p128">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128">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128">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128">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29"/>
        <p:cNvGrpSpPr/>
        <p:nvPr/>
      </p:nvGrpSpPr>
      <p:grpSpPr>
        <a:xfrm>
          <a:off x="0" y="0"/>
          <a:ext cx="0" cy="0"/>
          <a:chOff x="0" y="0"/>
          <a:chExt cx="0" cy="0"/>
        </a:xfrm>
      </p:grpSpPr>
      <p:sp>
        <p:nvSpPr>
          <p:cNvPr id="12030" name="Google Shape;12030;p130"/>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Premium alternative resources</a:t>
            </a:r>
            <a:endParaRPr/>
          </a:p>
        </p:txBody>
      </p:sp>
      <p:sp>
        <p:nvSpPr>
          <p:cNvPr id="12031" name="Google Shape;12031;p130"/>
          <p:cNvSpPr txBox="1">
            <a:spLocks noGrp="1"/>
          </p:cNvSpPr>
          <p:nvPr>
            <p:ph type="subTitle" idx="1"/>
          </p:nvPr>
        </p:nvSpPr>
        <p:spPr>
          <a:xfrm>
            <a:off x="720000" y="1137500"/>
            <a:ext cx="7704000" cy="82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Here’s an assortment of alternative resources whose style fits the one of this template:</a:t>
            </a:r>
            <a:endParaRPr/>
          </a:p>
          <a:p>
            <a:pPr marL="0" lvl="0" indent="0" algn="ctr" rtl="0">
              <a:spcBef>
                <a:spcPts val="0"/>
              </a:spcBef>
              <a:spcAft>
                <a:spcPts val="0"/>
              </a:spcAft>
              <a:buNone/>
            </a:pPr>
            <a:r>
              <a:rPr lang="en" sz="1800" b="1">
                <a:solidFill>
                  <a:schemeClr val="lt2"/>
                </a:solidFill>
                <a:latin typeface="Balsamiq Sans"/>
                <a:ea typeface="Balsamiq Sans"/>
                <a:cs typeface="Balsamiq Sans"/>
                <a:sym typeface="Balsamiq Sans"/>
              </a:rPr>
              <a:t>Vectors</a:t>
            </a:r>
            <a:endParaRPr>
              <a:solidFill>
                <a:schemeClr val="lt2"/>
              </a:solidFill>
            </a:endParaRPr>
          </a:p>
          <a:p>
            <a:pPr marL="0" lvl="0" indent="0" algn="ctr" rtl="0">
              <a:spcBef>
                <a:spcPts val="0"/>
              </a:spcBef>
              <a:spcAft>
                <a:spcPts val="0"/>
              </a:spcAft>
              <a:buNone/>
            </a:pPr>
            <a:r>
              <a:rPr lang="en">
                <a:uFill>
                  <a:noFill/>
                </a:uFill>
                <a:hlinkClick r:id="rId3"/>
              </a:rPr>
              <a:t>Home interior background for video conference</a:t>
            </a:r>
            <a:endParaRPr/>
          </a:p>
        </p:txBody>
      </p:sp>
      <p:grpSp>
        <p:nvGrpSpPr>
          <p:cNvPr id="12032" name="Google Shape;12032;p130"/>
          <p:cNvGrpSpPr/>
          <p:nvPr/>
        </p:nvGrpSpPr>
        <p:grpSpPr>
          <a:xfrm>
            <a:off x="720000" y="2024963"/>
            <a:ext cx="630693" cy="1093556"/>
            <a:chOff x="2691900" y="1913613"/>
            <a:chExt cx="630693" cy="1093556"/>
          </a:xfrm>
        </p:grpSpPr>
        <p:sp>
          <p:nvSpPr>
            <p:cNvPr id="12033" name="Google Shape;12033;p130"/>
            <p:cNvSpPr/>
            <p:nvPr/>
          </p:nvSpPr>
          <p:spPr>
            <a:xfrm>
              <a:off x="2704416" y="1926144"/>
              <a:ext cx="618177" cy="1081025"/>
            </a:xfrm>
            <a:custGeom>
              <a:avLst/>
              <a:gdLst/>
              <a:ahLst/>
              <a:cxnLst/>
              <a:rect l="l" t="t" r="r" b="b"/>
              <a:pathLst>
                <a:path w="40351" h="70563" extrusionOk="0">
                  <a:moveTo>
                    <a:pt x="1" y="0"/>
                  </a:moveTo>
                  <a:lnTo>
                    <a:pt x="1" y="70563"/>
                  </a:lnTo>
                  <a:lnTo>
                    <a:pt x="40350" y="70563"/>
                  </a:lnTo>
                  <a:lnTo>
                    <a:pt x="403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130"/>
            <p:cNvSpPr/>
            <p:nvPr/>
          </p:nvSpPr>
          <p:spPr>
            <a:xfrm>
              <a:off x="2691900" y="1913613"/>
              <a:ext cx="618162" cy="1081040"/>
            </a:xfrm>
            <a:custGeom>
              <a:avLst/>
              <a:gdLst/>
              <a:ahLst/>
              <a:cxnLst/>
              <a:rect l="l" t="t" r="r" b="b"/>
              <a:pathLst>
                <a:path w="40350" h="70564" extrusionOk="0">
                  <a:moveTo>
                    <a:pt x="0" y="1"/>
                  </a:moveTo>
                  <a:lnTo>
                    <a:pt x="0" y="70563"/>
                  </a:lnTo>
                  <a:lnTo>
                    <a:pt x="40350" y="70563"/>
                  </a:lnTo>
                  <a:lnTo>
                    <a:pt x="40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130"/>
            <p:cNvSpPr/>
            <p:nvPr/>
          </p:nvSpPr>
          <p:spPr>
            <a:xfrm>
              <a:off x="2734977" y="1959693"/>
              <a:ext cx="532002" cy="988875"/>
            </a:xfrm>
            <a:custGeom>
              <a:avLst/>
              <a:gdLst/>
              <a:ahLst/>
              <a:cxnLst/>
              <a:rect l="l" t="t" r="r" b="b"/>
              <a:pathLst>
                <a:path w="34726" h="64548" extrusionOk="0">
                  <a:moveTo>
                    <a:pt x="0" y="1"/>
                  </a:moveTo>
                  <a:lnTo>
                    <a:pt x="0" y="64547"/>
                  </a:lnTo>
                  <a:lnTo>
                    <a:pt x="34726" y="64547"/>
                  </a:lnTo>
                  <a:lnTo>
                    <a:pt x="347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130"/>
            <p:cNvSpPr/>
            <p:nvPr/>
          </p:nvSpPr>
          <p:spPr>
            <a:xfrm>
              <a:off x="2781057" y="1959693"/>
              <a:ext cx="196387" cy="988875"/>
            </a:xfrm>
            <a:custGeom>
              <a:avLst/>
              <a:gdLst/>
              <a:ahLst/>
              <a:cxnLst/>
              <a:rect l="l" t="t" r="r" b="b"/>
              <a:pathLst>
                <a:path w="12819" h="64548" extrusionOk="0">
                  <a:moveTo>
                    <a:pt x="0" y="1"/>
                  </a:moveTo>
                  <a:lnTo>
                    <a:pt x="8175" y="64547"/>
                  </a:lnTo>
                  <a:lnTo>
                    <a:pt x="12818" y="64547"/>
                  </a:lnTo>
                  <a:lnTo>
                    <a:pt x="46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130"/>
            <p:cNvSpPr/>
            <p:nvPr/>
          </p:nvSpPr>
          <p:spPr>
            <a:xfrm>
              <a:off x="2912296" y="1959693"/>
              <a:ext cx="165318" cy="988875"/>
            </a:xfrm>
            <a:custGeom>
              <a:avLst/>
              <a:gdLst/>
              <a:ahLst/>
              <a:cxnLst/>
              <a:rect l="l" t="t" r="r" b="b"/>
              <a:pathLst>
                <a:path w="10791" h="64548" extrusionOk="0">
                  <a:moveTo>
                    <a:pt x="0" y="1"/>
                  </a:moveTo>
                  <a:lnTo>
                    <a:pt x="8175" y="64547"/>
                  </a:lnTo>
                  <a:lnTo>
                    <a:pt x="10791" y="64547"/>
                  </a:lnTo>
                  <a:lnTo>
                    <a:pt x="26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130"/>
            <p:cNvSpPr/>
            <p:nvPr/>
          </p:nvSpPr>
          <p:spPr>
            <a:xfrm>
              <a:off x="3150218" y="1959693"/>
              <a:ext cx="117244" cy="931762"/>
            </a:xfrm>
            <a:custGeom>
              <a:avLst/>
              <a:gdLst/>
              <a:ahLst/>
              <a:cxnLst/>
              <a:rect l="l" t="t" r="r" b="b"/>
              <a:pathLst>
                <a:path w="7653" h="60820" extrusionOk="0">
                  <a:moveTo>
                    <a:pt x="1" y="1"/>
                  </a:moveTo>
                  <a:lnTo>
                    <a:pt x="7652" y="60819"/>
                  </a:lnTo>
                  <a:lnTo>
                    <a:pt x="7652" y="42737"/>
                  </a:lnTo>
                  <a:lnTo>
                    <a:pt x="2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130"/>
            <p:cNvSpPr/>
            <p:nvPr/>
          </p:nvSpPr>
          <p:spPr>
            <a:xfrm>
              <a:off x="3006463" y="1959693"/>
              <a:ext cx="196387" cy="988875"/>
            </a:xfrm>
            <a:custGeom>
              <a:avLst/>
              <a:gdLst/>
              <a:ahLst/>
              <a:cxnLst/>
              <a:rect l="l" t="t" r="r" b="b"/>
              <a:pathLst>
                <a:path w="12819" h="64548" extrusionOk="0">
                  <a:moveTo>
                    <a:pt x="1" y="1"/>
                  </a:moveTo>
                  <a:lnTo>
                    <a:pt x="8175" y="64547"/>
                  </a:lnTo>
                  <a:lnTo>
                    <a:pt x="12818" y="64547"/>
                  </a:lnTo>
                  <a:lnTo>
                    <a:pt x="46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130"/>
            <p:cNvSpPr/>
            <p:nvPr/>
          </p:nvSpPr>
          <p:spPr>
            <a:xfrm>
              <a:off x="2734977" y="2431551"/>
              <a:ext cx="532002" cy="25064"/>
            </a:xfrm>
            <a:custGeom>
              <a:avLst/>
              <a:gdLst/>
              <a:ahLst/>
              <a:cxnLst/>
              <a:rect l="l" t="t" r="r" b="b"/>
              <a:pathLst>
                <a:path w="34726" h="1636" extrusionOk="0">
                  <a:moveTo>
                    <a:pt x="0" y="1"/>
                  </a:moveTo>
                  <a:lnTo>
                    <a:pt x="0" y="1636"/>
                  </a:lnTo>
                  <a:lnTo>
                    <a:pt x="34726" y="1636"/>
                  </a:lnTo>
                  <a:lnTo>
                    <a:pt x="347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130"/>
            <p:cNvSpPr/>
            <p:nvPr/>
          </p:nvSpPr>
          <p:spPr>
            <a:xfrm>
              <a:off x="2989428" y="1959693"/>
              <a:ext cx="23562" cy="988875"/>
            </a:xfrm>
            <a:custGeom>
              <a:avLst/>
              <a:gdLst/>
              <a:ahLst/>
              <a:cxnLst/>
              <a:rect l="l" t="t" r="r" b="b"/>
              <a:pathLst>
                <a:path w="1538" h="64548" extrusionOk="0">
                  <a:moveTo>
                    <a:pt x="1" y="1"/>
                  </a:moveTo>
                  <a:lnTo>
                    <a:pt x="1" y="64547"/>
                  </a:lnTo>
                  <a:lnTo>
                    <a:pt x="1538" y="64547"/>
                  </a:lnTo>
                  <a:lnTo>
                    <a:pt x="15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2" name="Google Shape;12042;p130"/>
          <p:cNvGrpSpPr/>
          <p:nvPr/>
        </p:nvGrpSpPr>
        <p:grpSpPr>
          <a:xfrm>
            <a:off x="7798259" y="2024963"/>
            <a:ext cx="630693" cy="1093556"/>
            <a:chOff x="6016934" y="1913613"/>
            <a:chExt cx="630693" cy="1093556"/>
          </a:xfrm>
        </p:grpSpPr>
        <p:sp>
          <p:nvSpPr>
            <p:cNvPr id="12043" name="Google Shape;12043;p130"/>
            <p:cNvSpPr/>
            <p:nvPr/>
          </p:nvSpPr>
          <p:spPr>
            <a:xfrm>
              <a:off x="6029450" y="1926144"/>
              <a:ext cx="618177" cy="1081025"/>
            </a:xfrm>
            <a:custGeom>
              <a:avLst/>
              <a:gdLst/>
              <a:ahLst/>
              <a:cxnLst/>
              <a:rect l="l" t="t" r="r" b="b"/>
              <a:pathLst>
                <a:path w="40351" h="70563" extrusionOk="0">
                  <a:moveTo>
                    <a:pt x="1" y="0"/>
                  </a:moveTo>
                  <a:lnTo>
                    <a:pt x="1" y="70563"/>
                  </a:lnTo>
                  <a:lnTo>
                    <a:pt x="40350" y="70563"/>
                  </a:lnTo>
                  <a:lnTo>
                    <a:pt x="403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130"/>
            <p:cNvSpPr/>
            <p:nvPr/>
          </p:nvSpPr>
          <p:spPr>
            <a:xfrm>
              <a:off x="6016934" y="1913613"/>
              <a:ext cx="618162" cy="1081040"/>
            </a:xfrm>
            <a:custGeom>
              <a:avLst/>
              <a:gdLst/>
              <a:ahLst/>
              <a:cxnLst/>
              <a:rect l="l" t="t" r="r" b="b"/>
              <a:pathLst>
                <a:path w="40350" h="70564" extrusionOk="0">
                  <a:moveTo>
                    <a:pt x="0" y="1"/>
                  </a:moveTo>
                  <a:lnTo>
                    <a:pt x="0" y="70563"/>
                  </a:lnTo>
                  <a:lnTo>
                    <a:pt x="40350" y="70563"/>
                  </a:lnTo>
                  <a:lnTo>
                    <a:pt x="40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130"/>
            <p:cNvSpPr/>
            <p:nvPr/>
          </p:nvSpPr>
          <p:spPr>
            <a:xfrm>
              <a:off x="6059506" y="1959693"/>
              <a:ext cx="532508" cy="988875"/>
            </a:xfrm>
            <a:custGeom>
              <a:avLst/>
              <a:gdLst/>
              <a:ahLst/>
              <a:cxnLst/>
              <a:rect l="l" t="t" r="r" b="b"/>
              <a:pathLst>
                <a:path w="34759" h="64548" extrusionOk="0">
                  <a:moveTo>
                    <a:pt x="0" y="1"/>
                  </a:moveTo>
                  <a:lnTo>
                    <a:pt x="0" y="64547"/>
                  </a:lnTo>
                  <a:lnTo>
                    <a:pt x="34759" y="64547"/>
                  </a:lnTo>
                  <a:lnTo>
                    <a:pt x="347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130"/>
            <p:cNvSpPr/>
            <p:nvPr/>
          </p:nvSpPr>
          <p:spPr>
            <a:xfrm>
              <a:off x="6105586" y="1959693"/>
              <a:ext cx="196893" cy="988875"/>
            </a:xfrm>
            <a:custGeom>
              <a:avLst/>
              <a:gdLst/>
              <a:ahLst/>
              <a:cxnLst/>
              <a:rect l="l" t="t" r="r" b="b"/>
              <a:pathLst>
                <a:path w="12852" h="64548" extrusionOk="0">
                  <a:moveTo>
                    <a:pt x="1" y="1"/>
                  </a:moveTo>
                  <a:lnTo>
                    <a:pt x="8175" y="64547"/>
                  </a:lnTo>
                  <a:lnTo>
                    <a:pt x="12851" y="64547"/>
                  </a:lnTo>
                  <a:lnTo>
                    <a:pt x="46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130"/>
            <p:cNvSpPr/>
            <p:nvPr/>
          </p:nvSpPr>
          <p:spPr>
            <a:xfrm>
              <a:off x="6237330" y="1959693"/>
              <a:ext cx="165318" cy="988875"/>
            </a:xfrm>
            <a:custGeom>
              <a:avLst/>
              <a:gdLst/>
              <a:ahLst/>
              <a:cxnLst/>
              <a:rect l="l" t="t" r="r" b="b"/>
              <a:pathLst>
                <a:path w="10791" h="64548" extrusionOk="0">
                  <a:moveTo>
                    <a:pt x="0" y="1"/>
                  </a:moveTo>
                  <a:lnTo>
                    <a:pt x="8175" y="64547"/>
                  </a:lnTo>
                  <a:lnTo>
                    <a:pt x="10791" y="64547"/>
                  </a:lnTo>
                  <a:lnTo>
                    <a:pt x="26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130"/>
            <p:cNvSpPr/>
            <p:nvPr/>
          </p:nvSpPr>
          <p:spPr>
            <a:xfrm>
              <a:off x="6475252" y="1959693"/>
              <a:ext cx="116738" cy="931762"/>
            </a:xfrm>
            <a:custGeom>
              <a:avLst/>
              <a:gdLst/>
              <a:ahLst/>
              <a:cxnLst/>
              <a:rect l="l" t="t" r="r" b="b"/>
              <a:pathLst>
                <a:path w="7620" h="60820" extrusionOk="0">
                  <a:moveTo>
                    <a:pt x="1" y="1"/>
                  </a:moveTo>
                  <a:lnTo>
                    <a:pt x="7620" y="60819"/>
                  </a:lnTo>
                  <a:lnTo>
                    <a:pt x="7620" y="42737"/>
                  </a:lnTo>
                  <a:lnTo>
                    <a:pt x="2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130"/>
            <p:cNvSpPr/>
            <p:nvPr/>
          </p:nvSpPr>
          <p:spPr>
            <a:xfrm>
              <a:off x="6330991" y="1959693"/>
              <a:ext cx="196893" cy="988875"/>
            </a:xfrm>
            <a:custGeom>
              <a:avLst/>
              <a:gdLst/>
              <a:ahLst/>
              <a:cxnLst/>
              <a:rect l="l" t="t" r="r" b="b"/>
              <a:pathLst>
                <a:path w="12852" h="64548" extrusionOk="0">
                  <a:moveTo>
                    <a:pt x="1" y="1"/>
                  </a:moveTo>
                  <a:lnTo>
                    <a:pt x="8175" y="64547"/>
                  </a:lnTo>
                  <a:lnTo>
                    <a:pt x="12851" y="64547"/>
                  </a:lnTo>
                  <a:lnTo>
                    <a:pt x="46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130"/>
            <p:cNvSpPr/>
            <p:nvPr/>
          </p:nvSpPr>
          <p:spPr>
            <a:xfrm>
              <a:off x="6059506" y="2431551"/>
              <a:ext cx="532508" cy="25064"/>
            </a:xfrm>
            <a:custGeom>
              <a:avLst/>
              <a:gdLst/>
              <a:ahLst/>
              <a:cxnLst/>
              <a:rect l="l" t="t" r="r" b="b"/>
              <a:pathLst>
                <a:path w="34759" h="1636" extrusionOk="0">
                  <a:moveTo>
                    <a:pt x="0" y="1"/>
                  </a:moveTo>
                  <a:lnTo>
                    <a:pt x="0" y="1636"/>
                  </a:lnTo>
                  <a:lnTo>
                    <a:pt x="34759" y="1636"/>
                  </a:lnTo>
                  <a:lnTo>
                    <a:pt x="347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130"/>
            <p:cNvSpPr/>
            <p:nvPr/>
          </p:nvSpPr>
          <p:spPr>
            <a:xfrm>
              <a:off x="6313972" y="1959693"/>
              <a:ext cx="23547" cy="988875"/>
            </a:xfrm>
            <a:custGeom>
              <a:avLst/>
              <a:gdLst/>
              <a:ahLst/>
              <a:cxnLst/>
              <a:rect l="l" t="t" r="r" b="b"/>
              <a:pathLst>
                <a:path w="1537" h="64548" extrusionOk="0">
                  <a:moveTo>
                    <a:pt x="0" y="1"/>
                  </a:moveTo>
                  <a:lnTo>
                    <a:pt x="0" y="64547"/>
                  </a:lnTo>
                  <a:lnTo>
                    <a:pt x="1537" y="64547"/>
                  </a:lnTo>
                  <a:lnTo>
                    <a:pt x="15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2" name="Google Shape;12052;p130"/>
          <p:cNvGrpSpPr/>
          <p:nvPr/>
        </p:nvGrpSpPr>
        <p:grpSpPr>
          <a:xfrm>
            <a:off x="3243143" y="2737342"/>
            <a:ext cx="1721723" cy="1041410"/>
            <a:chOff x="3907106" y="3041142"/>
            <a:chExt cx="1721723" cy="1041410"/>
          </a:xfrm>
        </p:grpSpPr>
        <p:sp>
          <p:nvSpPr>
            <p:cNvPr id="12053" name="Google Shape;12053;p130"/>
            <p:cNvSpPr/>
            <p:nvPr/>
          </p:nvSpPr>
          <p:spPr>
            <a:xfrm>
              <a:off x="3907106" y="4011406"/>
              <a:ext cx="1721723" cy="71146"/>
            </a:xfrm>
            <a:custGeom>
              <a:avLst/>
              <a:gdLst/>
              <a:ahLst/>
              <a:cxnLst/>
              <a:rect l="l" t="t" r="r" b="b"/>
              <a:pathLst>
                <a:path w="112384" h="4644" extrusionOk="0">
                  <a:moveTo>
                    <a:pt x="56208" y="0"/>
                  </a:moveTo>
                  <a:cubicBezTo>
                    <a:pt x="25145" y="0"/>
                    <a:pt x="0" y="1047"/>
                    <a:pt x="0" y="2322"/>
                  </a:cubicBezTo>
                  <a:cubicBezTo>
                    <a:pt x="0" y="3597"/>
                    <a:pt x="25145" y="4644"/>
                    <a:pt x="56208" y="4644"/>
                  </a:cubicBezTo>
                  <a:cubicBezTo>
                    <a:pt x="87239" y="4644"/>
                    <a:pt x="112384" y="3597"/>
                    <a:pt x="112384" y="2322"/>
                  </a:cubicBezTo>
                  <a:cubicBezTo>
                    <a:pt x="112384" y="1047"/>
                    <a:pt x="87239" y="0"/>
                    <a:pt x="56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130"/>
            <p:cNvSpPr/>
            <p:nvPr/>
          </p:nvSpPr>
          <p:spPr>
            <a:xfrm>
              <a:off x="4021310" y="3041142"/>
              <a:ext cx="749914" cy="488432"/>
            </a:xfrm>
            <a:custGeom>
              <a:avLst/>
              <a:gdLst/>
              <a:ahLst/>
              <a:cxnLst/>
              <a:rect l="l" t="t" r="r" b="b"/>
              <a:pathLst>
                <a:path w="48950" h="31882" extrusionOk="0">
                  <a:moveTo>
                    <a:pt x="3636" y="1"/>
                  </a:moveTo>
                  <a:cubicBezTo>
                    <a:pt x="1604" y="1"/>
                    <a:pt x="0" y="1656"/>
                    <a:pt x="0" y="3696"/>
                  </a:cubicBezTo>
                  <a:lnTo>
                    <a:pt x="0" y="31882"/>
                  </a:lnTo>
                  <a:lnTo>
                    <a:pt x="48950" y="31882"/>
                  </a:lnTo>
                  <a:lnTo>
                    <a:pt x="48950" y="3696"/>
                  </a:lnTo>
                  <a:cubicBezTo>
                    <a:pt x="48950" y="1656"/>
                    <a:pt x="47314" y="1"/>
                    <a:pt x="45313" y="1"/>
                  </a:cubicBezTo>
                  <a:cubicBezTo>
                    <a:pt x="45294" y="1"/>
                    <a:pt x="45274" y="1"/>
                    <a:pt x="45255" y="1"/>
                  </a:cubicBezTo>
                  <a:lnTo>
                    <a:pt x="3695" y="1"/>
                  </a:lnTo>
                  <a:cubicBezTo>
                    <a:pt x="3675" y="1"/>
                    <a:pt x="3655" y="1"/>
                    <a:pt x="3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130"/>
            <p:cNvSpPr/>
            <p:nvPr/>
          </p:nvSpPr>
          <p:spPr>
            <a:xfrm>
              <a:off x="4771166" y="3041142"/>
              <a:ext cx="749914" cy="488432"/>
            </a:xfrm>
            <a:custGeom>
              <a:avLst/>
              <a:gdLst/>
              <a:ahLst/>
              <a:cxnLst/>
              <a:rect l="l" t="t" r="r" b="b"/>
              <a:pathLst>
                <a:path w="48950" h="31882" extrusionOk="0">
                  <a:moveTo>
                    <a:pt x="3636" y="1"/>
                  </a:moveTo>
                  <a:cubicBezTo>
                    <a:pt x="1604" y="1"/>
                    <a:pt x="1" y="1656"/>
                    <a:pt x="1" y="3696"/>
                  </a:cubicBezTo>
                  <a:lnTo>
                    <a:pt x="1" y="31882"/>
                  </a:lnTo>
                  <a:lnTo>
                    <a:pt x="48917" y="31882"/>
                  </a:lnTo>
                  <a:lnTo>
                    <a:pt x="48917" y="3696"/>
                  </a:lnTo>
                  <a:cubicBezTo>
                    <a:pt x="48949" y="1656"/>
                    <a:pt x="47314" y="1"/>
                    <a:pt x="45282" y="1"/>
                  </a:cubicBezTo>
                  <a:cubicBezTo>
                    <a:pt x="45262" y="1"/>
                    <a:pt x="45242" y="1"/>
                    <a:pt x="45222" y="1"/>
                  </a:cubicBezTo>
                  <a:lnTo>
                    <a:pt x="3695" y="1"/>
                  </a:lnTo>
                  <a:cubicBezTo>
                    <a:pt x="3676" y="1"/>
                    <a:pt x="3656" y="1"/>
                    <a:pt x="3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130"/>
            <p:cNvSpPr/>
            <p:nvPr/>
          </p:nvSpPr>
          <p:spPr>
            <a:xfrm>
              <a:off x="4763660" y="3109909"/>
              <a:ext cx="12532" cy="380962"/>
            </a:xfrm>
            <a:custGeom>
              <a:avLst/>
              <a:gdLst/>
              <a:ahLst/>
              <a:cxnLst/>
              <a:rect l="l" t="t" r="r" b="b"/>
              <a:pathLst>
                <a:path w="818" h="24867" extrusionOk="0">
                  <a:moveTo>
                    <a:pt x="409" y="0"/>
                  </a:moveTo>
                  <a:cubicBezTo>
                    <a:pt x="204" y="0"/>
                    <a:pt x="0" y="139"/>
                    <a:pt x="0" y="417"/>
                  </a:cubicBezTo>
                  <a:lnTo>
                    <a:pt x="0" y="24450"/>
                  </a:lnTo>
                  <a:cubicBezTo>
                    <a:pt x="0" y="24728"/>
                    <a:pt x="204" y="24867"/>
                    <a:pt x="409" y="24867"/>
                  </a:cubicBezTo>
                  <a:cubicBezTo>
                    <a:pt x="613" y="24867"/>
                    <a:pt x="817" y="24728"/>
                    <a:pt x="817" y="24450"/>
                  </a:cubicBezTo>
                  <a:lnTo>
                    <a:pt x="817" y="417"/>
                  </a:lnTo>
                  <a:cubicBezTo>
                    <a:pt x="817" y="139"/>
                    <a:pt x="613" y="0"/>
                    <a:pt x="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130"/>
            <p:cNvSpPr/>
            <p:nvPr/>
          </p:nvSpPr>
          <p:spPr>
            <a:xfrm>
              <a:off x="4893888" y="3070202"/>
              <a:ext cx="445858" cy="12547"/>
            </a:xfrm>
            <a:custGeom>
              <a:avLst/>
              <a:gdLst/>
              <a:ahLst/>
              <a:cxnLst/>
              <a:rect l="l" t="t" r="r" b="b"/>
              <a:pathLst>
                <a:path w="29103" h="819" extrusionOk="0">
                  <a:moveTo>
                    <a:pt x="556" y="1"/>
                  </a:moveTo>
                  <a:cubicBezTo>
                    <a:pt x="1" y="1"/>
                    <a:pt x="1" y="818"/>
                    <a:pt x="556" y="818"/>
                  </a:cubicBezTo>
                  <a:lnTo>
                    <a:pt x="28546" y="818"/>
                  </a:lnTo>
                  <a:cubicBezTo>
                    <a:pt x="29102" y="818"/>
                    <a:pt x="29102" y="1"/>
                    <a:pt x="28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130"/>
            <p:cNvSpPr/>
            <p:nvPr/>
          </p:nvSpPr>
          <p:spPr>
            <a:xfrm>
              <a:off x="4910923" y="3105773"/>
              <a:ext cx="40583" cy="12532"/>
            </a:xfrm>
            <a:custGeom>
              <a:avLst/>
              <a:gdLst/>
              <a:ahLst/>
              <a:cxnLst/>
              <a:rect l="l" t="t" r="r" b="b"/>
              <a:pathLst>
                <a:path w="2649" h="818" extrusionOk="0">
                  <a:moveTo>
                    <a:pt x="523" y="0"/>
                  </a:moveTo>
                  <a:cubicBezTo>
                    <a:pt x="0" y="0"/>
                    <a:pt x="0" y="818"/>
                    <a:pt x="523" y="818"/>
                  </a:cubicBezTo>
                  <a:lnTo>
                    <a:pt x="2093" y="818"/>
                  </a:lnTo>
                  <a:cubicBezTo>
                    <a:pt x="2649" y="818"/>
                    <a:pt x="2649" y="0"/>
                    <a:pt x="2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130"/>
            <p:cNvSpPr/>
            <p:nvPr/>
          </p:nvSpPr>
          <p:spPr>
            <a:xfrm>
              <a:off x="4914921" y="3144347"/>
              <a:ext cx="37595" cy="12532"/>
            </a:xfrm>
            <a:custGeom>
              <a:avLst/>
              <a:gdLst/>
              <a:ahLst/>
              <a:cxnLst/>
              <a:rect l="l" t="t" r="r" b="b"/>
              <a:pathLst>
                <a:path w="2454" h="818" extrusionOk="0">
                  <a:moveTo>
                    <a:pt x="557" y="0"/>
                  </a:moveTo>
                  <a:cubicBezTo>
                    <a:pt x="1" y="0"/>
                    <a:pt x="1" y="817"/>
                    <a:pt x="557" y="817"/>
                  </a:cubicBezTo>
                  <a:lnTo>
                    <a:pt x="1897" y="817"/>
                  </a:lnTo>
                  <a:cubicBezTo>
                    <a:pt x="2453" y="817"/>
                    <a:pt x="2453"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130"/>
            <p:cNvSpPr/>
            <p:nvPr/>
          </p:nvSpPr>
          <p:spPr>
            <a:xfrm>
              <a:off x="4070898" y="3067200"/>
              <a:ext cx="520482" cy="12532"/>
            </a:xfrm>
            <a:custGeom>
              <a:avLst/>
              <a:gdLst/>
              <a:ahLst/>
              <a:cxnLst/>
              <a:rect l="l" t="t" r="r" b="b"/>
              <a:pathLst>
                <a:path w="33974" h="818" extrusionOk="0">
                  <a:moveTo>
                    <a:pt x="524" y="1"/>
                  </a:moveTo>
                  <a:cubicBezTo>
                    <a:pt x="0" y="1"/>
                    <a:pt x="0" y="818"/>
                    <a:pt x="524" y="818"/>
                  </a:cubicBezTo>
                  <a:lnTo>
                    <a:pt x="33451" y="818"/>
                  </a:lnTo>
                  <a:cubicBezTo>
                    <a:pt x="33974" y="818"/>
                    <a:pt x="33974" y="1"/>
                    <a:pt x="3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130"/>
            <p:cNvSpPr/>
            <p:nvPr/>
          </p:nvSpPr>
          <p:spPr>
            <a:xfrm>
              <a:off x="4079906" y="3111778"/>
              <a:ext cx="155820" cy="12547"/>
            </a:xfrm>
            <a:custGeom>
              <a:avLst/>
              <a:gdLst/>
              <a:ahLst/>
              <a:cxnLst/>
              <a:rect l="l" t="t" r="r" b="b"/>
              <a:pathLst>
                <a:path w="10171" h="819" extrusionOk="0">
                  <a:moveTo>
                    <a:pt x="557" y="1"/>
                  </a:moveTo>
                  <a:cubicBezTo>
                    <a:pt x="1" y="1"/>
                    <a:pt x="1" y="818"/>
                    <a:pt x="557" y="818"/>
                  </a:cubicBezTo>
                  <a:lnTo>
                    <a:pt x="9614" y="818"/>
                  </a:lnTo>
                  <a:cubicBezTo>
                    <a:pt x="10170" y="818"/>
                    <a:pt x="10170" y="1"/>
                    <a:pt x="96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130"/>
            <p:cNvSpPr/>
            <p:nvPr/>
          </p:nvSpPr>
          <p:spPr>
            <a:xfrm>
              <a:off x="4219662" y="3138326"/>
              <a:ext cx="408278" cy="385742"/>
            </a:xfrm>
            <a:custGeom>
              <a:avLst/>
              <a:gdLst/>
              <a:ahLst/>
              <a:cxnLst/>
              <a:rect l="l" t="t" r="r" b="b"/>
              <a:pathLst>
                <a:path w="26650" h="25179" extrusionOk="0">
                  <a:moveTo>
                    <a:pt x="2224" y="1"/>
                  </a:moveTo>
                  <a:lnTo>
                    <a:pt x="2224" y="1"/>
                  </a:lnTo>
                  <a:cubicBezTo>
                    <a:pt x="1930" y="1145"/>
                    <a:pt x="2388" y="2420"/>
                    <a:pt x="2159" y="3499"/>
                  </a:cubicBezTo>
                  <a:cubicBezTo>
                    <a:pt x="2061" y="3859"/>
                    <a:pt x="1995" y="4219"/>
                    <a:pt x="1897" y="4611"/>
                  </a:cubicBezTo>
                  <a:cubicBezTo>
                    <a:pt x="1832" y="5036"/>
                    <a:pt x="1734" y="5429"/>
                    <a:pt x="1668" y="5854"/>
                  </a:cubicBezTo>
                  <a:cubicBezTo>
                    <a:pt x="1472" y="6802"/>
                    <a:pt x="1341" y="7717"/>
                    <a:pt x="1211" y="8600"/>
                  </a:cubicBezTo>
                  <a:cubicBezTo>
                    <a:pt x="1145" y="9025"/>
                    <a:pt x="1080" y="9385"/>
                    <a:pt x="1014" y="9843"/>
                  </a:cubicBezTo>
                  <a:cubicBezTo>
                    <a:pt x="949" y="10301"/>
                    <a:pt x="916" y="10758"/>
                    <a:pt x="851" y="11216"/>
                  </a:cubicBezTo>
                  <a:cubicBezTo>
                    <a:pt x="818" y="11772"/>
                    <a:pt x="753" y="12295"/>
                    <a:pt x="720" y="12786"/>
                  </a:cubicBezTo>
                  <a:cubicBezTo>
                    <a:pt x="720" y="13243"/>
                    <a:pt x="687" y="13636"/>
                    <a:pt x="687" y="14028"/>
                  </a:cubicBezTo>
                  <a:cubicBezTo>
                    <a:pt x="655" y="16252"/>
                    <a:pt x="851" y="17919"/>
                    <a:pt x="884" y="19391"/>
                  </a:cubicBezTo>
                  <a:cubicBezTo>
                    <a:pt x="916" y="20600"/>
                    <a:pt x="589" y="21778"/>
                    <a:pt x="1" y="22824"/>
                  </a:cubicBezTo>
                  <a:cubicBezTo>
                    <a:pt x="221" y="22926"/>
                    <a:pt x="506" y="22962"/>
                    <a:pt x="827" y="22962"/>
                  </a:cubicBezTo>
                  <a:cubicBezTo>
                    <a:pt x="1602" y="22962"/>
                    <a:pt x="2580" y="22751"/>
                    <a:pt x="3320" y="22751"/>
                  </a:cubicBezTo>
                  <a:cubicBezTo>
                    <a:pt x="3548" y="22751"/>
                    <a:pt x="3754" y="22771"/>
                    <a:pt x="3925" y="22824"/>
                  </a:cubicBezTo>
                  <a:cubicBezTo>
                    <a:pt x="7064" y="23936"/>
                    <a:pt x="8731" y="23511"/>
                    <a:pt x="11739" y="23739"/>
                  </a:cubicBezTo>
                  <a:cubicBezTo>
                    <a:pt x="14594" y="23950"/>
                    <a:pt x="17696" y="24740"/>
                    <a:pt x="19855" y="24740"/>
                  </a:cubicBezTo>
                  <a:cubicBezTo>
                    <a:pt x="20046" y="24740"/>
                    <a:pt x="20229" y="24734"/>
                    <a:pt x="20404" y="24720"/>
                  </a:cubicBezTo>
                  <a:cubicBezTo>
                    <a:pt x="20769" y="24688"/>
                    <a:pt x="21112" y="24674"/>
                    <a:pt x="21434" y="24674"/>
                  </a:cubicBezTo>
                  <a:cubicBezTo>
                    <a:pt x="23363" y="24674"/>
                    <a:pt x="24492" y="25178"/>
                    <a:pt x="24492" y="25178"/>
                  </a:cubicBezTo>
                  <a:cubicBezTo>
                    <a:pt x="24851" y="24197"/>
                    <a:pt x="24263" y="22203"/>
                    <a:pt x="24557" y="21124"/>
                  </a:cubicBezTo>
                  <a:cubicBezTo>
                    <a:pt x="24655" y="20699"/>
                    <a:pt x="24753" y="20241"/>
                    <a:pt x="24851" y="19816"/>
                  </a:cubicBezTo>
                  <a:cubicBezTo>
                    <a:pt x="24950" y="19391"/>
                    <a:pt x="25015" y="18966"/>
                    <a:pt x="25080" y="18573"/>
                  </a:cubicBezTo>
                  <a:cubicBezTo>
                    <a:pt x="25309" y="17265"/>
                    <a:pt x="25473" y="15925"/>
                    <a:pt x="25603" y="14617"/>
                  </a:cubicBezTo>
                  <a:cubicBezTo>
                    <a:pt x="25636" y="14290"/>
                    <a:pt x="25636" y="13930"/>
                    <a:pt x="25669" y="13603"/>
                  </a:cubicBezTo>
                  <a:cubicBezTo>
                    <a:pt x="25669" y="13538"/>
                    <a:pt x="25669" y="13440"/>
                    <a:pt x="25669" y="13374"/>
                  </a:cubicBezTo>
                  <a:cubicBezTo>
                    <a:pt x="25734" y="12753"/>
                    <a:pt x="25800" y="12164"/>
                    <a:pt x="25832" y="11608"/>
                  </a:cubicBezTo>
                  <a:cubicBezTo>
                    <a:pt x="25865" y="11151"/>
                    <a:pt x="25898" y="10758"/>
                    <a:pt x="25930" y="10333"/>
                  </a:cubicBezTo>
                  <a:cubicBezTo>
                    <a:pt x="26061" y="9025"/>
                    <a:pt x="26127" y="7685"/>
                    <a:pt x="26094" y="6344"/>
                  </a:cubicBezTo>
                  <a:cubicBezTo>
                    <a:pt x="26029" y="5003"/>
                    <a:pt x="26225" y="3663"/>
                    <a:pt x="26650" y="2388"/>
                  </a:cubicBezTo>
                  <a:cubicBezTo>
                    <a:pt x="25538" y="1832"/>
                    <a:pt x="23740" y="2290"/>
                    <a:pt x="22595" y="1897"/>
                  </a:cubicBezTo>
                  <a:cubicBezTo>
                    <a:pt x="19979" y="1014"/>
                    <a:pt x="17723" y="1178"/>
                    <a:pt x="15238" y="916"/>
                  </a:cubicBezTo>
                  <a:cubicBezTo>
                    <a:pt x="12476" y="643"/>
                    <a:pt x="10037" y="369"/>
                    <a:pt x="7947" y="369"/>
                  </a:cubicBezTo>
                  <a:cubicBezTo>
                    <a:pt x="7291" y="369"/>
                    <a:pt x="6669" y="396"/>
                    <a:pt x="6083" y="458"/>
                  </a:cubicBezTo>
                  <a:cubicBezTo>
                    <a:pt x="5705" y="499"/>
                    <a:pt x="5353" y="516"/>
                    <a:pt x="5026" y="516"/>
                  </a:cubicBezTo>
                  <a:cubicBezTo>
                    <a:pt x="3231" y="516"/>
                    <a:pt x="2224" y="1"/>
                    <a:pt x="2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130"/>
            <p:cNvSpPr/>
            <p:nvPr/>
          </p:nvSpPr>
          <p:spPr>
            <a:xfrm>
              <a:off x="4244709" y="3208962"/>
              <a:ext cx="372215" cy="108175"/>
            </a:xfrm>
            <a:custGeom>
              <a:avLst/>
              <a:gdLst/>
              <a:ahLst/>
              <a:cxnLst/>
              <a:rect l="l" t="t" r="r" b="b"/>
              <a:pathLst>
                <a:path w="24296" h="7061" extrusionOk="0">
                  <a:moveTo>
                    <a:pt x="262" y="0"/>
                  </a:moveTo>
                  <a:cubicBezTo>
                    <a:pt x="164" y="392"/>
                    <a:pt x="99" y="818"/>
                    <a:pt x="1" y="1210"/>
                  </a:cubicBezTo>
                  <a:cubicBezTo>
                    <a:pt x="720" y="1308"/>
                    <a:pt x="1439" y="1537"/>
                    <a:pt x="2061" y="1929"/>
                  </a:cubicBezTo>
                  <a:cubicBezTo>
                    <a:pt x="3205" y="2649"/>
                    <a:pt x="3957" y="3891"/>
                    <a:pt x="5003" y="4741"/>
                  </a:cubicBezTo>
                  <a:cubicBezTo>
                    <a:pt x="5871" y="5427"/>
                    <a:pt x="6692" y="5704"/>
                    <a:pt x="7498" y="5704"/>
                  </a:cubicBezTo>
                  <a:cubicBezTo>
                    <a:pt x="8727" y="5704"/>
                    <a:pt x="9919" y="5061"/>
                    <a:pt x="11183" y="4251"/>
                  </a:cubicBezTo>
                  <a:cubicBezTo>
                    <a:pt x="12413" y="3473"/>
                    <a:pt x="13913" y="2714"/>
                    <a:pt x="15431" y="2714"/>
                  </a:cubicBezTo>
                  <a:cubicBezTo>
                    <a:pt x="15891" y="2714"/>
                    <a:pt x="16352" y="2783"/>
                    <a:pt x="16808" y="2943"/>
                  </a:cubicBezTo>
                  <a:cubicBezTo>
                    <a:pt x="18442" y="3531"/>
                    <a:pt x="19096" y="5297"/>
                    <a:pt x="20470" y="6213"/>
                  </a:cubicBezTo>
                  <a:cubicBezTo>
                    <a:pt x="21343" y="6778"/>
                    <a:pt x="22358" y="7061"/>
                    <a:pt x="23387" y="7061"/>
                  </a:cubicBezTo>
                  <a:cubicBezTo>
                    <a:pt x="23668" y="7061"/>
                    <a:pt x="23950" y="7040"/>
                    <a:pt x="24230" y="6997"/>
                  </a:cubicBezTo>
                  <a:cubicBezTo>
                    <a:pt x="24263" y="6572"/>
                    <a:pt x="24295" y="6147"/>
                    <a:pt x="24295" y="5722"/>
                  </a:cubicBezTo>
                  <a:lnTo>
                    <a:pt x="24295" y="5722"/>
                  </a:lnTo>
                  <a:cubicBezTo>
                    <a:pt x="24026" y="5754"/>
                    <a:pt x="23759" y="5772"/>
                    <a:pt x="23493" y="5772"/>
                  </a:cubicBezTo>
                  <a:cubicBezTo>
                    <a:pt x="22404" y="5772"/>
                    <a:pt x="21357" y="5465"/>
                    <a:pt x="20437" y="4545"/>
                  </a:cubicBezTo>
                  <a:cubicBezTo>
                    <a:pt x="19554" y="3662"/>
                    <a:pt x="18933" y="2616"/>
                    <a:pt x="17756" y="2027"/>
                  </a:cubicBezTo>
                  <a:cubicBezTo>
                    <a:pt x="17015" y="1646"/>
                    <a:pt x="16234" y="1486"/>
                    <a:pt x="15448" y="1486"/>
                  </a:cubicBezTo>
                  <a:cubicBezTo>
                    <a:pt x="13876" y="1486"/>
                    <a:pt x="12284" y="2125"/>
                    <a:pt x="10955" y="2910"/>
                  </a:cubicBezTo>
                  <a:cubicBezTo>
                    <a:pt x="9965" y="3528"/>
                    <a:pt x="8889" y="4556"/>
                    <a:pt x="7614" y="4556"/>
                  </a:cubicBezTo>
                  <a:cubicBezTo>
                    <a:pt x="7540" y="4556"/>
                    <a:pt x="7466" y="4552"/>
                    <a:pt x="7390" y="4545"/>
                  </a:cubicBezTo>
                  <a:cubicBezTo>
                    <a:pt x="6181" y="4414"/>
                    <a:pt x="5363" y="3401"/>
                    <a:pt x="4578" y="2583"/>
                  </a:cubicBezTo>
                  <a:cubicBezTo>
                    <a:pt x="3892" y="1766"/>
                    <a:pt x="3074" y="1079"/>
                    <a:pt x="2126" y="589"/>
                  </a:cubicBezTo>
                  <a:cubicBezTo>
                    <a:pt x="1537" y="294"/>
                    <a:pt x="916" y="98"/>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130"/>
            <p:cNvSpPr/>
            <p:nvPr/>
          </p:nvSpPr>
          <p:spPr>
            <a:xfrm>
              <a:off x="4230186" y="3334181"/>
              <a:ext cx="373716" cy="108435"/>
            </a:xfrm>
            <a:custGeom>
              <a:avLst/>
              <a:gdLst/>
              <a:ahLst/>
              <a:cxnLst/>
              <a:rect l="l" t="t" r="r" b="b"/>
              <a:pathLst>
                <a:path w="24394" h="7078" extrusionOk="0">
                  <a:moveTo>
                    <a:pt x="33" y="1"/>
                  </a:moveTo>
                  <a:cubicBezTo>
                    <a:pt x="0" y="426"/>
                    <a:pt x="0" y="851"/>
                    <a:pt x="0" y="1243"/>
                  </a:cubicBezTo>
                  <a:cubicBezTo>
                    <a:pt x="785" y="1309"/>
                    <a:pt x="1537" y="1537"/>
                    <a:pt x="2224" y="1962"/>
                  </a:cubicBezTo>
                  <a:cubicBezTo>
                    <a:pt x="3368" y="2682"/>
                    <a:pt x="4088" y="3924"/>
                    <a:pt x="5167" y="4775"/>
                  </a:cubicBezTo>
                  <a:cubicBezTo>
                    <a:pt x="6021" y="5461"/>
                    <a:pt x="6840" y="5737"/>
                    <a:pt x="7647" y="5737"/>
                  </a:cubicBezTo>
                  <a:cubicBezTo>
                    <a:pt x="8878" y="5737"/>
                    <a:pt x="10083" y="5094"/>
                    <a:pt x="11347" y="4284"/>
                  </a:cubicBezTo>
                  <a:cubicBezTo>
                    <a:pt x="12577" y="3506"/>
                    <a:pt x="14076" y="2747"/>
                    <a:pt x="15580" y="2747"/>
                  </a:cubicBezTo>
                  <a:cubicBezTo>
                    <a:pt x="16035" y="2747"/>
                    <a:pt x="16490" y="2817"/>
                    <a:pt x="16938" y="2976"/>
                  </a:cubicBezTo>
                  <a:cubicBezTo>
                    <a:pt x="18606" y="3565"/>
                    <a:pt x="19260" y="5330"/>
                    <a:pt x="20633" y="6246"/>
                  </a:cubicBezTo>
                  <a:cubicBezTo>
                    <a:pt x="21478" y="6801"/>
                    <a:pt x="22451" y="7078"/>
                    <a:pt x="23449" y="7078"/>
                  </a:cubicBezTo>
                  <a:cubicBezTo>
                    <a:pt x="23687" y="7078"/>
                    <a:pt x="23925" y="7062"/>
                    <a:pt x="24164" y="7031"/>
                  </a:cubicBezTo>
                  <a:cubicBezTo>
                    <a:pt x="24263" y="6606"/>
                    <a:pt x="24328" y="6213"/>
                    <a:pt x="24393" y="5788"/>
                  </a:cubicBezTo>
                  <a:lnTo>
                    <a:pt x="24393" y="5788"/>
                  </a:lnTo>
                  <a:cubicBezTo>
                    <a:pt x="24143" y="5819"/>
                    <a:pt x="23893" y="5836"/>
                    <a:pt x="23645" y="5836"/>
                  </a:cubicBezTo>
                  <a:cubicBezTo>
                    <a:pt x="22562" y="5836"/>
                    <a:pt x="21511" y="5515"/>
                    <a:pt x="20633" y="4611"/>
                  </a:cubicBezTo>
                  <a:cubicBezTo>
                    <a:pt x="19717" y="3695"/>
                    <a:pt x="19096" y="2649"/>
                    <a:pt x="17919" y="2061"/>
                  </a:cubicBezTo>
                  <a:cubicBezTo>
                    <a:pt x="17181" y="1681"/>
                    <a:pt x="16403" y="1520"/>
                    <a:pt x="15620" y="1520"/>
                  </a:cubicBezTo>
                  <a:cubicBezTo>
                    <a:pt x="14045" y="1520"/>
                    <a:pt x="12450" y="2168"/>
                    <a:pt x="11118" y="2976"/>
                  </a:cubicBezTo>
                  <a:cubicBezTo>
                    <a:pt x="10129" y="3563"/>
                    <a:pt x="9052" y="4589"/>
                    <a:pt x="7777" y="4589"/>
                  </a:cubicBezTo>
                  <a:cubicBezTo>
                    <a:pt x="7703" y="4589"/>
                    <a:pt x="7629" y="4586"/>
                    <a:pt x="7554" y="4578"/>
                  </a:cubicBezTo>
                  <a:cubicBezTo>
                    <a:pt x="6344" y="4448"/>
                    <a:pt x="5559" y="3434"/>
                    <a:pt x="4774" y="2616"/>
                  </a:cubicBezTo>
                  <a:cubicBezTo>
                    <a:pt x="4055" y="1832"/>
                    <a:pt x="3238" y="1145"/>
                    <a:pt x="2322" y="622"/>
                  </a:cubicBezTo>
                  <a:cubicBezTo>
                    <a:pt x="1603" y="262"/>
                    <a:pt x="818" y="66"/>
                    <a:pt x="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130"/>
            <p:cNvSpPr/>
            <p:nvPr/>
          </p:nvSpPr>
          <p:spPr>
            <a:xfrm>
              <a:off x="4235196" y="3270070"/>
              <a:ext cx="377715" cy="94218"/>
            </a:xfrm>
            <a:custGeom>
              <a:avLst/>
              <a:gdLst/>
              <a:ahLst/>
              <a:cxnLst/>
              <a:rect l="l" t="t" r="r" b="b"/>
              <a:pathLst>
                <a:path w="24655" h="6150" extrusionOk="0">
                  <a:moveTo>
                    <a:pt x="164" y="0"/>
                  </a:moveTo>
                  <a:cubicBezTo>
                    <a:pt x="98" y="425"/>
                    <a:pt x="66" y="818"/>
                    <a:pt x="0" y="1243"/>
                  </a:cubicBezTo>
                  <a:cubicBezTo>
                    <a:pt x="1831" y="1766"/>
                    <a:pt x="3532" y="3564"/>
                    <a:pt x="5265" y="4513"/>
                  </a:cubicBezTo>
                  <a:cubicBezTo>
                    <a:pt x="6131" y="4973"/>
                    <a:pt x="6930" y="5181"/>
                    <a:pt x="7704" y="5181"/>
                  </a:cubicBezTo>
                  <a:cubicBezTo>
                    <a:pt x="8799" y="5181"/>
                    <a:pt x="9843" y="4764"/>
                    <a:pt x="10954" y="4055"/>
                  </a:cubicBezTo>
                  <a:cubicBezTo>
                    <a:pt x="12162" y="3287"/>
                    <a:pt x="13207" y="2754"/>
                    <a:pt x="14396" y="2754"/>
                  </a:cubicBezTo>
                  <a:cubicBezTo>
                    <a:pt x="14979" y="2754"/>
                    <a:pt x="15596" y="2882"/>
                    <a:pt x="16284" y="3172"/>
                  </a:cubicBezTo>
                  <a:cubicBezTo>
                    <a:pt x="17788" y="3793"/>
                    <a:pt x="19063" y="4905"/>
                    <a:pt x="20535" y="5559"/>
                  </a:cubicBezTo>
                  <a:cubicBezTo>
                    <a:pt x="21438" y="5953"/>
                    <a:pt x="22407" y="6150"/>
                    <a:pt x="23372" y="6150"/>
                  </a:cubicBezTo>
                  <a:cubicBezTo>
                    <a:pt x="23769" y="6150"/>
                    <a:pt x="24166" y="6116"/>
                    <a:pt x="24557" y="6049"/>
                  </a:cubicBezTo>
                  <a:cubicBezTo>
                    <a:pt x="24589" y="5690"/>
                    <a:pt x="24622" y="5363"/>
                    <a:pt x="24655" y="5003"/>
                  </a:cubicBezTo>
                  <a:cubicBezTo>
                    <a:pt x="24655" y="4938"/>
                    <a:pt x="24655" y="4872"/>
                    <a:pt x="24655" y="4807"/>
                  </a:cubicBezTo>
                  <a:cubicBezTo>
                    <a:pt x="24233" y="4889"/>
                    <a:pt x="23805" y="4931"/>
                    <a:pt x="23379" y="4931"/>
                  </a:cubicBezTo>
                  <a:cubicBezTo>
                    <a:pt x="22782" y="4931"/>
                    <a:pt x="22187" y="4848"/>
                    <a:pt x="21614" y="4676"/>
                  </a:cubicBezTo>
                  <a:cubicBezTo>
                    <a:pt x="20044" y="4186"/>
                    <a:pt x="18802" y="3041"/>
                    <a:pt x="17363" y="2322"/>
                  </a:cubicBezTo>
                  <a:cubicBezTo>
                    <a:pt x="16265" y="1765"/>
                    <a:pt x="15278" y="1495"/>
                    <a:pt x="14325" y="1495"/>
                  </a:cubicBezTo>
                  <a:cubicBezTo>
                    <a:pt x="13093" y="1495"/>
                    <a:pt x="11917" y="1946"/>
                    <a:pt x="10627" y="2812"/>
                  </a:cubicBezTo>
                  <a:cubicBezTo>
                    <a:pt x="9593" y="3502"/>
                    <a:pt x="8669" y="3882"/>
                    <a:pt x="7723" y="3882"/>
                  </a:cubicBezTo>
                  <a:cubicBezTo>
                    <a:pt x="6875" y="3882"/>
                    <a:pt x="6010" y="3575"/>
                    <a:pt x="5036" y="2910"/>
                  </a:cubicBezTo>
                  <a:cubicBezTo>
                    <a:pt x="3924" y="2158"/>
                    <a:pt x="2943" y="1145"/>
                    <a:pt x="1701" y="523"/>
                  </a:cubicBezTo>
                  <a:cubicBezTo>
                    <a:pt x="1210" y="262"/>
                    <a:pt x="687" y="98"/>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130"/>
            <p:cNvSpPr/>
            <p:nvPr/>
          </p:nvSpPr>
          <p:spPr>
            <a:xfrm>
              <a:off x="4267259" y="3453868"/>
              <a:ext cx="273523" cy="31605"/>
            </a:xfrm>
            <a:custGeom>
              <a:avLst/>
              <a:gdLst/>
              <a:ahLst/>
              <a:cxnLst/>
              <a:rect l="l" t="t" r="r" b="b"/>
              <a:pathLst>
                <a:path w="17854" h="2063" extrusionOk="0">
                  <a:moveTo>
                    <a:pt x="205" y="1"/>
                  </a:moveTo>
                  <a:cubicBezTo>
                    <a:pt x="0" y="1"/>
                    <a:pt x="9" y="396"/>
                    <a:pt x="229" y="428"/>
                  </a:cubicBezTo>
                  <a:cubicBezTo>
                    <a:pt x="6017" y="1180"/>
                    <a:pt x="11804" y="1735"/>
                    <a:pt x="17592" y="2062"/>
                  </a:cubicBezTo>
                  <a:cubicBezTo>
                    <a:pt x="17853" y="2062"/>
                    <a:pt x="17853" y="1670"/>
                    <a:pt x="17592" y="1670"/>
                  </a:cubicBezTo>
                  <a:cubicBezTo>
                    <a:pt x="11804" y="1310"/>
                    <a:pt x="6017" y="755"/>
                    <a:pt x="229" y="2"/>
                  </a:cubicBezTo>
                  <a:cubicBezTo>
                    <a:pt x="220" y="1"/>
                    <a:pt x="212"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130"/>
            <p:cNvSpPr/>
            <p:nvPr/>
          </p:nvSpPr>
          <p:spPr>
            <a:xfrm>
              <a:off x="4290299" y="3172396"/>
              <a:ext cx="286040" cy="35098"/>
            </a:xfrm>
            <a:custGeom>
              <a:avLst/>
              <a:gdLst/>
              <a:ahLst/>
              <a:cxnLst/>
              <a:rect l="l" t="t" r="r" b="b"/>
              <a:pathLst>
                <a:path w="18671" h="2291" extrusionOk="0">
                  <a:moveTo>
                    <a:pt x="262" y="0"/>
                  </a:moveTo>
                  <a:cubicBezTo>
                    <a:pt x="0" y="0"/>
                    <a:pt x="0" y="425"/>
                    <a:pt x="262" y="425"/>
                  </a:cubicBezTo>
                  <a:cubicBezTo>
                    <a:pt x="6311" y="850"/>
                    <a:pt x="12360" y="1472"/>
                    <a:pt x="18409" y="2289"/>
                  </a:cubicBezTo>
                  <a:cubicBezTo>
                    <a:pt x="18419" y="2290"/>
                    <a:pt x="18428" y="2291"/>
                    <a:pt x="18437" y="2291"/>
                  </a:cubicBezTo>
                  <a:cubicBezTo>
                    <a:pt x="18671" y="2291"/>
                    <a:pt x="18661" y="1895"/>
                    <a:pt x="18409" y="1864"/>
                  </a:cubicBezTo>
                  <a:cubicBezTo>
                    <a:pt x="12360" y="1079"/>
                    <a:pt x="6311" y="458"/>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130"/>
            <p:cNvSpPr/>
            <p:nvPr/>
          </p:nvSpPr>
          <p:spPr>
            <a:xfrm>
              <a:off x="4256734" y="3430859"/>
              <a:ext cx="33076" cy="6526"/>
            </a:xfrm>
            <a:custGeom>
              <a:avLst/>
              <a:gdLst/>
              <a:ahLst/>
              <a:cxnLst/>
              <a:rect l="l" t="t" r="r" b="b"/>
              <a:pathLst>
                <a:path w="2159" h="426" extrusionOk="0">
                  <a:moveTo>
                    <a:pt x="262" y="0"/>
                  </a:moveTo>
                  <a:cubicBezTo>
                    <a:pt x="0" y="0"/>
                    <a:pt x="0" y="425"/>
                    <a:pt x="262" y="425"/>
                  </a:cubicBezTo>
                  <a:lnTo>
                    <a:pt x="1897" y="425"/>
                  </a:lnTo>
                  <a:cubicBezTo>
                    <a:pt x="2158" y="425"/>
                    <a:pt x="2158" y="0"/>
                    <a:pt x="1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130"/>
            <p:cNvSpPr/>
            <p:nvPr/>
          </p:nvSpPr>
          <p:spPr>
            <a:xfrm>
              <a:off x="4255509" y="3408187"/>
              <a:ext cx="26504" cy="7767"/>
            </a:xfrm>
            <a:custGeom>
              <a:avLst/>
              <a:gdLst/>
              <a:ahLst/>
              <a:cxnLst/>
              <a:rect l="l" t="t" r="r" b="b"/>
              <a:pathLst>
                <a:path w="1730" h="507" extrusionOk="0">
                  <a:moveTo>
                    <a:pt x="877" y="1"/>
                  </a:moveTo>
                  <a:cubicBezTo>
                    <a:pt x="669" y="1"/>
                    <a:pt x="456" y="25"/>
                    <a:pt x="244" y="74"/>
                  </a:cubicBezTo>
                  <a:cubicBezTo>
                    <a:pt x="1" y="135"/>
                    <a:pt x="68" y="506"/>
                    <a:pt x="315" y="506"/>
                  </a:cubicBezTo>
                  <a:cubicBezTo>
                    <a:pt x="334" y="506"/>
                    <a:pt x="354" y="504"/>
                    <a:pt x="375" y="499"/>
                  </a:cubicBezTo>
                  <a:cubicBezTo>
                    <a:pt x="538" y="450"/>
                    <a:pt x="710" y="426"/>
                    <a:pt x="882" y="426"/>
                  </a:cubicBezTo>
                  <a:cubicBezTo>
                    <a:pt x="1053" y="426"/>
                    <a:pt x="1225" y="450"/>
                    <a:pt x="1388" y="499"/>
                  </a:cubicBezTo>
                  <a:cubicBezTo>
                    <a:pt x="1407" y="504"/>
                    <a:pt x="1425" y="506"/>
                    <a:pt x="1442" y="506"/>
                  </a:cubicBezTo>
                  <a:cubicBezTo>
                    <a:pt x="1662" y="506"/>
                    <a:pt x="1729" y="135"/>
                    <a:pt x="1486" y="74"/>
                  </a:cubicBezTo>
                  <a:cubicBezTo>
                    <a:pt x="1290" y="25"/>
                    <a:pt x="1086" y="1"/>
                    <a:pt x="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130"/>
            <p:cNvSpPr/>
            <p:nvPr/>
          </p:nvSpPr>
          <p:spPr>
            <a:xfrm>
              <a:off x="4245873" y="3383247"/>
              <a:ext cx="26243" cy="8579"/>
            </a:xfrm>
            <a:custGeom>
              <a:avLst/>
              <a:gdLst/>
              <a:ahLst/>
              <a:cxnLst/>
              <a:rect l="l" t="t" r="r" b="b"/>
              <a:pathLst>
                <a:path w="1713" h="560" extrusionOk="0">
                  <a:moveTo>
                    <a:pt x="1394" y="0"/>
                  </a:moveTo>
                  <a:cubicBezTo>
                    <a:pt x="1384" y="0"/>
                    <a:pt x="1374" y="1"/>
                    <a:pt x="1363" y="2"/>
                  </a:cubicBezTo>
                  <a:lnTo>
                    <a:pt x="252" y="166"/>
                  </a:lnTo>
                  <a:cubicBezTo>
                    <a:pt x="0" y="197"/>
                    <a:pt x="81" y="560"/>
                    <a:pt x="319" y="560"/>
                  </a:cubicBezTo>
                  <a:cubicBezTo>
                    <a:pt x="329" y="560"/>
                    <a:pt x="339" y="559"/>
                    <a:pt x="350" y="558"/>
                  </a:cubicBezTo>
                  <a:lnTo>
                    <a:pt x="1461" y="394"/>
                  </a:lnTo>
                  <a:cubicBezTo>
                    <a:pt x="1713" y="363"/>
                    <a:pt x="1632" y="0"/>
                    <a:pt x="1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130"/>
            <p:cNvSpPr/>
            <p:nvPr/>
          </p:nvSpPr>
          <p:spPr>
            <a:xfrm>
              <a:off x="4555779" y="3221815"/>
              <a:ext cx="37779" cy="7813"/>
            </a:xfrm>
            <a:custGeom>
              <a:avLst/>
              <a:gdLst/>
              <a:ahLst/>
              <a:cxnLst/>
              <a:rect l="l" t="t" r="r" b="b"/>
              <a:pathLst>
                <a:path w="2466" h="510" extrusionOk="0">
                  <a:moveTo>
                    <a:pt x="1074" y="1"/>
                  </a:moveTo>
                  <a:cubicBezTo>
                    <a:pt x="804" y="1"/>
                    <a:pt x="533" y="17"/>
                    <a:pt x="262" y="44"/>
                  </a:cubicBezTo>
                  <a:cubicBezTo>
                    <a:pt x="11" y="75"/>
                    <a:pt x="1" y="438"/>
                    <a:pt x="232" y="438"/>
                  </a:cubicBezTo>
                  <a:cubicBezTo>
                    <a:pt x="241" y="438"/>
                    <a:pt x="251" y="438"/>
                    <a:pt x="262" y="436"/>
                  </a:cubicBezTo>
                  <a:lnTo>
                    <a:pt x="262" y="469"/>
                  </a:lnTo>
                  <a:cubicBezTo>
                    <a:pt x="541" y="440"/>
                    <a:pt x="820" y="423"/>
                    <a:pt x="1100" y="423"/>
                  </a:cubicBezTo>
                  <a:cubicBezTo>
                    <a:pt x="1442" y="423"/>
                    <a:pt x="1784" y="448"/>
                    <a:pt x="2126" y="502"/>
                  </a:cubicBezTo>
                  <a:cubicBezTo>
                    <a:pt x="2143" y="507"/>
                    <a:pt x="2160" y="509"/>
                    <a:pt x="2176" y="509"/>
                  </a:cubicBezTo>
                  <a:cubicBezTo>
                    <a:pt x="2372" y="509"/>
                    <a:pt x="2465" y="170"/>
                    <a:pt x="2224" y="109"/>
                  </a:cubicBezTo>
                  <a:cubicBezTo>
                    <a:pt x="1841" y="33"/>
                    <a:pt x="1458"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130"/>
            <p:cNvSpPr/>
            <p:nvPr/>
          </p:nvSpPr>
          <p:spPr>
            <a:xfrm>
              <a:off x="4568295" y="3242925"/>
              <a:ext cx="27561" cy="9897"/>
            </a:xfrm>
            <a:custGeom>
              <a:avLst/>
              <a:gdLst/>
              <a:ahLst/>
              <a:cxnLst/>
              <a:rect l="l" t="t" r="r" b="b"/>
              <a:pathLst>
                <a:path w="1799" h="646" extrusionOk="0">
                  <a:moveTo>
                    <a:pt x="437" y="0"/>
                  </a:moveTo>
                  <a:cubicBezTo>
                    <a:pt x="379" y="0"/>
                    <a:pt x="320" y="2"/>
                    <a:pt x="262" y="7"/>
                  </a:cubicBezTo>
                  <a:cubicBezTo>
                    <a:pt x="1" y="7"/>
                    <a:pt x="1" y="399"/>
                    <a:pt x="262" y="399"/>
                  </a:cubicBezTo>
                  <a:cubicBezTo>
                    <a:pt x="655" y="399"/>
                    <a:pt x="1014" y="464"/>
                    <a:pt x="1374" y="628"/>
                  </a:cubicBezTo>
                  <a:cubicBezTo>
                    <a:pt x="1403" y="640"/>
                    <a:pt x="1432" y="646"/>
                    <a:pt x="1460" y="646"/>
                  </a:cubicBezTo>
                  <a:cubicBezTo>
                    <a:pt x="1653" y="646"/>
                    <a:pt x="1799" y="382"/>
                    <a:pt x="1570" y="268"/>
                  </a:cubicBezTo>
                  <a:cubicBezTo>
                    <a:pt x="1228" y="97"/>
                    <a:pt x="835"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130"/>
            <p:cNvSpPr/>
            <p:nvPr/>
          </p:nvSpPr>
          <p:spPr>
            <a:xfrm>
              <a:off x="4576307" y="3268569"/>
              <a:ext cx="18553" cy="7553"/>
            </a:xfrm>
            <a:custGeom>
              <a:avLst/>
              <a:gdLst/>
              <a:ahLst/>
              <a:cxnLst/>
              <a:rect l="l" t="t" r="r" b="b"/>
              <a:pathLst>
                <a:path w="1211" h="493" extrusionOk="0">
                  <a:moveTo>
                    <a:pt x="262" y="0"/>
                  </a:moveTo>
                  <a:cubicBezTo>
                    <a:pt x="1" y="0"/>
                    <a:pt x="1" y="393"/>
                    <a:pt x="262" y="425"/>
                  </a:cubicBezTo>
                  <a:lnTo>
                    <a:pt x="949" y="491"/>
                  </a:lnTo>
                  <a:cubicBezTo>
                    <a:pt x="959" y="492"/>
                    <a:pt x="968" y="492"/>
                    <a:pt x="977" y="492"/>
                  </a:cubicBezTo>
                  <a:cubicBezTo>
                    <a:pt x="1210" y="492"/>
                    <a:pt x="1201" y="97"/>
                    <a:pt x="949" y="66"/>
                  </a:cubicBezTo>
                  <a:lnTo>
                    <a:pt x="2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130"/>
            <p:cNvSpPr/>
            <p:nvPr/>
          </p:nvSpPr>
          <p:spPr>
            <a:xfrm>
              <a:off x="5014113" y="3135324"/>
              <a:ext cx="404264" cy="381223"/>
            </a:xfrm>
            <a:custGeom>
              <a:avLst/>
              <a:gdLst/>
              <a:ahLst/>
              <a:cxnLst/>
              <a:rect l="l" t="t" r="r" b="b"/>
              <a:pathLst>
                <a:path w="26388" h="24884" extrusionOk="0">
                  <a:moveTo>
                    <a:pt x="1929" y="0"/>
                  </a:moveTo>
                  <a:lnTo>
                    <a:pt x="1929" y="0"/>
                  </a:lnTo>
                  <a:cubicBezTo>
                    <a:pt x="1635" y="1145"/>
                    <a:pt x="2126" y="2420"/>
                    <a:pt x="1897" y="3499"/>
                  </a:cubicBezTo>
                  <a:cubicBezTo>
                    <a:pt x="1799" y="3859"/>
                    <a:pt x="1733" y="4219"/>
                    <a:pt x="1668" y="4644"/>
                  </a:cubicBezTo>
                  <a:cubicBezTo>
                    <a:pt x="1570" y="5036"/>
                    <a:pt x="1504" y="5428"/>
                    <a:pt x="1439" y="5821"/>
                  </a:cubicBezTo>
                  <a:cubicBezTo>
                    <a:pt x="1275" y="6802"/>
                    <a:pt x="1112" y="7717"/>
                    <a:pt x="981" y="8600"/>
                  </a:cubicBezTo>
                  <a:cubicBezTo>
                    <a:pt x="948" y="9025"/>
                    <a:pt x="883" y="9352"/>
                    <a:pt x="850" y="9843"/>
                  </a:cubicBezTo>
                  <a:cubicBezTo>
                    <a:pt x="785" y="10300"/>
                    <a:pt x="720" y="10758"/>
                    <a:pt x="687" y="11216"/>
                  </a:cubicBezTo>
                  <a:cubicBezTo>
                    <a:pt x="654" y="11772"/>
                    <a:pt x="589" y="12295"/>
                    <a:pt x="589" y="12785"/>
                  </a:cubicBezTo>
                  <a:cubicBezTo>
                    <a:pt x="556" y="13210"/>
                    <a:pt x="556" y="13603"/>
                    <a:pt x="556" y="14028"/>
                  </a:cubicBezTo>
                  <a:cubicBezTo>
                    <a:pt x="523" y="16251"/>
                    <a:pt x="752" y="17919"/>
                    <a:pt x="818" y="19390"/>
                  </a:cubicBezTo>
                  <a:cubicBezTo>
                    <a:pt x="850" y="20568"/>
                    <a:pt x="556" y="21777"/>
                    <a:pt x="0" y="22824"/>
                  </a:cubicBezTo>
                  <a:cubicBezTo>
                    <a:pt x="213" y="22922"/>
                    <a:pt x="487" y="22958"/>
                    <a:pt x="795" y="22958"/>
                  </a:cubicBezTo>
                  <a:cubicBezTo>
                    <a:pt x="1561" y="22958"/>
                    <a:pt x="2533" y="22739"/>
                    <a:pt x="3266" y="22739"/>
                  </a:cubicBezTo>
                  <a:cubicBezTo>
                    <a:pt x="3505" y="22739"/>
                    <a:pt x="3718" y="22762"/>
                    <a:pt x="3891" y="22824"/>
                  </a:cubicBezTo>
                  <a:cubicBezTo>
                    <a:pt x="6006" y="23521"/>
                    <a:pt x="7452" y="23550"/>
                    <a:pt x="9062" y="23550"/>
                  </a:cubicBezTo>
                  <a:cubicBezTo>
                    <a:pt x="9209" y="23550"/>
                    <a:pt x="9357" y="23550"/>
                    <a:pt x="9506" y="23550"/>
                  </a:cubicBezTo>
                  <a:cubicBezTo>
                    <a:pt x="10180" y="23550"/>
                    <a:pt x="10895" y="23555"/>
                    <a:pt x="11706" y="23609"/>
                  </a:cubicBezTo>
                  <a:cubicBezTo>
                    <a:pt x="14535" y="23785"/>
                    <a:pt x="17576" y="24520"/>
                    <a:pt x="19728" y="24520"/>
                  </a:cubicBezTo>
                  <a:cubicBezTo>
                    <a:pt x="19965" y="24520"/>
                    <a:pt x="20190" y="24511"/>
                    <a:pt x="20404" y="24491"/>
                  </a:cubicBezTo>
                  <a:cubicBezTo>
                    <a:pt x="20834" y="24448"/>
                    <a:pt x="21235" y="24430"/>
                    <a:pt x="21604" y="24430"/>
                  </a:cubicBezTo>
                  <a:cubicBezTo>
                    <a:pt x="23447" y="24430"/>
                    <a:pt x="24491" y="24884"/>
                    <a:pt x="24491" y="24884"/>
                  </a:cubicBezTo>
                  <a:cubicBezTo>
                    <a:pt x="24851" y="23935"/>
                    <a:pt x="24262" y="21908"/>
                    <a:pt x="24491" y="20829"/>
                  </a:cubicBezTo>
                  <a:cubicBezTo>
                    <a:pt x="24589" y="20404"/>
                    <a:pt x="24687" y="19946"/>
                    <a:pt x="24785" y="19521"/>
                  </a:cubicBezTo>
                  <a:cubicBezTo>
                    <a:pt x="24884" y="19096"/>
                    <a:pt x="24949" y="18671"/>
                    <a:pt x="25014" y="18279"/>
                  </a:cubicBezTo>
                  <a:cubicBezTo>
                    <a:pt x="25211" y="16971"/>
                    <a:pt x="25341" y="15630"/>
                    <a:pt x="25472" y="14322"/>
                  </a:cubicBezTo>
                  <a:cubicBezTo>
                    <a:pt x="25505" y="13995"/>
                    <a:pt x="25505" y="13636"/>
                    <a:pt x="25537" y="13309"/>
                  </a:cubicBezTo>
                  <a:lnTo>
                    <a:pt x="25537" y="13080"/>
                  </a:lnTo>
                  <a:cubicBezTo>
                    <a:pt x="25570" y="12458"/>
                    <a:pt x="25636" y="11870"/>
                    <a:pt x="25668" y="11281"/>
                  </a:cubicBezTo>
                  <a:cubicBezTo>
                    <a:pt x="25701" y="10889"/>
                    <a:pt x="25734" y="10464"/>
                    <a:pt x="25766" y="10071"/>
                  </a:cubicBezTo>
                  <a:cubicBezTo>
                    <a:pt x="25864" y="8731"/>
                    <a:pt x="25897" y="7390"/>
                    <a:pt x="25864" y="6082"/>
                  </a:cubicBezTo>
                  <a:cubicBezTo>
                    <a:pt x="25799" y="4709"/>
                    <a:pt x="25963" y="3368"/>
                    <a:pt x="26388" y="2093"/>
                  </a:cubicBezTo>
                  <a:cubicBezTo>
                    <a:pt x="25889" y="1865"/>
                    <a:pt x="25267" y="1830"/>
                    <a:pt x="24629" y="1830"/>
                  </a:cubicBezTo>
                  <a:cubicBezTo>
                    <a:pt x="24338" y="1830"/>
                    <a:pt x="24045" y="1837"/>
                    <a:pt x="23758" y="1837"/>
                  </a:cubicBezTo>
                  <a:cubicBezTo>
                    <a:pt x="23227" y="1837"/>
                    <a:pt x="22720" y="1812"/>
                    <a:pt x="22300" y="1668"/>
                  </a:cubicBezTo>
                  <a:cubicBezTo>
                    <a:pt x="19685" y="818"/>
                    <a:pt x="17428" y="1014"/>
                    <a:pt x="14943" y="785"/>
                  </a:cubicBezTo>
                  <a:cubicBezTo>
                    <a:pt x="12292" y="546"/>
                    <a:pt x="9937" y="325"/>
                    <a:pt x="7904" y="325"/>
                  </a:cubicBezTo>
                  <a:cubicBezTo>
                    <a:pt x="7155" y="325"/>
                    <a:pt x="6449" y="355"/>
                    <a:pt x="5788" y="426"/>
                  </a:cubicBezTo>
                  <a:cubicBezTo>
                    <a:pt x="5395" y="467"/>
                    <a:pt x="5030" y="485"/>
                    <a:pt x="4692" y="485"/>
                  </a:cubicBezTo>
                  <a:cubicBezTo>
                    <a:pt x="2922" y="485"/>
                    <a:pt x="1930" y="1"/>
                    <a:pt x="1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130"/>
            <p:cNvSpPr/>
            <p:nvPr/>
          </p:nvSpPr>
          <p:spPr>
            <a:xfrm>
              <a:off x="5036647" y="3205945"/>
              <a:ext cx="372720" cy="103946"/>
            </a:xfrm>
            <a:custGeom>
              <a:avLst/>
              <a:gdLst/>
              <a:ahLst/>
              <a:cxnLst/>
              <a:rect l="l" t="t" r="r" b="b"/>
              <a:pathLst>
                <a:path w="24329" h="6785" extrusionOk="0">
                  <a:moveTo>
                    <a:pt x="229" y="1"/>
                  </a:moveTo>
                  <a:cubicBezTo>
                    <a:pt x="131" y="426"/>
                    <a:pt x="66" y="818"/>
                    <a:pt x="1" y="1211"/>
                  </a:cubicBezTo>
                  <a:cubicBezTo>
                    <a:pt x="720" y="1276"/>
                    <a:pt x="1407" y="1538"/>
                    <a:pt x="2028" y="1897"/>
                  </a:cubicBezTo>
                  <a:cubicBezTo>
                    <a:pt x="3205" y="2617"/>
                    <a:pt x="3957" y="3859"/>
                    <a:pt x="5036" y="4677"/>
                  </a:cubicBezTo>
                  <a:cubicBezTo>
                    <a:pt x="5893" y="5342"/>
                    <a:pt x="6705" y="5612"/>
                    <a:pt x="7501" y="5612"/>
                  </a:cubicBezTo>
                  <a:cubicBezTo>
                    <a:pt x="8740" y="5612"/>
                    <a:pt x="9942" y="4957"/>
                    <a:pt x="11216" y="4121"/>
                  </a:cubicBezTo>
                  <a:cubicBezTo>
                    <a:pt x="12429" y="3312"/>
                    <a:pt x="13935" y="2523"/>
                    <a:pt x="15447" y="2523"/>
                  </a:cubicBezTo>
                  <a:cubicBezTo>
                    <a:pt x="15891" y="2523"/>
                    <a:pt x="16336" y="2591"/>
                    <a:pt x="16775" y="2748"/>
                  </a:cubicBezTo>
                  <a:cubicBezTo>
                    <a:pt x="18442" y="3303"/>
                    <a:pt x="19096" y="5069"/>
                    <a:pt x="20502" y="5985"/>
                  </a:cubicBezTo>
                  <a:cubicBezTo>
                    <a:pt x="21351" y="6509"/>
                    <a:pt x="22332" y="6785"/>
                    <a:pt x="23330" y="6785"/>
                  </a:cubicBezTo>
                  <a:cubicBezTo>
                    <a:pt x="23641" y="6785"/>
                    <a:pt x="23953" y="6758"/>
                    <a:pt x="24263" y="6704"/>
                  </a:cubicBezTo>
                  <a:cubicBezTo>
                    <a:pt x="24295" y="6279"/>
                    <a:pt x="24295" y="5854"/>
                    <a:pt x="24328" y="5461"/>
                  </a:cubicBezTo>
                  <a:lnTo>
                    <a:pt x="24328" y="5461"/>
                  </a:lnTo>
                  <a:cubicBezTo>
                    <a:pt x="24028" y="5504"/>
                    <a:pt x="23729" y="5528"/>
                    <a:pt x="23431" y="5528"/>
                  </a:cubicBezTo>
                  <a:cubicBezTo>
                    <a:pt x="22366" y="5528"/>
                    <a:pt x="21332" y="5219"/>
                    <a:pt x="20437" y="4350"/>
                  </a:cubicBezTo>
                  <a:cubicBezTo>
                    <a:pt x="19554" y="3467"/>
                    <a:pt x="18900" y="2421"/>
                    <a:pt x="17723" y="1832"/>
                  </a:cubicBezTo>
                  <a:cubicBezTo>
                    <a:pt x="17000" y="1486"/>
                    <a:pt x="16246" y="1338"/>
                    <a:pt x="15490" y="1338"/>
                  </a:cubicBezTo>
                  <a:cubicBezTo>
                    <a:pt x="13889" y="1338"/>
                    <a:pt x="12277" y="2001"/>
                    <a:pt x="10922" y="2846"/>
                  </a:cubicBezTo>
                  <a:cubicBezTo>
                    <a:pt x="9919" y="3441"/>
                    <a:pt x="8856" y="4487"/>
                    <a:pt x="7561" y="4487"/>
                  </a:cubicBezTo>
                  <a:cubicBezTo>
                    <a:pt x="7505" y="4487"/>
                    <a:pt x="7448" y="4485"/>
                    <a:pt x="7390" y="4481"/>
                  </a:cubicBezTo>
                  <a:cubicBezTo>
                    <a:pt x="6181" y="4350"/>
                    <a:pt x="5363" y="3336"/>
                    <a:pt x="4578" y="2551"/>
                  </a:cubicBezTo>
                  <a:cubicBezTo>
                    <a:pt x="3859" y="1734"/>
                    <a:pt x="3042" y="1080"/>
                    <a:pt x="2126" y="557"/>
                  </a:cubicBezTo>
                  <a:cubicBezTo>
                    <a:pt x="1505" y="262"/>
                    <a:pt x="883" y="99"/>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130"/>
            <p:cNvSpPr/>
            <p:nvPr/>
          </p:nvSpPr>
          <p:spPr>
            <a:xfrm>
              <a:off x="5023120" y="3331178"/>
              <a:ext cx="374727" cy="104436"/>
            </a:xfrm>
            <a:custGeom>
              <a:avLst/>
              <a:gdLst/>
              <a:ahLst/>
              <a:cxnLst/>
              <a:rect l="l" t="t" r="r" b="b"/>
              <a:pathLst>
                <a:path w="24460" h="6817" extrusionOk="0">
                  <a:moveTo>
                    <a:pt x="33" y="0"/>
                  </a:moveTo>
                  <a:cubicBezTo>
                    <a:pt x="1" y="425"/>
                    <a:pt x="1" y="818"/>
                    <a:pt x="1" y="1243"/>
                  </a:cubicBezTo>
                  <a:cubicBezTo>
                    <a:pt x="785" y="1276"/>
                    <a:pt x="1538" y="1537"/>
                    <a:pt x="2224" y="1930"/>
                  </a:cubicBezTo>
                  <a:cubicBezTo>
                    <a:pt x="3401" y="2649"/>
                    <a:pt x="4121" y="3891"/>
                    <a:pt x="5200" y="4709"/>
                  </a:cubicBezTo>
                  <a:cubicBezTo>
                    <a:pt x="6056" y="5374"/>
                    <a:pt x="6868" y="5644"/>
                    <a:pt x="7664" y="5644"/>
                  </a:cubicBezTo>
                  <a:cubicBezTo>
                    <a:pt x="8904" y="5644"/>
                    <a:pt x="10105" y="4989"/>
                    <a:pt x="11380" y="4153"/>
                  </a:cubicBezTo>
                  <a:cubicBezTo>
                    <a:pt x="12618" y="3345"/>
                    <a:pt x="14129" y="2555"/>
                    <a:pt x="15643" y="2555"/>
                  </a:cubicBezTo>
                  <a:cubicBezTo>
                    <a:pt x="16088" y="2555"/>
                    <a:pt x="16533" y="2624"/>
                    <a:pt x="16971" y="2780"/>
                  </a:cubicBezTo>
                  <a:cubicBezTo>
                    <a:pt x="18639" y="3336"/>
                    <a:pt x="19293" y="5101"/>
                    <a:pt x="20666" y="6017"/>
                  </a:cubicBezTo>
                  <a:cubicBezTo>
                    <a:pt x="21536" y="6544"/>
                    <a:pt x="22512" y="6816"/>
                    <a:pt x="23509" y="6816"/>
                  </a:cubicBezTo>
                  <a:cubicBezTo>
                    <a:pt x="23749" y="6816"/>
                    <a:pt x="23989" y="6801"/>
                    <a:pt x="24230" y="6769"/>
                  </a:cubicBezTo>
                  <a:cubicBezTo>
                    <a:pt x="24296" y="6344"/>
                    <a:pt x="24394" y="5919"/>
                    <a:pt x="24459" y="5494"/>
                  </a:cubicBezTo>
                  <a:lnTo>
                    <a:pt x="24459" y="5494"/>
                  </a:lnTo>
                  <a:cubicBezTo>
                    <a:pt x="24186" y="5526"/>
                    <a:pt x="23916" y="5544"/>
                    <a:pt x="23649" y="5544"/>
                  </a:cubicBezTo>
                  <a:cubicBezTo>
                    <a:pt x="22573" y="5544"/>
                    <a:pt x="21550" y="5247"/>
                    <a:pt x="20633" y="4382"/>
                  </a:cubicBezTo>
                  <a:cubicBezTo>
                    <a:pt x="19750" y="3499"/>
                    <a:pt x="19097" y="2453"/>
                    <a:pt x="17919" y="1864"/>
                  </a:cubicBezTo>
                  <a:cubicBezTo>
                    <a:pt x="17193" y="1506"/>
                    <a:pt x="16436" y="1355"/>
                    <a:pt x="15676" y="1355"/>
                  </a:cubicBezTo>
                  <a:cubicBezTo>
                    <a:pt x="14078" y="1355"/>
                    <a:pt x="12470" y="2025"/>
                    <a:pt x="11118" y="2845"/>
                  </a:cubicBezTo>
                  <a:cubicBezTo>
                    <a:pt x="10129" y="3463"/>
                    <a:pt x="9081" y="4491"/>
                    <a:pt x="7810" y="4491"/>
                  </a:cubicBezTo>
                  <a:cubicBezTo>
                    <a:pt x="7736" y="4491"/>
                    <a:pt x="7662" y="4487"/>
                    <a:pt x="7587" y="4480"/>
                  </a:cubicBezTo>
                  <a:cubicBezTo>
                    <a:pt x="6377" y="4382"/>
                    <a:pt x="5559" y="3401"/>
                    <a:pt x="4775" y="2584"/>
                  </a:cubicBezTo>
                  <a:cubicBezTo>
                    <a:pt x="4055" y="1766"/>
                    <a:pt x="3238" y="1112"/>
                    <a:pt x="2322" y="589"/>
                  </a:cubicBezTo>
                  <a:cubicBezTo>
                    <a:pt x="1603" y="262"/>
                    <a:pt x="818" y="66"/>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130"/>
            <p:cNvSpPr/>
            <p:nvPr/>
          </p:nvSpPr>
          <p:spPr>
            <a:xfrm>
              <a:off x="5027134" y="3267558"/>
              <a:ext cx="378726" cy="89346"/>
            </a:xfrm>
            <a:custGeom>
              <a:avLst/>
              <a:gdLst/>
              <a:ahLst/>
              <a:cxnLst/>
              <a:rect l="l" t="t" r="r" b="b"/>
              <a:pathLst>
                <a:path w="24721" h="5832" extrusionOk="0">
                  <a:moveTo>
                    <a:pt x="164" y="1"/>
                  </a:moveTo>
                  <a:cubicBezTo>
                    <a:pt x="98" y="393"/>
                    <a:pt x="66" y="818"/>
                    <a:pt x="0" y="1211"/>
                  </a:cubicBezTo>
                  <a:cubicBezTo>
                    <a:pt x="1831" y="1734"/>
                    <a:pt x="3564" y="3499"/>
                    <a:pt x="5330" y="4415"/>
                  </a:cubicBezTo>
                  <a:cubicBezTo>
                    <a:pt x="6177" y="4859"/>
                    <a:pt x="6969" y="5065"/>
                    <a:pt x="7740" y="5065"/>
                  </a:cubicBezTo>
                  <a:cubicBezTo>
                    <a:pt x="8843" y="5065"/>
                    <a:pt x="9903" y="4643"/>
                    <a:pt x="11020" y="3892"/>
                  </a:cubicBezTo>
                  <a:cubicBezTo>
                    <a:pt x="12219" y="3092"/>
                    <a:pt x="13268" y="2564"/>
                    <a:pt x="14473" y="2564"/>
                  </a:cubicBezTo>
                  <a:cubicBezTo>
                    <a:pt x="15042" y="2564"/>
                    <a:pt x="15646" y="2682"/>
                    <a:pt x="16317" y="2944"/>
                  </a:cubicBezTo>
                  <a:cubicBezTo>
                    <a:pt x="17854" y="3565"/>
                    <a:pt x="19096" y="4677"/>
                    <a:pt x="20600" y="5298"/>
                  </a:cubicBezTo>
                  <a:cubicBezTo>
                    <a:pt x="21475" y="5657"/>
                    <a:pt x="22412" y="5831"/>
                    <a:pt x="23358" y="5831"/>
                  </a:cubicBezTo>
                  <a:cubicBezTo>
                    <a:pt x="23790" y="5831"/>
                    <a:pt x="24224" y="5795"/>
                    <a:pt x="24655" y="5723"/>
                  </a:cubicBezTo>
                  <a:cubicBezTo>
                    <a:pt x="24655" y="5363"/>
                    <a:pt x="24687" y="5036"/>
                    <a:pt x="24720" y="4709"/>
                  </a:cubicBezTo>
                  <a:lnTo>
                    <a:pt x="24720" y="4513"/>
                  </a:lnTo>
                  <a:cubicBezTo>
                    <a:pt x="24286" y="4597"/>
                    <a:pt x="23845" y="4639"/>
                    <a:pt x="23404" y="4639"/>
                  </a:cubicBezTo>
                  <a:cubicBezTo>
                    <a:pt x="22816" y="4639"/>
                    <a:pt x="22226" y="4564"/>
                    <a:pt x="21647" y="4415"/>
                  </a:cubicBezTo>
                  <a:cubicBezTo>
                    <a:pt x="20077" y="3925"/>
                    <a:pt x="18802" y="2813"/>
                    <a:pt x="17363" y="2093"/>
                  </a:cubicBezTo>
                  <a:cubicBezTo>
                    <a:pt x="16288" y="1563"/>
                    <a:pt x="15321" y="1307"/>
                    <a:pt x="14389" y="1307"/>
                  </a:cubicBezTo>
                  <a:cubicBezTo>
                    <a:pt x="13139" y="1307"/>
                    <a:pt x="11953" y="1769"/>
                    <a:pt x="10660" y="2649"/>
                  </a:cubicBezTo>
                  <a:cubicBezTo>
                    <a:pt x="9603" y="3372"/>
                    <a:pt x="8659" y="3771"/>
                    <a:pt x="7692" y="3771"/>
                  </a:cubicBezTo>
                  <a:cubicBezTo>
                    <a:pt x="6864" y="3771"/>
                    <a:pt x="6018" y="3479"/>
                    <a:pt x="5069" y="2845"/>
                  </a:cubicBezTo>
                  <a:cubicBezTo>
                    <a:pt x="3924" y="2093"/>
                    <a:pt x="2943" y="1080"/>
                    <a:pt x="1701" y="491"/>
                  </a:cubicBezTo>
                  <a:cubicBezTo>
                    <a:pt x="1210" y="262"/>
                    <a:pt x="687" y="99"/>
                    <a:pt x="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130"/>
            <p:cNvSpPr/>
            <p:nvPr/>
          </p:nvSpPr>
          <p:spPr>
            <a:xfrm>
              <a:off x="5061204" y="3450360"/>
              <a:ext cx="274014" cy="28602"/>
            </a:xfrm>
            <a:custGeom>
              <a:avLst/>
              <a:gdLst/>
              <a:ahLst/>
              <a:cxnLst/>
              <a:rect l="l" t="t" r="r" b="b"/>
              <a:pathLst>
                <a:path w="17886" h="1867" extrusionOk="0">
                  <a:moveTo>
                    <a:pt x="233" y="1"/>
                  </a:moveTo>
                  <a:cubicBezTo>
                    <a:pt x="0" y="1"/>
                    <a:pt x="9" y="396"/>
                    <a:pt x="261" y="428"/>
                  </a:cubicBezTo>
                  <a:cubicBezTo>
                    <a:pt x="6016" y="1114"/>
                    <a:pt x="11804" y="1605"/>
                    <a:pt x="17624" y="1866"/>
                  </a:cubicBezTo>
                  <a:cubicBezTo>
                    <a:pt x="17886" y="1866"/>
                    <a:pt x="17886" y="1474"/>
                    <a:pt x="17624" y="1474"/>
                  </a:cubicBezTo>
                  <a:cubicBezTo>
                    <a:pt x="11837" y="1180"/>
                    <a:pt x="6016" y="689"/>
                    <a:pt x="261" y="3"/>
                  </a:cubicBezTo>
                  <a:cubicBezTo>
                    <a:pt x="252" y="1"/>
                    <a:pt x="242"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130"/>
            <p:cNvSpPr/>
            <p:nvPr/>
          </p:nvSpPr>
          <p:spPr>
            <a:xfrm>
              <a:off x="5080735" y="3168888"/>
              <a:ext cx="286530" cy="31100"/>
            </a:xfrm>
            <a:custGeom>
              <a:avLst/>
              <a:gdLst/>
              <a:ahLst/>
              <a:cxnLst/>
              <a:rect l="l" t="t" r="r" b="b"/>
              <a:pathLst>
                <a:path w="18703" h="2030" extrusionOk="0">
                  <a:moveTo>
                    <a:pt x="262" y="0"/>
                  </a:moveTo>
                  <a:cubicBezTo>
                    <a:pt x="0" y="0"/>
                    <a:pt x="0" y="393"/>
                    <a:pt x="262" y="393"/>
                  </a:cubicBezTo>
                  <a:cubicBezTo>
                    <a:pt x="6343" y="785"/>
                    <a:pt x="12393" y="1308"/>
                    <a:pt x="18442" y="2028"/>
                  </a:cubicBezTo>
                  <a:cubicBezTo>
                    <a:pt x="18452" y="2029"/>
                    <a:pt x="18462" y="2029"/>
                    <a:pt x="18472" y="2029"/>
                  </a:cubicBezTo>
                  <a:cubicBezTo>
                    <a:pt x="18703" y="2029"/>
                    <a:pt x="18693" y="1667"/>
                    <a:pt x="18442" y="1635"/>
                  </a:cubicBezTo>
                  <a:cubicBezTo>
                    <a:pt x="12393" y="883"/>
                    <a:pt x="6343" y="36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130"/>
            <p:cNvSpPr/>
            <p:nvPr/>
          </p:nvSpPr>
          <p:spPr>
            <a:xfrm>
              <a:off x="5050174" y="3426846"/>
              <a:ext cx="33581" cy="7032"/>
            </a:xfrm>
            <a:custGeom>
              <a:avLst/>
              <a:gdLst/>
              <a:ahLst/>
              <a:cxnLst/>
              <a:rect l="l" t="t" r="r" b="b"/>
              <a:pathLst>
                <a:path w="2192" h="459" extrusionOk="0">
                  <a:moveTo>
                    <a:pt x="1930" y="1"/>
                  </a:moveTo>
                  <a:lnTo>
                    <a:pt x="295" y="33"/>
                  </a:lnTo>
                  <a:cubicBezTo>
                    <a:pt x="0" y="33"/>
                    <a:pt x="0" y="459"/>
                    <a:pt x="295" y="459"/>
                  </a:cubicBezTo>
                  <a:lnTo>
                    <a:pt x="1930" y="426"/>
                  </a:lnTo>
                  <a:cubicBezTo>
                    <a:pt x="2191" y="426"/>
                    <a:pt x="2191"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130"/>
            <p:cNvSpPr/>
            <p:nvPr/>
          </p:nvSpPr>
          <p:spPr>
            <a:xfrm>
              <a:off x="5048994" y="3404679"/>
              <a:ext cx="26458" cy="7767"/>
            </a:xfrm>
            <a:custGeom>
              <a:avLst/>
              <a:gdLst/>
              <a:ahLst/>
              <a:cxnLst/>
              <a:rect l="l" t="t" r="r" b="b"/>
              <a:pathLst>
                <a:path w="1727" h="507" extrusionOk="0">
                  <a:moveTo>
                    <a:pt x="879" y="1"/>
                  </a:moveTo>
                  <a:cubicBezTo>
                    <a:pt x="674" y="1"/>
                    <a:pt x="470" y="25"/>
                    <a:pt x="274" y="74"/>
                  </a:cubicBezTo>
                  <a:cubicBezTo>
                    <a:pt x="0" y="135"/>
                    <a:pt x="94" y="506"/>
                    <a:pt x="318" y="506"/>
                  </a:cubicBezTo>
                  <a:cubicBezTo>
                    <a:pt x="335" y="506"/>
                    <a:pt x="353" y="504"/>
                    <a:pt x="372" y="500"/>
                  </a:cubicBezTo>
                  <a:cubicBezTo>
                    <a:pt x="535" y="450"/>
                    <a:pt x="707" y="426"/>
                    <a:pt x="879" y="426"/>
                  </a:cubicBezTo>
                  <a:cubicBezTo>
                    <a:pt x="1050" y="426"/>
                    <a:pt x="1222" y="450"/>
                    <a:pt x="1385" y="500"/>
                  </a:cubicBezTo>
                  <a:cubicBezTo>
                    <a:pt x="1404" y="504"/>
                    <a:pt x="1422" y="506"/>
                    <a:pt x="1439" y="506"/>
                  </a:cubicBezTo>
                  <a:cubicBezTo>
                    <a:pt x="1659" y="506"/>
                    <a:pt x="1726" y="135"/>
                    <a:pt x="1483" y="74"/>
                  </a:cubicBezTo>
                  <a:cubicBezTo>
                    <a:pt x="1287" y="25"/>
                    <a:pt x="1083" y="1"/>
                    <a:pt x="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130"/>
            <p:cNvSpPr/>
            <p:nvPr/>
          </p:nvSpPr>
          <p:spPr>
            <a:xfrm>
              <a:off x="5038654" y="3379739"/>
              <a:ext cx="26902" cy="9054"/>
            </a:xfrm>
            <a:custGeom>
              <a:avLst/>
              <a:gdLst/>
              <a:ahLst/>
              <a:cxnLst/>
              <a:rect l="l" t="t" r="r" b="b"/>
              <a:pathLst>
                <a:path w="1756" h="591" extrusionOk="0">
                  <a:moveTo>
                    <a:pt x="1404" y="0"/>
                  </a:moveTo>
                  <a:cubicBezTo>
                    <a:pt x="1394" y="0"/>
                    <a:pt x="1384" y="1"/>
                    <a:pt x="1374" y="2"/>
                  </a:cubicBezTo>
                  <a:lnTo>
                    <a:pt x="262" y="166"/>
                  </a:lnTo>
                  <a:cubicBezTo>
                    <a:pt x="0" y="198"/>
                    <a:pt x="131" y="591"/>
                    <a:pt x="393" y="591"/>
                  </a:cubicBezTo>
                  <a:lnTo>
                    <a:pt x="1505" y="395"/>
                  </a:lnTo>
                  <a:cubicBezTo>
                    <a:pt x="1756" y="363"/>
                    <a:pt x="1645"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130"/>
            <p:cNvSpPr/>
            <p:nvPr/>
          </p:nvSpPr>
          <p:spPr>
            <a:xfrm>
              <a:off x="5347212" y="3214554"/>
              <a:ext cx="37932" cy="7966"/>
            </a:xfrm>
            <a:custGeom>
              <a:avLst/>
              <a:gdLst/>
              <a:ahLst/>
              <a:cxnLst/>
              <a:rect l="l" t="t" r="r" b="b"/>
              <a:pathLst>
                <a:path w="2476" h="520" extrusionOk="0">
                  <a:moveTo>
                    <a:pt x="1084" y="1"/>
                  </a:moveTo>
                  <a:cubicBezTo>
                    <a:pt x="810" y="1"/>
                    <a:pt x="536" y="19"/>
                    <a:pt x="262" y="60"/>
                  </a:cubicBezTo>
                  <a:cubicBezTo>
                    <a:pt x="10" y="92"/>
                    <a:pt x="1" y="487"/>
                    <a:pt x="234" y="487"/>
                  </a:cubicBezTo>
                  <a:cubicBezTo>
                    <a:pt x="243" y="487"/>
                    <a:pt x="252" y="486"/>
                    <a:pt x="262" y="485"/>
                  </a:cubicBezTo>
                  <a:cubicBezTo>
                    <a:pt x="527" y="456"/>
                    <a:pt x="804" y="440"/>
                    <a:pt x="1084" y="440"/>
                  </a:cubicBezTo>
                  <a:cubicBezTo>
                    <a:pt x="1425" y="440"/>
                    <a:pt x="1769" y="464"/>
                    <a:pt x="2093" y="518"/>
                  </a:cubicBezTo>
                  <a:cubicBezTo>
                    <a:pt x="2104" y="519"/>
                    <a:pt x="2114" y="520"/>
                    <a:pt x="2124" y="520"/>
                  </a:cubicBezTo>
                  <a:cubicBezTo>
                    <a:pt x="2365" y="520"/>
                    <a:pt x="2475" y="156"/>
                    <a:pt x="2224" y="93"/>
                  </a:cubicBezTo>
                  <a:cubicBezTo>
                    <a:pt x="1844" y="36"/>
                    <a:pt x="1464" y="1"/>
                    <a:pt x="1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130"/>
            <p:cNvSpPr/>
            <p:nvPr/>
          </p:nvSpPr>
          <p:spPr>
            <a:xfrm>
              <a:off x="5359728" y="3235909"/>
              <a:ext cx="27545" cy="9560"/>
            </a:xfrm>
            <a:custGeom>
              <a:avLst/>
              <a:gdLst/>
              <a:ahLst/>
              <a:cxnLst/>
              <a:rect l="l" t="t" r="r" b="b"/>
              <a:pathLst>
                <a:path w="1798" h="624" extrusionOk="0">
                  <a:moveTo>
                    <a:pt x="437" y="1"/>
                  </a:moveTo>
                  <a:cubicBezTo>
                    <a:pt x="379" y="1"/>
                    <a:pt x="321" y="3"/>
                    <a:pt x="263" y="7"/>
                  </a:cubicBezTo>
                  <a:cubicBezTo>
                    <a:pt x="1" y="7"/>
                    <a:pt x="1" y="399"/>
                    <a:pt x="295" y="399"/>
                  </a:cubicBezTo>
                  <a:cubicBezTo>
                    <a:pt x="655" y="399"/>
                    <a:pt x="1047" y="465"/>
                    <a:pt x="1374" y="595"/>
                  </a:cubicBezTo>
                  <a:cubicBezTo>
                    <a:pt x="1414" y="615"/>
                    <a:pt x="1452" y="624"/>
                    <a:pt x="1487" y="624"/>
                  </a:cubicBezTo>
                  <a:cubicBezTo>
                    <a:pt x="1685" y="624"/>
                    <a:pt x="1798" y="352"/>
                    <a:pt x="1603" y="268"/>
                  </a:cubicBezTo>
                  <a:cubicBezTo>
                    <a:pt x="1232" y="97"/>
                    <a:pt x="836"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130"/>
            <p:cNvSpPr/>
            <p:nvPr/>
          </p:nvSpPr>
          <p:spPr>
            <a:xfrm>
              <a:off x="5368245" y="3261553"/>
              <a:ext cx="18553" cy="7063"/>
            </a:xfrm>
            <a:custGeom>
              <a:avLst/>
              <a:gdLst/>
              <a:ahLst/>
              <a:cxnLst/>
              <a:rect l="l" t="t" r="r" b="b"/>
              <a:pathLst>
                <a:path w="1211" h="461" extrusionOk="0">
                  <a:moveTo>
                    <a:pt x="262" y="0"/>
                  </a:moveTo>
                  <a:cubicBezTo>
                    <a:pt x="1" y="0"/>
                    <a:pt x="1" y="425"/>
                    <a:pt x="262" y="425"/>
                  </a:cubicBezTo>
                  <a:lnTo>
                    <a:pt x="949" y="458"/>
                  </a:lnTo>
                  <a:cubicBezTo>
                    <a:pt x="960" y="459"/>
                    <a:pt x="970" y="460"/>
                    <a:pt x="979" y="460"/>
                  </a:cubicBezTo>
                  <a:cubicBezTo>
                    <a:pt x="1210" y="460"/>
                    <a:pt x="1200" y="97"/>
                    <a:pt x="949" y="66"/>
                  </a:cubicBezTo>
                  <a:lnTo>
                    <a:pt x="2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130"/>
            <p:cNvSpPr/>
            <p:nvPr/>
          </p:nvSpPr>
          <p:spPr>
            <a:xfrm>
              <a:off x="3960202" y="3652250"/>
              <a:ext cx="1625054" cy="278043"/>
            </a:xfrm>
            <a:custGeom>
              <a:avLst/>
              <a:gdLst/>
              <a:ahLst/>
              <a:cxnLst/>
              <a:rect l="l" t="t" r="r" b="b"/>
              <a:pathLst>
                <a:path w="106074" h="18149" extrusionOk="0">
                  <a:moveTo>
                    <a:pt x="0" y="1"/>
                  </a:moveTo>
                  <a:lnTo>
                    <a:pt x="0" y="17135"/>
                  </a:lnTo>
                  <a:cubicBezTo>
                    <a:pt x="0" y="17691"/>
                    <a:pt x="425" y="18148"/>
                    <a:pt x="981" y="18148"/>
                  </a:cubicBezTo>
                  <a:lnTo>
                    <a:pt x="105060" y="18148"/>
                  </a:lnTo>
                  <a:cubicBezTo>
                    <a:pt x="105615" y="18148"/>
                    <a:pt x="106073" y="17691"/>
                    <a:pt x="106073" y="17135"/>
                  </a:cubicBezTo>
                  <a:lnTo>
                    <a:pt x="1060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130"/>
            <p:cNvSpPr/>
            <p:nvPr/>
          </p:nvSpPr>
          <p:spPr>
            <a:xfrm>
              <a:off x="3960202" y="3652250"/>
              <a:ext cx="1625054" cy="134770"/>
            </a:xfrm>
            <a:custGeom>
              <a:avLst/>
              <a:gdLst/>
              <a:ahLst/>
              <a:cxnLst/>
              <a:rect l="l" t="t" r="r" b="b"/>
              <a:pathLst>
                <a:path w="106074" h="8797" extrusionOk="0">
                  <a:moveTo>
                    <a:pt x="0" y="1"/>
                  </a:moveTo>
                  <a:lnTo>
                    <a:pt x="0" y="8601"/>
                  </a:lnTo>
                  <a:cubicBezTo>
                    <a:pt x="0" y="8731"/>
                    <a:pt x="26518" y="8797"/>
                    <a:pt x="53037" y="8797"/>
                  </a:cubicBezTo>
                  <a:cubicBezTo>
                    <a:pt x="79555" y="8797"/>
                    <a:pt x="106073" y="8731"/>
                    <a:pt x="106073" y="8601"/>
                  </a:cubicBezTo>
                  <a:lnTo>
                    <a:pt x="1060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130"/>
            <p:cNvSpPr/>
            <p:nvPr/>
          </p:nvSpPr>
          <p:spPr>
            <a:xfrm>
              <a:off x="3917109" y="3497972"/>
              <a:ext cx="856128" cy="221435"/>
            </a:xfrm>
            <a:custGeom>
              <a:avLst/>
              <a:gdLst/>
              <a:ahLst/>
              <a:cxnLst/>
              <a:rect l="l" t="t" r="r" b="b"/>
              <a:pathLst>
                <a:path w="55883" h="14454" extrusionOk="0">
                  <a:moveTo>
                    <a:pt x="2061" y="1"/>
                  </a:moveTo>
                  <a:cubicBezTo>
                    <a:pt x="917" y="1"/>
                    <a:pt x="1" y="916"/>
                    <a:pt x="1" y="2061"/>
                  </a:cubicBezTo>
                  <a:lnTo>
                    <a:pt x="1" y="12393"/>
                  </a:lnTo>
                  <a:cubicBezTo>
                    <a:pt x="1" y="13538"/>
                    <a:pt x="917" y="14453"/>
                    <a:pt x="2061" y="14453"/>
                  </a:cubicBezTo>
                  <a:lnTo>
                    <a:pt x="53822" y="14453"/>
                  </a:lnTo>
                  <a:cubicBezTo>
                    <a:pt x="54967" y="14453"/>
                    <a:pt x="55882" y="13538"/>
                    <a:pt x="55882" y="12393"/>
                  </a:cubicBezTo>
                  <a:lnTo>
                    <a:pt x="55882" y="2061"/>
                  </a:lnTo>
                  <a:cubicBezTo>
                    <a:pt x="55882" y="916"/>
                    <a:pt x="54967" y="1"/>
                    <a:pt x="5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130"/>
            <p:cNvSpPr/>
            <p:nvPr/>
          </p:nvSpPr>
          <p:spPr>
            <a:xfrm>
              <a:off x="4773173" y="3497972"/>
              <a:ext cx="855607" cy="221435"/>
            </a:xfrm>
            <a:custGeom>
              <a:avLst/>
              <a:gdLst/>
              <a:ahLst/>
              <a:cxnLst/>
              <a:rect l="l" t="t" r="r" b="b"/>
              <a:pathLst>
                <a:path w="55849" h="14454" extrusionOk="0">
                  <a:moveTo>
                    <a:pt x="2028" y="1"/>
                  </a:moveTo>
                  <a:cubicBezTo>
                    <a:pt x="883" y="1"/>
                    <a:pt x="0" y="916"/>
                    <a:pt x="0" y="2061"/>
                  </a:cubicBezTo>
                  <a:lnTo>
                    <a:pt x="0" y="12393"/>
                  </a:lnTo>
                  <a:cubicBezTo>
                    <a:pt x="0" y="13538"/>
                    <a:pt x="883" y="14453"/>
                    <a:pt x="2028" y="14453"/>
                  </a:cubicBezTo>
                  <a:lnTo>
                    <a:pt x="53789" y="14453"/>
                  </a:lnTo>
                  <a:cubicBezTo>
                    <a:pt x="54933" y="14453"/>
                    <a:pt x="55849" y="13538"/>
                    <a:pt x="55849" y="12393"/>
                  </a:cubicBezTo>
                  <a:lnTo>
                    <a:pt x="55849" y="2061"/>
                  </a:lnTo>
                  <a:cubicBezTo>
                    <a:pt x="55849" y="916"/>
                    <a:pt x="54933" y="1"/>
                    <a:pt x="53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130"/>
            <p:cNvSpPr/>
            <p:nvPr/>
          </p:nvSpPr>
          <p:spPr>
            <a:xfrm>
              <a:off x="4764656" y="3552201"/>
              <a:ext cx="12532" cy="122116"/>
            </a:xfrm>
            <a:custGeom>
              <a:avLst/>
              <a:gdLst/>
              <a:ahLst/>
              <a:cxnLst/>
              <a:rect l="l" t="t" r="r" b="b"/>
              <a:pathLst>
                <a:path w="818" h="7971" extrusionOk="0">
                  <a:moveTo>
                    <a:pt x="409" y="0"/>
                  </a:moveTo>
                  <a:cubicBezTo>
                    <a:pt x="205" y="0"/>
                    <a:pt x="0" y="139"/>
                    <a:pt x="0" y="417"/>
                  </a:cubicBezTo>
                  <a:lnTo>
                    <a:pt x="0" y="7578"/>
                  </a:lnTo>
                  <a:cubicBezTo>
                    <a:pt x="0" y="7840"/>
                    <a:pt x="205" y="7971"/>
                    <a:pt x="409" y="7971"/>
                  </a:cubicBezTo>
                  <a:cubicBezTo>
                    <a:pt x="614" y="7971"/>
                    <a:pt x="818" y="7840"/>
                    <a:pt x="818" y="7578"/>
                  </a:cubicBezTo>
                  <a:lnTo>
                    <a:pt x="818" y="417"/>
                  </a:lnTo>
                  <a:cubicBezTo>
                    <a:pt x="818" y="139"/>
                    <a:pt x="614" y="0"/>
                    <a:pt x="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130"/>
            <p:cNvSpPr/>
            <p:nvPr/>
          </p:nvSpPr>
          <p:spPr>
            <a:xfrm>
              <a:off x="4843794" y="3539548"/>
              <a:ext cx="708841" cy="12547"/>
            </a:xfrm>
            <a:custGeom>
              <a:avLst/>
              <a:gdLst/>
              <a:ahLst/>
              <a:cxnLst/>
              <a:rect l="l" t="t" r="r" b="b"/>
              <a:pathLst>
                <a:path w="46269" h="819" extrusionOk="0">
                  <a:moveTo>
                    <a:pt x="557" y="1"/>
                  </a:moveTo>
                  <a:cubicBezTo>
                    <a:pt x="1" y="1"/>
                    <a:pt x="1" y="818"/>
                    <a:pt x="557" y="818"/>
                  </a:cubicBezTo>
                  <a:lnTo>
                    <a:pt x="45713" y="818"/>
                  </a:lnTo>
                  <a:cubicBezTo>
                    <a:pt x="46269" y="818"/>
                    <a:pt x="46269" y="1"/>
                    <a:pt x="457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130"/>
            <p:cNvSpPr/>
            <p:nvPr/>
          </p:nvSpPr>
          <p:spPr>
            <a:xfrm>
              <a:off x="3951684" y="3543056"/>
              <a:ext cx="755429" cy="12547"/>
            </a:xfrm>
            <a:custGeom>
              <a:avLst/>
              <a:gdLst/>
              <a:ahLst/>
              <a:cxnLst/>
              <a:rect l="l" t="t" r="r" b="b"/>
              <a:pathLst>
                <a:path w="49310" h="819" extrusionOk="0">
                  <a:moveTo>
                    <a:pt x="556" y="1"/>
                  </a:moveTo>
                  <a:cubicBezTo>
                    <a:pt x="0" y="1"/>
                    <a:pt x="0" y="818"/>
                    <a:pt x="556" y="818"/>
                  </a:cubicBezTo>
                  <a:lnTo>
                    <a:pt x="48786" y="818"/>
                  </a:lnTo>
                  <a:cubicBezTo>
                    <a:pt x="49309" y="818"/>
                    <a:pt x="49309" y="1"/>
                    <a:pt x="4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130"/>
            <p:cNvSpPr/>
            <p:nvPr/>
          </p:nvSpPr>
          <p:spPr>
            <a:xfrm>
              <a:off x="3958195" y="3605665"/>
              <a:ext cx="126252" cy="12547"/>
            </a:xfrm>
            <a:custGeom>
              <a:avLst/>
              <a:gdLst/>
              <a:ahLst/>
              <a:cxnLst/>
              <a:rect l="l" t="t" r="r" b="b"/>
              <a:pathLst>
                <a:path w="8241" h="819" extrusionOk="0">
                  <a:moveTo>
                    <a:pt x="523" y="1"/>
                  </a:moveTo>
                  <a:cubicBezTo>
                    <a:pt x="0" y="1"/>
                    <a:pt x="0" y="818"/>
                    <a:pt x="523" y="818"/>
                  </a:cubicBezTo>
                  <a:lnTo>
                    <a:pt x="7684" y="818"/>
                  </a:lnTo>
                  <a:cubicBezTo>
                    <a:pt x="8240" y="818"/>
                    <a:pt x="8240" y="1"/>
                    <a:pt x="7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130"/>
            <p:cNvSpPr/>
            <p:nvPr/>
          </p:nvSpPr>
          <p:spPr>
            <a:xfrm>
              <a:off x="4834787" y="3633729"/>
              <a:ext cx="72647" cy="12532"/>
            </a:xfrm>
            <a:custGeom>
              <a:avLst/>
              <a:gdLst/>
              <a:ahLst/>
              <a:cxnLst/>
              <a:rect l="l" t="t" r="r" b="b"/>
              <a:pathLst>
                <a:path w="4742" h="818" extrusionOk="0">
                  <a:moveTo>
                    <a:pt x="523" y="0"/>
                  </a:moveTo>
                  <a:cubicBezTo>
                    <a:pt x="0" y="0"/>
                    <a:pt x="0" y="818"/>
                    <a:pt x="523" y="818"/>
                  </a:cubicBezTo>
                  <a:lnTo>
                    <a:pt x="4218" y="818"/>
                  </a:lnTo>
                  <a:cubicBezTo>
                    <a:pt x="4741" y="818"/>
                    <a:pt x="4741" y="0"/>
                    <a:pt x="4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130"/>
            <p:cNvSpPr/>
            <p:nvPr/>
          </p:nvSpPr>
          <p:spPr>
            <a:xfrm>
              <a:off x="3960202" y="3337183"/>
              <a:ext cx="180347" cy="160814"/>
            </a:xfrm>
            <a:custGeom>
              <a:avLst/>
              <a:gdLst/>
              <a:ahLst/>
              <a:cxnLst/>
              <a:rect l="l" t="t" r="r" b="b"/>
              <a:pathLst>
                <a:path w="11772" h="10497" extrusionOk="0">
                  <a:moveTo>
                    <a:pt x="2060" y="1"/>
                  </a:moveTo>
                  <a:cubicBezTo>
                    <a:pt x="916" y="1"/>
                    <a:pt x="0" y="786"/>
                    <a:pt x="0" y="1734"/>
                  </a:cubicBezTo>
                  <a:lnTo>
                    <a:pt x="0" y="10497"/>
                  </a:lnTo>
                  <a:lnTo>
                    <a:pt x="11771" y="10497"/>
                  </a:lnTo>
                  <a:lnTo>
                    <a:pt x="11771" y="1734"/>
                  </a:lnTo>
                  <a:cubicBezTo>
                    <a:pt x="11771" y="786"/>
                    <a:pt x="10856" y="1"/>
                    <a:pt x="9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130"/>
            <p:cNvSpPr/>
            <p:nvPr/>
          </p:nvSpPr>
          <p:spPr>
            <a:xfrm>
              <a:off x="5405317" y="3337183"/>
              <a:ext cx="179857" cy="160814"/>
            </a:xfrm>
            <a:custGeom>
              <a:avLst/>
              <a:gdLst/>
              <a:ahLst/>
              <a:cxnLst/>
              <a:rect l="l" t="t" r="r" b="b"/>
              <a:pathLst>
                <a:path w="11740" h="10497" extrusionOk="0">
                  <a:moveTo>
                    <a:pt x="2060" y="1"/>
                  </a:moveTo>
                  <a:cubicBezTo>
                    <a:pt x="916" y="1"/>
                    <a:pt x="0" y="786"/>
                    <a:pt x="0" y="1734"/>
                  </a:cubicBezTo>
                  <a:lnTo>
                    <a:pt x="0" y="10497"/>
                  </a:lnTo>
                  <a:lnTo>
                    <a:pt x="11739" y="10497"/>
                  </a:lnTo>
                  <a:lnTo>
                    <a:pt x="11739" y="1734"/>
                  </a:lnTo>
                  <a:cubicBezTo>
                    <a:pt x="11739" y="786"/>
                    <a:pt x="10791" y="1"/>
                    <a:pt x="9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130"/>
            <p:cNvSpPr/>
            <p:nvPr/>
          </p:nvSpPr>
          <p:spPr>
            <a:xfrm>
              <a:off x="4021310" y="3930261"/>
              <a:ext cx="57619" cy="116738"/>
            </a:xfrm>
            <a:custGeom>
              <a:avLst/>
              <a:gdLst/>
              <a:ahLst/>
              <a:cxnLst/>
              <a:rect l="l" t="t" r="r" b="b"/>
              <a:pathLst>
                <a:path w="3761" h="7620" extrusionOk="0">
                  <a:moveTo>
                    <a:pt x="0" y="0"/>
                  </a:moveTo>
                  <a:lnTo>
                    <a:pt x="818" y="7619"/>
                  </a:lnTo>
                  <a:lnTo>
                    <a:pt x="2943" y="7619"/>
                  </a:lnTo>
                  <a:lnTo>
                    <a:pt x="3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130"/>
            <p:cNvSpPr/>
            <p:nvPr/>
          </p:nvSpPr>
          <p:spPr>
            <a:xfrm>
              <a:off x="5455916" y="3930261"/>
              <a:ext cx="58124" cy="116738"/>
            </a:xfrm>
            <a:custGeom>
              <a:avLst/>
              <a:gdLst/>
              <a:ahLst/>
              <a:cxnLst/>
              <a:rect l="l" t="t" r="r" b="b"/>
              <a:pathLst>
                <a:path w="3794" h="7620" extrusionOk="0">
                  <a:moveTo>
                    <a:pt x="0" y="0"/>
                  </a:moveTo>
                  <a:lnTo>
                    <a:pt x="817" y="7619"/>
                  </a:lnTo>
                  <a:lnTo>
                    <a:pt x="2976" y="7619"/>
                  </a:lnTo>
                  <a:lnTo>
                    <a:pt x="37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9" name="Google Shape;12099;p130"/>
          <p:cNvGrpSpPr/>
          <p:nvPr/>
        </p:nvGrpSpPr>
        <p:grpSpPr>
          <a:xfrm>
            <a:off x="1396212" y="2917436"/>
            <a:ext cx="717849" cy="948251"/>
            <a:chOff x="2496537" y="3143336"/>
            <a:chExt cx="717849" cy="948251"/>
          </a:xfrm>
        </p:grpSpPr>
        <p:sp>
          <p:nvSpPr>
            <p:cNvPr id="12100" name="Google Shape;12100;p130"/>
            <p:cNvSpPr/>
            <p:nvPr/>
          </p:nvSpPr>
          <p:spPr>
            <a:xfrm>
              <a:off x="2496537" y="4020440"/>
              <a:ext cx="717849" cy="71146"/>
            </a:xfrm>
            <a:custGeom>
              <a:avLst/>
              <a:gdLst/>
              <a:ahLst/>
              <a:cxnLst/>
              <a:rect l="l" t="t" r="r" b="b"/>
              <a:pathLst>
                <a:path w="46857" h="4644" extrusionOk="0">
                  <a:moveTo>
                    <a:pt x="23445" y="0"/>
                  </a:moveTo>
                  <a:cubicBezTo>
                    <a:pt x="10496" y="0"/>
                    <a:pt x="0" y="1046"/>
                    <a:pt x="0" y="2322"/>
                  </a:cubicBezTo>
                  <a:cubicBezTo>
                    <a:pt x="0" y="3597"/>
                    <a:pt x="10496" y="4643"/>
                    <a:pt x="23445" y="4643"/>
                  </a:cubicBezTo>
                  <a:cubicBezTo>
                    <a:pt x="36360" y="4643"/>
                    <a:pt x="46857" y="3597"/>
                    <a:pt x="46857" y="2322"/>
                  </a:cubicBezTo>
                  <a:cubicBezTo>
                    <a:pt x="46857" y="1046"/>
                    <a:pt x="36360" y="0"/>
                    <a:pt x="23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01" name="Google Shape;12101;p130"/>
            <p:cNvGrpSpPr/>
            <p:nvPr/>
          </p:nvGrpSpPr>
          <p:grpSpPr>
            <a:xfrm>
              <a:off x="2575183" y="3143336"/>
              <a:ext cx="560559" cy="903697"/>
              <a:chOff x="2575183" y="3143336"/>
              <a:chExt cx="560559" cy="903697"/>
            </a:xfrm>
          </p:grpSpPr>
          <p:sp>
            <p:nvSpPr>
              <p:cNvPr id="12102" name="Google Shape;12102;p130"/>
              <p:cNvSpPr/>
              <p:nvPr/>
            </p:nvSpPr>
            <p:spPr>
              <a:xfrm>
                <a:off x="2603233" y="3387782"/>
                <a:ext cx="34577" cy="659250"/>
              </a:xfrm>
              <a:custGeom>
                <a:avLst/>
                <a:gdLst/>
                <a:ahLst/>
                <a:cxnLst/>
                <a:rect l="l" t="t" r="r" b="b"/>
                <a:pathLst>
                  <a:path w="2257" h="43032" extrusionOk="0">
                    <a:moveTo>
                      <a:pt x="0" y="0"/>
                    </a:moveTo>
                    <a:lnTo>
                      <a:pt x="0" y="43031"/>
                    </a:lnTo>
                    <a:lnTo>
                      <a:pt x="2257" y="43031"/>
                    </a:lnTo>
                    <a:lnTo>
                      <a:pt x="22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130"/>
              <p:cNvSpPr/>
              <p:nvPr/>
            </p:nvSpPr>
            <p:spPr>
              <a:xfrm>
                <a:off x="3073086" y="3387782"/>
                <a:ext cx="34577" cy="659250"/>
              </a:xfrm>
              <a:custGeom>
                <a:avLst/>
                <a:gdLst/>
                <a:ahLst/>
                <a:cxnLst/>
                <a:rect l="l" t="t" r="r" b="b"/>
                <a:pathLst>
                  <a:path w="2257" h="43032" extrusionOk="0">
                    <a:moveTo>
                      <a:pt x="0" y="0"/>
                    </a:moveTo>
                    <a:lnTo>
                      <a:pt x="0" y="43031"/>
                    </a:lnTo>
                    <a:lnTo>
                      <a:pt x="2257" y="43031"/>
                    </a:lnTo>
                    <a:lnTo>
                      <a:pt x="22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130"/>
              <p:cNvSpPr/>
              <p:nvPr/>
            </p:nvSpPr>
            <p:spPr>
              <a:xfrm>
                <a:off x="2575183" y="3560596"/>
                <a:ext cx="560559" cy="110718"/>
              </a:xfrm>
              <a:custGeom>
                <a:avLst/>
                <a:gdLst/>
                <a:ahLst/>
                <a:cxnLst/>
                <a:rect l="l" t="t" r="r" b="b"/>
                <a:pathLst>
                  <a:path w="36590" h="7227" extrusionOk="0">
                    <a:moveTo>
                      <a:pt x="1210" y="0"/>
                    </a:moveTo>
                    <a:cubicBezTo>
                      <a:pt x="524" y="0"/>
                      <a:pt x="0" y="523"/>
                      <a:pt x="0" y="1210"/>
                    </a:cubicBezTo>
                    <a:lnTo>
                      <a:pt x="0" y="6017"/>
                    </a:lnTo>
                    <a:cubicBezTo>
                      <a:pt x="0" y="6703"/>
                      <a:pt x="524" y="7226"/>
                      <a:pt x="1210" y="7226"/>
                    </a:cubicBezTo>
                    <a:lnTo>
                      <a:pt x="35380" y="7226"/>
                    </a:lnTo>
                    <a:cubicBezTo>
                      <a:pt x="36067" y="7226"/>
                      <a:pt x="36590" y="6703"/>
                      <a:pt x="36590" y="6017"/>
                    </a:cubicBezTo>
                    <a:lnTo>
                      <a:pt x="36590" y="1210"/>
                    </a:lnTo>
                    <a:cubicBezTo>
                      <a:pt x="36590" y="523"/>
                      <a:pt x="36067" y="0"/>
                      <a:pt x="353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130"/>
              <p:cNvSpPr/>
              <p:nvPr/>
            </p:nvSpPr>
            <p:spPr>
              <a:xfrm>
                <a:off x="2637793" y="3143336"/>
                <a:ext cx="435333" cy="417301"/>
              </a:xfrm>
              <a:custGeom>
                <a:avLst/>
                <a:gdLst/>
                <a:ahLst/>
                <a:cxnLst/>
                <a:rect l="l" t="t" r="r" b="b"/>
                <a:pathLst>
                  <a:path w="28416" h="27239" extrusionOk="0">
                    <a:moveTo>
                      <a:pt x="4905" y="1"/>
                    </a:moveTo>
                    <a:cubicBezTo>
                      <a:pt x="2191" y="1"/>
                      <a:pt x="1" y="2191"/>
                      <a:pt x="1" y="4905"/>
                    </a:cubicBezTo>
                    <a:lnTo>
                      <a:pt x="1" y="27238"/>
                    </a:lnTo>
                    <a:lnTo>
                      <a:pt x="28415" y="27238"/>
                    </a:lnTo>
                    <a:lnTo>
                      <a:pt x="28415" y="4905"/>
                    </a:lnTo>
                    <a:cubicBezTo>
                      <a:pt x="28415" y="2191"/>
                      <a:pt x="26225" y="1"/>
                      <a:pt x="235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130"/>
              <p:cNvSpPr/>
              <p:nvPr/>
            </p:nvSpPr>
            <p:spPr>
              <a:xfrm>
                <a:off x="2637793" y="3822568"/>
                <a:ext cx="435333" cy="16546"/>
              </a:xfrm>
              <a:custGeom>
                <a:avLst/>
                <a:gdLst/>
                <a:ahLst/>
                <a:cxnLst/>
                <a:rect l="l" t="t" r="r" b="b"/>
                <a:pathLst>
                  <a:path w="28416" h="1080" extrusionOk="0">
                    <a:moveTo>
                      <a:pt x="1" y="0"/>
                    </a:moveTo>
                    <a:lnTo>
                      <a:pt x="1" y="1079"/>
                    </a:lnTo>
                    <a:lnTo>
                      <a:pt x="28415" y="1079"/>
                    </a:lnTo>
                    <a:lnTo>
                      <a:pt x="284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130"/>
              <p:cNvSpPr/>
              <p:nvPr/>
            </p:nvSpPr>
            <p:spPr>
              <a:xfrm>
                <a:off x="2698411" y="3237012"/>
                <a:ext cx="185862" cy="12532"/>
              </a:xfrm>
              <a:custGeom>
                <a:avLst/>
                <a:gdLst/>
                <a:ahLst/>
                <a:cxnLst/>
                <a:rect l="l" t="t" r="r" b="b"/>
                <a:pathLst>
                  <a:path w="12132" h="818" extrusionOk="0">
                    <a:moveTo>
                      <a:pt x="556" y="0"/>
                    </a:moveTo>
                    <a:cubicBezTo>
                      <a:pt x="0" y="0"/>
                      <a:pt x="0" y="818"/>
                      <a:pt x="556" y="818"/>
                    </a:cubicBezTo>
                    <a:lnTo>
                      <a:pt x="11575" y="818"/>
                    </a:lnTo>
                    <a:cubicBezTo>
                      <a:pt x="12131" y="818"/>
                      <a:pt x="12131" y="0"/>
                      <a:pt x="115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130"/>
              <p:cNvSpPr/>
              <p:nvPr/>
            </p:nvSpPr>
            <p:spPr>
              <a:xfrm>
                <a:off x="2704416" y="3309134"/>
                <a:ext cx="107715" cy="12547"/>
              </a:xfrm>
              <a:custGeom>
                <a:avLst/>
                <a:gdLst/>
                <a:ahLst/>
                <a:cxnLst/>
                <a:rect l="l" t="t" r="r" b="b"/>
                <a:pathLst>
                  <a:path w="7031" h="819" extrusionOk="0">
                    <a:moveTo>
                      <a:pt x="556" y="1"/>
                    </a:moveTo>
                    <a:cubicBezTo>
                      <a:pt x="1" y="1"/>
                      <a:pt x="1" y="818"/>
                      <a:pt x="556" y="818"/>
                    </a:cubicBezTo>
                    <a:lnTo>
                      <a:pt x="6507" y="818"/>
                    </a:lnTo>
                    <a:cubicBezTo>
                      <a:pt x="7031" y="818"/>
                      <a:pt x="7031" y="1"/>
                      <a:pt x="6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130"/>
              <p:cNvSpPr/>
              <p:nvPr/>
            </p:nvSpPr>
            <p:spPr>
              <a:xfrm>
                <a:off x="2713929" y="3374761"/>
                <a:ext cx="51123" cy="12532"/>
              </a:xfrm>
              <a:custGeom>
                <a:avLst/>
                <a:gdLst/>
                <a:ahLst/>
                <a:cxnLst/>
                <a:rect l="l" t="t" r="r" b="b"/>
                <a:pathLst>
                  <a:path w="3337" h="818" extrusionOk="0">
                    <a:moveTo>
                      <a:pt x="557" y="0"/>
                    </a:moveTo>
                    <a:cubicBezTo>
                      <a:pt x="1" y="0"/>
                      <a:pt x="1" y="818"/>
                      <a:pt x="557" y="818"/>
                    </a:cubicBezTo>
                    <a:lnTo>
                      <a:pt x="2813" y="818"/>
                    </a:lnTo>
                    <a:cubicBezTo>
                      <a:pt x="3336" y="818"/>
                      <a:pt x="3336" y="0"/>
                      <a:pt x="2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130"/>
              <p:cNvSpPr/>
              <p:nvPr/>
            </p:nvSpPr>
            <p:spPr>
              <a:xfrm>
                <a:off x="2723457" y="3434367"/>
                <a:ext cx="23057" cy="12532"/>
              </a:xfrm>
              <a:custGeom>
                <a:avLst/>
                <a:gdLst/>
                <a:ahLst/>
                <a:cxnLst/>
                <a:rect l="l" t="t" r="r" b="b"/>
                <a:pathLst>
                  <a:path w="1505" h="818" extrusionOk="0">
                    <a:moveTo>
                      <a:pt x="556" y="0"/>
                    </a:moveTo>
                    <a:cubicBezTo>
                      <a:pt x="0" y="0"/>
                      <a:pt x="0" y="818"/>
                      <a:pt x="556" y="818"/>
                    </a:cubicBezTo>
                    <a:lnTo>
                      <a:pt x="948" y="818"/>
                    </a:lnTo>
                    <a:cubicBezTo>
                      <a:pt x="1504" y="818"/>
                      <a:pt x="1504"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130"/>
              <p:cNvSpPr/>
              <p:nvPr/>
            </p:nvSpPr>
            <p:spPr>
              <a:xfrm>
                <a:off x="2591713" y="3628720"/>
                <a:ext cx="527498" cy="12532"/>
              </a:xfrm>
              <a:custGeom>
                <a:avLst/>
                <a:gdLst/>
                <a:ahLst/>
                <a:cxnLst/>
                <a:rect l="l" t="t" r="r" b="b"/>
                <a:pathLst>
                  <a:path w="34432" h="818" extrusionOk="0">
                    <a:moveTo>
                      <a:pt x="556" y="0"/>
                    </a:moveTo>
                    <a:cubicBezTo>
                      <a:pt x="0" y="0"/>
                      <a:pt x="0" y="818"/>
                      <a:pt x="556" y="818"/>
                    </a:cubicBezTo>
                    <a:lnTo>
                      <a:pt x="33876" y="818"/>
                    </a:lnTo>
                    <a:cubicBezTo>
                      <a:pt x="34432" y="818"/>
                      <a:pt x="34432" y="0"/>
                      <a:pt x="338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12" name="Google Shape;12112;p130"/>
          <p:cNvGrpSpPr/>
          <p:nvPr/>
        </p:nvGrpSpPr>
        <p:grpSpPr>
          <a:xfrm>
            <a:off x="2380967" y="2871723"/>
            <a:ext cx="548027" cy="1039663"/>
            <a:chOff x="3258417" y="2987786"/>
            <a:chExt cx="548027" cy="1039663"/>
          </a:xfrm>
        </p:grpSpPr>
        <p:sp>
          <p:nvSpPr>
            <p:cNvPr id="12113" name="Google Shape;12113;p130"/>
            <p:cNvSpPr/>
            <p:nvPr/>
          </p:nvSpPr>
          <p:spPr>
            <a:xfrm>
              <a:off x="3327047" y="3956303"/>
              <a:ext cx="432821" cy="71146"/>
            </a:xfrm>
            <a:custGeom>
              <a:avLst/>
              <a:gdLst/>
              <a:ahLst/>
              <a:cxnLst/>
              <a:rect l="l" t="t" r="r" b="b"/>
              <a:pathLst>
                <a:path w="28252" h="4644" extrusionOk="0">
                  <a:moveTo>
                    <a:pt x="14126" y="1"/>
                  </a:moveTo>
                  <a:cubicBezTo>
                    <a:pt x="6344" y="1"/>
                    <a:pt x="0" y="1047"/>
                    <a:pt x="0" y="2322"/>
                  </a:cubicBezTo>
                  <a:cubicBezTo>
                    <a:pt x="0" y="3597"/>
                    <a:pt x="6344" y="4644"/>
                    <a:pt x="14126" y="4644"/>
                  </a:cubicBezTo>
                  <a:cubicBezTo>
                    <a:pt x="21908" y="4644"/>
                    <a:pt x="28252" y="3597"/>
                    <a:pt x="28252" y="2322"/>
                  </a:cubicBezTo>
                  <a:cubicBezTo>
                    <a:pt x="28252" y="1047"/>
                    <a:pt x="21908" y="1"/>
                    <a:pt x="14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130"/>
            <p:cNvSpPr/>
            <p:nvPr/>
          </p:nvSpPr>
          <p:spPr>
            <a:xfrm>
              <a:off x="3391647" y="3344720"/>
              <a:ext cx="143794" cy="409764"/>
            </a:xfrm>
            <a:custGeom>
              <a:avLst/>
              <a:gdLst/>
              <a:ahLst/>
              <a:cxnLst/>
              <a:rect l="l" t="t" r="r" b="b"/>
              <a:pathLst>
                <a:path w="9386" h="26747" extrusionOk="0">
                  <a:moveTo>
                    <a:pt x="890" y="1"/>
                  </a:moveTo>
                  <a:cubicBezTo>
                    <a:pt x="420" y="1"/>
                    <a:pt x="0" y="619"/>
                    <a:pt x="427" y="1046"/>
                  </a:cubicBezTo>
                  <a:cubicBezTo>
                    <a:pt x="3533" y="4250"/>
                    <a:pt x="5102" y="8762"/>
                    <a:pt x="6214" y="13013"/>
                  </a:cubicBezTo>
                  <a:cubicBezTo>
                    <a:pt x="7359" y="17297"/>
                    <a:pt x="8013" y="21711"/>
                    <a:pt x="8143" y="26158"/>
                  </a:cubicBezTo>
                  <a:cubicBezTo>
                    <a:pt x="8160" y="26550"/>
                    <a:pt x="8470" y="26746"/>
                    <a:pt x="8777" y="26746"/>
                  </a:cubicBezTo>
                  <a:cubicBezTo>
                    <a:pt x="9083" y="26746"/>
                    <a:pt x="9386" y="26550"/>
                    <a:pt x="9386" y="26158"/>
                  </a:cubicBezTo>
                  <a:cubicBezTo>
                    <a:pt x="9222" y="21417"/>
                    <a:pt x="8503" y="16675"/>
                    <a:pt x="7261" y="12098"/>
                  </a:cubicBezTo>
                  <a:cubicBezTo>
                    <a:pt x="6083" y="7847"/>
                    <a:pt x="4448" y="3400"/>
                    <a:pt x="1309" y="195"/>
                  </a:cubicBezTo>
                  <a:cubicBezTo>
                    <a:pt x="1180" y="58"/>
                    <a:pt x="1032" y="1"/>
                    <a:pt x="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130"/>
            <p:cNvSpPr/>
            <p:nvPr/>
          </p:nvSpPr>
          <p:spPr>
            <a:xfrm>
              <a:off x="3538435" y="3384289"/>
              <a:ext cx="146107" cy="361200"/>
            </a:xfrm>
            <a:custGeom>
              <a:avLst/>
              <a:gdLst/>
              <a:ahLst/>
              <a:cxnLst/>
              <a:rect l="l" t="t" r="r" b="b"/>
              <a:pathLst>
                <a:path w="9537" h="23577" extrusionOk="0">
                  <a:moveTo>
                    <a:pt x="8657" y="0"/>
                  </a:moveTo>
                  <a:cubicBezTo>
                    <a:pt x="8556" y="0"/>
                    <a:pt x="8448" y="30"/>
                    <a:pt x="8338" y="98"/>
                  </a:cubicBezTo>
                  <a:cubicBezTo>
                    <a:pt x="5461" y="1896"/>
                    <a:pt x="3237" y="4544"/>
                    <a:pt x="1962" y="7683"/>
                  </a:cubicBezTo>
                  <a:cubicBezTo>
                    <a:pt x="0" y="12588"/>
                    <a:pt x="1243" y="17722"/>
                    <a:pt x="523" y="22823"/>
                  </a:cubicBezTo>
                  <a:cubicBezTo>
                    <a:pt x="464" y="23277"/>
                    <a:pt x="870" y="23576"/>
                    <a:pt x="1222" y="23576"/>
                  </a:cubicBezTo>
                  <a:cubicBezTo>
                    <a:pt x="1454" y="23576"/>
                    <a:pt x="1662" y="23448"/>
                    <a:pt x="1700" y="23150"/>
                  </a:cubicBezTo>
                  <a:lnTo>
                    <a:pt x="1700" y="23117"/>
                  </a:lnTo>
                  <a:cubicBezTo>
                    <a:pt x="2322" y="18637"/>
                    <a:pt x="1341" y="14027"/>
                    <a:pt x="2583" y="9645"/>
                  </a:cubicBezTo>
                  <a:cubicBezTo>
                    <a:pt x="3597" y="6114"/>
                    <a:pt x="5886" y="3106"/>
                    <a:pt x="8959" y="1177"/>
                  </a:cubicBezTo>
                  <a:cubicBezTo>
                    <a:pt x="9537" y="819"/>
                    <a:pt x="9190" y="0"/>
                    <a:pt x="8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130"/>
            <p:cNvSpPr/>
            <p:nvPr/>
          </p:nvSpPr>
          <p:spPr>
            <a:xfrm>
              <a:off x="3516897" y="3142125"/>
              <a:ext cx="152587" cy="592838"/>
            </a:xfrm>
            <a:custGeom>
              <a:avLst/>
              <a:gdLst/>
              <a:ahLst/>
              <a:cxnLst/>
              <a:rect l="l" t="t" r="r" b="b"/>
              <a:pathLst>
                <a:path w="9960" h="38697" extrusionOk="0">
                  <a:moveTo>
                    <a:pt x="9214" y="0"/>
                  </a:moveTo>
                  <a:cubicBezTo>
                    <a:pt x="9145" y="0"/>
                    <a:pt x="9071" y="15"/>
                    <a:pt x="8992" y="47"/>
                  </a:cubicBezTo>
                  <a:cubicBezTo>
                    <a:pt x="3368" y="2238"/>
                    <a:pt x="2027" y="9399"/>
                    <a:pt x="1210" y="14663"/>
                  </a:cubicBezTo>
                  <a:cubicBezTo>
                    <a:pt x="0" y="22445"/>
                    <a:pt x="621" y="30293"/>
                    <a:pt x="752" y="38108"/>
                  </a:cubicBezTo>
                  <a:cubicBezTo>
                    <a:pt x="752" y="38500"/>
                    <a:pt x="1063" y="38696"/>
                    <a:pt x="1373" y="38696"/>
                  </a:cubicBezTo>
                  <a:cubicBezTo>
                    <a:pt x="1684" y="38696"/>
                    <a:pt x="1995" y="38500"/>
                    <a:pt x="1995" y="38108"/>
                  </a:cubicBezTo>
                  <a:cubicBezTo>
                    <a:pt x="1864" y="31339"/>
                    <a:pt x="1341" y="24571"/>
                    <a:pt x="2027" y="17835"/>
                  </a:cubicBezTo>
                  <a:cubicBezTo>
                    <a:pt x="2551" y="12570"/>
                    <a:pt x="3499" y="3480"/>
                    <a:pt x="9319" y="1224"/>
                  </a:cubicBezTo>
                  <a:cubicBezTo>
                    <a:pt x="9960" y="962"/>
                    <a:pt x="9771" y="0"/>
                    <a:pt x="9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130"/>
            <p:cNvSpPr/>
            <p:nvPr/>
          </p:nvSpPr>
          <p:spPr>
            <a:xfrm>
              <a:off x="3406461" y="3096720"/>
              <a:ext cx="129990" cy="608189"/>
            </a:xfrm>
            <a:custGeom>
              <a:avLst/>
              <a:gdLst/>
              <a:ahLst/>
              <a:cxnLst/>
              <a:rect l="l" t="t" r="r" b="b"/>
              <a:pathLst>
                <a:path w="8485" h="39699" extrusionOk="0">
                  <a:moveTo>
                    <a:pt x="853" y="1"/>
                  </a:moveTo>
                  <a:cubicBezTo>
                    <a:pt x="407" y="1"/>
                    <a:pt x="1" y="608"/>
                    <a:pt x="375" y="1082"/>
                  </a:cubicBezTo>
                  <a:cubicBezTo>
                    <a:pt x="2370" y="3436"/>
                    <a:pt x="3318" y="6575"/>
                    <a:pt x="4070" y="9485"/>
                  </a:cubicBezTo>
                  <a:cubicBezTo>
                    <a:pt x="5018" y="13245"/>
                    <a:pt x="5705" y="17071"/>
                    <a:pt x="6097" y="20929"/>
                  </a:cubicBezTo>
                  <a:cubicBezTo>
                    <a:pt x="6817" y="26946"/>
                    <a:pt x="7176" y="33028"/>
                    <a:pt x="7242" y="39110"/>
                  </a:cubicBezTo>
                  <a:cubicBezTo>
                    <a:pt x="7242" y="39502"/>
                    <a:pt x="7552" y="39698"/>
                    <a:pt x="7863" y="39698"/>
                  </a:cubicBezTo>
                  <a:cubicBezTo>
                    <a:pt x="8174" y="39698"/>
                    <a:pt x="8484" y="39502"/>
                    <a:pt x="8484" y="39110"/>
                  </a:cubicBezTo>
                  <a:cubicBezTo>
                    <a:pt x="8419" y="32537"/>
                    <a:pt x="7994" y="25965"/>
                    <a:pt x="7176" y="19425"/>
                  </a:cubicBezTo>
                  <a:cubicBezTo>
                    <a:pt x="6359" y="13147"/>
                    <a:pt x="5476" y="5267"/>
                    <a:pt x="1258" y="199"/>
                  </a:cubicBezTo>
                  <a:cubicBezTo>
                    <a:pt x="1134" y="59"/>
                    <a:pt x="992"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130"/>
            <p:cNvSpPr/>
            <p:nvPr/>
          </p:nvSpPr>
          <p:spPr>
            <a:xfrm>
              <a:off x="3384156" y="3584632"/>
              <a:ext cx="316098" cy="407282"/>
            </a:xfrm>
            <a:custGeom>
              <a:avLst/>
              <a:gdLst/>
              <a:ahLst/>
              <a:cxnLst/>
              <a:rect l="l" t="t" r="r" b="b"/>
              <a:pathLst>
                <a:path w="20633" h="26585" extrusionOk="0">
                  <a:moveTo>
                    <a:pt x="1929" y="1"/>
                  </a:moveTo>
                  <a:cubicBezTo>
                    <a:pt x="850" y="1"/>
                    <a:pt x="0" y="916"/>
                    <a:pt x="131" y="1995"/>
                  </a:cubicBezTo>
                  <a:lnTo>
                    <a:pt x="2779" y="26584"/>
                  </a:lnTo>
                  <a:lnTo>
                    <a:pt x="17494" y="26584"/>
                  </a:lnTo>
                  <a:lnTo>
                    <a:pt x="20502" y="2028"/>
                  </a:lnTo>
                  <a:cubicBezTo>
                    <a:pt x="20633" y="949"/>
                    <a:pt x="19815" y="1"/>
                    <a:pt x="18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130"/>
            <p:cNvSpPr/>
            <p:nvPr/>
          </p:nvSpPr>
          <p:spPr>
            <a:xfrm>
              <a:off x="3431232" y="3660768"/>
              <a:ext cx="126252" cy="12547"/>
            </a:xfrm>
            <a:custGeom>
              <a:avLst/>
              <a:gdLst/>
              <a:ahLst/>
              <a:cxnLst/>
              <a:rect l="l" t="t" r="r" b="b"/>
              <a:pathLst>
                <a:path w="8241" h="819" extrusionOk="0">
                  <a:moveTo>
                    <a:pt x="524" y="1"/>
                  </a:moveTo>
                  <a:cubicBezTo>
                    <a:pt x="1" y="1"/>
                    <a:pt x="1" y="818"/>
                    <a:pt x="524" y="818"/>
                  </a:cubicBezTo>
                  <a:lnTo>
                    <a:pt x="7685" y="818"/>
                  </a:lnTo>
                  <a:cubicBezTo>
                    <a:pt x="8241" y="818"/>
                    <a:pt x="8241" y="1"/>
                    <a:pt x="7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130"/>
            <p:cNvSpPr/>
            <p:nvPr/>
          </p:nvSpPr>
          <p:spPr>
            <a:xfrm>
              <a:off x="3437253" y="3720374"/>
              <a:ext cx="76156" cy="12547"/>
            </a:xfrm>
            <a:custGeom>
              <a:avLst/>
              <a:gdLst/>
              <a:ahLst/>
              <a:cxnLst/>
              <a:rect l="l" t="t" r="r" b="b"/>
              <a:pathLst>
                <a:path w="4971" h="819" extrusionOk="0">
                  <a:moveTo>
                    <a:pt x="556" y="1"/>
                  </a:moveTo>
                  <a:cubicBezTo>
                    <a:pt x="0" y="1"/>
                    <a:pt x="0" y="818"/>
                    <a:pt x="556" y="818"/>
                  </a:cubicBezTo>
                  <a:lnTo>
                    <a:pt x="4447" y="818"/>
                  </a:lnTo>
                  <a:cubicBezTo>
                    <a:pt x="4970" y="818"/>
                    <a:pt x="4970" y="1"/>
                    <a:pt x="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130"/>
            <p:cNvSpPr/>
            <p:nvPr/>
          </p:nvSpPr>
          <p:spPr>
            <a:xfrm>
              <a:off x="3446766" y="3770467"/>
              <a:ext cx="51108" cy="12547"/>
            </a:xfrm>
            <a:custGeom>
              <a:avLst/>
              <a:gdLst/>
              <a:ahLst/>
              <a:cxnLst/>
              <a:rect l="l" t="t" r="r" b="b"/>
              <a:pathLst>
                <a:path w="3336" h="819" extrusionOk="0">
                  <a:moveTo>
                    <a:pt x="556" y="1"/>
                  </a:moveTo>
                  <a:cubicBezTo>
                    <a:pt x="0" y="1"/>
                    <a:pt x="0" y="818"/>
                    <a:pt x="556" y="818"/>
                  </a:cubicBezTo>
                  <a:lnTo>
                    <a:pt x="2780" y="818"/>
                  </a:lnTo>
                  <a:cubicBezTo>
                    <a:pt x="3336" y="818"/>
                    <a:pt x="3336" y="1"/>
                    <a:pt x="2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130"/>
            <p:cNvSpPr/>
            <p:nvPr/>
          </p:nvSpPr>
          <p:spPr>
            <a:xfrm>
              <a:off x="3459281" y="3839602"/>
              <a:ext cx="44597" cy="12532"/>
            </a:xfrm>
            <a:custGeom>
              <a:avLst/>
              <a:gdLst/>
              <a:ahLst/>
              <a:cxnLst/>
              <a:rect l="l" t="t" r="r" b="b"/>
              <a:pathLst>
                <a:path w="2911" h="818" extrusionOk="0">
                  <a:moveTo>
                    <a:pt x="557" y="0"/>
                  </a:moveTo>
                  <a:cubicBezTo>
                    <a:pt x="1" y="0"/>
                    <a:pt x="1" y="817"/>
                    <a:pt x="557" y="817"/>
                  </a:cubicBezTo>
                  <a:lnTo>
                    <a:pt x="2388" y="817"/>
                  </a:lnTo>
                  <a:cubicBezTo>
                    <a:pt x="2911" y="817"/>
                    <a:pt x="2911" y="0"/>
                    <a:pt x="2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130"/>
            <p:cNvSpPr/>
            <p:nvPr/>
          </p:nvSpPr>
          <p:spPr>
            <a:xfrm>
              <a:off x="3452771" y="3942776"/>
              <a:ext cx="170343" cy="12547"/>
            </a:xfrm>
            <a:custGeom>
              <a:avLst/>
              <a:gdLst/>
              <a:ahLst/>
              <a:cxnLst/>
              <a:rect l="l" t="t" r="r" b="b"/>
              <a:pathLst>
                <a:path w="11119" h="819" extrusionOk="0">
                  <a:moveTo>
                    <a:pt x="557" y="1"/>
                  </a:moveTo>
                  <a:cubicBezTo>
                    <a:pt x="1" y="1"/>
                    <a:pt x="1" y="818"/>
                    <a:pt x="557" y="818"/>
                  </a:cubicBezTo>
                  <a:lnTo>
                    <a:pt x="10562" y="818"/>
                  </a:lnTo>
                  <a:cubicBezTo>
                    <a:pt x="11118" y="818"/>
                    <a:pt x="11118" y="1"/>
                    <a:pt x="1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130"/>
            <p:cNvSpPr/>
            <p:nvPr/>
          </p:nvSpPr>
          <p:spPr>
            <a:xfrm>
              <a:off x="3568492" y="3911219"/>
              <a:ext cx="48105" cy="12547"/>
            </a:xfrm>
            <a:custGeom>
              <a:avLst/>
              <a:gdLst/>
              <a:ahLst/>
              <a:cxnLst/>
              <a:rect l="l" t="t" r="r" b="b"/>
              <a:pathLst>
                <a:path w="3140" h="819" extrusionOk="0">
                  <a:moveTo>
                    <a:pt x="556" y="1"/>
                  </a:moveTo>
                  <a:cubicBezTo>
                    <a:pt x="0" y="1"/>
                    <a:pt x="0" y="818"/>
                    <a:pt x="556" y="818"/>
                  </a:cubicBezTo>
                  <a:lnTo>
                    <a:pt x="2616" y="818"/>
                  </a:lnTo>
                  <a:cubicBezTo>
                    <a:pt x="3139" y="818"/>
                    <a:pt x="3139" y="1"/>
                    <a:pt x="2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130"/>
            <p:cNvSpPr/>
            <p:nvPr/>
          </p:nvSpPr>
          <p:spPr>
            <a:xfrm>
              <a:off x="3578005" y="3877165"/>
              <a:ext cx="38591" cy="12532"/>
            </a:xfrm>
            <a:custGeom>
              <a:avLst/>
              <a:gdLst/>
              <a:ahLst/>
              <a:cxnLst/>
              <a:rect l="l" t="t" r="r" b="b"/>
              <a:pathLst>
                <a:path w="2519" h="818" extrusionOk="0">
                  <a:moveTo>
                    <a:pt x="556" y="0"/>
                  </a:moveTo>
                  <a:cubicBezTo>
                    <a:pt x="0" y="0"/>
                    <a:pt x="0" y="818"/>
                    <a:pt x="556" y="818"/>
                  </a:cubicBezTo>
                  <a:lnTo>
                    <a:pt x="1995" y="818"/>
                  </a:lnTo>
                  <a:cubicBezTo>
                    <a:pt x="2518" y="818"/>
                    <a:pt x="2518" y="0"/>
                    <a:pt x="1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130"/>
            <p:cNvSpPr/>
            <p:nvPr/>
          </p:nvSpPr>
          <p:spPr>
            <a:xfrm>
              <a:off x="3272449" y="2987786"/>
              <a:ext cx="283543" cy="327404"/>
            </a:xfrm>
            <a:custGeom>
              <a:avLst/>
              <a:gdLst/>
              <a:ahLst/>
              <a:cxnLst/>
              <a:rect l="l" t="t" r="r" b="b"/>
              <a:pathLst>
                <a:path w="18508" h="21371" extrusionOk="0">
                  <a:moveTo>
                    <a:pt x="7898" y="0"/>
                  </a:moveTo>
                  <a:cubicBezTo>
                    <a:pt x="6236" y="0"/>
                    <a:pt x="5333" y="938"/>
                    <a:pt x="4120" y="2242"/>
                  </a:cubicBezTo>
                  <a:cubicBezTo>
                    <a:pt x="5036" y="2732"/>
                    <a:pt x="5919" y="3321"/>
                    <a:pt x="6736" y="4040"/>
                  </a:cubicBezTo>
                  <a:cubicBezTo>
                    <a:pt x="7030" y="4269"/>
                    <a:pt x="7259" y="4563"/>
                    <a:pt x="7456" y="4890"/>
                  </a:cubicBezTo>
                  <a:cubicBezTo>
                    <a:pt x="7619" y="5250"/>
                    <a:pt x="7586" y="5642"/>
                    <a:pt x="7390" y="5969"/>
                  </a:cubicBezTo>
                  <a:cubicBezTo>
                    <a:pt x="7297" y="6038"/>
                    <a:pt x="7150" y="6068"/>
                    <a:pt x="6962" y="6068"/>
                  </a:cubicBezTo>
                  <a:cubicBezTo>
                    <a:pt x="5890" y="6068"/>
                    <a:pt x="3505" y="5082"/>
                    <a:pt x="2420" y="4498"/>
                  </a:cubicBezTo>
                  <a:cubicBezTo>
                    <a:pt x="1276" y="5806"/>
                    <a:pt x="851" y="7016"/>
                    <a:pt x="295" y="8716"/>
                  </a:cubicBezTo>
                  <a:cubicBezTo>
                    <a:pt x="1472" y="8847"/>
                    <a:pt x="2747" y="8977"/>
                    <a:pt x="3695" y="9631"/>
                  </a:cubicBezTo>
                  <a:cubicBezTo>
                    <a:pt x="4284" y="10024"/>
                    <a:pt x="4709" y="10155"/>
                    <a:pt x="4578" y="10841"/>
                  </a:cubicBezTo>
                  <a:cubicBezTo>
                    <a:pt x="4487" y="11348"/>
                    <a:pt x="3974" y="11524"/>
                    <a:pt x="3297" y="11524"/>
                  </a:cubicBezTo>
                  <a:cubicBezTo>
                    <a:pt x="2270" y="11524"/>
                    <a:pt x="868" y="11117"/>
                    <a:pt x="0" y="10841"/>
                  </a:cubicBezTo>
                  <a:lnTo>
                    <a:pt x="0" y="10841"/>
                  </a:lnTo>
                  <a:cubicBezTo>
                    <a:pt x="229" y="11888"/>
                    <a:pt x="360" y="12967"/>
                    <a:pt x="327" y="14078"/>
                  </a:cubicBezTo>
                  <a:cubicBezTo>
                    <a:pt x="524" y="14029"/>
                    <a:pt x="737" y="14004"/>
                    <a:pt x="951" y="14004"/>
                  </a:cubicBezTo>
                  <a:cubicBezTo>
                    <a:pt x="1737" y="14004"/>
                    <a:pt x="2546" y="14340"/>
                    <a:pt x="2649" y="15059"/>
                  </a:cubicBezTo>
                  <a:cubicBezTo>
                    <a:pt x="2705" y="15381"/>
                    <a:pt x="2396" y="15475"/>
                    <a:pt x="1975" y="15475"/>
                  </a:cubicBezTo>
                  <a:cubicBezTo>
                    <a:pt x="1412" y="15475"/>
                    <a:pt x="650" y="15307"/>
                    <a:pt x="295" y="15288"/>
                  </a:cubicBezTo>
                  <a:lnTo>
                    <a:pt x="295" y="15288"/>
                  </a:lnTo>
                  <a:cubicBezTo>
                    <a:pt x="425" y="17675"/>
                    <a:pt x="851" y="19212"/>
                    <a:pt x="1341" y="21370"/>
                  </a:cubicBezTo>
                  <a:cubicBezTo>
                    <a:pt x="3041" y="20814"/>
                    <a:pt x="5853" y="20683"/>
                    <a:pt x="7357" y="19735"/>
                  </a:cubicBezTo>
                  <a:cubicBezTo>
                    <a:pt x="7030" y="19604"/>
                    <a:pt x="5199" y="18296"/>
                    <a:pt x="5755" y="17708"/>
                  </a:cubicBezTo>
                  <a:cubicBezTo>
                    <a:pt x="5901" y="17556"/>
                    <a:pt x="6067" y="17493"/>
                    <a:pt x="6243" y="17493"/>
                  </a:cubicBezTo>
                  <a:cubicBezTo>
                    <a:pt x="6972" y="17493"/>
                    <a:pt x="7853" y="18576"/>
                    <a:pt x="8011" y="18787"/>
                  </a:cubicBezTo>
                  <a:cubicBezTo>
                    <a:pt x="9025" y="18264"/>
                    <a:pt x="10006" y="17741"/>
                    <a:pt x="11020" y="17217"/>
                  </a:cubicBezTo>
                  <a:cubicBezTo>
                    <a:pt x="10268" y="16825"/>
                    <a:pt x="9581" y="16269"/>
                    <a:pt x="9025" y="15648"/>
                  </a:cubicBezTo>
                  <a:cubicBezTo>
                    <a:pt x="8731" y="15386"/>
                    <a:pt x="8600" y="14994"/>
                    <a:pt x="8665" y="14602"/>
                  </a:cubicBezTo>
                  <a:cubicBezTo>
                    <a:pt x="8763" y="14307"/>
                    <a:pt x="9058" y="14111"/>
                    <a:pt x="9385" y="14111"/>
                  </a:cubicBezTo>
                  <a:cubicBezTo>
                    <a:pt x="9712" y="14111"/>
                    <a:pt x="10039" y="14209"/>
                    <a:pt x="10300" y="14373"/>
                  </a:cubicBezTo>
                  <a:cubicBezTo>
                    <a:pt x="11150" y="14961"/>
                    <a:pt x="11837" y="15681"/>
                    <a:pt x="12426" y="16531"/>
                  </a:cubicBezTo>
                  <a:cubicBezTo>
                    <a:pt x="13341" y="16008"/>
                    <a:pt x="14093" y="14896"/>
                    <a:pt x="15009" y="14340"/>
                  </a:cubicBezTo>
                  <a:cubicBezTo>
                    <a:pt x="14061" y="13784"/>
                    <a:pt x="11968" y="10939"/>
                    <a:pt x="12295" y="10482"/>
                  </a:cubicBezTo>
                  <a:cubicBezTo>
                    <a:pt x="12426" y="10253"/>
                    <a:pt x="12589" y="10057"/>
                    <a:pt x="12818" y="9926"/>
                  </a:cubicBezTo>
                  <a:cubicBezTo>
                    <a:pt x="12930" y="9878"/>
                    <a:pt x="13043" y="9857"/>
                    <a:pt x="13157" y="9857"/>
                  </a:cubicBezTo>
                  <a:cubicBezTo>
                    <a:pt x="13509" y="9857"/>
                    <a:pt x="13862" y="10055"/>
                    <a:pt x="14159" y="10253"/>
                  </a:cubicBezTo>
                  <a:cubicBezTo>
                    <a:pt x="15009" y="10841"/>
                    <a:pt x="15761" y="11528"/>
                    <a:pt x="16448" y="12280"/>
                  </a:cubicBezTo>
                  <a:cubicBezTo>
                    <a:pt x="17461" y="10841"/>
                    <a:pt x="18508" y="9174"/>
                    <a:pt x="18213" y="7441"/>
                  </a:cubicBezTo>
                  <a:cubicBezTo>
                    <a:pt x="17984" y="6231"/>
                    <a:pt x="17167" y="5185"/>
                    <a:pt x="15990" y="4727"/>
                  </a:cubicBezTo>
                  <a:cubicBezTo>
                    <a:pt x="15547" y="4562"/>
                    <a:pt x="15085" y="4481"/>
                    <a:pt x="14624" y="4481"/>
                  </a:cubicBezTo>
                  <a:cubicBezTo>
                    <a:pt x="13893" y="4481"/>
                    <a:pt x="13165" y="4685"/>
                    <a:pt x="12524" y="5086"/>
                  </a:cubicBezTo>
                  <a:cubicBezTo>
                    <a:pt x="13570" y="2176"/>
                    <a:pt x="10693" y="182"/>
                    <a:pt x="8306" y="18"/>
                  </a:cubicBezTo>
                  <a:cubicBezTo>
                    <a:pt x="8165" y="6"/>
                    <a:pt x="8029" y="0"/>
                    <a:pt x="7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130"/>
            <p:cNvSpPr/>
            <p:nvPr/>
          </p:nvSpPr>
          <p:spPr>
            <a:xfrm>
              <a:off x="3346839" y="3082948"/>
              <a:ext cx="92073" cy="142675"/>
            </a:xfrm>
            <a:custGeom>
              <a:avLst/>
              <a:gdLst/>
              <a:ahLst/>
              <a:cxnLst/>
              <a:rect l="l" t="t" r="r" b="b"/>
              <a:pathLst>
                <a:path w="6010" h="9313" extrusionOk="0">
                  <a:moveTo>
                    <a:pt x="5428" y="0"/>
                  </a:moveTo>
                  <a:cubicBezTo>
                    <a:pt x="5301" y="0"/>
                    <a:pt x="5173" y="54"/>
                    <a:pt x="5085" y="182"/>
                  </a:cubicBezTo>
                  <a:cubicBezTo>
                    <a:pt x="3319" y="2962"/>
                    <a:pt x="1684" y="5806"/>
                    <a:pt x="180" y="8717"/>
                  </a:cubicBezTo>
                  <a:cubicBezTo>
                    <a:pt x="1" y="9030"/>
                    <a:pt x="282" y="9313"/>
                    <a:pt x="550" y="9313"/>
                  </a:cubicBezTo>
                  <a:cubicBezTo>
                    <a:pt x="674" y="9313"/>
                    <a:pt x="794" y="9253"/>
                    <a:pt x="867" y="9109"/>
                  </a:cubicBezTo>
                  <a:cubicBezTo>
                    <a:pt x="2403" y="6199"/>
                    <a:pt x="4038" y="3354"/>
                    <a:pt x="5804" y="607"/>
                  </a:cubicBezTo>
                  <a:cubicBezTo>
                    <a:pt x="6009" y="288"/>
                    <a:pt x="5721" y="0"/>
                    <a:pt x="5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130"/>
            <p:cNvSpPr/>
            <p:nvPr/>
          </p:nvSpPr>
          <p:spPr>
            <a:xfrm>
              <a:off x="3258417" y="3286783"/>
              <a:ext cx="261512" cy="285687"/>
            </a:xfrm>
            <a:custGeom>
              <a:avLst/>
              <a:gdLst/>
              <a:ahLst/>
              <a:cxnLst/>
              <a:rect l="l" t="t" r="r" b="b"/>
              <a:pathLst>
                <a:path w="17070" h="18648" extrusionOk="0">
                  <a:moveTo>
                    <a:pt x="5670" y="0"/>
                  </a:moveTo>
                  <a:cubicBezTo>
                    <a:pt x="3519" y="0"/>
                    <a:pt x="1550" y="1361"/>
                    <a:pt x="851" y="3487"/>
                  </a:cubicBezTo>
                  <a:cubicBezTo>
                    <a:pt x="997" y="3474"/>
                    <a:pt x="1142" y="3469"/>
                    <a:pt x="1286" y="3469"/>
                  </a:cubicBezTo>
                  <a:cubicBezTo>
                    <a:pt x="2186" y="3469"/>
                    <a:pt x="3054" y="3685"/>
                    <a:pt x="3961" y="3685"/>
                  </a:cubicBezTo>
                  <a:cubicBezTo>
                    <a:pt x="4014" y="3685"/>
                    <a:pt x="4067" y="3685"/>
                    <a:pt x="4121" y="3683"/>
                  </a:cubicBezTo>
                  <a:cubicBezTo>
                    <a:pt x="5494" y="3683"/>
                    <a:pt x="6998" y="4566"/>
                    <a:pt x="6083" y="6103"/>
                  </a:cubicBezTo>
                  <a:cubicBezTo>
                    <a:pt x="6083" y="6270"/>
                    <a:pt x="5830" y="6334"/>
                    <a:pt x="5434" y="6334"/>
                  </a:cubicBezTo>
                  <a:cubicBezTo>
                    <a:pt x="4152" y="6334"/>
                    <a:pt x="1374" y="5664"/>
                    <a:pt x="863" y="5664"/>
                  </a:cubicBezTo>
                  <a:cubicBezTo>
                    <a:pt x="822" y="5664"/>
                    <a:pt x="795" y="5668"/>
                    <a:pt x="786" y="5678"/>
                  </a:cubicBezTo>
                  <a:cubicBezTo>
                    <a:pt x="622" y="5874"/>
                    <a:pt x="197" y="8228"/>
                    <a:pt x="1" y="9242"/>
                  </a:cubicBezTo>
                  <a:cubicBezTo>
                    <a:pt x="742" y="8980"/>
                    <a:pt x="1527" y="8849"/>
                    <a:pt x="2316" y="8849"/>
                  </a:cubicBezTo>
                  <a:cubicBezTo>
                    <a:pt x="2711" y="8849"/>
                    <a:pt x="3107" y="8882"/>
                    <a:pt x="3500" y="8948"/>
                  </a:cubicBezTo>
                  <a:cubicBezTo>
                    <a:pt x="3957" y="9013"/>
                    <a:pt x="5102" y="9634"/>
                    <a:pt x="5233" y="10059"/>
                  </a:cubicBezTo>
                  <a:cubicBezTo>
                    <a:pt x="5549" y="11148"/>
                    <a:pt x="4129" y="11326"/>
                    <a:pt x="2719" y="11326"/>
                  </a:cubicBezTo>
                  <a:cubicBezTo>
                    <a:pt x="2033" y="11326"/>
                    <a:pt x="1350" y="11284"/>
                    <a:pt x="870" y="11284"/>
                  </a:cubicBezTo>
                  <a:cubicBezTo>
                    <a:pt x="707" y="11284"/>
                    <a:pt x="567" y="11289"/>
                    <a:pt x="459" y="11302"/>
                  </a:cubicBezTo>
                  <a:cubicBezTo>
                    <a:pt x="1276" y="16534"/>
                    <a:pt x="1897" y="16501"/>
                    <a:pt x="4055" y="18594"/>
                  </a:cubicBezTo>
                  <a:cubicBezTo>
                    <a:pt x="4087" y="18626"/>
                    <a:pt x="4262" y="18647"/>
                    <a:pt x="4540" y="18647"/>
                  </a:cubicBezTo>
                  <a:cubicBezTo>
                    <a:pt x="5968" y="18647"/>
                    <a:pt x="10135" y="18081"/>
                    <a:pt x="11968" y="15455"/>
                  </a:cubicBezTo>
                  <a:cubicBezTo>
                    <a:pt x="11576" y="14866"/>
                    <a:pt x="9254" y="14637"/>
                    <a:pt x="8960" y="13983"/>
                  </a:cubicBezTo>
                  <a:cubicBezTo>
                    <a:pt x="8720" y="13450"/>
                    <a:pt x="8937" y="12396"/>
                    <a:pt x="10052" y="12396"/>
                  </a:cubicBezTo>
                  <a:cubicBezTo>
                    <a:pt x="10305" y="12396"/>
                    <a:pt x="10604" y="12450"/>
                    <a:pt x="10955" y="12577"/>
                  </a:cubicBezTo>
                  <a:cubicBezTo>
                    <a:pt x="11641" y="12806"/>
                    <a:pt x="12132" y="13623"/>
                    <a:pt x="12786" y="13950"/>
                  </a:cubicBezTo>
                  <a:cubicBezTo>
                    <a:pt x="13603" y="13068"/>
                    <a:pt x="14552" y="11531"/>
                    <a:pt x="15369" y="10648"/>
                  </a:cubicBezTo>
                  <a:cubicBezTo>
                    <a:pt x="14421" y="10321"/>
                    <a:pt x="11216" y="9307"/>
                    <a:pt x="11086" y="8228"/>
                  </a:cubicBezTo>
                  <a:cubicBezTo>
                    <a:pt x="10999" y="7682"/>
                    <a:pt x="11369" y="6907"/>
                    <a:pt x="12528" y="6907"/>
                  </a:cubicBezTo>
                  <a:cubicBezTo>
                    <a:pt x="12686" y="6907"/>
                    <a:pt x="12859" y="6922"/>
                    <a:pt x="13047" y="6953"/>
                  </a:cubicBezTo>
                  <a:cubicBezTo>
                    <a:pt x="14311" y="7133"/>
                    <a:pt x="15768" y="8255"/>
                    <a:pt x="16070" y="8255"/>
                  </a:cubicBezTo>
                  <a:cubicBezTo>
                    <a:pt x="16096" y="8255"/>
                    <a:pt x="16113" y="8247"/>
                    <a:pt x="16121" y="8228"/>
                  </a:cubicBezTo>
                  <a:cubicBezTo>
                    <a:pt x="16742" y="6659"/>
                    <a:pt x="17069" y="4697"/>
                    <a:pt x="15990" y="3552"/>
                  </a:cubicBezTo>
                  <a:cubicBezTo>
                    <a:pt x="15362" y="2904"/>
                    <a:pt x="13803" y="2267"/>
                    <a:pt x="12319" y="2267"/>
                  </a:cubicBezTo>
                  <a:cubicBezTo>
                    <a:pt x="11410" y="2267"/>
                    <a:pt x="10530" y="2506"/>
                    <a:pt x="9908" y="3127"/>
                  </a:cubicBezTo>
                  <a:cubicBezTo>
                    <a:pt x="9908" y="3127"/>
                    <a:pt x="9287" y="675"/>
                    <a:pt x="6769" y="119"/>
                  </a:cubicBezTo>
                  <a:cubicBezTo>
                    <a:pt x="6401" y="39"/>
                    <a:pt x="6033"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130"/>
            <p:cNvSpPr/>
            <p:nvPr/>
          </p:nvSpPr>
          <p:spPr>
            <a:xfrm>
              <a:off x="3332623" y="3355688"/>
              <a:ext cx="75497" cy="186398"/>
            </a:xfrm>
            <a:custGeom>
              <a:avLst/>
              <a:gdLst/>
              <a:ahLst/>
              <a:cxnLst/>
              <a:rect l="l" t="t" r="r" b="b"/>
              <a:pathLst>
                <a:path w="4928" h="12167" extrusionOk="0">
                  <a:moveTo>
                    <a:pt x="4425" y="1"/>
                  </a:moveTo>
                  <a:cubicBezTo>
                    <a:pt x="4268" y="1"/>
                    <a:pt x="4122" y="90"/>
                    <a:pt x="4083" y="297"/>
                  </a:cubicBezTo>
                  <a:cubicBezTo>
                    <a:pt x="3201" y="4188"/>
                    <a:pt x="1893" y="7948"/>
                    <a:pt x="160" y="11545"/>
                  </a:cubicBezTo>
                  <a:cubicBezTo>
                    <a:pt x="0" y="11864"/>
                    <a:pt x="301" y="12167"/>
                    <a:pt x="575" y="12167"/>
                  </a:cubicBezTo>
                  <a:cubicBezTo>
                    <a:pt x="695" y="12167"/>
                    <a:pt x="809" y="12109"/>
                    <a:pt x="879" y="11970"/>
                  </a:cubicBezTo>
                  <a:cubicBezTo>
                    <a:pt x="2612" y="8308"/>
                    <a:pt x="3953" y="4450"/>
                    <a:pt x="4868" y="526"/>
                  </a:cubicBezTo>
                  <a:cubicBezTo>
                    <a:pt x="4927" y="209"/>
                    <a:pt x="4664" y="1"/>
                    <a:pt x="4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130"/>
            <p:cNvSpPr/>
            <p:nvPr/>
          </p:nvSpPr>
          <p:spPr>
            <a:xfrm>
              <a:off x="3536429" y="3043930"/>
              <a:ext cx="269509" cy="257713"/>
            </a:xfrm>
            <a:custGeom>
              <a:avLst/>
              <a:gdLst/>
              <a:ahLst/>
              <a:cxnLst/>
              <a:rect l="l" t="t" r="r" b="b"/>
              <a:pathLst>
                <a:path w="17592" h="16822" extrusionOk="0">
                  <a:moveTo>
                    <a:pt x="8786" y="0"/>
                  </a:moveTo>
                  <a:cubicBezTo>
                    <a:pt x="8593" y="0"/>
                    <a:pt x="8400" y="26"/>
                    <a:pt x="8208" y="81"/>
                  </a:cubicBezTo>
                  <a:cubicBezTo>
                    <a:pt x="6932" y="473"/>
                    <a:pt x="4643" y="2762"/>
                    <a:pt x="5265" y="4757"/>
                  </a:cubicBezTo>
                  <a:cubicBezTo>
                    <a:pt x="5000" y="4700"/>
                    <a:pt x="4732" y="4672"/>
                    <a:pt x="4467" y="4672"/>
                  </a:cubicBezTo>
                  <a:cubicBezTo>
                    <a:pt x="3356" y="4672"/>
                    <a:pt x="2276" y="5155"/>
                    <a:pt x="1537" y="5999"/>
                  </a:cubicBezTo>
                  <a:cubicBezTo>
                    <a:pt x="0" y="7798"/>
                    <a:pt x="98" y="10446"/>
                    <a:pt x="1701" y="12146"/>
                  </a:cubicBezTo>
                  <a:cubicBezTo>
                    <a:pt x="2093" y="11198"/>
                    <a:pt x="2812" y="10511"/>
                    <a:pt x="3270" y="9596"/>
                  </a:cubicBezTo>
                  <a:cubicBezTo>
                    <a:pt x="3617" y="8922"/>
                    <a:pt x="4270" y="8350"/>
                    <a:pt x="4919" y="8350"/>
                  </a:cubicBezTo>
                  <a:cubicBezTo>
                    <a:pt x="5309" y="8350"/>
                    <a:pt x="5698" y="8557"/>
                    <a:pt x="6017" y="9073"/>
                  </a:cubicBezTo>
                  <a:cubicBezTo>
                    <a:pt x="6638" y="9400"/>
                    <a:pt x="3368" y="12931"/>
                    <a:pt x="3401" y="13160"/>
                  </a:cubicBezTo>
                  <a:cubicBezTo>
                    <a:pt x="3466" y="13291"/>
                    <a:pt x="5199" y="14697"/>
                    <a:pt x="5951" y="15285"/>
                  </a:cubicBezTo>
                  <a:cubicBezTo>
                    <a:pt x="6115" y="14206"/>
                    <a:pt x="6540" y="13225"/>
                    <a:pt x="7194" y="12343"/>
                  </a:cubicBezTo>
                  <a:cubicBezTo>
                    <a:pt x="7438" y="12038"/>
                    <a:pt x="8277" y="11450"/>
                    <a:pt x="8734" y="11450"/>
                  </a:cubicBezTo>
                  <a:cubicBezTo>
                    <a:pt x="8768" y="11450"/>
                    <a:pt x="8800" y="11453"/>
                    <a:pt x="8829" y="11460"/>
                  </a:cubicBezTo>
                  <a:cubicBezTo>
                    <a:pt x="10464" y="11787"/>
                    <a:pt x="8142" y="14893"/>
                    <a:pt x="7783" y="15809"/>
                  </a:cubicBezTo>
                  <a:cubicBezTo>
                    <a:pt x="9918" y="16546"/>
                    <a:pt x="11101" y="16821"/>
                    <a:pt x="12022" y="16821"/>
                  </a:cubicBezTo>
                  <a:cubicBezTo>
                    <a:pt x="13062" y="16821"/>
                    <a:pt x="13770" y="16471"/>
                    <a:pt x="15140" y="16037"/>
                  </a:cubicBezTo>
                  <a:cubicBezTo>
                    <a:pt x="15369" y="15939"/>
                    <a:pt x="17592" y="11460"/>
                    <a:pt x="15990" y="8386"/>
                  </a:cubicBezTo>
                  <a:lnTo>
                    <a:pt x="15990" y="8386"/>
                  </a:lnTo>
                  <a:cubicBezTo>
                    <a:pt x="15374" y="8419"/>
                    <a:pt x="14213" y="10152"/>
                    <a:pt x="13556" y="10152"/>
                  </a:cubicBezTo>
                  <a:cubicBezTo>
                    <a:pt x="13549" y="10152"/>
                    <a:pt x="13543" y="10152"/>
                    <a:pt x="13537" y="10152"/>
                  </a:cubicBezTo>
                  <a:cubicBezTo>
                    <a:pt x="12883" y="10119"/>
                    <a:pt x="11902" y="9171"/>
                    <a:pt x="13243" y="7961"/>
                  </a:cubicBezTo>
                  <a:cubicBezTo>
                    <a:pt x="13766" y="7503"/>
                    <a:pt x="14584" y="7471"/>
                    <a:pt x="15140" y="7078"/>
                  </a:cubicBezTo>
                  <a:cubicBezTo>
                    <a:pt x="14780" y="6032"/>
                    <a:pt x="13930" y="4626"/>
                    <a:pt x="13603" y="3579"/>
                  </a:cubicBezTo>
                  <a:cubicBezTo>
                    <a:pt x="12999" y="4183"/>
                    <a:pt x="11087" y="6040"/>
                    <a:pt x="10076" y="6040"/>
                  </a:cubicBezTo>
                  <a:cubicBezTo>
                    <a:pt x="9991" y="6040"/>
                    <a:pt x="9913" y="6027"/>
                    <a:pt x="9843" y="5999"/>
                  </a:cubicBezTo>
                  <a:cubicBezTo>
                    <a:pt x="9287" y="5803"/>
                    <a:pt x="8796" y="5018"/>
                    <a:pt x="9646" y="3874"/>
                  </a:cubicBezTo>
                  <a:cubicBezTo>
                    <a:pt x="10398" y="2860"/>
                    <a:pt x="12131" y="2141"/>
                    <a:pt x="12001" y="1977"/>
                  </a:cubicBezTo>
                  <a:cubicBezTo>
                    <a:pt x="11157" y="965"/>
                    <a:pt x="9974" y="0"/>
                    <a:pt x="8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130"/>
            <p:cNvSpPr/>
            <p:nvPr/>
          </p:nvSpPr>
          <p:spPr>
            <a:xfrm>
              <a:off x="3633322" y="3127051"/>
              <a:ext cx="108634" cy="140821"/>
            </a:xfrm>
            <a:custGeom>
              <a:avLst/>
              <a:gdLst/>
              <a:ahLst/>
              <a:cxnLst/>
              <a:rect l="l" t="t" r="r" b="b"/>
              <a:pathLst>
                <a:path w="7091" h="9192" extrusionOk="0">
                  <a:moveTo>
                    <a:pt x="567" y="1"/>
                  </a:moveTo>
                  <a:cubicBezTo>
                    <a:pt x="276" y="1"/>
                    <a:pt x="1" y="415"/>
                    <a:pt x="248" y="737"/>
                  </a:cubicBezTo>
                  <a:cubicBezTo>
                    <a:pt x="2373" y="3352"/>
                    <a:pt x="4368" y="6132"/>
                    <a:pt x="6166" y="9009"/>
                  </a:cubicBezTo>
                  <a:cubicBezTo>
                    <a:pt x="6255" y="9138"/>
                    <a:pt x="6383" y="9191"/>
                    <a:pt x="6509" y="9191"/>
                  </a:cubicBezTo>
                  <a:cubicBezTo>
                    <a:pt x="6802" y="9191"/>
                    <a:pt x="7091" y="8904"/>
                    <a:pt x="6885" y="8584"/>
                  </a:cubicBezTo>
                  <a:cubicBezTo>
                    <a:pt x="5022" y="5674"/>
                    <a:pt x="2994" y="2829"/>
                    <a:pt x="836" y="148"/>
                  </a:cubicBezTo>
                  <a:cubicBezTo>
                    <a:pt x="756" y="44"/>
                    <a:pt x="661"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130"/>
            <p:cNvSpPr/>
            <p:nvPr/>
          </p:nvSpPr>
          <p:spPr>
            <a:xfrm>
              <a:off x="3523407" y="3293600"/>
              <a:ext cx="283037" cy="330636"/>
            </a:xfrm>
            <a:custGeom>
              <a:avLst/>
              <a:gdLst/>
              <a:ahLst/>
              <a:cxnLst/>
              <a:rect l="l" t="t" r="r" b="b"/>
              <a:pathLst>
                <a:path w="18475" h="21582" extrusionOk="0">
                  <a:moveTo>
                    <a:pt x="11182" y="1"/>
                  </a:moveTo>
                  <a:cubicBezTo>
                    <a:pt x="10292" y="1"/>
                    <a:pt x="9424" y="319"/>
                    <a:pt x="8731" y="917"/>
                  </a:cubicBezTo>
                  <a:cubicBezTo>
                    <a:pt x="7815" y="1734"/>
                    <a:pt x="7357" y="2977"/>
                    <a:pt x="7488" y="4219"/>
                  </a:cubicBezTo>
                  <a:cubicBezTo>
                    <a:pt x="6757" y="3432"/>
                    <a:pt x="5910" y="3109"/>
                    <a:pt x="5062" y="3109"/>
                  </a:cubicBezTo>
                  <a:cubicBezTo>
                    <a:pt x="3443" y="3109"/>
                    <a:pt x="1818" y="4285"/>
                    <a:pt x="981" y="5658"/>
                  </a:cubicBezTo>
                  <a:cubicBezTo>
                    <a:pt x="0" y="7325"/>
                    <a:pt x="425" y="8633"/>
                    <a:pt x="1112" y="10432"/>
                  </a:cubicBezTo>
                  <a:cubicBezTo>
                    <a:pt x="1962" y="9810"/>
                    <a:pt x="2910" y="9287"/>
                    <a:pt x="3924" y="8895"/>
                  </a:cubicBezTo>
                  <a:cubicBezTo>
                    <a:pt x="4251" y="8731"/>
                    <a:pt x="4611" y="8666"/>
                    <a:pt x="5003" y="8633"/>
                  </a:cubicBezTo>
                  <a:cubicBezTo>
                    <a:pt x="5395" y="8633"/>
                    <a:pt x="5722" y="8830"/>
                    <a:pt x="5919" y="9189"/>
                  </a:cubicBezTo>
                  <a:cubicBezTo>
                    <a:pt x="6082" y="9941"/>
                    <a:pt x="3564" y="12165"/>
                    <a:pt x="2354" y="12982"/>
                  </a:cubicBezTo>
                  <a:cubicBezTo>
                    <a:pt x="3041" y="14584"/>
                    <a:pt x="3924" y="15533"/>
                    <a:pt x="5199" y="16808"/>
                  </a:cubicBezTo>
                  <a:cubicBezTo>
                    <a:pt x="5853" y="15794"/>
                    <a:pt x="6540" y="14715"/>
                    <a:pt x="7586" y="14159"/>
                  </a:cubicBezTo>
                  <a:cubicBezTo>
                    <a:pt x="7976" y="13921"/>
                    <a:pt x="8252" y="13697"/>
                    <a:pt x="8555" y="13697"/>
                  </a:cubicBezTo>
                  <a:cubicBezTo>
                    <a:pt x="8709" y="13697"/>
                    <a:pt x="8870" y="13755"/>
                    <a:pt x="9058" y="13898"/>
                  </a:cubicBezTo>
                  <a:cubicBezTo>
                    <a:pt x="10071" y="14683"/>
                    <a:pt x="8044" y="16939"/>
                    <a:pt x="6965" y="18018"/>
                  </a:cubicBezTo>
                  <a:cubicBezTo>
                    <a:pt x="8011" y="18279"/>
                    <a:pt x="9058" y="18672"/>
                    <a:pt x="10006" y="19195"/>
                  </a:cubicBezTo>
                  <a:cubicBezTo>
                    <a:pt x="10205" y="18397"/>
                    <a:pt x="10877" y="17499"/>
                    <a:pt x="11631" y="17499"/>
                  </a:cubicBezTo>
                  <a:cubicBezTo>
                    <a:pt x="11742" y="17499"/>
                    <a:pt x="11855" y="17518"/>
                    <a:pt x="11968" y="17560"/>
                  </a:cubicBezTo>
                  <a:cubicBezTo>
                    <a:pt x="12687" y="17789"/>
                    <a:pt x="11412" y="19228"/>
                    <a:pt x="11150" y="19751"/>
                  </a:cubicBezTo>
                  <a:cubicBezTo>
                    <a:pt x="13308" y="20732"/>
                    <a:pt x="14878" y="21026"/>
                    <a:pt x="17036" y="21582"/>
                  </a:cubicBezTo>
                  <a:cubicBezTo>
                    <a:pt x="17330" y="19816"/>
                    <a:pt x="18475" y="17233"/>
                    <a:pt x="18311" y="15435"/>
                  </a:cubicBezTo>
                  <a:lnTo>
                    <a:pt x="18311" y="15435"/>
                  </a:lnTo>
                  <a:cubicBezTo>
                    <a:pt x="18119" y="15627"/>
                    <a:pt x="16988" y="16245"/>
                    <a:pt x="16286" y="16245"/>
                  </a:cubicBezTo>
                  <a:cubicBezTo>
                    <a:pt x="16035" y="16245"/>
                    <a:pt x="15838" y="16165"/>
                    <a:pt x="15761" y="15958"/>
                  </a:cubicBezTo>
                  <a:cubicBezTo>
                    <a:pt x="15401" y="14944"/>
                    <a:pt x="17396" y="14519"/>
                    <a:pt x="17755" y="14421"/>
                  </a:cubicBezTo>
                  <a:lnTo>
                    <a:pt x="17690" y="11020"/>
                  </a:lnTo>
                  <a:cubicBezTo>
                    <a:pt x="17003" y="11511"/>
                    <a:pt x="16219" y="11870"/>
                    <a:pt x="15401" y="12099"/>
                  </a:cubicBezTo>
                  <a:cubicBezTo>
                    <a:pt x="15253" y="12161"/>
                    <a:pt x="15105" y="12190"/>
                    <a:pt x="14960" y="12190"/>
                  </a:cubicBezTo>
                  <a:cubicBezTo>
                    <a:pt x="14722" y="12190"/>
                    <a:pt x="14493" y="12111"/>
                    <a:pt x="14289" y="11969"/>
                  </a:cubicBezTo>
                  <a:cubicBezTo>
                    <a:pt x="14060" y="11740"/>
                    <a:pt x="14028" y="11380"/>
                    <a:pt x="14159" y="11086"/>
                  </a:cubicBezTo>
                  <a:cubicBezTo>
                    <a:pt x="14322" y="10791"/>
                    <a:pt x="14551" y="10563"/>
                    <a:pt x="14812" y="10399"/>
                  </a:cubicBezTo>
                  <a:cubicBezTo>
                    <a:pt x="15695" y="9909"/>
                    <a:pt x="16676" y="9582"/>
                    <a:pt x="17690" y="9451"/>
                  </a:cubicBezTo>
                  <a:cubicBezTo>
                    <a:pt x="17625" y="8404"/>
                    <a:pt x="16971" y="7227"/>
                    <a:pt x="16905" y="6148"/>
                  </a:cubicBezTo>
                  <a:cubicBezTo>
                    <a:pt x="16229" y="6583"/>
                    <a:pt x="14144" y="7018"/>
                    <a:pt x="12981" y="7018"/>
                  </a:cubicBezTo>
                  <a:cubicBezTo>
                    <a:pt x="12570" y="7018"/>
                    <a:pt x="12274" y="6963"/>
                    <a:pt x="12197" y="6835"/>
                  </a:cubicBezTo>
                  <a:cubicBezTo>
                    <a:pt x="12066" y="6606"/>
                    <a:pt x="11968" y="6377"/>
                    <a:pt x="11968" y="6116"/>
                  </a:cubicBezTo>
                  <a:cubicBezTo>
                    <a:pt x="11968" y="5625"/>
                    <a:pt x="12426" y="5298"/>
                    <a:pt x="12851" y="5069"/>
                  </a:cubicBezTo>
                  <a:cubicBezTo>
                    <a:pt x="13766" y="4579"/>
                    <a:pt x="14714" y="4186"/>
                    <a:pt x="15728" y="3925"/>
                  </a:cubicBezTo>
                  <a:cubicBezTo>
                    <a:pt x="14878" y="2355"/>
                    <a:pt x="13864" y="655"/>
                    <a:pt x="12164" y="132"/>
                  </a:cubicBezTo>
                  <a:cubicBezTo>
                    <a:pt x="11839" y="44"/>
                    <a:pt x="11509" y="1"/>
                    <a:pt x="11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130"/>
            <p:cNvSpPr/>
            <p:nvPr/>
          </p:nvSpPr>
          <p:spPr>
            <a:xfrm>
              <a:off x="3642590" y="3386066"/>
              <a:ext cx="126926" cy="205901"/>
            </a:xfrm>
            <a:custGeom>
              <a:avLst/>
              <a:gdLst/>
              <a:ahLst/>
              <a:cxnLst/>
              <a:rect l="l" t="t" r="r" b="b"/>
              <a:pathLst>
                <a:path w="8285" h="13440" extrusionOk="0">
                  <a:moveTo>
                    <a:pt x="584" y="1"/>
                  </a:moveTo>
                  <a:cubicBezTo>
                    <a:pt x="290" y="1"/>
                    <a:pt x="1" y="294"/>
                    <a:pt x="231" y="570"/>
                  </a:cubicBezTo>
                  <a:cubicBezTo>
                    <a:pt x="3076" y="4494"/>
                    <a:pt x="4744" y="9170"/>
                    <a:pt x="7359" y="13257"/>
                  </a:cubicBezTo>
                  <a:cubicBezTo>
                    <a:pt x="7448" y="13385"/>
                    <a:pt x="7576" y="13439"/>
                    <a:pt x="7703" y="13439"/>
                  </a:cubicBezTo>
                  <a:cubicBezTo>
                    <a:pt x="7996" y="13439"/>
                    <a:pt x="8284" y="13151"/>
                    <a:pt x="8079" y="12832"/>
                  </a:cubicBezTo>
                  <a:cubicBezTo>
                    <a:pt x="5463" y="8745"/>
                    <a:pt x="3795" y="4101"/>
                    <a:pt x="918" y="178"/>
                  </a:cubicBezTo>
                  <a:cubicBezTo>
                    <a:pt x="831" y="52"/>
                    <a:pt x="707" y="1"/>
                    <a:pt x="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4" name="Google Shape;12134;p130"/>
          <p:cNvGrpSpPr/>
          <p:nvPr/>
        </p:nvGrpSpPr>
        <p:grpSpPr>
          <a:xfrm>
            <a:off x="6704459" y="2779660"/>
            <a:ext cx="939269" cy="1448131"/>
            <a:chOff x="5907234" y="2627910"/>
            <a:chExt cx="939269" cy="1448131"/>
          </a:xfrm>
        </p:grpSpPr>
        <p:sp>
          <p:nvSpPr>
            <p:cNvPr id="12135" name="Google Shape;12135;p130"/>
            <p:cNvSpPr/>
            <p:nvPr/>
          </p:nvSpPr>
          <p:spPr>
            <a:xfrm>
              <a:off x="5907234" y="4004895"/>
              <a:ext cx="939269" cy="71146"/>
            </a:xfrm>
            <a:custGeom>
              <a:avLst/>
              <a:gdLst/>
              <a:ahLst/>
              <a:cxnLst/>
              <a:rect l="l" t="t" r="r" b="b"/>
              <a:pathLst>
                <a:path w="61310" h="4644" extrusionOk="0">
                  <a:moveTo>
                    <a:pt x="30671" y="0"/>
                  </a:moveTo>
                  <a:cubicBezTo>
                    <a:pt x="13733" y="0"/>
                    <a:pt x="0" y="1047"/>
                    <a:pt x="0" y="2322"/>
                  </a:cubicBezTo>
                  <a:cubicBezTo>
                    <a:pt x="0" y="3630"/>
                    <a:pt x="13733" y="4644"/>
                    <a:pt x="30671" y="4644"/>
                  </a:cubicBezTo>
                  <a:cubicBezTo>
                    <a:pt x="47609" y="4644"/>
                    <a:pt x="61309" y="3630"/>
                    <a:pt x="61309" y="2322"/>
                  </a:cubicBezTo>
                  <a:cubicBezTo>
                    <a:pt x="61309" y="1047"/>
                    <a:pt x="47609" y="0"/>
                    <a:pt x="306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130"/>
            <p:cNvSpPr/>
            <p:nvPr/>
          </p:nvSpPr>
          <p:spPr>
            <a:xfrm>
              <a:off x="5997892" y="3128813"/>
              <a:ext cx="795506" cy="57619"/>
            </a:xfrm>
            <a:custGeom>
              <a:avLst/>
              <a:gdLst/>
              <a:ahLst/>
              <a:cxnLst/>
              <a:rect l="l" t="t" r="r" b="b"/>
              <a:pathLst>
                <a:path w="51926" h="3761" extrusionOk="0">
                  <a:moveTo>
                    <a:pt x="1" y="0"/>
                  </a:moveTo>
                  <a:lnTo>
                    <a:pt x="1" y="3761"/>
                  </a:lnTo>
                  <a:lnTo>
                    <a:pt x="51925" y="3761"/>
                  </a:lnTo>
                  <a:lnTo>
                    <a:pt x="519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130"/>
            <p:cNvSpPr/>
            <p:nvPr/>
          </p:nvSpPr>
          <p:spPr>
            <a:xfrm>
              <a:off x="6013916" y="3185907"/>
              <a:ext cx="763947" cy="734900"/>
            </a:xfrm>
            <a:custGeom>
              <a:avLst/>
              <a:gdLst/>
              <a:ahLst/>
              <a:cxnLst/>
              <a:rect l="l" t="t" r="r" b="b"/>
              <a:pathLst>
                <a:path w="49866" h="47970" extrusionOk="0">
                  <a:moveTo>
                    <a:pt x="1" y="1"/>
                  </a:moveTo>
                  <a:lnTo>
                    <a:pt x="1" y="47969"/>
                  </a:lnTo>
                  <a:lnTo>
                    <a:pt x="49866" y="47969"/>
                  </a:lnTo>
                  <a:lnTo>
                    <a:pt x="498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130"/>
            <p:cNvSpPr/>
            <p:nvPr/>
          </p:nvSpPr>
          <p:spPr>
            <a:xfrm>
              <a:off x="6054496" y="3185907"/>
              <a:ext cx="682292" cy="693812"/>
            </a:xfrm>
            <a:custGeom>
              <a:avLst/>
              <a:gdLst/>
              <a:ahLst/>
              <a:cxnLst/>
              <a:rect l="l" t="t" r="r" b="b"/>
              <a:pathLst>
                <a:path w="44536" h="45288" extrusionOk="0">
                  <a:moveTo>
                    <a:pt x="0" y="1"/>
                  </a:moveTo>
                  <a:lnTo>
                    <a:pt x="0" y="45288"/>
                  </a:lnTo>
                  <a:lnTo>
                    <a:pt x="44535" y="45288"/>
                  </a:lnTo>
                  <a:lnTo>
                    <a:pt x="44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130"/>
            <p:cNvSpPr/>
            <p:nvPr/>
          </p:nvSpPr>
          <p:spPr>
            <a:xfrm>
              <a:off x="6054496" y="3185907"/>
              <a:ext cx="682292" cy="20559"/>
            </a:xfrm>
            <a:custGeom>
              <a:avLst/>
              <a:gdLst/>
              <a:ahLst/>
              <a:cxnLst/>
              <a:rect l="l" t="t" r="r" b="b"/>
              <a:pathLst>
                <a:path w="44536" h="1342" extrusionOk="0">
                  <a:moveTo>
                    <a:pt x="0" y="1"/>
                  </a:moveTo>
                  <a:lnTo>
                    <a:pt x="0" y="1342"/>
                  </a:lnTo>
                  <a:lnTo>
                    <a:pt x="44535" y="1342"/>
                  </a:lnTo>
                  <a:lnTo>
                    <a:pt x="44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130"/>
            <p:cNvSpPr/>
            <p:nvPr/>
          </p:nvSpPr>
          <p:spPr>
            <a:xfrm>
              <a:off x="6064010" y="3920747"/>
              <a:ext cx="56117" cy="126252"/>
            </a:xfrm>
            <a:custGeom>
              <a:avLst/>
              <a:gdLst/>
              <a:ahLst/>
              <a:cxnLst/>
              <a:rect l="l" t="t" r="r" b="b"/>
              <a:pathLst>
                <a:path w="3663" h="8241" extrusionOk="0">
                  <a:moveTo>
                    <a:pt x="1" y="0"/>
                  </a:moveTo>
                  <a:lnTo>
                    <a:pt x="818" y="8240"/>
                  </a:lnTo>
                  <a:lnTo>
                    <a:pt x="2845" y="8240"/>
                  </a:lnTo>
                  <a:lnTo>
                    <a:pt x="36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130"/>
            <p:cNvSpPr/>
            <p:nvPr/>
          </p:nvSpPr>
          <p:spPr>
            <a:xfrm>
              <a:off x="6665102" y="3920747"/>
              <a:ext cx="56117" cy="126252"/>
            </a:xfrm>
            <a:custGeom>
              <a:avLst/>
              <a:gdLst/>
              <a:ahLst/>
              <a:cxnLst/>
              <a:rect l="l" t="t" r="r" b="b"/>
              <a:pathLst>
                <a:path w="3663" h="8241" extrusionOk="0">
                  <a:moveTo>
                    <a:pt x="1" y="0"/>
                  </a:moveTo>
                  <a:lnTo>
                    <a:pt x="818" y="8240"/>
                  </a:lnTo>
                  <a:lnTo>
                    <a:pt x="2845" y="8240"/>
                  </a:lnTo>
                  <a:lnTo>
                    <a:pt x="36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130"/>
            <p:cNvSpPr/>
            <p:nvPr/>
          </p:nvSpPr>
          <p:spPr>
            <a:xfrm>
              <a:off x="6377087" y="3236123"/>
              <a:ext cx="12532" cy="613535"/>
            </a:xfrm>
            <a:custGeom>
              <a:avLst/>
              <a:gdLst/>
              <a:ahLst/>
              <a:cxnLst/>
              <a:rect l="l" t="t" r="r" b="b"/>
              <a:pathLst>
                <a:path w="818" h="40048" extrusionOk="0">
                  <a:moveTo>
                    <a:pt x="409" y="1"/>
                  </a:moveTo>
                  <a:cubicBezTo>
                    <a:pt x="204" y="1"/>
                    <a:pt x="0" y="140"/>
                    <a:pt x="0" y="418"/>
                  </a:cubicBezTo>
                  <a:lnTo>
                    <a:pt x="0" y="39656"/>
                  </a:lnTo>
                  <a:cubicBezTo>
                    <a:pt x="0" y="39917"/>
                    <a:pt x="204" y="40048"/>
                    <a:pt x="409" y="40048"/>
                  </a:cubicBezTo>
                  <a:cubicBezTo>
                    <a:pt x="613" y="40048"/>
                    <a:pt x="818" y="39917"/>
                    <a:pt x="818" y="39656"/>
                  </a:cubicBezTo>
                  <a:lnTo>
                    <a:pt x="818" y="418"/>
                  </a:lnTo>
                  <a:cubicBezTo>
                    <a:pt x="818" y="140"/>
                    <a:pt x="613" y="1"/>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130"/>
            <p:cNvSpPr/>
            <p:nvPr/>
          </p:nvSpPr>
          <p:spPr>
            <a:xfrm>
              <a:off x="6092059" y="3254659"/>
              <a:ext cx="12547" cy="563822"/>
            </a:xfrm>
            <a:custGeom>
              <a:avLst/>
              <a:gdLst/>
              <a:ahLst/>
              <a:cxnLst/>
              <a:rect l="l" t="t" r="r" b="b"/>
              <a:pathLst>
                <a:path w="819" h="36803" extrusionOk="0">
                  <a:moveTo>
                    <a:pt x="410" y="1"/>
                  </a:moveTo>
                  <a:cubicBezTo>
                    <a:pt x="205" y="1"/>
                    <a:pt x="1" y="140"/>
                    <a:pt x="1" y="418"/>
                  </a:cubicBezTo>
                  <a:lnTo>
                    <a:pt x="1" y="36386"/>
                  </a:lnTo>
                  <a:cubicBezTo>
                    <a:pt x="1" y="36664"/>
                    <a:pt x="205" y="36803"/>
                    <a:pt x="410" y="36803"/>
                  </a:cubicBezTo>
                  <a:cubicBezTo>
                    <a:pt x="614" y="36803"/>
                    <a:pt x="818" y="36664"/>
                    <a:pt x="818" y="36386"/>
                  </a:cubicBezTo>
                  <a:lnTo>
                    <a:pt x="818" y="418"/>
                  </a:lnTo>
                  <a:cubicBezTo>
                    <a:pt x="818" y="140"/>
                    <a:pt x="614" y="1"/>
                    <a:pt x="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130"/>
            <p:cNvSpPr/>
            <p:nvPr/>
          </p:nvSpPr>
          <p:spPr>
            <a:xfrm>
              <a:off x="6683638" y="3258045"/>
              <a:ext cx="12532" cy="582482"/>
            </a:xfrm>
            <a:custGeom>
              <a:avLst/>
              <a:gdLst/>
              <a:ahLst/>
              <a:cxnLst/>
              <a:rect l="l" t="t" r="r" b="b"/>
              <a:pathLst>
                <a:path w="818" h="38021" extrusionOk="0">
                  <a:moveTo>
                    <a:pt x="409" y="0"/>
                  </a:moveTo>
                  <a:cubicBezTo>
                    <a:pt x="205" y="0"/>
                    <a:pt x="0" y="131"/>
                    <a:pt x="0" y="393"/>
                  </a:cubicBezTo>
                  <a:lnTo>
                    <a:pt x="0" y="37603"/>
                  </a:lnTo>
                  <a:cubicBezTo>
                    <a:pt x="0" y="37881"/>
                    <a:pt x="205" y="38020"/>
                    <a:pt x="409" y="38020"/>
                  </a:cubicBezTo>
                  <a:cubicBezTo>
                    <a:pt x="614" y="38020"/>
                    <a:pt x="818" y="37881"/>
                    <a:pt x="818" y="37603"/>
                  </a:cubicBezTo>
                  <a:lnTo>
                    <a:pt x="818" y="393"/>
                  </a:lnTo>
                  <a:cubicBezTo>
                    <a:pt x="818" y="131"/>
                    <a:pt x="614"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130"/>
            <p:cNvSpPr/>
            <p:nvPr/>
          </p:nvSpPr>
          <p:spPr>
            <a:xfrm>
              <a:off x="6105586" y="3821557"/>
              <a:ext cx="241964" cy="12547"/>
            </a:xfrm>
            <a:custGeom>
              <a:avLst/>
              <a:gdLst/>
              <a:ahLst/>
              <a:cxnLst/>
              <a:rect l="l" t="t" r="r" b="b"/>
              <a:pathLst>
                <a:path w="15794" h="819" extrusionOk="0">
                  <a:moveTo>
                    <a:pt x="557" y="1"/>
                  </a:moveTo>
                  <a:cubicBezTo>
                    <a:pt x="1" y="1"/>
                    <a:pt x="1" y="818"/>
                    <a:pt x="557" y="818"/>
                  </a:cubicBezTo>
                  <a:lnTo>
                    <a:pt x="15271" y="818"/>
                  </a:lnTo>
                  <a:cubicBezTo>
                    <a:pt x="15794" y="818"/>
                    <a:pt x="15794" y="1"/>
                    <a:pt x="15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130"/>
            <p:cNvSpPr/>
            <p:nvPr/>
          </p:nvSpPr>
          <p:spPr>
            <a:xfrm>
              <a:off x="6412642" y="3818554"/>
              <a:ext cx="244982" cy="12547"/>
            </a:xfrm>
            <a:custGeom>
              <a:avLst/>
              <a:gdLst/>
              <a:ahLst/>
              <a:cxnLst/>
              <a:rect l="l" t="t" r="r" b="b"/>
              <a:pathLst>
                <a:path w="15991" h="819" extrusionOk="0">
                  <a:moveTo>
                    <a:pt x="524" y="1"/>
                  </a:moveTo>
                  <a:cubicBezTo>
                    <a:pt x="1" y="1"/>
                    <a:pt x="1" y="818"/>
                    <a:pt x="524" y="818"/>
                  </a:cubicBezTo>
                  <a:lnTo>
                    <a:pt x="15467" y="818"/>
                  </a:lnTo>
                  <a:cubicBezTo>
                    <a:pt x="15990" y="818"/>
                    <a:pt x="15990" y="1"/>
                    <a:pt x="15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130"/>
            <p:cNvSpPr/>
            <p:nvPr/>
          </p:nvSpPr>
          <p:spPr>
            <a:xfrm>
              <a:off x="6112096" y="3245529"/>
              <a:ext cx="244982" cy="12532"/>
            </a:xfrm>
            <a:custGeom>
              <a:avLst/>
              <a:gdLst/>
              <a:ahLst/>
              <a:cxnLst/>
              <a:rect l="l" t="t" r="r" b="b"/>
              <a:pathLst>
                <a:path w="15991" h="818" extrusionOk="0">
                  <a:moveTo>
                    <a:pt x="524" y="0"/>
                  </a:moveTo>
                  <a:cubicBezTo>
                    <a:pt x="1" y="0"/>
                    <a:pt x="1" y="817"/>
                    <a:pt x="524" y="817"/>
                  </a:cubicBezTo>
                  <a:lnTo>
                    <a:pt x="15467" y="817"/>
                  </a:lnTo>
                  <a:cubicBezTo>
                    <a:pt x="15990" y="817"/>
                    <a:pt x="15990" y="0"/>
                    <a:pt x="15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130"/>
            <p:cNvSpPr/>
            <p:nvPr/>
          </p:nvSpPr>
          <p:spPr>
            <a:xfrm>
              <a:off x="6403129" y="3245529"/>
              <a:ext cx="270015" cy="12532"/>
            </a:xfrm>
            <a:custGeom>
              <a:avLst/>
              <a:gdLst/>
              <a:ahLst/>
              <a:cxnLst/>
              <a:rect l="l" t="t" r="r" b="b"/>
              <a:pathLst>
                <a:path w="17625" h="818" extrusionOk="0">
                  <a:moveTo>
                    <a:pt x="556" y="0"/>
                  </a:moveTo>
                  <a:cubicBezTo>
                    <a:pt x="0" y="0"/>
                    <a:pt x="0" y="817"/>
                    <a:pt x="556" y="817"/>
                  </a:cubicBezTo>
                  <a:lnTo>
                    <a:pt x="17102" y="817"/>
                  </a:lnTo>
                  <a:cubicBezTo>
                    <a:pt x="17625" y="817"/>
                    <a:pt x="17625" y="0"/>
                    <a:pt x="17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130"/>
            <p:cNvSpPr/>
            <p:nvPr/>
          </p:nvSpPr>
          <p:spPr>
            <a:xfrm>
              <a:off x="6118117" y="3292605"/>
              <a:ext cx="195376" cy="12547"/>
            </a:xfrm>
            <a:custGeom>
              <a:avLst/>
              <a:gdLst/>
              <a:ahLst/>
              <a:cxnLst/>
              <a:rect l="l" t="t" r="r" b="b"/>
              <a:pathLst>
                <a:path w="12753" h="819" extrusionOk="0">
                  <a:moveTo>
                    <a:pt x="556" y="1"/>
                  </a:moveTo>
                  <a:cubicBezTo>
                    <a:pt x="0" y="1"/>
                    <a:pt x="0" y="818"/>
                    <a:pt x="556" y="818"/>
                  </a:cubicBezTo>
                  <a:lnTo>
                    <a:pt x="12197" y="818"/>
                  </a:lnTo>
                  <a:cubicBezTo>
                    <a:pt x="12752" y="818"/>
                    <a:pt x="12752" y="1"/>
                    <a:pt x="12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130"/>
            <p:cNvSpPr/>
            <p:nvPr/>
          </p:nvSpPr>
          <p:spPr>
            <a:xfrm>
              <a:off x="6412642" y="3289096"/>
              <a:ext cx="226445" cy="12547"/>
            </a:xfrm>
            <a:custGeom>
              <a:avLst/>
              <a:gdLst/>
              <a:ahLst/>
              <a:cxnLst/>
              <a:rect l="l" t="t" r="r" b="b"/>
              <a:pathLst>
                <a:path w="14781" h="819" extrusionOk="0">
                  <a:moveTo>
                    <a:pt x="524" y="1"/>
                  </a:moveTo>
                  <a:cubicBezTo>
                    <a:pt x="1" y="1"/>
                    <a:pt x="1" y="818"/>
                    <a:pt x="524" y="818"/>
                  </a:cubicBezTo>
                  <a:lnTo>
                    <a:pt x="14224" y="818"/>
                  </a:lnTo>
                  <a:cubicBezTo>
                    <a:pt x="14780" y="818"/>
                    <a:pt x="14780" y="1"/>
                    <a:pt x="14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130"/>
            <p:cNvSpPr/>
            <p:nvPr/>
          </p:nvSpPr>
          <p:spPr>
            <a:xfrm>
              <a:off x="6121119" y="3777484"/>
              <a:ext cx="229938" cy="12532"/>
            </a:xfrm>
            <a:custGeom>
              <a:avLst/>
              <a:gdLst/>
              <a:ahLst/>
              <a:cxnLst/>
              <a:rect l="l" t="t" r="r" b="b"/>
              <a:pathLst>
                <a:path w="15009" h="818" extrusionOk="0">
                  <a:moveTo>
                    <a:pt x="556" y="0"/>
                  </a:moveTo>
                  <a:cubicBezTo>
                    <a:pt x="0" y="0"/>
                    <a:pt x="0" y="818"/>
                    <a:pt x="556" y="818"/>
                  </a:cubicBezTo>
                  <a:lnTo>
                    <a:pt x="14453" y="818"/>
                  </a:lnTo>
                  <a:cubicBezTo>
                    <a:pt x="15009" y="818"/>
                    <a:pt x="15009" y="0"/>
                    <a:pt x="14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130"/>
            <p:cNvSpPr/>
            <p:nvPr/>
          </p:nvSpPr>
          <p:spPr>
            <a:xfrm>
              <a:off x="6412642" y="3774481"/>
              <a:ext cx="238961" cy="12532"/>
            </a:xfrm>
            <a:custGeom>
              <a:avLst/>
              <a:gdLst/>
              <a:ahLst/>
              <a:cxnLst/>
              <a:rect l="l" t="t" r="r" b="b"/>
              <a:pathLst>
                <a:path w="15598" h="818" extrusionOk="0">
                  <a:moveTo>
                    <a:pt x="524" y="0"/>
                  </a:moveTo>
                  <a:cubicBezTo>
                    <a:pt x="1" y="0"/>
                    <a:pt x="1" y="818"/>
                    <a:pt x="524" y="818"/>
                  </a:cubicBezTo>
                  <a:lnTo>
                    <a:pt x="15042" y="818"/>
                  </a:lnTo>
                  <a:cubicBezTo>
                    <a:pt x="15598" y="818"/>
                    <a:pt x="15598" y="0"/>
                    <a:pt x="15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130"/>
            <p:cNvSpPr/>
            <p:nvPr/>
          </p:nvSpPr>
          <p:spPr>
            <a:xfrm>
              <a:off x="6132639" y="3326797"/>
              <a:ext cx="12532" cy="429067"/>
            </a:xfrm>
            <a:custGeom>
              <a:avLst/>
              <a:gdLst/>
              <a:ahLst/>
              <a:cxnLst/>
              <a:rect l="l" t="t" r="r" b="b"/>
              <a:pathLst>
                <a:path w="818" h="28007" extrusionOk="0">
                  <a:moveTo>
                    <a:pt x="409" y="0"/>
                  </a:moveTo>
                  <a:cubicBezTo>
                    <a:pt x="205" y="0"/>
                    <a:pt x="0" y="139"/>
                    <a:pt x="0" y="417"/>
                  </a:cubicBezTo>
                  <a:lnTo>
                    <a:pt x="0" y="27589"/>
                  </a:lnTo>
                  <a:cubicBezTo>
                    <a:pt x="0" y="27867"/>
                    <a:pt x="205" y="28006"/>
                    <a:pt x="409" y="28006"/>
                  </a:cubicBezTo>
                  <a:cubicBezTo>
                    <a:pt x="613" y="28006"/>
                    <a:pt x="818" y="27867"/>
                    <a:pt x="818" y="27589"/>
                  </a:cubicBezTo>
                  <a:lnTo>
                    <a:pt x="818" y="417"/>
                  </a:lnTo>
                  <a:cubicBezTo>
                    <a:pt x="818" y="139"/>
                    <a:pt x="613"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130"/>
            <p:cNvSpPr/>
            <p:nvPr/>
          </p:nvSpPr>
          <p:spPr>
            <a:xfrm>
              <a:off x="6640055" y="3311263"/>
              <a:ext cx="12547" cy="447604"/>
            </a:xfrm>
            <a:custGeom>
              <a:avLst/>
              <a:gdLst/>
              <a:ahLst/>
              <a:cxnLst/>
              <a:rect l="l" t="t" r="r" b="b"/>
              <a:pathLst>
                <a:path w="819" h="29217" extrusionOk="0">
                  <a:moveTo>
                    <a:pt x="409" y="1"/>
                  </a:moveTo>
                  <a:cubicBezTo>
                    <a:pt x="205" y="1"/>
                    <a:pt x="1" y="140"/>
                    <a:pt x="1" y="418"/>
                  </a:cubicBezTo>
                  <a:lnTo>
                    <a:pt x="1" y="28800"/>
                  </a:lnTo>
                  <a:cubicBezTo>
                    <a:pt x="1" y="29077"/>
                    <a:pt x="205" y="29216"/>
                    <a:pt x="409" y="29216"/>
                  </a:cubicBezTo>
                  <a:cubicBezTo>
                    <a:pt x="614" y="29216"/>
                    <a:pt x="818" y="29077"/>
                    <a:pt x="818" y="28800"/>
                  </a:cubicBezTo>
                  <a:lnTo>
                    <a:pt x="818" y="418"/>
                  </a:lnTo>
                  <a:cubicBezTo>
                    <a:pt x="818" y="140"/>
                    <a:pt x="614" y="1"/>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130"/>
            <p:cNvSpPr/>
            <p:nvPr/>
          </p:nvSpPr>
          <p:spPr>
            <a:xfrm>
              <a:off x="6342511" y="3289219"/>
              <a:ext cx="12547" cy="479164"/>
            </a:xfrm>
            <a:custGeom>
              <a:avLst/>
              <a:gdLst/>
              <a:ahLst/>
              <a:cxnLst/>
              <a:rect l="l" t="t" r="r" b="b"/>
              <a:pathLst>
                <a:path w="819" h="31277" extrusionOk="0">
                  <a:moveTo>
                    <a:pt x="410" y="1"/>
                  </a:moveTo>
                  <a:cubicBezTo>
                    <a:pt x="205" y="1"/>
                    <a:pt x="1" y="140"/>
                    <a:pt x="1" y="418"/>
                  </a:cubicBezTo>
                  <a:lnTo>
                    <a:pt x="1" y="30860"/>
                  </a:lnTo>
                  <a:cubicBezTo>
                    <a:pt x="1" y="31138"/>
                    <a:pt x="205" y="31277"/>
                    <a:pt x="410" y="31277"/>
                  </a:cubicBezTo>
                  <a:cubicBezTo>
                    <a:pt x="614" y="31277"/>
                    <a:pt x="818" y="31138"/>
                    <a:pt x="818" y="30860"/>
                  </a:cubicBezTo>
                  <a:lnTo>
                    <a:pt x="818" y="418"/>
                  </a:lnTo>
                  <a:cubicBezTo>
                    <a:pt x="818" y="140"/>
                    <a:pt x="614" y="1"/>
                    <a:pt x="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130"/>
            <p:cNvSpPr/>
            <p:nvPr/>
          </p:nvSpPr>
          <p:spPr>
            <a:xfrm>
              <a:off x="6412137" y="3526527"/>
              <a:ext cx="58630" cy="49851"/>
            </a:xfrm>
            <a:custGeom>
              <a:avLst/>
              <a:gdLst/>
              <a:ahLst/>
              <a:cxnLst/>
              <a:rect l="l" t="t" r="r" b="b"/>
              <a:pathLst>
                <a:path w="3827" h="3254" extrusionOk="0">
                  <a:moveTo>
                    <a:pt x="2192" y="1"/>
                  </a:moveTo>
                  <a:cubicBezTo>
                    <a:pt x="753" y="1"/>
                    <a:pt x="1" y="1734"/>
                    <a:pt x="1047" y="2780"/>
                  </a:cubicBezTo>
                  <a:cubicBezTo>
                    <a:pt x="1375" y="3107"/>
                    <a:pt x="1780" y="3254"/>
                    <a:pt x="2180" y="3254"/>
                  </a:cubicBezTo>
                  <a:cubicBezTo>
                    <a:pt x="3017" y="3254"/>
                    <a:pt x="3827" y="2610"/>
                    <a:pt x="3827" y="1636"/>
                  </a:cubicBezTo>
                  <a:cubicBezTo>
                    <a:pt x="3827" y="720"/>
                    <a:pt x="3107" y="1"/>
                    <a:pt x="2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130"/>
            <p:cNvSpPr/>
            <p:nvPr/>
          </p:nvSpPr>
          <p:spPr>
            <a:xfrm>
              <a:off x="6298438" y="3528533"/>
              <a:ext cx="50112" cy="50112"/>
            </a:xfrm>
            <a:custGeom>
              <a:avLst/>
              <a:gdLst/>
              <a:ahLst/>
              <a:cxnLst/>
              <a:rect l="l" t="t" r="r" b="b"/>
              <a:pathLst>
                <a:path w="3271" h="3271" extrusionOk="0">
                  <a:moveTo>
                    <a:pt x="1635" y="0"/>
                  </a:moveTo>
                  <a:cubicBezTo>
                    <a:pt x="753" y="0"/>
                    <a:pt x="0" y="720"/>
                    <a:pt x="0" y="1635"/>
                  </a:cubicBezTo>
                  <a:cubicBezTo>
                    <a:pt x="0" y="2518"/>
                    <a:pt x="753" y="3270"/>
                    <a:pt x="1635" y="3270"/>
                  </a:cubicBezTo>
                  <a:cubicBezTo>
                    <a:pt x="2551" y="3270"/>
                    <a:pt x="3270" y="2518"/>
                    <a:pt x="3270" y="1635"/>
                  </a:cubicBezTo>
                  <a:cubicBezTo>
                    <a:pt x="3270" y="720"/>
                    <a:pt x="2551"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130"/>
            <p:cNvSpPr/>
            <p:nvPr/>
          </p:nvSpPr>
          <p:spPr>
            <a:xfrm>
              <a:off x="6103579" y="3058682"/>
              <a:ext cx="282547" cy="70150"/>
            </a:xfrm>
            <a:custGeom>
              <a:avLst/>
              <a:gdLst/>
              <a:ahLst/>
              <a:cxnLst/>
              <a:rect l="l" t="t" r="r" b="b"/>
              <a:pathLst>
                <a:path w="18443" h="4579" extrusionOk="0">
                  <a:moveTo>
                    <a:pt x="18410" y="1"/>
                  </a:moveTo>
                  <a:lnTo>
                    <a:pt x="1243" y="33"/>
                  </a:lnTo>
                  <a:cubicBezTo>
                    <a:pt x="557" y="33"/>
                    <a:pt x="1" y="557"/>
                    <a:pt x="1" y="1243"/>
                  </a:cubicBezTo>
                  <a:lnTo>
                    <a:pt x="1" y="3369"/>
                  </a:lnTo>
                  <a:cubicBezTo>
                    <a:pt x="1" y="4023"/>
                    <a:pt x="557" y="4578"/>
                    <a:pt x="1243" y="4578"/>
                  </a:cubicBezTo>
                  <a:lnTo>
                    <a:pt x="18443" y="4578"/>
                  </a:lnTo>
                  <a:lnTo>
                    <a:pt x="18443" y="3990"/>
                  </a:lnTo>
                  <a:lnTo>
                    <a:pt x="1472" y="3990"/>
                  </a:lnTo>
                  <a:cubicBezTo>
                    <a:pt x="982" y="3990"/>
                    <a:pt x="589" y="3597"/>
                    <a:pt x="589" y="3107"/>
                  </a:cubicBezTo>
                  <a:lnTo>
                    <a:pt x="589" y="1472"/>
                  </a:lnTo>
                  <a:cubicBezTo>
                    <a:pt x="589" y="982"/>
                    <a:pt x="982" y="589"/>
                    <a:pt x="1472" y="589"/>
                  </a:cubicBezTo>
                  <a:lnTo>
                    <a:pt x="18410" y="589"/>
                  </a:lnTo>
                  <a:lnTo>
                    <a:pt x="184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130"/>
            <p:cNvSpPr/>
            <p:nvPr/>
          </p:nvSpPr>
          <p:spPr>
            <a:xfrm>
              <a:off x="6112602" y="3068196"/>
              <a:ext cx="264515" cy="52119"/>
            </a:xfrm>
            <a:custGeom>
              <a:avLst/>
              <a:gdLst/>
              <a:ahLst/>
              <a:cxnLst/>
              <a:rect l="l" t="t" r="r" b="b"/>
              <a:pathLst>
                <a:path w="17266" h="3402" extrusionOk="0">
                  <a:moveTo>
                    <a:pt x="851" y="1"/>
                  </a:moveTo>
                  <a:cubicBezTo>
                    <a:pt x="393" y="1"/>
                    <a:pt x="0" y="393"/>
                    <a:pt x="0" y="884"/>
                  </a:cubicBezTo>
                  <a:lnTo>
                    <a:pt x="0" y="2519"/>
                  </a:lnTo>
                  <a:cubicBezTo>
                    <a:pt x="0" y="3009"/>
                    <a:pt x="393" y="3402"/>
                    <a:pt x="883" y="3402"/>
                  </a:cubicBezTo>
                  <a:lnTo>
                    <a:pt x="17265" y="3402"/>
                  </a:lnTo>
                  <a:lnTo>
                    <a:pt x="172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130"/>
            <p:cNvSpPr/>
            <p:nvPr/>
          </p:nvSpPr>
          <p:spPr>
            <a:xfrm>
              <a:off x="6085058" y="2935456"/>
              <a:ext cx="282041" cy="59135"/>
            </a:xfrm>
            <a:custGeom>
              <a:avLst/>
              <a:gdLst/>
              <a:ahLst/>
              <a:cxnLst/>
              <a:rect l="l" t="t" r="r" b="b"/>
              <a:pathLst>
                <a:path w="18410" h="3860" extrusionOk="0">
                  <a:moveTo>
                    <a:pt x="1210" y="1"/>
                  </a:moveTo>
                  <a:cubicBezTo>
                    <a:pt x="523" y="1"/>
                    <a:pt x="0" y="524"/>
                    <a:pt x="0" y="1211"/>
                  </a:cubicBezTo>
                  <a:lnTo>
                    <a:pt x="0" y="2649"/>
                  </a:lnTo>
                  <a:cubicBezTo>
                    <a:pt x="0" y="3303"/>
                    <a:pt x="523" y="3859"/>
                    <a:pt x="1210" y="3859"/>
                  </a:cubicBezTo>
                  <a:lnTo>
                    <a:pt x="18409" y="3859"/>
                  </a:lnTo>
                  <a:lnTo>
                    <a:pt x="18409" y="3271"/>
                  </a:lnTo>
                  <a:lnTo>
                    <a:pt x="1471" y="3271"/>
                  </a:lnTo>
                  <a:cubicBezTo>
                    <a:pt x="981" y="3271"/>
                    <a:pt x="589" y="2878"/>
                    <a:pt x="589" y="2388"/>
                  </a:cubicBezTo>
                  <a:lnTo>
                    <a:pt x="589" y="1472"/>
                  </a:lnTo>
                  <a:cubicBezTo>
                    <a:pt x="589" y="949"/>
                    <a:pt x="981" y="557"/>
                    <a:pt x="1471" y="557"/>
                  </a:cubicBezTo>
                  <a:lnTo>
                    <a:pt x="18409" y="557"/>
                  </a:lnTo>
                  <a:lnTo>
                    <a:pt x="184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130"/>
            <p:cNvSpPr/>
            <p:nvPr/>
          </p:nvSpPr>
          <p:spPr>
            <a:xfrm>
              <a:off x="6094066" y="2943973"/>
              <a:ext cx="264515" cy="41594"/>
            </a:xfrm>
            <a:custGeom>
              <a:avLst/>
              <a:gdLst/>
              <a:ahLst/>
              <a:cxnLst/>
              <a:rect l="l" t="t" r="r" b="b"/>
              <a:pathLst>
                <a:path w="17266" h="2715" extrusionOk="0">
                  <a:moveTo>
                    <a:pt x="883" y="1"/>
                  </a:moveTo>
                  <a:cubicBezTo>
                    <a:pt x="393" y="1"/>
                    <a:pt x="1" y="426"/>
                    <a:pt x="1" y="916"/>
                  </a:cubicBezTo>
                  <a:lnTo>
                    <a:pt x="1" y="1832"/>
                  </a:lnTo>
                  <a:cubicBezTo>
                    <a:pt x="1" y="2322"/>
                    <a:pt x="393" y="2715"/>
                    <a:pt x="883" y="2715"/>
                  </a:cubicBezTo>
                  <a:lnTo>
                    <a:pt x="17265" y="2715"/>
                  </a:lnTo>
                  <a:lnTo>
                    <a:pt x="172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130"/>
            <p:cNvSpPr/>
            <p:nvPr/>
          </p:nvSpPr>
          <p:spPr>
            <a:xfrm>
              <a:off x="6112602" y="2994572"/>
              <a:ext cx="282547" cy="64635"/>
            </a:xfrm>
            <a:custGeom>
              <a:avLst/>
              <a:gdLst/>
              <a:ahLst/>
              <a:cxnLst/>
              <a:rect l="l" t="t" r="r" b="b"/>
              <a:pathLst>
                <a:path w="18443" h="4219" extrusionOk="0">
                  <a:moveTo>
                    <a:pt x="1210" y="0"/>
                  </a:moveTo>
                  <a:cubicBezTo>
                    <a:pt x="556" y="0"/>
                    <a:pt x="0" y="556"/>
                    <a:pt x="0" y="1210"/>
                  </a:cubicBezTo>
                  <a:lnTo>
                    <a:pt x="0" y="2976"/>
                  </a:lnTo>
                  <a:cubicBezTo>
                    <a:pt x="0" y="3662"/>
                    <a:pt x="556" y="4218"/>
                    <a:pt x="1210" y="4218"/>
                  </a:cubicBezTo>
                  <a:lnTo>
                    <a:pt x="18442" y="4218"/>
                  </a:lnTo>
                  <a:lnTo>
                    <a:pt x="18442" y="3662"/>
                  </a:lnTo>
                  <a:lnTo>
                    <a:pt x="1505" y="3662"/>
                  </a:lnTo>
                  <a:cubicBezTo>
                    <a:pt x="1014" y="3662"/>
                    <a:pt x="589" y="3237"/>
                    <a:pt x="589" y="2747"/>
                  </a:cubicBezTo>
                  <a:lnTo>
                    <a:pt x="589" y="1472"/>
                  </a:lnTo>
                  <a:cubicBezTo>
                    <a:pt x="589" y="981"/>
                    <a:pt x="1014" y="589"/>
                    <a:pt x="1505" y="589"/>
                  </a:cubicBezTo>
                  <a:lnTo>
                    <a:pt x="18442" y="589"/>
                  </a:lnTo>
                  <a:lnTo>
                    <a:pt x="18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130"/>
            <p:cNvSpPr/>
            <p:nvPr/>
          </p:nvSpPr>
          <p:spPr>
            <a:xfrm>
              <a:off x="6121610" y="3003580"/>
              <a:ext cx="264515" cy="47109"/>
            </a:xfrm>
            <a:custGeom>
              <a:avLst/>
              <a:gdLst/>
              <a:ahLst/>
              <a:cxnLst/>
              <a:rect l="l" t="t" r="r" b="b"/>
              <a:pathLst>
                <a:path w="17266" h="3075" extrusionOk="0">
                  <a:moveTo>
                    <a:pt x="884" y="1"/>
                  </a:moveTo>
                  <a:cubicBezTo>
                    <a:pt x="393" y="1"/>
                    <a:pt x="1" y="393"/>
                    <a:pt x="1" y="884"/>
                  </a:cubicBezTo>
                  <a:lnTo>
                    <a:pt x="1" y="2159"/>
                  </a:lnTo>
                  <a:cubicBezTo>
                    <a:pt x="1" y="2649"/>
                    <a:pt x="361" y="3042"/>
                    <a:pt x="884" y="3074"/>
                  </a:cubicBezTo>
                  <a:lnTo>
                    <a:pt x="17266" y="3074"/>
                  </a:lnTo>
                  <a:lnTo>
                    <a:pt x="17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130"/>
            <p:cNvSpPr/>
            <p:nvPr/>
          </p:nvSpPr>
          <p:spPr>
            <a:xfrm>
              <a:off x="6610489" y="2772676"/>
              <a:ext cx="123265" cy="204660"/>
            </a:xfrm>
            <a:custGeom>
              <a:avLst/>
              <a:gdLst/>
              <a:ahLst/>
              <a:cxnLst/>
              <a:rect l="l" t="t" r="r" b="b"/>
              <a:pathLst>
                <a:path w="8046" h="13359" extrusionOk="0">
                  <a:moveTo>
                    <a:pt x="7686" y="0"/>
                  </a:moveTo>
                  <a:cubicBezTo>
                    <a:pt x="7032" y="1373"/>
                    <a:pt x="6280" y="2779"/>
                    <a:pt x="5102" y="3826"/>
                  </a:cubicBezTo>
                  <a:cubicBezTo>
                    <a:pt x="4220" y="4643"/>
                    <a:pt x="3141" y="5199"/>
                    <a:pt x="2323" y="6082"/>
                  </a:cubicBezTo>
                  <a:cubicBezTo>
                    <a:pt x="1081" y="7390"/>
                    <a:pt x="623" y="9254"/>
                    <a:pt x="263" y="11019"/>
                  </a:cubicBezTo>
                  <a:cubicBezTo>
                    <a:pt x="96" y="11881"/>
                    <a:pt x="0" y="13358"/>
                    <a:pt x="921" y="13358"/>
                  </a:cubicBezTo>
                  <a:cubicBezTo>
                    <a:pt x="1083" y="13358"/>
                    <a:pt x="1276" y="13313"/>
                    <a:pt x="1506" y="13210"/>
                  </a:cubicBezTo>
                  <a:cubicBezTo>
                    <a:pt x="2879" y="12621"/>
                    <a:pt x="2814" y="10790"/>
                    <a:pt x="3304" y="9581"/>
                  </a:cubicBezTo>
                  <a:cubicBezTo>
                    <a:pt x="3794" y="8469"/>
                    <a:pt x="5429" y="7651"/>
                    <a:pt x="6116" y="6670"/>
                  </a:cubicBezTo>
                  <a:cubicBezTo>
                    <a:pt x="7489" y="4741"/>
                    <a:pt x="8045" y="3335"/>
                    <a:pt x="7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130"/>
            <p:cNvSpPr/>
            <p:nvPr/>
          </p:nvSpPr>
          <p:spPr>
            <a:xfrm>
              <a:off x="6536865" y="2641437"/>
              <a:ext cx="65646" cy="288139"/>
            </a:xfrm>
            <a:custGeom>
              <a:avLst/>
              <a:gdLst/>
              <a:ahLst/>
              <a:cxnLst/>
              <a:rect l="l" t="t" r="r" b="b"/>
              <a:pathLst>
                <a:path w="4285" h="18808" extrusionOk="0">
                  <a:moveTo>
                    <a:pt x="1211" y="0"/>
                  </a:moveTo>
                  <a:cubicBezTo>
                    <a:pt x="753" y="2093"/>
                    <a:pt x="426" y="4251"/>
                    <a:pt x="230" y="6376"/>
                  </a:cubicBezTo>
                  <a:cubicBezTo>
                    <a:pt x="1" y="8142"/>
                    <a:pt x="66" y="9908"/>
                    <a:pt x="328" y="11641"/>
                  </a:cubicBezTo>
                  <a:cubicBezTo>
                    <a:pt x="688" y="13635"/>
                    <a:pt x="1636" y="15466"/>
                    <a:pt x="2028" y="17461"/>
                  </a:cubicBezTo>
                  <a:cubicBezTo>
                    <a:pt x="2126" y="17984"/>
                    <a:pt x="2094" y="18703"/>
                    <a:pt x="2748" y="18802"/>
                  </a:cubicBezTo>
                  <a:cubicBezTo>
                    <a:pt x="2784" y="18805"/>
                    <a:pt x="2819" y="18807"/>
                    <a:pt x="2853" y="18807"/>
                  </a:cubicBezTo>
                  <a:cubicBezTo>
                    <a:pt x="3678" y="18807"/>
                    <a:pt x="3861" y="17697"/>
                    <a:pt x="3892" y="17069"/>
                  </a:cubicBezTo>
                  <a:cubicBezTo>
                    <a:pt x="4284" y="11281"/>
                    <a:pt x="3663" y="5265"/>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130"/>
            <p:cNvSpPr/>
            <p:nvPr/>
          </p:nvSpPr>
          <p:spPr>
            <a:xfrm>
              <a:off x="6488779" y="2671983"/>
              <a:ext cx="113230" cy="303581"/>
            </a:xfrm>
            <a:custGeom>
              <a:avLst/>
              <a:gdLst/>
              <a:ahLst/>
              <a:cxnLst/>
              <a:rect l="l" t="t" r="r" b="b"/>
              <a:pathLst>
                <a:path w="7391" h="19816" extrusionOk="0">
                  <a:moveTo>
                    <a:pt x="1407" y="1"/>
                  </a:moveTo>
                  <a:cubicBezTo>
                    <a:pt x="491" y="1276"/>
                    <a:pt x="1" y="2813"/>
                    <a:pt x="34" y="4382"/>
                  </a:cubicBezTo>
                  <a:cubicBezTo>
                    <a:pt x="1" y="5984"/>
                    <a:pt x="393" y="7521"/>
                    <a:pt x="1243" y="8895"/>
                  </a:cubicBezTo>
                  <a:cubicBezTo>
                    <a:pt x="2061" y="10301"/>
                    <a:pt x="3042" y="11641"/>
                    <a:pt x="3696" y="13145"/>
                  </a:cubicBezTo>
                  <a:cubicBezTo>
                    <a:pt x="4317" y="14682"/>
                    <a:pt x="4579" y="16382"/>
                    <a:pt x="4382" y="18050"/>
                  </a:cubicBezTo>
                  <a:cubicBezTo>
                    <a:pt x="4350" y="18508"/>
                    <a:pt x="4284" y="19031"/>
                    <a:pt x="4644" y="19325"/>
                  </a:cubicBezTo>
                  <a:cubicBezTo>
                    <a:pt x="4971" y="19652"/>
                    <a:pt x="5429" y="19554"/>
                    <a:pt x="5821" y="19652"/>
                  </a:cubicBezTo>
                  <a:cubicBezTo>
                    <a:pt x="6050" y="19750"/>
                    <a:pt x="6279" y="19783"/>
                    <a:pt x="6508" y="19816"/>
                  </a:cubicBezTo>
                  <a:cubicBezTo>
                    <a:pt x="7031" y="19816"/>
                    <a:pt x="7325" y="19194"/>
                    <a:pt x="7325" y="18671"/>
                  </a:cubicBezTo>
                  <a:cubicBezTo>
                    <a:pt x="7358" y="17821"/>
                    <a:pt x="7096" y="17004"/>
                    <a:pt x="7129" y="16121"/>
                  </a:cubicBezTo>
                  <a:cubicBezTo>
                    <a:pt x="7162" y="15173"/>
                    <a:pt x="7391" y="14159"/>
                    <a:pt x="7293" y="13178"/>
                  </a:cubicBezTo>
                  <a:cubicBezTo>
                    <a:pt x="7096" y="10889"/>
                    <a:pt x="5396" y="9091"/>
                    <a:pt x="4153" y="7194"/>
                  </a:cubicBezTo>
                  <a:cubicBezTo>
                    <a:pt x="2715" y="5036"/>
                    <a:pt x="1767" y="255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130"/>
            <p:cNvSpPr/>
            <p:nvPr/>
          </p:nvSpPr>
          <p:spPr>
            <a:xfrm>
              <a:off x="6575439" y="2627910"/>
              <a:ext cx="71652" cy="342892"/>
            </a:xfrm>
            <a:custGeom>
              <a:avLst/>
              <a:gdLst/>
              <a:ahLst/>
              <a:cxnLst/>
              <a:rect l="l" t="t" r="r" b="b"/>
              <a:pathLst>
                <a:path w="4677" h="22382" extrusionOk="0">
                  <a:moveTo>
                    <a:pt x="2453" y="0"/>
                  </a:moveTo>
                  <a:cubicBezTo>
                    <a:pt x="2388" y="3303"/>
                    <a:pt x="1897" y="6573"/>
                    <a:pt x="982" y="9744"/>
                  </a:cubicBezTo>
                  <a:cubicBezTo>
                    <a:pt x="556" y="10889"/>
                    <a:pt x="262" y="12099"/>
                    <a:pt x="99" y="13341"/>
                  </a:cubicBezTo>
                  <a:cubicBezTo>
                    <a:pt x="1" y="14682"/>
                    <a:pt x="262" y="16055"/>
                    <a:pt x="426" y="17428"/>
                  </a:cubicBezTo>
                  <a:cubicBezTo>
                    <a:pt x="589" y="18540"/>
                    <a:pt x="360" y="19979"/>
                    <a:pt x="818" y="21025"/>
                  </a:cubicBezTo>
                  <a:cubicBezTo>
                    <a:pt x="1083" y="21678"/>
                    <a:pt x="1743" y="22382"/>
                    <a:pt x="2274" y="22382"/>
                  </a:cubicBezTo>
                  <a:cubicBezTo>
                    <a:pt x="2593" y="22382"/>
                    <a:pt x="2866" y="22126"/>
                    <a:pt x="2976" y="21450"/>
                  </a:cubicBezTo>
                  <a:cubicBezTo>
                    <a:pt x="3205" y="20142"/>
                    <a:pt x="2943" y="18802"/>
                    <a:pt x="3042" y="17494"/>
                  </a:cubicBezTo>
                  <a:cubicBezTo>
                    <a:pt x="3140" y="15761"/>
                    <a:pt x="3826" y="14093"/>
                    <a:pt x="4186" y="12393"/>
                  </a:cubicBezTo>
                  <a:cubicBezTo>
                    <a:pt x="4676" y="10104"/>
                    <a:pt x="4415" y="8633"/>
                    <a:pt x="4349" y="5722"/>
                  </a:cubicBezTo>
                  <a:cubicBezTo>
                    <a:pt x="4317" y="4218"/>
                    <a:pt x="3630" y="2387"/>
                    <a:pt x="2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130"/>
            <p:cNvSpPr/>
            <p:nvPr/>
          </p:nvSpPr>
          <p:spPr>
            <a:xfrm>
              <a:off x="6602998" y="2695529"/>
              <a:ext cx="103701" cy="297101"/>
            </a:xfrm>
            <a:custGeom>
              <a:avLst/>
              <a:gdLst/>
              <a:ahLst/>
              <a:cxnLst/>
              <a:rect l="l" t="t" r="r" b="b"/>
              <a:pathLst>
                <a:path w="6769" h="19393" extrusionOk="0">
                  <a:moveTo>
                    <a:pt x="5951" y="1"/>
                  </a:moveTo>
                  <a:lnTo>
                    <a:pt x="5951" y="1"/>
                  </a:lnTo>
                  <a:cubicBezTo>
                    <a:pt x="5428" y="1374"/>
                    <a:pt x="5134" y="3107"/>
                    <a:pt x="4316" y="4349"/>
                  </a:cubicBezTo>
                  <a:cubicBezTo>
                    <a:pt x="3630" y="5363"/>
                    <a:pt x="2877" y="6344"/>
                    <a:pt x="2256" y="7390"/>
                  </a:cubicBezTo>
                  <a:cubicBezTo>
                    <a:pt x="752" y="10104"/>
                    <a:pt x="523" y="12949"/>
                    <a:pt x="425" y="15957"/>
                  </a:cubicBezTo>
                  <a:cubicBezTo>
                    <a:pt x="392" y="16775"/>
                    <a:pt x="0" y="17854"/>
                    <a:pt x="327" y="18606"/>
                  </a:cubicBezTo>
                  <a:cubicBezTo>
                    <a:pt x="599" y="19150"/>
                    <a:pt x="977" y="19393"/>
                    <a:pt x="1339" y="19393"/>
                  </a:cubicBezTo>
                  <a:cubicBezTo>
                    <a:pt x="1803" y="19393"/>
                    <a:pt x="2240" y="18992"/>
                    <a:pt x="2387" y="18311"/>
                  </a:cubicBezTo>
                  <a:cubicBezTo>
                    <a:pt x="2845" y="16219"/>
                    <a:pt x="2976" y="14028"/>
                    <a:pt x="3858" y="12099"/>
                  </a:cubicBezTo>
                  <a:cubicBezTo>
                    <a:pt x="4349" y="10954"/>
                    <a:pt x="5101" y="9941"/>
                    <a:pt x="5624" y="8796"/>
                  </a:cubicBezTo>
                  <a:cubicBezTo>
                    <a:pt x="6769" y="6213"/>
                    <a:pt x="6278" y="2813"/>
                    <a:pt x="5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130"/>
            <p:cNvSpPr/>
            <p:nvPr/>
          </p:nvSpPr>
          <p:spPr>
            <a:xfrm>
              <a:off x="6429677" y="2739111"/>
              <a:ext cx="165318" cy="237843"/>
            </a:xfrm>
            <a:custGeom>
              <a:avLst/>
              <a:gdLst/>
              <a:ahLst/>
              <a:cxnLst/>
              <a:rect l="l" t="t" r="r" b="b"/>
              <a:pathLst>
                <a:path w="10791" h="15525" extrusionOk="0">
                  <a:moveTo>
                    <a:pt x="33" y="0"/>
                  </a:moveTo>
                  <a:cubicBezTo>
                    <a:pt x="0" y="1177"/>
                    <a:pt x="197" y="2322"/>
                    <a:pt x="556" y="3434"/>
                  </a:cubicBezTo>
                  <a:cubicBezTo>
                    <a:pt x="1799" y="6867"/>
                    <a:pt x="4055" y="7946"/>
                    <a:pt x="5723" y="10529"/>
                  </a:cubicBezTo>
                  <a:cubicBezTo>
                    <a:pt x="6278" y="11346"/>
                    <a:pt x="6736" y="12197"/>
                    <a:pt x="7259" y="13014"/>
                  </a:cubicBezTo>
                  <a:cubicBezTo>
                    <a:pt x="7707" y="13674"/>
                    <a:pt x="8887" y="15525"/>
                    <a:pt x="9730" y="15525"/>
                  </a:cubicBezTo>
                  <a:cubicBezTo>
                    <a:pt x="10056" y="15525"/>
                    <a:pt x="10332" y="15248"/>
                    <a:pt x="10497" y="14518"/>
                  </a:cubicBezTo>
                  <a:cubicBezTo>
                    <a:pt x="10791" y="13341"/>
                    <a:pt x="10725" y="12066"/>
                    <a:pt x="10235" y="10954"/>
                  </a:cubicBezTo>
                  <a:cubicBezTo>
                    <a:pt x="9777" y="10006"/>
                    <a:pt x="8927" y="9319"/>
                    <a:pt x="8142" y="8633"/>
                  </a:cubicBezTo>
                  <a:cubicBezTo>
                    <a:pt x="5167" y="6017"/>
                    <a:pt x="2453" y="3139"/>
                    <a:pt x="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130"/>
            <p:cNvSpPr/>
            <p:nvPr/>
          </p:nvSpPr>
          <p:spPr>
            <a:xfrm>
              <a:off x="6506809" y="2909413"/>
              <a:ext cx="183365" cy="219428"/>
            </a:xfrm>
            <a:custGeom>
              <a:avLst/>
              <a:gdLst/>
              <a:ahLst/>
              <a:cxnLst/>
              <a:rect l="l" t="t" r="r" b="b"/>
              <a:pathLst>
                <a:path w="11969" h="14323" extrusionOk="0">
                  <a:moveTo>
                    <a:pt x="1" y="1"/>
                  </a:moveTo>
                  <a:lnTo>
                    <a:pt x="2061" y="14322"/>
                  </a:lnTo>
                  <a:lnTo>
                    <a:pt x="10334" y="14322"/>
                  </a:lnTo>
                  <a:lnTo>
                    <a:pt x="1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130"/>
            <p:cNvSpPr/>
            <p:nvPr/>
          </p:nvSpPr>
          <p:spPr>
            <a:xfrm>
              <a:off x="6531366" y="2939975"/>
              <a:ext cx="135766" cy="12532"/>
            </a:xfrm>
            <a:custGeom>
              <a:avLst/>
              <a:gdLst/>
              <a:ahLst/>
              <a:cxnLst/>
              <a:rect l="l" t="t" r="r" b="b"/>
              <a:pathLst>
                <a:path w="8862" h="818" extrusionOk="0">
                  <a:moveTo>
                    <a:pt x="556" y="0"/>
                  </a:moveTo>
                  <a:cubicBezTo>
                    <a:pt x="0" y="0"/>
                    <a:pt x="0" y="818"/>
                    <a:pt x="556" y="818"/>
                  </a:cubicBezTo>
                  <a:lnTo>
                    <a:pt x="8306" y="818"/>
                  </a:lnTo>
                  <a:cubicBezTo>
                    <a:pt x="8861" y="818"/>
                    <a:pt x="8861"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130"/>
            <p:cNvSpPr/>
            <p:nvPr/>
          </p:nvSpPr>
          <p:spPr>
            <a:xfrm>
              <a:off x="6541875" y="2988062"/>
              <a:ext cx="46113" cy="12532"/>
            </a:xfrm>
            <a:custGeom>
              <a:avLst/>
              <a:gdLst/>
              <a:ahLst/>
              <a:cxnLst/>
              <a:rect l="l" t="t" r="r" b="b"/>
              <a:pathLst>
                <a:path w="3010" h="818" extrusionOk="0">
                  <a:moveTo>
                    <a:pt x="557" y="0"/>
                  </a:moveTo>
                  <a:cubicBezTo>
                    <a:pt x="1" y="0"/>
                    <a:pt x="1" y="818"/>
                    <a:pt x="557" y="818"/>
                  </a:cubicBezTo>
                  <a:lnTo>
                    <a:pt x="2453" y="818"/>
                  </a:lnTo>
                  <a:cubicBezTo>
                    <a:pt x="3009" y="818"/>
                    <a:pt x="3009" y="0"/>
                    <a:pt x="24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130"/>
            <p:cNvSpPr/>
            <p:nvPr/>
          </p:nvSpPr>
          <p:spPr>
            <a:xfrm>
              <a:off x="6550392" y="3017107"/>
              <a:ext cx="39587" cy="12547"/>
            </a:xfrm>
            <a:custGeom>
              <a:avLst/>
              <a:gdLst/>
              <a:ahLst/>
              <a:cxnLst/>
              <a:rect l="l" t="t" r="r" b="b"/>
              <a:pathLst>
                <a:path w="2584" h="819" extrusionOk="0">
                  <a:moveTo>
                    <a:pt x="524" y="1"/>
                  </a:moveTo>
                  <a:cubicBezTo>
                    <a:pt x="1" y="1"/>
                    <a:pt x="1" y="818"/>
                    <a:pt x="524" y="818"/>
                  </a:cubicBezTo>
                  <a:lnTo>
                    <a:pt x="2028" y="818"/>
                  </a:lnTo>
                  <a:cubicBezTo>
                    <a:pt x="2584" y="818"/>
                    <a:pt x="2584" y="1"/>
                    <a:pt x="20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130"/>
            <p:cNvSpPr/>
            <p:nvPr/>
          </p:nvSpPr>
          <p:spPr>
            <a:xfrm>
              <a:off x="6556413" y="3054684"/>
              <a:ext cx="27055" cy="12532"/>
            </a:xfrm>
            <a:custGeom>
              <a:avLst/>
              <a:gdLst/>
              <a:ahLst/>
              <a:cxnLst/>
              <a:rect l="l" t="t" r="r" b="b"/>
              <a:pathLst>
                <a:path w="1766" h="818" extrusionOk="0">
                  <a:moveTo>
                    <a:pt x="556" y="0"/>
                  </a:moveTo>
                  <a:cubicBezTo>
                    <a:pt x="0" y="0"/>
                    <a:pt x="0" y="818"/>
                    <a:pt x="556" y="818"/>
                  </a:cubicBezTo>
                  <a:lnTo>
                    <a:pt x="1243" y="818"/>
                  </a:lnTo>
                  <a:cubicBezTo>
                    <a:pt x="1766" y="818"/>
                    <a:pt x="1766"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5" name="Google Shape;12175;p130"/>
          <p:cNvGrpSpPr/>
          <p:nvPr/>
        </p:nvGrpSpPr>
        <p:grpSpPr>
          <a:xfrm>
            <a:off x="5279030" y="3138702"/>
            <a:ext cx="1270901" cy="1089098"/>
            <a:chOff x="5028130" y="3141727"/>
            <a:chExt cx="1270901" cy="1089098"/>
          </a:xfrm>
        </p:grpSpPr>
        <p:sp>
          <p:nvSpPr>
            <p:cNvPr id="12176" name="Google Shape;12176;p130"/>
            <p:cNvSpPr/>
            <p:nvPr/>
          </p:nvSpPr>
          <p:spPr>
            <a:xfrm>
              <a:off x="5028130" y="4159679"/>
              <a:ext cx="1270901" cy="71146"/>
            </a:xfrm>
            <a:custGeom>
              <a:avLst/>
              <a:gdLst/>
              <a:ahLst/>
              <a:cxnLst/>
              <a:rect l="l" t="t" r="r" b="b"/>
              <a:pathLst>
                <a:path w="82957" h="4644" extrusionOk="0">
                  <a:moveTo>
                    <a:pt x="41462" y="0"/>
                  </a:moveTo>
                  <a:cubicBezTo>
                    <a:pt x="18573" y="0"/>
                    <a:pt x="1" y="1014"/>
                    <a:pt x="1" y="2322"/>
                  </a:cubicBezTo>
                  <a:cubicBezTo>
                    <a:pt x="1" y="3630"/>
                    <a:pt x="18573" y="4643"/>
                    <a:pt x="41462" y="4643"/>
                  </a:cubicBezTo>
                  <a:cubicBezTo>
                    <a:pt x="64384" y="4643"/>
                    <a:pt x="82956" y="3597"/>
                    <a:pt x="82956" y="2322"/>
                  </a:cubicBezTo>
                  <a:cubicBezTo>
                    <a:pt x="82956" y="1046"/>
                    <a:pt x="64384" y="0"/>
                    <a:pt x="4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130"/>
            <p:cNvSpPr/>
            <p:nvPr/>
          </p:nvSpPr>
          <p:spPr>
            <a:xfrm>
              <a:off x="5196441" y="3912720"/>
              <a:ext cx="921743" cy="42099"/>
            </a:xfrm>
            <a:custGeom>
              <a:avLst/>
              <a:gdLst/>
              <a:ahLst/>
              <a:cxnLst/>
              <a:rect l="l" t="t" r="r" b="b"/>
              <a:pathLst>
                <a:path w="60166" h="2748" extrusionOk="0">
                  <a:moveTo>
                    <a:pt x="0" y="1"/>
                  </a:moveTo>
                  <a:lnTo>
                    <a:pt x="0" y="2748"/>
                  </a:lnTo>
                  <a:lnTo>
                    <a:pt x="60165" y="2748"/>
                  </a:lnTo>
                  <a:lnTo>
                    <a:pt x="60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130"/>
            <p:cNvSpPr/>
            <p:nvPr/>
          </p:nvSpPr>
          <p:spPr>
            <a:xfrm>
              <a:off x="5126815" y="3672288"/>
              <a:ext cx="155299" cy="521998"/>
            </a:xfrm>
            <a:custGeom>
              <a:avLst/>
              <a:gdLst/>
              <a:ahLst/>
              <a:cxnLst/>
              <a:rect l="l" t="t" r="r" b="b"/>
              <a:pathLst>
                <a:path w="10137" h="34073" extrusionOk="0">
                  <a:moveTo>
                    <a:pt x="6769" y="1"/>
                  </a:moveTo>
                  <a:lnTo>
                    <a:pt x="0" y="34072"/>
                  </a:lnTo>
                  <a:lnTo>
                    <a:pt x="1701" y="34072"/>
                  </a:lnTo>
                  <a:lnTo>
                    <a:pt x="10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130"/>
            <p:cNvSpPr/>
            <p:nvPr/>
          </p:nvSpPr>
          <p:spPr>
            <a:xfrm>
              <a:off x="6032452" y="3672288"/>
              <a:ext cx="154809" cy="521998"/>
            </a:xfrm>
            <a:custGeom>
              <a:avLst/>
              <a:gdLst/>
              <a:ahLst/>
              <a:cxnLst/>
              <a:rect l="l" t="t" r="r" b="b"/>
              <a:pathLst>
                <a:path w="10105" h="34073" extrusionOk="0">
                  <a:moveTo>
                    <a:pt x="1" y="1"/>
                  </a:moveTo>
                  <a:lnTo>
                    <a:pt x="8437" y="34072"/>
                  </a:lnTo>
                  <a:lnTo>
                    <a:pt x="10104" y="34072"/>
                  </a:lnTo>
                  <a:lnTo>
                    <a:pt x="33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130"/>
            <p:cNvSpPr/>
            <p:nvPr/>
          </p:nvSpPr>
          <p:spPr>
            <a:xfrm>
              <a:off x="5054187" y="3631723"/>
              <a:ext cx="1206266" cy="40583"/>
            </a:xfrm>
            <a:custGeom>
              <a:avLst/>
              <a:gdLst/>
              <a:ahLst/>
              <a:cxnLst/>
              <a:rect l="l" t="t" r="r" b="b"/>
              <a:pathLst>
                <a:path w="78738" h="2649" extrusionOk="0">
                  <a:moveTo>
                    <a:pt x="0" y="0"/>
                  </a:moveTo>
                  <a:lnTo>
                    <a:pt x="0" y="2649"/>
                  </a:lnTo>
                  <a:lnTo>
                    <a:pt x="78737" y="2649"/>
                  </a:lnTo>
                  <a:lnTo>
                    <a:pt x="78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130"/>
            <p:cNvSpPr/>
            <p:nvPr/>
          </p:nvSpPr>
          <p:spPr>
            <a:xfrm>
              <a:off x="5792141" y="3254690"/>
              <a:ext cx="55290" cy="167524"/>
            </a:xfrm>
            <a:custGeom>
              <a:avLst/>
              <a:gdLst/>
              <a:ahLst/>
              <a:cxnLst/>
              <a:rect l="l" t="t" r="r" b="b"/>
              <a:pathLst>
                <a:path w="3609" h="10935" extrusionOk="0">
                  <a:moveTo>
                    <a:pt x="236" y="0"/>
                  </a:moveTo>
                  <a:cubicBezTo>
                    <a:pt x="113" y="0"/>
                    <a:pt x="0" y="98"/>
                    <a:pt x="58" y="252"/>
                  </a:cubicBezTo>
                  <a:cubicBezTo>
                    <a:pt x="1300" y="3685"/>
                    <a:pt x="2543" y="7184"/>
                    <a:pt x="3164" y="10781"/>
                  </a:cubicBezTo>
                  <a:cubicBezTo>
                    <a:pt x="3178" y="10888"/>
                    <a:pt x="3257" y="10935"/>
                    <a:pt x="3343" y="10935"/>
                  </a:cubicBezTo>
                  <a:cubicBezTo>
                    <a:pt x="3468" y="10935"/>
                    <a:pt x="3609" y="10837"/>
                    <a:pt x="3589" y="10683"/>
                  </a:cubicBezTo>
                  <a:cubicBezTo>
                    <a:pt x="2935" y="7086"/>
                    <a:pt x="1726" y="3555"/>
                    <a:pt x="450" y="154"/>
                  </a:cubicBezTo>
                  <a:cubicBezTo>
                    <a:pt x="410" y="47"/>
                    <a:pt x="321"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130"/>
            <p:cNvSpPr/>
            <p:nvPr/>
          </p:nvSpPr>
          <p:spPr>
            <a:xfrm>
              <a:off x="5865397" y="3212746"/>
              <a:ext cx="51276" cy="200110"/>
            </a:xfrm>
            <a:custGeom>
              <a:avLst/>
              <a:gdLst/>
              <a:ahLst/>
              <a:cxnLst/>
              <a:rect l="l" t="t" r="r" b="b"/>
              <a:pathLst>
                <a:path w="3347" h="13062" extrusionOk="0">
                  <a:moveTo>
                    <a:pt x="3097" y="1"/>
                  </a:moveTo>
                  <a:cubicBezTo>
                    <a:pt x="3016" y="1"/>
                    <a:pt x="2933" y="43"/>
                    <a:pt x="2895" y="145"/>
                  </a:cubicBezTo>
                  <a:cubicBezTo>
                    <a:pt x="1292" y="4200"/>
                    <a:pt x="311" y="8483"/>
                    <a:pt x="17" y="12865"/>
                  </a:cubicBezTo>
                  <a:cubicBezTo>
                    <a:pt x="1" y="12996"/>
                    <a:pt x="99" y="13061"/>
                    <a:pt x="205" y="13061"/>
                  </a:cubicBezTo>
                  <a:cubicBezTo>
                    <a:pt x="311" y="13061"/>
                    <a:pt x="426" y="12996"/>
                    <a:pt x="442" y="12865"/>
                  </a:cubicBezTo>
                  <a:cubicBezTo>
                    <a:pt x="737" y="8516"/>
                    <a:pt x="1685" y="4265"/>
                    <a:pt x="3287" y="244"/>
                  </a:cubicBezTo>
                  <a:cubicBezTo>
                    <a:pt x="3347" y="104"/>
                    <a:pt x="3224" y="1"/>
                    <a:pt x="3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130"/>
            <p:cNvSpPr/>
            <p:nvPr/>
          </p:nvSpPr>
          <p:spPr>
            <a:xfrm>
              <a:off x="5803125" y="3183701"/>
              <a:ext cx="56531" cy="241673"/>
            </a:xfrm>
            <a:custGeom>
              <a:avLst/>
              <a:gdLst/>
              <a:ahLst/>
              <a:cxnLst/>
              <a:rect l="l" t="t" r="r" b="b"/>
              <a:pathLst>
                <a:path w="3690" h="15775" extrusionOk="0">
                  <a:moveTo>
                    <a:pt x="250" y="0"/>
                  </a:moveTo>
                  <a:cubicBezTo>
                    <a:pt x="123" y="0"/>
                    <a:pt x="1" y="104"/>
                    <a:pt x="60" y="243"/>
                  </a:cubicBezTo>
                  <a:cubicBezTo>
                    <a:pt x="1990" y="5148"/>
                    <a:pt x="3069" y="10314"/>
                    <a:pt x="3265" y="15578"/>
                  </a:cubicBezTo>
                  <a:cubicBezTo>
                    <a:pt x="3265" y="15709"/>
                    <a:pt x="3371" y="15775"/>
                    <a:pt x="3477" y="15775"/>
                  </a:cubicBezTo>
                  <a:cubicBezTo>
                    <a:pt x="3584" y="15775"/>
                    <a:pt x="3690" y="15709"/>
                    <a:pt x="3690" y="15578"/>
                  </a:cubicBezTo>
                  <a:cubicBezTo>
                    <a:pt x="3494" y="10281"/>
                    <a:pt x="2415" y="5082"/>
                    <a:pt x="453" y="145"/>
                  </a:cubicBezTo>
                  <a:cubicBezTo>
                    <a:pt x="414" y="43"/>
                    <a:pt x="331"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130"/>
            <p:cNvSpPr/>
            <p:nvPr/>
          </p:nvSpPr>
          <p:spPr>
            <a:xfrm>
              <a:off x="5727908" y="3271571"/>
              <a:ext cx="119741" cy="148282"/>
            </a:xfrm>
            <a:custGeom>
              <a:avLst/>
              <a:gdLst/>
              <a:ahLst/>
              <a:cxnLst/>
              <a:rect l="l" t="t" r="r" b="b"/>
              <a:pathLst>
                <a:path w="7816" h="9679" extrusionOk="0">
                  <a:moveTo>
                    <a:pt x="0" y="0"/>
                  </a:moveTo>
                  <a:cubicBezTo>
                    <a:pt x="621" y="1276"/>
                    <a:pt x="1243" y="2616"/>
                    <a:pt x="2322" y="3564"/>
                  </a:cubicBezTo>
                  <a:cubicBezTo>
                    <a:pt x="2747" y="3924"/>
                    <a:pt x="3237" y="4218"/>
                    <a:pt x="3695" y="4578"/>
                  </a:cubicBezTo>
                  <a:cubicBezTo>
                    <a:pt x="5395" y="5886"/>
                    <a:pt x="6474" y="7815"/>
                    <a:pt x="7488" y="9679"/>
                  </a:cubicBezTo>
                  <a:cubicBezTo>
                    <a:pt x="7815" y="8240"/>
                    <a:pt x="7259" y="6540"/>
                    <a:pt x="6605" y="5265"/>
                  </a:cubicBezTo>
                  <a:cubicBezTo>
                    <a:pt x="5297" y="2714"/>
                    <a:pt x="2583" y="127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130"/>
            <p:cNvSpPr/>
            <p:nvPr/>
          </p:nvSpPr>
          <p:spPr>
            <a:xfrm>
              <a:off x="5877361" y="3175904"/>
              <a:ext cx="69461" cy="95183"/>
            </a:xfrm>
            <a:custGeom>
              <a:avLst/>
              <a:gdLst/>
              <a:ahLst/>
              <a:cxnLst/>
              <a:rect l="l" t="t" r="r" b="b"/>
              <a:pathLst>
                <a:path w="4534" h="6213" extrusionOk="0">
                  <a:moveTo>
                    <a:pt x="1415" y="0"/>
                  </a:moveTo>
                  <a:cubicBezTo>
                    <a:pt x="1288" y="0"/>
                    <a:pt x="1168" y="31"/>
                    <a:pt x="1067" y="98"/>
                  </a:cubicBezTo>
                  <a:cubicBezTo>
                    <a:pt x="675" y="360"/>
                    <a:pt x="675" y="948"/>
                    <a:pt x="838" y="1406"/>
                  </a:cubicBezTo>
                  <a:cubicBezTo>
                    <a:pt x="936" y="1733"/>
                    <a:pt x="1100" y="2060"/>
                    <a:pt x="1296" y="2387"/>
                  </a:cubicBezTo>
                  <a:cubicBezTo>
                    <a:pt x="1362" y="2420"/>
                    <a:pt x="1394" y="2518"/>
                    <a:pt x="1394" y="2583"/>
                  </a:cubicBezTo>
                  <a:cubicBezTo>
                    <a:pt x="1394" y="2714"/>
                    <a:pt x="1296" y="2779"/>
                    <a:pt x="1198" y="2845"/>
                  </a:cubicBezTo>
                  <a:cubicBezTo>
                    <a:pt x="0" y="3735"/>
                    <a:pt x="129" y="6212"/>
                    <a:pt x="1748" y="6212"/>
                  </a:cubicBezTo>
                  <a:cubicBezTo>
                    <a:pt x="1853" y="6212"/>
                    <a:pt x="1964" y="6202"/>
                    <a:pt x="2081" y="6180"/>
                  </a:cubicBezTo>
                  <a:cubicBezTo>
                    <a:pt x="3291" y="5951"/>
                    <a:pt x="2768" y="5232"/>
                    <a:pt x="3029" y="4480"/>
                  </a:cubicBezTo>
                  <a:cubicBezTo>
                    <a:pt x="3258" y="3793"/>
                    <a:pt x="4239" y="4022"/>
                    <a:pt x="4468" y="3368"/>
                  </a:cubicBezTo>
                  <a:cubicBezTo>
                    <a:pt x="4533" y="3139"/>
                    <a:pt x="4435" y="2877"/>
                    <a:pt x="4239" y="2714"/>
                  </a:cubicBezTo>
                  <a:cubicBezTo>
                    <a:pt x="4076" y="2583"/>
                    <a:pt x="3847" y="2452"/>
                    <a:pt x="3618" y="2387"/>
                  </a:cubicBezTo>
                  <a:cubicBezTo>
                    <a:pt x="3781" y="2191"/>
                    <a:pt x="3912" y="1929"/>
                    <a:pt x="3977" y="1635"/>
                  </a:cubicBezTo>
                  <a:cubicBezTo>
                    <a:pt x="4010" y="1602"/>
                    <a:pt x="4010" y="1537"/>
                    <a:pt x="3977" y="1471"/>
                  </a:cubicBezTo>
                  <a:cubicBezTo>
                    <a:pt x="3912" y="1439"/>
                    <a:pt x="3879" y="1406"/>
                    <a:pt x="3814" y="1406"/>
                  </a:cubicBezTo>
                  <a:cubicBezTo>
                    <a:pt x="3751" y="1400"/>
                    <a:pt x="3688" y="1399"/>
                    <a:pt x="3626" y="1399"/>
                  </a:cubicBezTo>
                  <a:cubicBezTo>
                    <a:pt x="3531" y="1399"/>
                    <a:pt x="3436" y="1403"/>
                    <a:pt x="3344" y="1403"/>
                  </a:cubicBezTo>
                  <a:cubicBezTo>
                    <a:pt x="3150" y="1403"/>
                    <a:pt x="2965" y="1385"/>
                    <a:pt x="2800" y="1275"/>
                  </a:cubicBezTo>
                  <a:cubicBezTo>
                    <a:pt x="2637" y="1079"/>
                    <a:pt x="2473" y="850"/>
                    <a:pt x="2408" y="621"/>
                  </a:cubicBezTo>
                  <a:cubicBezTo>
                    <a:pt x="2213" y="257"/>
                    <a:pt x="1784" y="0"/>
                    <a:pt x="1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130"/>
            <p:cNvSpPr/>
            <p:nvPr/>
          </p:nvSpPr>
          <p:spPr>
            <a:xfrm>
              <a:off x="5774983" y="3141727"/>
              <a:ext cx="61127" cy="78653"/>
            </a:xfrm>
            <a:custGeom>
              <a:avLst/>
              <a:gdLst/>
              <a:ahLst/>
              <a:cxnLst/>
              <a:rect l="l" t="t" r="r" b="b"/>
              <a:pathLst>
                <a:path w="3990" h="5134" extrusionOk="0">
                  <a:moveTo>
                    <a:pt x="2032" y="1"/>
                  </a:moveTo>
                  <a:cubicBezTo>
                    <a:pt x="1886" y="1"/>
                    <a:pt x="1736" y="45"/>
                    <a:pt x="1603" y="138"/>
                  </a:cubicBezTo>
                  <a:cubicBezTo>
                    <a:pt x="1538" y="171"/>
                    <a:pt x="1505" y="236"/>
                    <a:pt x="1472" y="302"/>
                  </a:cubicBezTo>
                  <a:cubicBezTo>
                    <a:pt x="1440" y="433"/>
                    <a:pt x="1505" y="563"/>
                    <a:pt x="1440" y="694"/>
                  </a:cubicBezTo>
                  <a:cubicBezTo>
                    <a:pt x="1374" y="727"/>
                    <a:pt x="1309" y="760"/>
                    <a:pt x="1243" y="760"/>
                  </a:cubicBezTo>
                  <a:cubicBezTo>
                    <a:pt x="884" y="858"/>
                    <a:pt x="557" y="1021"/>
                    <a:pt x="262" y="1217"/>
                  </a:cubicBezTo>
                  <a:cubicBezTo>
                    <a:pt x="164" y="1283"/>
                    <a:pt x="66" y="1348"/>
                    <a:pt x="34" y="1446"/>
                  </a:cubicBezTo>
                  <a:cubicBezTo>
                    <a:pt x="1" y="1577"/>
                    <a:pt x="132" y="1708"/>
                    <a:pt x="230" y="1806"/>
                  </a:cubicBezTo>
                  <a:cubicBezTo>
                    <a:pt x="622" y="2198"/>
                    <a:pt x="1047" y="2525"/>
                    <a:pt x="1505" y="2852"/>
                  </a:cubicBezTo>
                  <a:cubicBezTo>
                    <a:pt x="1570" y="2885"/>
                    <a:pt x="1636" y="2950"/>
                    <a:pt x="1668" y="3016"/>
                  </a:cubicBezTo>
                  <a:cubicBezTo>
                    <a:pt x="1701" y="3114"/>
                    <a:pt x="1701" y="3179"/>
                    <a:pt x="1668" y="3245"/>
                  </a:cubicBezTo>
                  <a:cubicBezTo>
                    <a:pt x="1525" y="4164"/>
                    <a:pt x="2315" y="5134"/>
                    <a:pt x="3219" y="5134"/>
                  </a:cubicBezTo>
                  <a:cubicBezTo>
                    <a:pt x="3344" y="5134"/>
                    <a:pt x="3471" y="5115"/>
                    <a:pt x="3598" y="5076"/>
                  </a:cubicBezTo>
                  <a:cubicBezTo>
                    <a:pt x="3598" y="4683"/>
                    <a:pt x="3565" y="4258"/>
                    <a:pt x="3434" y="3899"/>
                  </a:cubicBezTo>
                  <a:cubicBezTo>
                    <a:pt x="3336" y="3474"/>
                    <a:pt x="3369" y="3048"/>
                    <a:pt x="3565" y="2689"/>
                  </a:cubicBezTo>
                  <a:cubicBezTo>
                    <a:pt x="3728" y="2460"/>
                    <a:pt x="3990" y="2198"/>
                    <a:pt x="3892" y="1937"/>
                  </a:cubicBezTo>
                  <a:cubicBezTo>
                    <a:pt x="3827" y="1839"/>
                    <a:pt x="3761" y="1741"/>
                    <a:pt x="3663" y="1708"/>
                  </a:cubicBezTo>
                  <a:cubicBezTo>
                    <a:pt x="3336" y="1479"/>
                    <a:pt x="2976" y="1315"/>
                    <a:pt x="2584" y="1250"/>
                  </a:cubicBezTo>
                  <a:cubicBezTo>
                    <a:pt x="2813" y="956"/>
                    <a:pt x="2813" y="563"/>
                    <a:pt x="2584" y="269"/>
                  </a:cubicBezTo>
                  <a:cubicBezTo>
                    <a:pt x="2448" y="95"/>
                    <a:pt x="2244" y="1"/>
                    <a:pt x="2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130"/>
            <p:cNvSpPr/>
            <p:nvPr/>
          </p:nvSpPr>
          <p:spPr>
            <a:xfrm>
              <a:off x="5755957" y="3216530"/>
              <a:ext cx="72647" cy="76998"/>
            </a:xfrm>
            <a:custGeom>
              <a:avLst/>
              <a:gdLst/>
              <a:ahLst/>
              <a:cxnLst/>
              <a:rect l="l" t="t" r="r" b="b"/>
              <a:pathLst>
                <a:path w="4742" h="5026" extrusionOk="0">
                  <a:moveTo>
                    <a:pt x="1143" y="0"/>
                  </a:moveTo>
                  <a:cubicBezTo>
                    <a:pt x="958" y="0"/>
                    <a:pt x="771" y="31"/>
                    <a:pt x="589" y="95"/>
                  </a:cubicBezTo>
                  <a:cubicBezTo>
                    <a:pt x="327" y="520"/>
                    <a:pt x="752" y="1010"/>
                    <a:pt x="752" y="1468"/>
                  </a:cubicBezTo>
                  <a:cubicBezTo>
                    <a:pt x="752" y="1501"/>
                    <a:pt x="752" y="1566"/>
                    <a:pt x="720" y="1599"/>
                  </a:cubicBezTo>
                  <a:cubicBezTo>
                    <a:pt x="687" y="1631"/>
                    <a:pt x="589" y="1631"/>
                    <a:pt x="523" y="1631"/>
                  </a:cubicBezTo>
                  <a:cubicBezTo>
                    <a:pt x="327" y="1631"/>
                    <a:pt x="164" y="1664"/>
                    <a:pt x="0" y="1795"/>
                  </a:cubicBezTo>
                  <a:cubicBezTo>
                    <a:pt x="196" y="2580"/>
                    <a:pt x="981" y="3037"/>
                    <a:pt x="1701" y="3397"/>
                  </a:cubicBezTo>
                  <a:cubicBezTo>
                    <a:pt x="1192" y="4272"/>
                    <a:pt x="2488" y="5026"/>
                    <a:pt x="3357" y="5026"/>
                  </a:cubicBezTo>
                  <a:cubicBezTo>
                    <a:pt x="3494" y="5026"/>
                    <a:pt x="3621" y="5007"/>
                    <a:pt x="3728" y="4967"/>
                  </a:cubicBezTo>
                  <a:cubicBezTo>
                    <a:pt x="4742" y="4542"/>
                    <a:pt x="4513" y="3005"/>
                    <a:pt x="3859" y="2384"/>
                  </a:cubicBezTo>
                  <a:cubicBezTo>
                    <a:pt x="3728" y="2318"/>
                    <a:pt x="3662" y="2220"/>
                    <a:pt x="3597" y="2122"/>
                  </a:cubicBezTo>
                  <a:cubicBezTo>
                    <a:pt x="3499" y="1795"/>
                    <a:pt x="3891" y="1403"/>
                    <a:pt x="3630" y="1141"/>
                  </a:cubicBezTo>
                  <a:cubicBezTo>
                    <a:pt x="3571" y="1082"/>
                    <a:pt x="3499" y="1066"/>
                    <a:pt x="3419" y="1066"/>
                  </a:cubicBezTo>
                  <a:cubicBezTo>
                    <a:pt x="3318" y="1066"/>
                    <a:pt x="3205" y="1092"/>
                    <a:pt x="3087" y="1092"/>
                  </a:cubicBezTo>
                  <a:cubicBezTo>
                    <a:pt x="3039" y="1092"/>
                    <a:pt x="2991" y="1088"/>
                    <a:pt x="2943" y="1076"/>
                  </a:cubicBezTo>
                  <a:cubicBezTo>
                    <a:pt x="2714" y="1010"/>
                    <a:pt x="2583" y="781"/>
                    <a:pt x="2420" y="585"/>
                  </a:cubicBezTo>
                  <a:cubicBezTo>
                    <a:pt x="2090" y="207"/>
                    <a:pt x="1623" y="0"/>
                    <a:pt x="1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130"/>
            <p:cNvSpPr/>
            <p:nvPr/>
          </p:nvSpPr>
          <p:spPr>
            <a:xfrm>
              <a:off x="5843108" y="3270560"/>
              <a:ext cx="108220" cy="155314"/>
            </a:xfrm>
            <a:custGeom>
              <a:avLst/>
              <a:gdLst/>
              <a:ahLst/>
              <a:cxnLst/>
              <a:rect l="l" t="t" r="r" b="b"/>
              <a:pathLst>
                <a:path w="7064" h="10138" extrusionOk="0">
                  <a:moveTo>
                    <a:pt x="6900" y="1"/>
                  </a:moveTo>
                  <a:lnTo>
                    <a:pt x="6900" y="1"/>
                  </a:lnTo>
                  <a:cubicBezTo>
                    <a:pt x="6377" y="1113"/>
                    <a:pt x="5069" y="1538"/>
                    <a:pt x="4023" y="2159"/>
                  </a:cubicBezTo>
                  <a:cubicBezTo>
                    <a:pt x="1276" y="3794"/>
                    <a:pt x="1" y="7358"/>
                    <a:pt x="1603" y="10137"/>
                  </a:cubicBezTo>
                  <a:cubicBezTo>
                    <a:pt x="1963" y="9058"/>
                    <a:pt x="2224" y="7881"/>
                    <a:pt x="2551" y="6737"/>
                  </a:cubicBezTo>
                  <a:cubicBezTo>
                    <a:pt x="2682" y="6279"/>
                    <a:pt x="2911" y="5887"/>
                    <a:pt x="3205" y="5527"/>
                  </a:cubicBezTo>
                  <a:cubicBezTo>
                    <a:pt x="3565" y="5233"/>
                    <a:pt x="3925" y="5004"/>
                    <a:pt x="4350" y="4840"/>
                  </a:cubicBezTo>
                  <a:cubicBezTo>
                    <a:pt x="6050" y="3859"/>
                    <a:pt x="7064" y="1996"/>
                    <a:pt x="6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130"/>
            <p:cNvSpPr/>
            <p:nvPr/>
          </p:nvSpPr>
          <p:spPr>
            <a:xfrm>
              <a:off x="5832185" y="3243708"/>
              <a:ext cx="41578" cy="188865"/>
            </a:xfrm>
            <a:custGeom>
              <a:avLst/>
              <a:gdLst/>
              <a:ahLst/>
              <a:cxnLst/>
              <a:rect l="l" t="t" r="r" b="b"/>
              <a:pathLst>
                <a:path w="2714" h="12328" extrusionOk="0">
                  <a:moveTo>
                    <a:pt x="1700" y="0"/>
                  </a:moveTo>
                  <a:cubicBezTo>
                    <a:pt x="1471" y="1047"/>
                    <a:pt x="1210" y="2126"/>
                    <a:pt x="981" y="3172"/>
                  </a:cubicBezTo>
                  <a:cubicBezTo>
                    <a:pt x="490" y="5363"/>
                    <a:pt x="0" y="7717"/>
                    <a:pt x="850" y="9777"/>
                  </a:cubicBezTo>
                  <a:lnTo>
                    <a:pt x="948" y="11347"/>
                  </a:lnTo>
                  <a:cubicBezTo>
                    <a:pt x="981" y="11706"/>
                    <a:pt x="1144" y="12033"/>
                    <a:pt x="1373" y="12328"/>
                  </a:cubicBezTo>
                  <a:cubicBezTo>
                    <a:pt x="1341" y="11477"/>
                    <a:pt x="1439" y="10595"/>
                    <a:pt x="1635" y="9777"/>
                  </a:cubicBezTo>
                  <a:cubicBezTo>
                    <a:pt x="1897" y="8894"/>
                    <a:pt x="2387" y="8077"/>
                    <a:pt x="2583" y="7194"/>
                  </a:cubicBezTo>
                  <a:cubicBezTo>
                    <a:pt x="2714" y="6246"/>
                    <a:pt x="2714" y="5265"/>
                    <a:pt x="2518" y="4316"/>
                  </a:cubicBezTo>
                  <a:cubicBezTo>
                    <a:pt x="2354" y="2845"/>
                    <a:pt x="2093" y="1406"/>
                    <a:pt x="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130"/>
            <p:cNvSpPr/>
            <p:nvPr/>
          </p:nvSpPr>
          <p:spPr>
            <a:xfrm>
              <a:off x="5757964" y="3367745"/>
              <a:ext cx="92180" cy="264010"/>
            </a:xfrm>
            <a:custGeom>
              <a:avLst/>
              <a:gdLst/>
              <a:ahLst/>
              <a:cxnLst/>
              <a:rect l="l" t="t" r="r" b="b"/>
              <a:pathLst>
                <a:path w="6017" h="17233" extrusionOk="0">
                  <a:moveTo>
                    <a:pt x="3041" y="0"/>
                  </a:moveTo>
                  <a:lnTo>
                    <a:pt x="3041" y="1668"/>
                  </a:lnTo>
                  <a:cubicBezTo>
                    <a:pt x="3041" y="1668"/>
                    <a:pt x="5264" y="5592"/>
                    <a:pt x="2649" y="8894"/>
                  </a:cubicBezTo>
                  <a:cubicBezTo>
                    <a:pt x="0" y="12229"/>
                    <a:pt x="1798" y="17232"/>
                    <a:pt x="1798" y="17232"/>
                  </a:cubicBezTo>
                  <a:lnTo>
                    <a:pt x="6017" y="17232"/>
                  </a:lnTo>
                  <a:lnTo>
                    <a:pt x="60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130"/>
            <p:cNvSpPr/>
            <p:nvPr/>
          </p:nvSpPr>
          <p:spPr>
            <a:xfrm>
              <a:off x="5850629" y="3367745"/>
              <a:ext cx="91690" cy="264010"/>
            </a:xfrm>
            <a:custGeom>
              <a:avLst/>
              <a:gdLst/>
              <a:ahLst/>
              <a:cxnLst/>
              <a:rect l="l" t="t" r="r" b="b"/>
              <a:pathLst>
                <a:path w="5985" h="17233" extrusionOk="0">
                  <a:moveTo>
                    <a:pt x="0" y="0"/>
                  </a:moveTo>
                  <a:lnTo>
                    <a:pt x="0" y="17232"/>
                  </a:lnTo>
                  <a:lnTo>
                    <a:pt x="4186" y="17232"/>
                  </a:lnTo>
                  <a:cubicBezTo>
                    <a:pt x="4186" y="17232"/>
                    <a:pt x="5984" y="12229"/>
                    <a:pt x="3335" y="8894"/>
                  </a:cubicBezTo>
                  <a:cubicBezTo>
                    <a:pt x="720" y="5592"/>
                    <a:pt x="2943" y="1668"/>
                    <a:pt x="2943" y="1668"/>
                  </a:cubicBezTo>
                  <a:lnTo>
                    <a:pt x="2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130"/>
            <p:cNvSpPr/>
            <p:nvPr/>
          </p:nvSpPr>
          <p:spPr>
            <a:xfrm>
              <a:off x="5817065" y="3392286"/>
              <a:ext cx="57619" cy="12547"/>
            </a:xfrm>
            <a:custGeom>
              <a:avLst/>
              <a:gdLst/>
              <a:ahLst/>
              <a:cxnLst/>
              <a:rect l="l" t="t" r="r" b="b"/>
              <a:pathLst>
                <a:path w="3761" h="819" extrusionOk="0">
                  <a:moveTo>
                    <a:pt x="524" y="1"/>
                  </a:moveTo>
                  <a:cubicBezTo>
                    <a:pt x="0" y="1"/>
                    <a:pt x="0" y="818"/>
                    <a:pt x="524" y="818"/>
                  </a:cubicBezTo>
                  <a:lnTo>
                    <a:pt x="3205" y="818"/>
                  </a:lnTo>
                  <a:cubicBezTo>
                    <a:pt x="3761" y="818"/>
                    <a:pt x="3761"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130"/>
            <p:cNvSpPr/>
            <p:nvPr/>
          </p:nvSpPr>
          <p:spPr>
            <a:xfrm>
              <a:off x="5831097" y="3426355"/>
              <a:ext cx="25048" cy="12532"/>
            </a:xfrm>
            <a:custGeom>
              <a:avLst/>
              <a:gdLst/>
              <a:ahLst/>
              <a:cxnLst/>
              <a:rect l="l" t="t" r="r" b="b"/>
              <a:pathLst>
                <a:path w="1635" h="818" extrusionOk="0">
                  <a:moveTo>
                    <a:pt x="523" y="0"/>
                  </a:moveTo>
                  <a:cubicBezTo>
                    <a:pt x="0" y="0"/>
                    <a:pt x="0" y="818"/>
                    <a:pt x="523" y="818"/>
                  </a:cubicBezTo>
                  <a:lnTo>
                    <a:pt x="1112" y="818"/>
                  </a:lnTo>
                  <a:cubicBezTo>
                    <a:pt x="1635" y="818"/>
                    <a:pt x="1635" y="0"/>
                    <a:pt x="1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130"/>
            <p:cNvSpPr/>
            <p:nvPr/>
          </p:nvSpPr>
          <p:spPr>
            <a:xfrm>
              <a:off x="5831097" y="3455906"/>
              <a:ext cx="20039" cy="12532"/>
            </a:xfrm>
            <a:custGeom>
              <a:avLst/>
              <a:gdLst/>
              <a:ahLst/>
              <a:cxnLst/>
              <a:rect l="l" t="t" r="r" b="b"/>
              <a:pathLst>
                <a:path w="1308" h="818" extrusionOk="0">
                  <a:moveTo>
                    <a:pt x="523" y="0"/>
                  </a:moveTo>
                  <a:cubicBezTo>
                    <a:pt x="0" y="0"/>
                    <a:pt x="0" y="818"/>
                    <a:pt x="523" y="818"/>
                  </a:cubicBezTo>
                  <a:lnTo>
                    <a:pt x="752" y="818"/>
                  </a:lnTo>
                  <a:cubicBezTo>
                    <a:pt x="1308" y="818"/>
                    <a:pt x="1308" y="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130"/>
            <p:cNvSpPr/>
            <p:nvPr/>
          </p:nvSpPr>
          <p:spPr>
            <a:xfrm>
              <a:off x="5793014" y="3609173"/>
              <a:ext cx="93697" cy="12547"/>
            </a:xfrm>
            <a:custGeom>
              <a:avLst/>
              <a:gdLst/>
              <a:ahLst/>
              <a:cxnLst/>
              <a:rect l="l" t="t" r="r" b="b"/>
              <a:pathLst>
                <a:path w="6116" h="819" extrusionOk="0">
                  <a:moveTo>
                    <a:pt x="557" y="1"/>
                  </a:moveTo>
                  <a:cubicBezTo>
                    <a:pt x="1" y="1"/>
                    <a:pt x="1" y="818"/>
                    <a:pt x="557" y="818"/>
                  </a:cubicBezTo>
                  <a:lnTo>
                    <a:pt x="5560" y="818"/>
                  </a:lnTo>
                  <a:cubicBezTo>
                    <a:pt x="6116" y="818"/>
                    <a:pt x="6116" y="1"/>
                    <a:pt x="5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6" name="Google Shape;12196;p130"/>
          <p:cNvGrpSpPr/>
          <p:nvPr/>
        </p:nvGrpSpPr>
        <p:grpSpPr>
          <a:xfrm>
            <a:off x="2023008" y="2073561"/>
            <a:ext cx="514981" cy="586112"/>
            <a:chOff x="3708233" y="2151549"/>
            <a:chExt cx="514981" cy="586112"/>
          </a:xfrm>
        </p:grpSpPr>
        <p:sp>
          <p:nvSpPr>
            <p:cNvPr id="12197" name="Google Shape;12197;p130"/>
            <p:cNvSpPr/>
            <p:nvPr/>
          </p:nvSpPr>
          <p:spPr>
            <a:xfrm>
              <a:off x="3720764" y="2164064"/>
              <a:ext cx="502450" cy="573596"/>
            </a:xfrm>
            <a:custGeom>
              <a:avLst/>
              <a:gdLst/>
              <a:ahLst/>
              <a:cxnLst/>
              <a:rect l="l" t="t" r="r" b="b"/>
              <a:pathLst>
                <a:path w="32797" h="37441" extrusionOk="0">
                  <a:moveTo>
                    <a:pt x="0" y="1"/>
                  </a:moveTo>
                  <a:lnTo>
                    <a:pt x="0" y="37440"/>
                  </a:lnTo>
                  <a:lnTo>
                    <a:pt x="32797" y="37440"/>
                  </a:lnTo>
                  <a:lnTo>
                    <a:pt x="3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130"/>
            <p:cNvSpPr/>
            <p:nvPr/>
          </p:nvSpPr>
          <p:spPr>
            <a:xfrm>
              <a:off x="3708233" y="2151549"/>
              <a:ext cx="502465" cy="573581"/>
            </a:xfrm>
            <a:custGeom>
              <a:avLst/>
              <a:gdLst/>
              <a:ahLst/>
              <a:cxnLst/>
              <a:rect l="l" t="t" r="r" b="b"/>
              <a:pathLst>
                <a:path w="32798" h="37440" extrusionOk="0">
                  <a:moveTo>
                    <a:pt x="1" y="0"/>
                  </a:moveTo>
                  <a:lnTo>
                    <a:pt x="1" y="37440"/>
                  </a:lnTo>
                  <a:lnTo>
                    <a:pt x="32797" y="37440"/>
                  </a:lnTo>
                  <a:lnTo>
                    <a:pt x="327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130"/>
            <p:cNvSpPr/>
            <p:nvPr/>
          </p:nvSpPr>
          <p:spPr>
            <a:xfrm>
              <a:off x="3734781" y="2176595"/>
              <a:ext cx="449366" cy="523484"/>
            </a:xfrm>
            <a:custGeom>
              <a:avLst/>
              <a:gdLst/>
              <a:ahLst/>
              <a:cxnLst/>
              <a:rect l="l" t="t" r="r" b="b"/>
              <a:pathLst>
                <a:path w="29332" h="34170" extrusionOk="0">
                  <a:moveTo>
                    <a:pt x="1" y="0"/>
                  </a:moveTo>
                  <a:lnTo>
                    <a:pt x="1" y="34170"/>
                  </a:lnTo>
                  <a:lnTo>
                    <a:pt x="29331" y="34170"/>
                  </a:lnTo>
                  <a:lnTo>
                    <a:pt x="293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130"/>
            <p:cNvSpPr/>
            <p:nvPr/>
          </p:nvSpPr>
          <p:spPr>
            <a:xfrm>
              <a:off x="3734781" y="2438230"/>
              <a:ext cx="449366" cy="261834"/>
            </a:xfrm>
            <a:custGeom>
              <a:avLst/>
              <a:gdLst/>
              <a:ahLst/>
              <a:cxnLst/>
              <a:rect l="l" t="t" r="r" b="b"/>
              <a:pathLst>
                <a:path w="29332" h="17091" extrusionOk="0">
                  <a:moveTo>
                    <a:pt x="25891" y="0"/>
                  </a:moveTo>
                  <a:cubicBezTo>
                    <a:pt x="23566" y="0"/>
                    <a:pt x="21195" y="2269"/>
                    <a:pt x="20601" y="3946"/>
                  </a:cubicBezTo>
                  <a:cubicBezTo>
                    <a:pt x="20110" y="5347"/>
                    <a:pt x="18992" y="6429"/>
                    <a:pt x="17225" y="6429"/>
                  </a:cubicBezTo>
                  <a:cubicBezTo>
                    <a:pt x="15693" y="6429"/>
                    <a:pt x="13672" y="5615"/>
                    <a:pt x="11151" y="3488"/>
                  </a:cubicBezTo>
                  <a:cubicBezTo>
                    <a:pt x="9673" y="2242"/>
                    <a:pt x="8172" y="1788"/>
                    <a:pt x="6772" y="1788"/>
                  </a:cubicBezTo>
                  <a:cubicBezTo>
                    <a:pt x="3030" y="1788"/>
                    <a:pt x="1" y="5025"/>
                    <a:pt x="1" y="5025"/>
                  </a:cubicBezTo>
                  <a:lnTo>
                    <a:pt x="1" y="17091"/>
                  </a:lnTo>
                  <a:lnTo>
                    <a:pt x="29331" y="17091"/>
                  </a:lnTo>
                  <a:lnTo>
                    <a:pt x="29331" y="2442"/>
                  </a:lnTo>
                  <a:cubicBezTo>
                    <a:pt x="28390" y="664"/>
                    <a:pt x="27147" y="0"/>
                    <a:pt x="258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1" name="Google Shape;12201;p130"/>
          <p:cNvGrpSpPr/>
          <p:nvPr/>
        </p:nvGrpSpPr>
        <p:grpSpPr>
          <a:xfrm>
            <a:off x="5872931" y="2215827"/>
            <a:ext cx="514981" cy="711843"/>
            <a:chOff x="4506681" y="2068902"/>
            <a:chExt cx="514981" cy="711843"/>
          </a:xfrm>
        </p:grpSpPr>
        <p:sp>
          <p:nvSpPr>
            <p:cNvPr id="12202" name="Google Shape;12202;p130"/>
            <p:cNvSpPr/>
            <p:nvPr/>
          </p:nvSpPr>
          <p:spPr>
            <a:xfrm>
              <a:off x="4519213" y="2081418"/>
              <a:ext cx="502450" cy="699327"/>
            </a:xfrm>
            <a:custGeom>
              <a:avLst/>
              <a:gdLst/>
              <a:ahLst/>
              <a:cxnLst/>
              <a:rect l="l" t="t" r="r" b="b"/>
              <a:pathLst>
                <a:path w="32797" h="45648" extrusionOk="0">
                  <a:moveTo>
                    <a:pt x="0" y="1"/>
                  </a:moveTo>
                  <a:lnTo>
                    <a:pt x="0" y="45647"/>
                  </a:lnTo>
                  <a:lnTo>
                    <a:pt x="32797" y="45647"/>
                  </a:lnTo>
                  <a:lnTo>
                    <a:pt x="327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130"/>
            <p:cNvSpPr/>
            <p:nvPr/>
          </p:nvSpPr>
          <p:spPr>
            <a:xfrm>
              <a:off x="4506681" y="2068902"/>
              <a:ext cx="502465" cy="699312"/>
            </a:xfrm>
            <a:custGeom>
              <a:avLst/>
              <a:gdLst/>
              <a:ahLst/>
              <a:cxnLst/>
              <a:rect l="l" t="t" r="r" b="b"/>
              <a:pathLst>
                <a:path w="32798" h="45647" extrusionOk="0">
                  <a:moveTo>
                    <a:pt x="1" y="0"/>
                  </a:moveTo>
                  <a:lnTo>
                    <a:pt x="1" y="45647"/>
                  </a:lnTo>
                  <a:lnTo>
                    <a:pt x="32797" y="45647"/>
                  </a:lnTo>
                  <a:lnTo>
                    <a:pt x="327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130"/>
            <p:cNvSpPr/>
            <p:nvPr/>
          </p:nvSpPr>
          <p:spPr>
            <a:xfrm>
              <a:off x="4533230" y="2093949"/>
              <a:ext cx="449366" cy="649216"/>
            </a:xfrm>
            <a:custGeom>
              <a:avLst/>
              <a:gdLst/>
              <a:ahLst/>
              <a:cxnLst/>
              <a:rect l="l" t="t" r="r" b="b"/>
              <a:pathLst>
                <a:path w="29332" h="42377" extrusionOk="0">
                  <a:moveTo>
                    <a:pt x="1" y="0"/>
                  </a:moveTo>
                  <a:lnTo>
                    <a:pt x="1" y="42377"/>
                  </a:lnTo>
                  <a:lnTo>
                    <a:pt x="29331" y="42377"/>
                  </a:lnTo>
                  <a:lnTo>
                    <a:pt x="293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130"/>
            <p:cNvSpPr/>
            <p:nvPr/>
          </p:nvSpPr>
          <p:spPr>
            <a:xfrm>
              <a:off x="4533230" y="2305321"/>
              <a:ext cx="449366" cy="437830"/>
            </a:xfrm>
            <a:custGeom>
              <a:avLst/>
              <a:gdLst/>
              <a:ahLst/>
              <a:cxnLst/>
              <a:rect l="l" t="t" r="r" b="b"/>
              <a:pathLst>
                <a:path w="29332" h="28579" extrusionOk="0">
                  <a:moveTo>
                    <a:pt x="11576" y="1"/>
                  </a:moveTo>
                  <a:lnTo>
                    <a:pt x="1" y="9810"/>
                  </a:lnTo>
                  <a:lnTo>
                    <a:pt x="1" y="28579"/>
                  </a:lnTo>
                  <a:lnTo>
                    <a:pt x="29331" y="28579"/>
                  </a:lnTo>
                  <a:lnTo>
                    <a:pt x="29331" y="5984"/>
                  </a:lnTo>
                  <a:lnTo>
                    <a:pt x="22072" y="11935"/>
                  </a:lnTo>
                  <a:lnTo>
                    <a:pt x="115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6" name="Google Shape;12206;p130"/>
          <p:cNvGrpSpPr/>
          <p:nvPr/>
        </p:nvGrpSpPr>
        <p:grpSpPr>
          <a:xfrm>
            <a:off x="5149494" y="2251720"/>
            <a:ext cx="515471" cy="398258"/>
            <a:chOff x="5251544" y="2251720"/>
            <a:chExt cx="515471" cy="398258"/>
          </a:xfrm>
        </p:grpSpPr>
        <p:sp>
          <p:nvSpPr>
            <p:cNvPr id="12207" name="Google Shape;12207;p130"/>
            <p:cNvSpPr/>
            <p:nvPr/>
          </p:nvSpPr>
          <p:spPr>
            <a:xfrm>
              <a:off x="5264060" y="2264251"/>
              <a:ext cx="502956" cy="385727"/>
            </a:xfrm>
            <a:custGeom>
              <a:avLst/>
              <a:gdLst/>
              <a:ahLst/>
              <a:cxnLst/>
              <a:rect l="l" t="t" r="r" b="b"/>
              <a:pathLst>
                <a:path w="32830" h="25178" extrusionOk="0">
                  <a:moveTo>
                    <a:pt x="1" y="0"/>
                  </a:moveTo>
                  <a:lnTo>
                    <a:pt x="1" y="25178"/>
                  </a:lnTo>
                  <a:lnTo>
                    <a:pt x="32830" y="25178"/>
                  </a:lnTo>
                  <a:lnTo>
                    <a:pt x="328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130"/>
            <p:cNvSpPr/>
            <p:nvPr/>
          </p:nvSpPr>
          <p:spPr>
            <a:xfrm>
              <a:off x="5251544" y="2251720"/>
              <a:ext cx="502956" cy="385742"/>
            </a:xfrm>
            <a:custGeom>
              <a:avLst/>
              <a:gdLst/>
              <a:ahLst/>
              <a:cxnLst/>
              <a:rect l="l" t="t" r="r" b="b"/>
              <a:pathLst>
                <a:path w="32830" h="25179" extrusionOk="0">
                  <a:moveTo>
                    <a:pt x="0" y="1"/>
                  </a:moveTo>
                  <a:lnTo>
                    <a:pt x="0" y="25179"/>
                  </a:lnTo>
                  <a:lnTo>
                    <a:pt x="32829" y="25179"/>
                  </a:lnTo>
                  <a:lnTo>
                    <a:pt x="328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130"/>
            <p:cNvSpPr/>
            <p:nvPr/>
          </p:nvSpPr>
          <p:spPr>
            <a:xfrm>
              <a:off x="5278582" y="2276767"/>
              <a:ext cx="448861" cy="335646"/>
            </a:xfrm>
            <a:custGeom>
              <a:avLst/>
              <a:gdLst/>
              <a:ahLst/>
              <a:cxnLst/>
              <a:rect l="l" t="t" r="r" b="b"/>
              <a:pathLst>
                <a:path w="29299" h="21909" extrusionOk="0">
                  <a:moveTo>
                    <a:pt x="1" y="1"/>
                  </a:moveTo>
                  <a:lnTo>
                    <a:pt x="1" y="21909"/>
                  </a:lnTo>
                  <a:lnTo>
                    <a:pt x="29298" y="21909"/>
                  </a:lnTo>
                  <a:lnTo>
                    <a:pt x="29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130"/>
            <p:cNvSpPr/>
            <p:nvPr/>
          </p:nvSpPr>
          <p:spPr>
            <a:xfrm>
              <a:off x="5278582" y="2416216"/>
              <a:ext cx="449366" cy="196188"/>
            </a:xfrm>
            <a:custGeom>
              <a:avLst/>
              <a:gdLst/>
              <a:ahLst/>
              <a:cxnLst/>
              <a:rect l="l" t="t" r="r" b="b"/>
              <a:pathLst>
                <a:path w="29332" h="12806" extrusionOk="0">
                  <a:moveTo>
                    <a:pt x="2357" y="1"/>
                  </a:moveTo>
                  <a:cubicBezTo>
                    <a:pt x="922" y="1"/>
                    <a:pt x="1" y="210"/>
                    <a:pt x="1" y="544"/>
                  </a:cubicBezTo>
                  <a:lnTo>
                    <a:pt x="1" y="12806"/>
                  </a:lnTo>
                  <a:lnTo>
                    <a:pt x="29331" y="12806"/>
                  </a:lnTo>
                  <a:lnTo>
                    <a:pt x="29331" y="10124"/>
                  </a:lnTo>
                  <a:cubicBezTo>
                    <a:pt x="29331" y="10124"/>
                    <a:pt x="27829" y="10672"/>
                    <a:pt x="25755" y="10672"/>
                  </a:cubicBezTo>
                  <a:cubicBezTo>
                    <a:pt x="23237" y="10672"/>
                    <a:pt x="19876" y="9866"/>
                    <a:pt x="17331" y="6299"/>
                  </a:cubicBezTo>
                  <a:cubicBezTo>
                    <a:pt x="13961" y="1542"/>
                    <a:pt x="6258" y="1"/>
                    <a:pt x="2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1" name="Google Shape;12211;p130"/>
          <p:cNvGrpSpPr/>
          <p:nvPr/>
        </p:nvGrpSpPr>
        <p:grpSpPr>
          <a:xfrm>
            <a:off x="3672517" y="2109139"/>
            <a:ext cx="409507" cy="409507"/>
            <a:chOff x="5216478" y="1816950"/>
            <a:chExt cx="301573" cy="301573"/>
          </a:xfrm>
        </p:grpSpPr>
        <p:sp>
          <p:nvSpPr>
            <p:cNvPr id="12212" name="Google Shape;12212;p130"/>
            <p:cNvSpPr/>
            <p:nvPr/>
          </p:nvSpPr>
          <p:spPr>
            <a:xfrm>
              <a:off x="5228994" y="1829465"/>
              <a:ext cx="289058" cy="289058"/>
            </a:xfrm>
            <a:custGeom>
              <a:avLst/>
              <a:gdLst/>
              <a:ahLst/>
              <a:cxnLst/>
              <a:rect l="l" t="t" r="r" b="b"/>
              <a:pathLst>
                <a:path w="18868" h="18868" extrusionOk="0">
                  <a:moveTo>
                    <a:pt x="9451" y="0"/>
                  </a:moveTo>
                  <a:cubicBezTo>
                    <a:pt x="4251" y="0"/>
                    <a:pt x="1" y="4219"/>
                    <a:pt x="1" y="9418"/>
                  </a:cubicBezTo>
                  <a:cubicBezTo>
                    <a:pt x="1" y="14649"/>
                    <a:pt x="4251" y="18867"/>
                    <a:pt x="9451" y="18867"/>
                  </a:cubicBezTo>
                  <a:cubicBezTo>
                    <a:pt x="14650" y="18867"/>
                    <a:pt x="18868" y="14649"/>
                    <a:pt x="18868" y="9418"/>
                  </a:cubicBezTo>
                  <a:cubicBezTo>
                    <a:pt x="18868" y="4219"/>
                    <a:pt x="14650" y="0"/>
                    <a:pt x="9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130"/>
            <p:cNvSpPr/>
            <p:nvPr/>
          </p:nvSpPr>
          <p:spPr>
            <a:xfrm>
              <a:off x="5216478" y="1816950"/>
              <a:ext cx="289058" cy="289042"/>
            </a:xfrm>
            <a:custGeom>
              <a:avLst/>
              <a:gdLst/>
              <a:ahLst/>
              <a:cxnLst/>
              <a:rect l="l" t="t" r="r" b="b"/>
              <a:pathLst>
                <a:path w="18868" h="18867" extrusionOk="0">
                  <a:moveTo>
                    <a:pt x="9450" y="0"/>
                  </a:moveTo>
                  <a:cubicBezTo>
                    <a:pt x="4251" y="0"/>
                    <a:pt x="0" y="4218"/>
                    <a:pt x="0" y="9417"/>
                  </a:cubicBezTo>
                  <a:cubicBezTo>
                    <a:pt x="0" y="14649"/>
                    <a:pt x="4251" y="18867"/>
                    <a:pt x="9450" y="18867"/>
                  </a:cubicBezTo>
                  <a:cubicBezTo>
                    <a:pt x="14649" y="18867"/>
                    <a:pt x="18867" y="14649"/>
                    <a:pt x="18867" y="9417"/>
                  </a:cubicBezTo>
                  <a:cubicBezTo>
                    <a:pt x="18867" y="4218"/>
                    <a:pt x="14649" y="0"/>
                    <a:pt x="9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130"/>
            <p:cNvSpPr/>
            <p:nvPr/>
          </p:nvSpPr>
          <p:spPr>
            <a:xfrm>
              <a:off x="5230495" y="1829343"/>
              <a:ext cx="267012" cy="248230"/>
            </a:xfrm>
            <a:custGeom>
              <a:avLst/>
              <a:gdLst/>
              <a:ahLst/>
              <a:cxnLst/>
              <a:rect l="l" t="t" r="r" b="b"/>
              <a:pathLst>
                <a:path w="17429" h="16203" extrusionOk="0">
                  <a:moveTo>
                    <a:pt x="8698" y="0"/>
                  </a:moveTo>
                  <a:cubicBezTo>
                    <a:pt x="4793" y="0"/>
                    <a:pt x="1338" y="2835"/>
                    <a:pt x="720" y="6810"/>
                  </a:cubicBezTo>
                  <a:cubicBezTo>
                    <a:pt x="1" y="11224"/>
                    <a:pt x="3009" y="15409"/>
                    <a:pt x="7423" y="16096"/>
                  </a:cubicBezTo>
                  <a:cubicBezTo>
                    <a:pt x="7863" y="16168"/>
                    <a:pt x="8300" y="16202"/>
                    <a:pt x="8731" y="16202"/>
                  </a:cubicBezTo>
                  <a:cubicBezTo>
                    <a:pt x="12631" y="16202"/>
                    <a:pt x="16062" y="13367"/>
                    <a:pt x="16710" y="9393"/>
                  </a:cubicBezTo>
                  <a:cubicBezTo>
                    <a:pt x="17429" y="4979"/>
                    <a:pt x="14421" y="826"/>
                    <a:pt x="10006" y="107"/>
                  </a:cubicBezTo>
                  <a:cubicBezTo>
                    <a:pt x="9567" y="35"/>
                    <a:pt x="9130" y="0"/>
                    <a:pt x="8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130"/>
            <p:cNvSpPr/>
            <p:nvPr/>
          </p:nvSpPr>
          <p:spPr>
            <a:xfrm>
              <a:off x="5354718" y="1862156"/>
              <a:ext cx="71652" cy="153675"/>
            </a:xfrm>
            <a:custGeom>
              <a:avLst/>
              <a:gdLst/>
              <a:ahLst/>
              <a:cxnLst/>
              <a:rect l="l" t="t" r="r" b="b"/>
              <a:pathLst>
                <a:path w="4677" h="10031" extrusionOk="0">
                  <a:moveTo>
                    <a:pt x="410" y="0"/>
                  </a:moveTo>
                  <a:cubicBezTo>
                    <a:pt x="205" y="0"/>
                    <a:pt x="1" y="139"/>
                    <a:pt x="1" y="417"/>
                  </a:cubicBezTo>
                  <a:lnTo>
                    <a:pt x="1" y="6499"/>
                  </a:lnTo>
                  <a:cubicBezTo>
                    <a:pt x="1" y="6597"/>
                    <a:pt x="66" y="6728"/>
                    <a:pt x="164" y="6793"/>
                  </a:cubicBezTo>
                  <a:lnTo>
                    <a:pt x="3859" y="9932"/>
                  </a:lnTo>
                  <a:cubicBezTo>
                    <a:pt x="3925" y="9997"/>
                    <a:pt x="4023" y="10030"/>
                    <a:pt x="4121" y="10030"/>
                  </a:cubicBezTo>
                  <a:cubicBezTo>
                    <a:pt x="4513" y="10030"/>
                    <a:pt x="4677" y="9572"/>
                    <a:pt x="4383" y="9311"/>
                  </a:cubicBezTo>
                  <a:lnTo>
                    <a:pt x="818" y="6303"/>
                  </a:lnTo>
                  <a:lnTo>
                    <a:pt x="818" y="417"/>
                  </a:lnTo>
                  <a:cubicBezTo>
                    <a:pt x="818" y="139"/>
                    <a:pt x="614"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6" name="Google Shape;12216;p130"/>
          <p:cNvGrpSpPr/>
          <p:nvPr/>
        </p:nvGrpSpPr>
        <p:grpSpPr>
          <a:xfrm>
            <a:off x="2967867" y="3940014"/>
            <a:ext cx="2057858" cy="350168"/>
            <a:chOff x="2806104" y="4203752"/>
            <a:chExt cx="2057858" cy="350168"/>
          </a:xfrm>
        </p:grpSpPr>
        <p:sp>
          <p:nvSpPr>
            <p:cNvPr id="12217" name="Google Shape;12217;p130"/>
            <p:cNvSpPr/>
            <p:nvPr/>
          </p:nvSpPr>
          <p:spPr>
            <a:xfrm>
              <a:off x="2818620" y="4222288"/>
              <a:ext cx="2045343" cy="331632"/>
            </a:xfrm>
            <a:custGeom>
              <a:avLst/>
              <a:gdLst/>
              <a:ahLst/>
              <a:cxnLst/>
              <a:rect l="l" t="t" r="r" b="b"/>
              <a:pathLst>
                <a:path w="133508" h="21647" extrusionOk="0">
                  <a:moveTo>
                    <a:pt x="66738" y="0"/>
                  </a:moveTo>
                  <a:cubicBezTo>
                    <a:pt x="29887" y="0"/>
                    <a:pt x="1" y="4840"/>
                    <a:pt x="1" y="10823"/>
                  </a:cubicBezTo>
                  <a:cubicBezTo>
                    <a:pt x="1" y="16807"/>
                    <a:pt x="29887" y="21647"/>
                    <a:pt x="66738" y="21647"/>
                  </a:cubicBezTo>
                  <a:cubicBezTo>
                    <a:pt x="103621" y="21647"/>
                    <a:pt x="133508" y="16807"/>
                    <a:pt x="133508" y="10823"/>
                  </a:cubicBezTo>
                  <a:cubicBezTo>
                    <a:pt x="133508" y="4840"/>
                    <a:pt x="103621" y="0"/>
                    <a:pt x="667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130"/>
            <p:cNvSpPr/>
            <p:nvPr/>
          </p:nvSpPr>
          <p:spPr>
            <a:xfrm>
              <a:off x="2806104" y="4203752"/>
              <a:ext cx="2045343" cy="331126"/>
            </a:xfrm>
            <a:custGeom>
              <a:avLst/>
              <a:gdLst/>
              <a:ahLst/>
              <a:cxnLst/>
              <a:rect l="l" t="t" r="r" b="b"/>
              <a:pathLst>
                <a:path w="133508" h="21614" extrusionOk="0">
                  <a:moveTo>
                    <a:pt x="66737" y="1"/>
                  </a:moveTo>
                  <a:cubicBezTo>
                    <a:pt x="29886" y="1"/>
                    <a:pt x="0" y="4840"/>
                    <a:pt x="0" y="10824"/>
                  </a:cubicBezTo>
                  <a:cubicBezTo>
                    <a:pt x="0" y="16775"/>
                    <a:pt x="29886" y="21614"/>
                    <a:pt x="66737" y="21614"/>
                  </a:cubicBezTo>
                  <a:cubicBezTo>
                    <a:pt x="103621" y="21614"/>
                    <a:pt x="133507" y="16775"/>
                    <a:pt x="133507" y="10824"/>
                  </a:cubicBezTo>
                  <a:cubicBezTo>
                    <a:pt x="133507" y="4840"/>
                    <a:pt x="103621" y="1"/>
                    <a:pt x="66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130"/>
            <p:cNvSpPr/>
            <p:nvPr/>
          </p:nvSpPr>
          <p:spPr>
            <a:xfrm>
              <a:off x="2942843" y="4258349"/>
              <a:ext cx="1771835" cy="222937"/>
            </a:xfrm>
            <a:custGeom>
              <a:avLst/>
              <a:gdLst/>
              <a:ahLst/>
              <a:cxnLst/>
              <a:rect l="l" t="t" r="r" b="b"/>
              <a:pathLst>
                <a:path w="115655" h="14552" extrusionOk="0">
                  <a:moveTo>
                    <a:pt x="57844" y="1178"/>
                  </a:moveTo>
                  <a:cubicBezTo>
                    <a:pt x="73081" y="1178"/>
                    <a:pt x="87436" y="1897"/>
                    <a:pt x="98226" y="3140"/>
                  </a:cubicBezTo>
                  <a:cubicBezTo>
                    <a:pt x="114249" y="5003"/>
                    <a:pt x="114445" y="7129"/>
                    <a:pt x="114445" y="7227"/>
                  </a:cubicBezTo>
                  <a:cubicBezTo>
                    <a:pt x="114445" y="7325"/>
                    <a:pt x="114249" y="9483"/>
                    <a:pt x="98226" y="11347"/>
                  </a:cubicBezTo>
                  <a:cubicBezTo>
                    <a:pt x="87436" y="12589"/>
                    <a:pt x="73081" y="13276"/>
                    <a:pt x="57844" y="13276"/>
                  </a:cubicBezTo>
                  <a:cubicBezTo>
                    <a:pt x="42574" y="13276"/>
                    <a:pt x="28219" y="12589"/>
                    <a:pt x="17429" y="11347"/>
                  </a:cubicBezTo>
                  <a:cubicBezTo>
                    <a:pt x="1407" y="9483"/>
                    <a:pt x="1211" y="7292"/>
                    <a:pt x="1211" y="7227"/>
                  </a:cubicBezTo>
                  <a:cubicBezTo>
                    <a:pt x="1211" y="7162"/>
                    <a:pt x="1407" y="5003"/>
                    <a:pt x="17429" y="3140"/>
                  </a:cubicBezTo>
                  <a:cubicBezTo>
                    <a:pt x="28219" y="1897"/>
                    <a:pt x="42574" y="1178"/>
                    <a:pt x="57844" y="1178"/>
                  </a:cubicBezTo>
                  <a:close/>
                  <a:moveTo>
                    <a:pt x="57844" y="1"/>
                  </a:moveTo>
                  <a:cubicBezTo>
                    <a:pt x="42509" y="1"/>
                    <a:pt x="28121" y="687"/>
                    <a:pt x="17298" y="1963"/>
                  </a:cubicBezTo>
                  <a:cubicBezTo>
                    <a:pt x="1" y="3957"/>
                    <a:pt x="1" y="6442"/>
                    <a:pt x="1" y="7260"/>
                  </a:cubicBezTo>
                  <a:cubicBezTo>
                    <a:pt x="1" y="8077"/>
                    <a:pt x="1" y="10562"/>
                    <a:pt x="17298" y="12589"/>
                  </a:cubicBezTo>
                  <a:cubicBezTo>
                    <a:pt x="28121" y="13832"/>
                    <a:pt x="42509" y="14551"/>
                    <a:pt x="57844" y="14551"/>
                  </a:cubicBezTo>
                  <a:cubicBezTo>
                    <a:pt x="73147" y="14551"/>
                    <a:pt x="87534" y="13832"/>
                    <a:pt x="98357" y="12589"/>
                  </a:cubicBezTo>
                  <a:cubicBezTo>
                    <a:pt x="115655" y="10562"/>
                    <a:pt x="115655" y="8077"/>
                    <a:pt x="115655" y="7260"/>
                  </a:cubicBezTo>
                  <a:cubicBezTo>
                    <a:pt x="115655" y="6442"/>
                    <a:pt x="115655" y="3957"/>
                    <a:pt x="98357" y="1963"/>
                  </a:cubicBezTo>
                  <a:cubicBezTo>
                    <a:pt x="87534" y="687"/>
                    <a:pt x="73147" y="1"/>
                    <a:pt x="578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130"/>
            <p:cNvSpPr/>
            <p:nvPr/>
          </p:nvSpPr>
          <p:spPr>
            <a:xfrm>
              <a:off x="3067571" y="4304934"/>
              <a:ext cx="1522364" cy="129255"/>
            </a:xfrm>
            <a:custGeom>
              <a:avLst/>
              <a:gdLst/>
              <a:ahLst/>
              <a:cxnLst/>
              <a:rect l="l" t="t" r="r" b="b"/>
              <a:pathLst>
                <a:path w="99371" h="8437" extrusionOk="0">
                  <a:moveTo>
                    <a:pt x="49702" y="818"/>
                  </a:moveTo>
                  <a:cubicBezTo>
                    <a:pt x="80275" y="818"/>
                    <a:pt x="97605" y="2780"/>
                    <a:pt x="98553" y="4219"/>
                  </a:cubicBezTo>
                  <a:cubicBezTo>
                    <a:pt x="97605" y="5657"/>
                    <a:pt x="80275" y="7619"/>
                    <a:pt x="49702" y="7619"/>
                  </a:cubicBezTo>
                  <a:cubicBezTo>
                    <a:pt x="19097" y="7619"/>
                    <a:pt x="1766" y="5657"/>
                    <a:pt x="818" y="4219"/>
                  </a:cubicBezTo>
                  <a:cubicBezTo>
                    <a:pt x="1766" y="2780"/>
                    <a:pt x="19097" y="818"/>
                    <a:pt x="49702" y="818"/>
                  </a:cubicBezTo>
                  <a:close/>
                  <a:moveTo>
                    <a:pt x="49702" y="1"/>
                  </a:moveTo>
                  <a:cubicBezTo>
                    <a:pt x="36525" y="1"/>
                    <a:pt x="24132" y="393"/>
                    <a:pt x="14813" y="1112"/>
                  </a:cubicBezTo>
                  <a:cubicBezTo>
                    <a:pt x="1" y="2257"/>
                    <a:pt x="1" y="3630"/>
                    <a:pt x="1" y="4219"/>
                  </a:cubicBezTo>
                  <a:cubicBezTo>
                    <a:pt x="1" y="4807"/>
                    <a:pt x="1" y="6181"/>
                    <a:pt x="14813" y="7325"/>
                  </a:cubicBezTo>
                  <a:cubicBezTo>
                    <a:pt x="24132" y="8044"/>
                    <a:pt x="36525" y="8437"/>
                    <a:pt x="49702" y="8437"/>
                  </a:cubicBezTo>
                  <a:cubicBezTo>
                    <a:pt x="62847" y="8437"/>
                    <a:pt x="75239" y="8044"/>
                    <a:pt x="84558" y="7325"/>
                  </a:cubicBezTo>
                  <a:cubicBezTo>
                    <a:pt x="99371" y="6181"/>
                    <a:pt x="99371" y="4807"/>
                    <a:pt x="99371" y="4219"/>
                  </a:cubicBezTo>
                  <a:cubicBezTo>
                    <a:pt x="99371" y="3630"/>
                    <a:pt x="99371" y="2257"/>
                    <a:pt x="84558" y="1112"/>
                  </a:cubicBezTo>
                  <a:cubicBezTo>
                    <a:pt x="75239" y="393"/>
                    <a:pt x="62847" y="1"/>
                    <a:pt x="49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130"/>
            <p:cNvSpPr/>
            <p:nvPr/>
          </p:nvSpPr>
          <p:spPr>
            <a:xfrm>
              <a:off x="3241397" y="4348517"/>
              <a:ext cx="1174707" cy="41594"/>
            </a:xfrm>
            <a:custGeom>
              <a:avLst/>
              <a:gdLst/>
              <a:ahLst/>
              <a:cxnLst/>
              <a:rect l="l" t="t" r="r" b="b"/>
              <a:pathLst>
                <a:path w="76678" h="2715" extrusionOk="0">
                  <a:moveTo>
                    <a:pt x="38322" y="0"/>
                  </a:moveTo>
                  <a:cubicBezTo>
                    <a:pt x="17167" y="0"/>
                    <a:pt x="0" y="622"/>
                    <a:pt x="0" y="1374"/>
                  </a:cubicBezTo>
                  <a:cubicBezTo>
                    <a:pt x="0" y="2126"/>
                    <a:pt x="17167" y="2714"/>
                    <a:pt x="38322" y="2714"/>
                  </a:cubicBezTo>
                  <a:cubicBezTo>
                    <a:pt x="59511" y="2714"/>
                    <a:pt x="76677" y="2126"/>
                    <a:pt x="76677" y="1374"/>
                  </a:cubicBezTo>
                  <a:cubicBezTo>
                    <a:pt x="76677" y="622"/>
                    <a:pt x="59511" y="0"/>
                    <a:pt x="38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22" name="Google Shape;12222;p130">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130">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130">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130">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1"/>
        <p:cNvGrpSpPr/>
        <p:nvPr/>
      </p:nvGrpSpPr>
      <p:grpSpPr>
        <a:xfrm>
          <a:off x="0" y="0"/>
          <a:ext cx="0" cy="0"/>
          <a:chOff x="0" y="0"/>
          <a:chExt cx="0" cy="0"/>
        </a:xfrm>
      </p:grpSpPr>
      <p:sp>
        <p:nvSpPr>
          <p:cNvPr id="4546" name="Google Shape;4546;p70"/>
          <p:cNvSpPr/>
          <p:nvPr/>
        </p:nvSpPr>
        <p:spPr>
          <a:xfrm>
            <a:off x="1941014" y="3238319"/>
            <a:ext cx="5780406" cy="40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0"/>
          <p:cNvSpPr/>
          <p:nvPr/>
        </p:nvSpPr>
        <p:spPr>
          <a:xfrm>
            <a:off x="1948134" y="2268326"/>
            <a:ext cx="5773614" cy="40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70"/>
          <p:cNvSpPr txBox="1">
            <a:spLocks noGrp="1"/>
          </p:cNvSpPr>
          <p:nvPr>
            <p:ph type="title"/>
          </p:nvPr>
        </p:nvSpPr>
        <p:spPr>
          <a:xfrm>
            <a:off x="1118389" y="2315718"/>
            <a:ext cx="9351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4552" name="Google Shape;4552;p70"/>
          <p:cNvSpPr txBox="1">
            <a:spLocks noGrp="1"/>
          </p:cNvSpPr>
          <p:nvPr>
            <p:ph type="title" idx="2"/>
          </p:nvPr>
        </p:nvSpPr>
        <p:spPr>
          <a:xfrm>
            <a:off x="1118389" y="3321269"/>
            <a:ext cx="9351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4554" name="Google Shape;4554;p70"/>
          <p:cNvSpPr txBox="1">
            <a:spLocks noGrp="1"/>
          </p:cNvSpPr>
          <p:nvPr>
            <p:ph type="title" idx="4"/>
          </p:nvPr>
        </p:nvSpPr>
        <p:spPr>
          <a:xfrm>
            <a:off x="1274138" y="1244476"/>
            <a:ext cx="8339328"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500" b="0" dirty="0"/>
              <a:t>By the end of this lesson, Ss will be able to gain:</a:t>
            </a:r>
            <a:endParaRPr sz="2500" b="0" dirty="0"/>
          </a:p>
        </p:txBody>
      </p:sp>
      <p:sp>
        <p:nvSpPr>
          <p:cNvPr id="4562" name="Google Shape;4562;p70"/>
          <p:cNvSpPr txBox="1">
            <a:spLocks noGrp="1"/>
          </p:cNvSpPr>
          <p:nvPr>
            <p:ph type="title" idx="21"/>
          </p:nvPr>
        </p:nvSpPr>
        <p:spPr>
          <a:xfrm>
            <a:off x="720000" y="526625"/>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Objectives</a:t>
            </a:r>
            <a:endParaRPr sz="4000" dirty="0"/>
          </a:p>
        </p:txBody>
      </p:sp>
      <p:sp>
        <p:nvSpPr>
          <p:cNvPr id="4563" name="Google Shape;4563;p70"/>
          <p:cNvSpPr txBox="1">
            <a:spLocks noGrp="1"/>
          </p:cNvSpPr>
          <p:nvPr>
            <p:ph type="subTitle" idx="15"/>
          </p:nvPr>
        </p:nvSpPr>
        <p:spPr>
          <a:xfrm>
            <a:off x="2063058" y="2351276"/>
            <a:ext cx="5780406" cy="2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An overview about the topic Science and technology</a:t>
            </a:r>
            <a:endParaRPr dirty="0"/>
          </a:p>
        </p:txBody>
      </p:sp>
      <p:sp>
        <p:nvSpPr>
          <p:cNvPr id="4564" name="Google Shape;4564;p70"/>
          <p:cNvSpPr txBox="1">
            <a:spLocks noGrp="1"/>
          </p:cNvSpPr>
          <p:nvPr>
            <p:ph type="subTitle" idx="16"/>
          </p:nvPr>
        </p:nvSpPr>
        <p:spPr>
          <a:xfrm>
            <a:off x="2053488" y="3321269"/>
            <a:ext cx="5716425" cy="2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Vocabulary to talk about Science and technology</a:t>
            </a:r>
            <a:endParaRPr dirty="0"/>
          </a:p>
        </p:txBody>
      </p:sp>
      <p:sp>
        <p:nvSpPr>
          <p:cNvPr id="4579" name="Google Shape;4579;p70">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70">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70">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70">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62"/>
                                        </p:tgtEl>
                                        <p:attrNameLst>
                                          <p:attrName>style.visibility</p:attrName>
                                        </p:attrNameLst>
                                      </p:cBhvr>
                                      <p:to>
                                        <p:strVal val="visible"/>
                                      </p:to>
                                    </p:set>
                                    <p:animEffect transition="in" filter="dissolve">
                                      <p:cBhvr>
                                        <p:cTn id="7" dur="500"/>
                                        <p:tgtEl>
                                          <p:spTgt spid="45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54"/>
                                        </p:tgtEl>
                                        <p:attrNameLst>
                                          <p:attrName>style.visibility</p:attrName>
                                        </p:attrNameLst>
                                      </p:cBhvr>
                                      <p:to>
                                        <p:strVal val="visible"/>
                                      </p:to>
                                    </p:set>
                                    <p:animEffect transition="in" filter="dissolve">
                                      <p:cBhvr>
                                        <p:cTn id="10" dur="500"/>
                                        <p:tgtEl>
                                          <p:spTgt spid="455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547"/>
                                        </p:tgtEl>
                                        <p:attrNameLst>
                                          <p:attrName>style.visibility</p:attrName>
                                        </p:attrNameLst>
                                      </p:cBhvr>
                                      <p:to>
                                        <p:strVal val="visible"/>
                                      </p:to>
                                    </p:set>
                                    <p:anim calcmode="lin" valueType="num">
                                      <p:cBhvr additive="base">
                                        <p:cTn id="15" dur="500" fill="hold"/>
                                        <p:tgtEl>
                                          <p:spTgt spid="4547"/>
                                        </p:tgtEl>
                                        <p:attrNameLst>
                                          <p:attrName>ppt_x</p:attrName>
                                        </p:attrNameLst>
                                      </p:cBhvr>
                                      <p:tavLst>
                                        <p:tav tm="0">
                                          <p:val>
                                            <p:strVal val="#ppt_x"/>
                                          </p:val>
                                        </p:tav>
                                        <p:tav tm="100000">
                                          <p:val>
                                            <p:strVal val="#ppt_x"/>
                                          </p:val>
                                        </p:tav>
                                      </p:tavLst>
                                    </p:anim>
                                    <p:anim calcmode="lin" valueType="num">
                                      <p:cBhvr additive="base">
                                        <p:cTn id="16" dur="500" fill="hold"/>
                                        <p:tgtEl>
                                          <p:spTgt spid="45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50"/>
                                        </p:tgtEl>
                                        <p:attrNameLst>
                                          <p:attrName>style.visibility</p:attrName>
                                        </p:attrNameLst>
                                      </p:cBhvr>
                                      <p:to>
                                        <p:strVal val="visible"/>
                                      </p:to>
                                    </p:set>
                                    <p:anim calcmode="lin" valueType="num">
                                      <p:cBhvr additive="base">
                                        <p:cTn id="19" dur="500" fill="hold"/>
                                        <p:tgtEl>
                                          <p:spTgt spid="4550"/>
                                        </p:tgtEl>
                                        <p:attrNameLst>
                                          <p:attrName>ppt_x</p:attrName>
                                        </p:attrNameLst>
                                      </p:cBhvr>
                                      <p:tavLst>
                                        <p:tav tm="0">
                                          <p:val>
                                            <p:strVal val="#ppt_x"/>
                                          </p:val>
                                        </p:tav>
                                        <p:tav tm="100000">
                                          <p:val>
                                            <p:strVal val="#ppt_x"/>
                                          </p:val>
                                        </p:tav>
                                      </p:tavLst>
                                    </p:anim>
                                    <p:anim calcmode="lin" valueType="num">
                                      <p:cBhvr additive="base">
                                        <p:cTn id="20" dur="500" fill="hold"/>
                                        <p:tgtEl>
                                          <p:spTgt spid="45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63">
                                            <p:txEl>
                                              <p:pRg st="0" end="0"/>
                                            </p:txEl>
                                          </p:spTgt>
                                        </p:tgtEl>
                                        <p:attrNameLst>
                                          <p:attrName>style.visibility</p:attrName>
                                        </p:attrNameLst>
                                      </p:cBhvr>
                                      <p:to>
                                        <p:strVal val="visible"/>
                                      </p:to>
                                    </p:set>
                                    <p:anim calcmode="lin" valueType="num">
                                      <p:cBhvr additive="base">
                                        <p:cTn id="23" dur="500" fill="hold"/>
                                        <p:tgtEl>
                                          <p:spTgt spid="456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46"/>
                                        </p:tgtEl>
                                        <p:attrNameLst>
                                          <p:attrName>style.visibility</p:attrName>
                                        </p:attrNameLst>
                                      </p:cBhvr>
                                      <p:to>
                                        <p:strVal val="visible"/>
                                      </p:to>
                                    </p:set>
                                    <p:anim calcmode="lin" valueType="num">
                                      <p:cBhvr additive="base">
                                        <p:cTn id="29" dur="500" fill="hold"/>
                                        <p:tgtEl>
                                          <p:spTgt spid="4546"/>
                                        </p:tgtEl>
                                        <p:attrNameLst>
                                          <p:attrName>ppt_x</p:attrName>
                                        </p:attrNameLst>
                                      </p:cBhvr>
                                      <p:tavLst>
                                        <p:tav tm="0">
                                          <p:val>
                                            <p:strVal val="#ppt_x"/>
                                          </p:val>
                                        </p:tav>
                                        <p:tav tm="100000">
                                          <p:val>
                                            <p:strVal val="#ppt_x"/>
                                          </p:val>
                                        </p:tav>
                                      </p:tavLst>
                                    </p:anim>
                                    <p:anim calcmode="lin" valueType="num">
                                      <p:cBhvr additive="base">
                                        <p:cTn id="30" dur="500" fill="hold"/>
                                        <p:tgtEl>
                                          <p:spTgt spid="45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552"/>
                                        </p:tgtEl>
                                        <p:attrNameLst>
                                          <p:attrName>style.visibility</p:attrName>
                                        </p:attrNameLst>
                                      </p:cBhvr>
                                      <p:to>
                                        <p:strVal val="visible"/>
                                      </p:to>
                                    </p:set>
                                    <p:anim calcmode="lin" valueType="num">
                                      <p:cBhvr additive="base">
                                        <p:cTn id="33" dur="500" fill="hold"/>
                                        <p:tgtEl>
                                          <p:spTgt spid="4552"/>
                                        </p:tgtEl>
                                        <p:attrNameLst>
                                          <p:attrName>ppt_x</p:attrName>
                                        </p:attrNameLst>
                                      </p:cBhvr>
                                      <p:tavLst>
                                        <p:tav tm="0">
                                          <p:val>
                                            <p:strVal val="#ppt_x"/>
                                          </p:val>
                                        </p:tav>
                                        <p:tav tm="100000">
                                          <p:val>
                                            <p:strVal val="#ppt_x"/>
                                          </p:val>
                                        </p:tav>
                                      </p:tavLst>
                                    </p:anim>
                                    <p:anim calcmode="lin" valueType="num">
                                      <p:cBhvr additive="base">
                                        <p:cTn id="34" dur="500" fill="hold"/>
                                        <p:tgtEl>
                                          <p:spTgt spid="455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64">
                                            <p:txEl>
                                              <p:pRg st="0" end="0"/>
                                            </p:txEl>
                                          </p:spTgt>
                                        </p:tgtEl>
                                        <p:attrNameLst>
                                          <p:attrName>style.visibility</p:attrName>
                                        </p:attrNameLst>
                                      </p:cBhvr>
                                      <p:to>
                                        <p:strVal val="visible"/>
                                      </p:to>
                                    </p:set>
                                    <p:anim calcmode="lin" valueType="num">
                                      <p:cBhvr additive="base">
                                        <p:cTn id="37" dur="500" fill="hold"/>
                                        <p:tgtEl>
                                          <p:spTgt spid="456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 grpId="0" animBg="1"/>
      <p:bldP spid="4547" grpId="0" animBg="1"/>
      <p:bldP spid="4550" grpId="0"/>
      <p:bldP spid="4552" grpId="0"/>
      <p:bldP spid="4554" grpId="0"/>
      <p:bldP spid="4562" grpId="0"/>
      <p:bldP spid="4563" grpId="0" build="p"/>
      <p:bldP spid="45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27"/>
        <p:cNvGrpSpPr/>
        <p:nvPr/>
      </p:nvGrpSpPr>
      <p:grpSpPr>
        <a:xfrm>
          <a:off x="0" y="0"/>
          <a:ext cx="0" cy="0"/>
          <a:chOff x="0" y="0"/>
          <a:chExt cx="0" cy="0"/>
        </a:xfrm>
      </p:grpSpPr>
      <p:sp>
        <p:nvSpPr>
          <p:cNvPr id="4528" name="Google Shape;4528;p69"/>
          <p:cNvSpPr/>
          <p:nvPr/>
        </p:nvSpPr>
        <p:spPr>
          <a:xfrm>
            <a:off x="116496" y="954179"/>
            <a:ext cx="5379048" cy="3010447"/>
          </a:xfrm>
          <a:prstGeom prst="roundRect">
            <a:avLst>
              <a:gd name="adj" fmla="val 7972"/>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529" name="Google Shape;4529;p69"/>
          <p:cNvGraphicFramePr/>
          <p:nvPr>
            <p:extLst>
              <p:ext uri="{D42A27DB-BD31-4B8C-83A1-F6EECF244321}">
                <p14:modId xmlns:p14="http://schemas.microsoft.com/office/powerpoint/2010/main" val="1577456119"/>
              </p:ext>
            </p:extLst>
          </p:nvPr>
        </p:nvGraphicFramePr>
        <p:xfrm>
          <a:off x="116496" y="1133154"/>
          <a:ext cx="5379048" cy="2682210"/>
        </p:xfrm>
        <a:graphic>
          <a:graphicData uri="http://schemas.openxmlformats.org/drawingml/2006/table">
            <a:tbl>
              <a:tblPr>
                <a:noFill/>
                <a:tableStyleId>{489A4029-9B25-401B-8FFD-07F35A991BEB}</a:tableStyleId>
              </a:tblPr>
              <a:tblGrid>
                <a:gridCol w="1547712">
                  <a:extLst>
                    <a:ext uri="{9D8B030D-6E8A-4147-A177-3AD203B41FA5}">
                      <a16:colId xmlns:a16="http://schemas.microsoft.com/office/drawing/2014/main" val="20000"/>
                    </a:ext>
                  </a:extLst>
                </a:gridCol>
                <a:gridCol w="1463040">
                  <a:extLst>
                    <a:ext uri="{9D8B030D-6E8A-4147-A177-3AD203B41FA5}">
                      <a16:colId xmlns:a16="http://schemas.microsoft.com/office/drawing/2014/main" val="473170014"/>
                    </a:ext>
                  </a:extLst>
                </a:gridCol>
                <a:gridCol w="2368296">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400" b="1" dirty="0">
                          <a:solidFill>
                            <a:schemeClr val="lt1"/>
                          </a:solidFill>
                          <a:uFill>
                            <a:noFill/>
                          </a:uFill>
                          <a:latin typeface="Open Sans"/>
                          <a:ea typeface="Open Sans"/>
                          <a:cs typeface="Open Sans"/>
                          <a:sym typeface="Open Sans"/>
                        </a:rPr>
                        <a:t>F</a:t>
                      </a:r>
                      <a:r>
                        <a:rPr lang="en" sz="1400" b="1" dirty="0" err="1">
                          <a:solidFill>
                            <a:schemeClr val="lt1"/>
                          </a:solidFill>
                          <a:uFill>
                            <a:noFill/>
                          </a:uFill>
                          <a:latin typeface="Open Sans"/>
                          <a:ea typeface="Open Sans"/>
                          <a:cs typeface="Open Sans"/>
                          <a:sym typeface="Open Sans"/>
                        </a:rPr>
                        <a:t>orm</a:t>
                      </a:r>
                      <a:endParaRPr sz="1400" b="1" dirty="0">
                        <a:solidFill>
                          <a:schemeClr val="lt1"/>
                        </a:solid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alpha val="0"/>
                        </a:schemeClr>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vi-VN" sz="1400" b="1" i="0" u="none" strike="noStrike" cap="none" dirty="0">
                          <a:solidFill>
                            <a:schemeClr val="lt1"/>
                          </a:solidFill>
                          <a:uFill>
                            <a:noFill/>
                          </a:uFill>
                          <a:latin typeface="Open Sans"/>
                          <a:ea typeface="Open Sans"/>
                          <a:cs typeface="Open Sans"/>
                          <a:sym typeface="Open Sans"/>
                        </a:rPr>
                        <a:t>Pronunciation</a:t>
                      </a:r>
                      <a:endParaRPr sz="14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alpha val="0"/>
                        </a:schemeClr>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dirty="0">
                          <a:solidFill>
                            <a:schemeClr val="lt1"/>
                          </a:solidFill>
                          <a:uFill>
                            <a:noFill/>
                          </a:uFill>
                          <a:latin typeface="Open Sans"/>
                          <a:ea typeface="Open Sans"/>
                          <a:cs typeface="Open Sans"/>
                          <a:sym typeface="Open Sans"/>
                        </a:rPr>
                        <a:t>Vietnamese equivalent </a:t>
                      </a:r>
                      <a:endParaRPr sz="14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alpha val="0"/>
                        </a:schemeClr>
                      </a:solidFill>
                      <a:prstDash val="solid"/>
                      <a:round/>
                      <a:headEnd type="none" w="sm" len="sm"/>
                      <a:tailEnd type="none" w="sm" len="sm"/>
                    </a:lnT>
                    <a:lnB w="19050" cap="flat" cmpd="sng" algn="ctr">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a:t>
                      </a:r>
                      <a:r>
                        <a:rPr lang="en-US" sz="1000" b="1" i="0" u="none" strike="noStrike" cap="none" dirty="0" err="1">
                          <a:solidFill>
                            <a:schemeClr val="lt1"/>
                          </a:solidFill>
                          <a:uFill>
                            <a:noFill/>
                          </a:uFill>
                          <a:latin typeface="Open Sans"/>
                          <a:ea typeface="Open Sans"/>
                          <a:cs typeface="Open Sans"/>
                          <a:sym typeface="Arial"/>
                        </a:rPr>
                        <a:t>tekˈnɒlədʒi</a:t>
                      </a:r>
                      <a:r>
                        <a:rPr lang="en-US" sz="1000" b="1" i="0" u="none" strike="noStrike" cap="none" dirty="0">
                          <a:solidFill>
                            <a:schemeClr val="lt1"/>
                          </a:solidFill>
                          <a:uFill>
                            <a:noFill/>
                          </a:uFill>
                          <a:latin typeface="Open Sans"/>
                          <a:ea typeface="Open Sans"/>
                          <a:cs typeface="Open Sans"/>
                          <a:sym typeface="Arial"/>
                        </a:rPr>
                        <a:t>/</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/ˌ</a:t>
                      </a:r>
                      <a:r>
                        <a:rPr lang="en-US" sz="1000" b="1" i="0" u="none" strike="noStrike" cap="none" dirty="0" err="1">
                          <a:solidFill>
                            <a:schemeClr val="lt1"/>
                          </a:solidFill>
                          <a:uFill>
                            <a:noFill/>
                          </a:uFill>
                          <a:latin typeface="Open Sans"/>
                          <a:ea typeface="Open Sans"/>
                          <a:cs typeface="Open Sans"/>
                          <a:sym typeface="Arial"/>
                        </a:rPr>
                        <a:t>feɪs</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tə</a:t>
                      </a:r>
                      <a:r>
                        <a:rPr lang="en-US" sz="1000" b="1" i="0" u="none" strike="noStrike" cap="none" dirty="0">
                          <a:solidFill>
                            <a:schemeClr val="lt1"/>
                          </a:solidFill>
                          <a:uFill>
                            <a:noFill/>
                          </a:uFill>
                          <a:latin typeface="Open Sans"/>
                          <a:ea typeface="Open Sans"/>
                          <a:cs typeface="Open Sans"/>
                          <a:sym typeface="Arial"/>
                        </a:rPr>
                        <a:t> ˈ</a:t>
                      </a:r>
                      <a:r>
                        <a:rPr lang="en-US" sz="1000" b="1" i="0" u="none" strike="noStrike" cap="none" dirty="0" err="1">
                          <a:solidFill>
                            <a:schemeClr val="lt1"/>
                          </a:solidFill>
                          <a:uFill>
                            <a:noFill/>
                          </a:uFill>
                          <a:latin typeface="Open Sans"/>
                          <a:ea typeface="Open Sans"/>
                          <a:cs typeface="Open Sans"/>
                          <a:sym typeface="Arial"/>
                        </a:rPr>
                        <a:t>feɪs</a:t>
                      </a:r>
                      <a:r>
                        <a:rPr lang="en-US" sz="1000" b="1" i="0" u="none" strike="noStrike" cap="none" dirty="0">
                          <a:solidFill>
                            <a:schemeClr val="lt1"/>
                          </a:solidFill>
                          <a:uFill>
                            <a:noFill/>
                          </a:uFill>
                          <a:latin typeface="Open Sans"/>
                          <a:ea typeface="Open Sans"/>
                          <a:cs typeface="Open Sans"/>
                          <a:sym typeface="Arial"/>
                        </a:rPr>
                        <a:t>/</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/ˌ</a:t>
                      </a:r>
                      <a:r>
                        <a:rPr lang="en-US" sz="1000" b="1" i="0" u="none" strike="noStrike" cap="none" dirty="0" err="1">
                          <a:solidFill>
                            <a:schemeClr val="lt1"/>
                          </a:solidFill>
                          <a:uFill>
                            <a:noFill/>
                          </a:uFill>
                          <a:latin typeface="Open Sans"/>
                          <a:ea typeface="Open Sans"/>
                          <a:cs typeface="Open Sans"/>
                          <a:sym typeface="Arial"/>
                        </a:rPr>
                        <a:t>epɪˈdemɪk</a:t>
                      </a:r>
                      <a:r>
                        <a:rPr lang="en-US" sz="1000" b="1" i="0" u="none" strike="noStrike" cap="none" dirty="0">
                          <a:solidFill>
                            <a:schemeClr val="lt1"/>
                          </a:solidFill>
                          <a:uFill>
                            <a:noFill/>
                          </a:uFill>
                          <a:latin typeface="Open Sans"/>
                          <a:ea typeface="Open Sans"/>
                          <a:cs typeface="Open Sans"/>
                          <a:sym typeface="Arial"/>
                        </a:rPr>
                        <a:t>/</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/ˈ</a:t>
                      </a:r>
                      <a:r>
                        <a:rPr lang="en-US" sz="1000" b="1" i="0" u="none" strike="noStrike" cap="none" dirty="0" err="1">
                          <a:solidFill>
                            <a:schemeClr val="lt1"/>
                          </a:solidFill>
                          <a:uFill>
                            <a:noFill/>
                          </a:uFill>
                          <a:latin typeface="Open Sans"/>
                          <a:ea typeface="Open Sans"/>
                          <a:cs typeface="Open Sans"/>
                          <a:sym typeface="Arial"/>
                        </a:rPr>
                        <a:t>kɒntækt</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lenz</a:t>
                      </a:r>
                      <a:r>
                        <a:rPr lang="en-US" sz="1000" b="1" i="0" u="none" strike="noStrike" cap="none" dirty="0">
                          <a:solidFill>
                            <a:schemeClr val="lt1"/>
                          </a:solidFill>
                          <a:uFill>
                            <a:noFill/>
                          </a:uFill>
                          <a:latin typeface="Open Sans"/>
                          <a:ea typeface="Open Sans"/>
                          <a:cs typeface="Open Sans"/>
                          <a:sym typeface="Arial"/>
                        </a:rPr>
                        <a:t>/</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/ˈ</a:t>
                      </a:r>
                      <a:r>
                        <a:rPr lang="en-US" sz="1000" b="1" i="0" u="none" strike="noStrike" cap="none" dirty="0" err="1">
                          <a:solidFill>
                            <a:schemeClr val="lt1"/>
                          </a:solidFill>
                          <a:uFill>
                            <a:noFill/>
                          </a:uFill>
                          <a:latin typeface="Open Sans"/>
                          <a:ea typeface="Open Sans"/>
                          <a:cs typeface="Open Sans"/>
                          <a:sym typeface="Arial"/>
                        </a:rPr>
                        <a:t>breɪkaʊt</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ruːm</a:t>
                      </a:r>
                      <a:r>
                        <a:rPr lang="en-US" sz="1000" b="1" i="0" u="none" strike="noStrike" cap="none" dirty="0">
                          <a:solidFill>
                            <a:schemeClr val="lt1"/>
                          </a:solidFill>
                          <a:uFill>
                            <a:noFill/>
                          </a:uFill>
                          <a:latin typeface="Open Sans"/>
                          <a:ea typeface="Open Sans"/>
                          <a:cs typeface="Open Sans"/>
                          <a:sym typeface="Arial"/>
                        </a:rPr>
                        <a:t> /</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00" b="1"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solidFill>
                        <a:schemeClr val="lt2">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1000" b="1" i="0" u="none" strike="noStrike" cap="none" dirty="0">
                          <a:solidFill>
                            <a:schemeClr val="lt1"/>
                          </a:solidFill>
                          <a:uFill>
                            <a:noFill/>
                          </a:uFill>
                          <a:latin typeface="Open Sans"/>
                          <a:ea typeface="Open Sans"/>
                          <a:cs typeface="Open Sans"/>
                          <a:sym typeface="Arial"/>
                        </a:rPr>
                        <a:t>/</a:t>
                      </a:r>
                      <a:r>
                        <a:rPr lang="en-US" sz="1000" b="1" i="0" u="none" strike="noStrike" cap="none" dirty="0" err="1">
                          <a:solidFill>
                            <a:schemeClr val="lt1"/>
                          </a:solidFill>
                          <a:uFill>
                            <a:noFill/>
                          </a:uFill>
                          <a:latin typeface="Open Sans"/>
                          <a:ea typeface="Open Sans"/>
                          <a:cs typeface="Open Sans"/>
                          <a:sym typeface="Arial"/>
                        </a:rPr>
                        <a:t>ɪnˈvenʃn</a:t>
                      </a:r>
                      <a:r>
                        <a:rPr lang="en-US" sz="1000" b="1" i="0" u="none" strike="noStrike" cap="none" dirty="0">
                          <a:solidFill>
                            <a:schemeClr val="lt1"/>
                          </a:solidFill>
                          <a:uFill>
                            <a:noFill/>
                          </a:uFill>
                          <a:latin typeface="Open Sans"/>
                          <a:ea typeface="Open Sans"/>
                          <a:cs typeface="Open Sans"/>
                          <a:sym typeface="Arial"/>
                        </a:rPr>
                        <a:t>/</a:t>
                      </a:r>
                      <a:r>
                        <a:rPr lang="en-VN" sz="1000" b="1" i="0" u="none" strike="noStrike" cap="none" dirty="0">
                          <a:solidFill>
                            <a:schemeClr val="lt1"/>
                          </a:solidFill>
                          <a:uFill>
                            <a:noFill/>
                          </a:uFill>
                          <a:latin typeface="Open Sans"/>
                          <a:ea typeface="Open Sans"/>
                          <a:cs typeface="Open Sans"/>
                          <a:sym typeface="Arial"/>
                        </a:rPr>
                        <a:t> </a:t>
                      </a:r>
                      <a:endParaRPr sz="1000" b="1" i="0" u="none" strike="noStrike" cap="none" dirty="0">
                        <a:solidFill>
                          <a:schemeClr val="lt1"/>
                        </a:solidFill>
                        <a:uFill>
                          <a:noFill/>
                        </a:uFill>
                        <a:latin typeface="Open Sans"/>
                        <a:ea typeface="Open Sans"/>
                        <a:cs typeface="Open Sans"/>
                        <a:sym typeface="Open Sans"/>
                      </a:endParaRPr>
                    </a:p>
                  </a:txBody>
                  <a:tcPr marL="91425" marR="91425" marT="91425" marB="91425">
                    <a:lnL w="19050" cap="flat" cmpd="sng" algn="ctr">
                      <a:solidFill>
                        <a:schemeClr val="lt2"/>
                      </a:solidFill>
                      <a:prstDash val="solid"/>
                      <a:round/>
                      <a:headEnd type="none" w="sm" len="sm"/>
                      <a:tailEnd type="none" w="sm" len="sm"/>
                    </a:lnL>
                    <a:lnR w="19050" cap="flat" cmpd="sng" algn="ctr">
                      <a:solidFill>
                        <a:schemeClr val="lt2"/>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solidFill>
                        <a:schemeClr val="lt2">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endParaRPr lang="en-VN" sz="1000" b="1" i="0" u="none" strike="noStrike" cap="none" dirty="0">
                        <a:solidFill>
                          <a:schemeClr val="lt1"/>
                        </a:solidFill>
                        <a:uFill>
                          <a:noFill/>
                        </a:uFill>
                        <a:latin typeface="Open Sans"/>
                        <a:ea typeface="Open Sans"/>
                        <a:cs typeface="Open Sans"/>
                        <a:sym typeface="Arial"/>
                      </a:endParaRPr>
                    </a:p>
                  </a:txBody>
                  <a:tcPr marL="68580" marR="68580" marT="0" marB="0" anchor="ctr">
                    <a:lnL w="19050" cap="flat" cmpd="sng" algn="ctr">
                      <a:solidFill>
                        <a:schemeClr val="lt2"/>
                      </a:solidFill>
                      <a:prstDash val="solid"/>
                      <a:round/>
                      <a:headEnd type="none" w="sm" len="sm"/>
                      <a:tailEnd type="none" w="sm" len="sm"/>
                    </a:lnL>
                    <a:lnR w="19050" cap="flat" cmpd="sng">
                      <a:solidFill>
                        <a:schemeClr val="lt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3420136983"/>
                  </a:ext>
                </a:extLst>
              </a:tr>
            </a:tbl>
          </a:graphicData>
        </a:graphic>
      </p:graphicFrame>
      <p:sp>
        <p:nvSpPr>
          <p:cNvPr id="4530" name="Google Shape;4530;p69"/>
          <p:cNvSpPr txBox="1">
            <a:spLocks noGrp="1"/>
          </p:cNvSpPr>
          <p:nvPr>
            <p:ph type="title"/>
          </p:nvPr>
        </p:nvSpPr>
        <p:spPr>
          <a:xfrm>
            <a:off x="-1045980" y="474312"/>
            <a:ext cx="7704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V</a:t>
            </a:r>
            <a:r>
              <a:rPr lang="en" dirty="0" err="1"/>
              <a:t>ocabulary</a:t>
            </a:r>
            <a:endParaRPr dirty="0"/>
          </a:p>
        </p:txBody>
      </p:sp>
      <p:sp>
        <p:nvSpPr>
          <p:cNvPr id="4534" name="Google Shape;4534;p69">
            <a:hlinkClick r:id="" action="ppaction://hlinkshowjump?jump=nextslide"/>
          </p:cNvPr>
          <p:cNvSpPr/>
          <p:nvPr/>
        </p:nvSpPr>
        <p:spPr>
          <a:xfrm>
            <a:off x="4004309" y="4442306"/>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69">
            <a:hlinkClick r:id="" action="ppaction://hlinkshowjump?jump=nextslide"/>
          </p:cNvPr>
          <p:cNvSpPr/>
          <p:nvPr/>
        </p:nvSpPr>
        <p:spPr>
          <a:xfrm>
            <a:off x="4084984" y="4542656"/>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69">
            <a:hlinkClick r:id="" action="ppaction://hlinkshowjump?jump=previousslide"/>
          </p:cNvPr>
          <p:cNvSpPr/>
          <p:nvPr/>
        </p:nvSpPr>
        <p:spPr>
          <a:xfrm rot="10800000">
            <a:off x="3618734" y="4442306"/>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69">
            <a:hlinkClick r:id="" action="ppaction://hlinkshowjump?jump=previousslide"/>
          </p:cNvPr>
          <p:cNvSpPr/>
          <p:nvPr/>
        </p:nvSpPr>
        <p:spPr>
          <a:xfrm rot="10800000">
            <a:off x="3699459" y="4542656"/>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03AFCE7A-07C0-9215-A34F-4DA25D69CFD9}"/>
              </a:ext>
            </a:extLst>
          </p:cNvPr>
          <p:cNvPicPr>
            <a:picLocks noChangeAspect="1"/>
          </p:cNvPicPr>
          <p:nvPr/>
        </p:nvPicPr>
        <p:blipFill rotWithShape="1">
          <a:blip r:embed="rId15"/>
          <a:srcRect l="5491" r="5720"/>
          <a:stretch/>
        </p:blipFill>
        <p:spPr>
          <a:xfrm>
            <a:off x="5592056" y="1489823"/>
            <a:ext cx="3462519" cy="2187498"/>
          </a:xfrm>
          <a:prstGeom prst="rect">
            <a:avLst/>
          </a:prstGeom>
        </p:spPr>
      </p:pic>
      <p:pic>
        <p:nvPicPr>
          <p:cNvPr id="3" name="Picture 2">
            <a:extLst>
              <a:ext uri="{FF2B5EF4-FFF2-40B4-BE49-F238E27FC236}">
                <a16:creationId xmlns:a16="http://schemas.microsoft.com/office/drawing/2014/main" id="{AA788DC8-EE0E-631C-7009-81067AD8246C}"/>
              </a:ext>
            </a:extLst>
          </p:cNvPr>
          <p:cNvPicPr>
            <a:picLocks noChangeAspect="1"/>
          </p:cNvPicPr>
          <p:nvPr/>
        </p:nvPicPr>
        <p:blipFill>
          <a:blip r:embed="rId16"/>
          <a:stretch>
            <a:fillRect/>
          </a:stretch>
        </p:blipFill>
        <p:spPr>
          <a:xfrm>
            <a:off x="5534929" y="1379162"/>
            <a:ext cx="3435087" cy="2408820"/>
          </a:xfrm>
          <a:prstGeom prst="rect">
            <a:avLst/>
          </a:prstGeom>
        </p:spPr>
      </p:pic>
      <p:pic>
        <p:nvPicPr>
          <p:cNvPr id="1026" name="Picture 2">
            <a:extLst>
              <a:ext uri="{FF2B5EF4-FFF2-40B4-BE49-F238E27FC236}">
                <a16:creationId xmlns:a16="http://schemas.microsoft.com/office/drawing/2014/main" id="{5F9126A6-78E2-3E8D-8B33-D9FD1662D6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46989" y="602858"/>
            <a:ext cx="3183956" cy="4266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ll you need to know about using Zoom breakout rooms | Zoom Blog">
            <a:extLst>
              <a:ext uri="{FF2B5EF4-FFF2-40B4-BE49-F238E27FC236}">
                <a16:creationId xmlns:a16="http://schemas.microsoft.com/office/drawing/2014/main" id="{CEA5B05B-9CF2-1E66-F168-013FBCCC3EF3}"/>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foregroundMark x1="50750" y1="64346" x2="52750" y2="63186"/>
                        <a14:foregroundMark x1="52188" y1="69304" x2="52875" y2="66245"/>
                        <a14:foregroundMark x1="47813" y1="74789" x2="48938" y2="74156"/>
                        <a14:foregroundMark x1="54563" y1="74156" x2="56875" y2="74473"/>
                        <a14:foregroundMark x1="66188" y1="73629" x2="66438" y2="72468"/>
                        <a14:foregroundMark x1="64688" y1="74789" x2="65500" y2="73734"/>
                        <a14:foregroundMark x1="57063" y1="74789" x2="57688" y2="74578"/>
                        <a14:foregroundMark x1="47938" y1="62869" x2="43000" y2="58544"/>
                        <a14:foregroundMark x1="43000" y1="58544" x2="43000" y2="58544"/>
                        <a14:foregroundMark x1="43000" y1="74578" x2="43688" y2="73945"/>
                        <a14:foregroundMark x1="46813" y1="74578" x2="47313" y2="74578"/>
                        <a14:foregroundMark x1="56813" y1="72363" x2="60875" y2="69726"/>
                        <a14:foregroundMark x1="12250" y1="74578" x2="11500" y2="73945"/>
                      </a14:backgroundRemoval>
                    </a14:imgEffect>
                  </a14:imgLayer>
                </a14:imgProps>
              </a:ext>
              <a:ext uri="{28A0092B-C50C-407E-A947-70E740481C1C}">
                <a14:useLocalDpi xmlns:a14="http://schemas.microsoft.com/office/drawing/2010/main" val="0"/>
              </a:ext>
            </a:extLst>
          </a:blip>
          <a:srcRect/>
          <a:stretch>
            <a:fillRect/>
          </a:stretch>
        </p:blipFill>
        <p:spPr bwMode="auto">
          <a:xfrm>
            <a:off x="4988369" y="1489823"/>
            <a:ext cx="4778545" cy="2831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dvantages &amp; Disadvantages of Face-to-Face Communication + Examples">
            <a:extLst>
              <a:ext uri="{FF2B5EF4-FFF2-40B4-BE49-F238E27FC236}">
                <a16:creationId xmlns:a16="http://schemas.microsoft.com/office/drawing/2014/main" id="{C7BDAF31-3CB9-C12B-8294-A2B589BC51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16121" y="852394"/>
            <a:ext cx="3489952" cy="3489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ững dấu hiệu cảnh báo bạn đang bị mắc Covid-19 và cách xử lí - Chuyên  Khoa Ngoại Bắc Ninh">
            <a:extLst>
              <a:ext uri="{FF2B5EF4-FFF2-40B4-BE49-F238E27FC236}">
                <a16:creationId xmlns:a16="http://schemas.microsoft.com/office/drawing/2014/main" id="{94BA1F4A-E6A9-3468-3333-9A9E3207B0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8232" y="1503621"/>
            <a:ext cx="3600958" cy="2187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10C2B7-0850-FB13-DF02-2A73202FE977}"/>
              </a:ext>
            </a:extLst>
          </p:cNvPr>
          <p:cNvSpPr txBox="1"/>
          <p:nvPr/>
        </p:nvSpPr>
        <p:spPr>
          <a:xfrm>
            <a:off x="98599" y="1611014"/>
            <a:ext cx="1282729" cy="246221"/>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1. technology(n) </a:t>
            </a:r>
          </a:p>
        </p:txBody>
      </p:sp>
      <p:sp>
        <p:nvSpPr>
          <p:cNvPr id="6" name="TextBox 5">
            <a:extLst>
              <a:ext uri="{FF2B5EF4-FFF2-40B4-BE49-F238E27FC236}">
                <a16:creationId xmlns:a16="http://schemas.microsoft.com/office/drawing/2014/main" id="{465EF3E5-25B6-1AA4-506D-FB5D3D74A414}"/>
              </a:ext>
            </a:extLst>
          </p:cNvPr>
          <p:cNvSpPr txBox="1"/>
          <p:nvPr/>
        </p:nvSpPr>
        <p:spPr>
          <a:xfrm>
            <a:off x="98599" y="1962406"/>
            <a:ext cx="1538890" cy="400110"/>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2. face-to-face (adj)</a:t>
            </a:r>
          </a:p>
          <a:p>
            <a:pPr marL="0" lvl="0" indent="0" algn="l" rtl="0">
              <a:spcBef>
                <a:spcPts val="0"/>
              </a:spcBef>
              <a:spcAft>
                <a:spcPts val="0"/>
              </a:spcAft>
              <a:buNone/>
            </a:pPr>
            <a:endParaRPr lang="en-US" sz="1000" b="1" dirty="0">
              <a:solidFill>
                <a:schemeClr val="lt1"/>
              </a:solidFill>
              <a:uFill>
                <a:noFill/>
              </a:uFill>
              <a:latin typeface="Open Sans"/>
              <a:ea typeface="Open Sans"/>
              <a:cs typeface="Open Sans"/>
              <a:sym typeface="Open Sans"/>
            </a:endParaRPr>
          </a:p>
        </p:txBody>
      </p:sp>
      <p:sp>
        <p:nvSpPr>
          <p:cNvPr id="8" name="TextBox 7">
            <a:extLst>
              <a:ext uri="{FF2B5EF4-FFF2-40B4-BE49-F238E27FC236}">
                <a16:creationId xmlns:a16="http://schemas.microsoft.com/office/drawing/2014/main" id="{32F2C399-A0F3-3171-BB14-91DC8681A4DD}"/>
              </a:ext>
            </a:extLst>
          </p:cNvPr>
          <p:cNvSpPr txBox="1"/>
          <p:nvPr/>
        </p:nvSpPr>
        <p:spPr>
          <a:xfrm>
            <a:off x="98599" y="2360681"/>
            <a:ext cx="1524260" cy="246221"/>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3. epidemic (n)</a:t>
            </a:r>
          </a:p>
        </p:txBody>
      </p:sp>
      <p:sp>
        <p:nvSpPr>
          <p:cNvPr id="10" name="TextBox 9">
            <a:extLst>
              <a:ext uri="{FF2B5EF4-FFF2-40B4-BE49-F238E27FC236}">
                <a16:creationId xmlns:a16="http://schemas.microsoft.com/office/drawing/2014/main" id="{55507889-B0AA-99BF-D33A-9286014A941B}"/>
              </a:ext>
            </a:extLst>
          </p:cNvPr>
          <p:cNvSpPr txBox="1"/>
          <p:nvPr/>
        </p:nvSpPr>
        <p:spPr>
          <a:xfrm>
            <a:off x="98599" y="2741256"/>
            <a:ext cx="1513535" cy="246221"/>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4. contact lens (n)</a:t>
            </a:r>
          </a:p>
        </p:txBody>
      </p:sp>
      <p:sp>
        <p:nvSpPr>
          <p:cNvPr id="11" name="TextBox 10">
            <a:extLst>
              <a:ext uri="{FF2B5EF4-FFF2-40B4-BE49-F238E27FC236}">
                <a16:creationId xmlns:a16="http://schemas.microsoft.com/office/drawing/2014/main" id="{565B93A3-044F-FBB7-0650-92781EDA480F}"/>
              </a:ext>
            </a:extLst>
          </p:cNvPr>
          <p:cNvSpPr txBox="1"/>
          <p:nvPr/>
        </p:nvSpPr>
        <p:spPr>
          <a:xfrm>
            <a:off x="98599" y="3126297"/>
            <a:ext cx="1513535" cy="246221"/>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5. breakout room (n)</a:t>
            </a:r>
          </a:p>
        </p:txBody>
      </p:sp>
      <p:sp>
        <p:nvSpPr>
          <p:cNvPr id="12" name="TextBox 11">
            <a:extLst>
              <a:ext uri="{FF2B5EF4-FFF2-40B4-BE49-F238E27FC236}">
                <a16:creationId xmlns:a16="http://schemas.microsoft.com/office/drawing/2014/main" id="{1D072E57-1FAE-B078-B924-634392D5C2FB}"/>
              </a:ext>
            </a:extLst>
          </p:cNvPr>
          <p:cNvSpPr txBox="1"/>
          <p:nvPr/>
        </p:nvSpPr>
        <p:spPr>
          <a:xfrm>
            <a:off x="98599" y="3506874"/>
            <a:ext cx="1513535" cy="246221"/>
          </a:xfrm>
          <a:prstGeom prst="rect">
            <a:avLst/>
          </a:prstGeom>
          <a:noFill/>
        </p:spPr>
        <p:txBody>
          <a:bodyPr wrap="square">
            <a:spAutoFit/>
          </a:bodyPr>
          <a:lstStyle/>
          <a:p>
            <a:pPr marL="0" lvl="0" indent="0" algn="l" rtl="0">
              <a:spcBef>
                <a:spcPts val="0"/>
              </a:spcBef>
              <a:spcAft>
                <a:spcPts val="0"/>
              </a:spcAft>
              <a:buNone/>
            </a:pPr>
            <a:r>
              <a:rPr lang="en-US" sz="1000" b="1" dirty="0">
                <a:solidFill>
                  <a:schemeClr val="lt1"/>
                </a:solidFill>
                <a:uFill>
                  <a:noFill/>
                </a:uFill>
                <a:latin typeface="Open Sans"/>
                <a:ea typeface="Open Sans"/>
                <a:cs typeface="Open Sans"/>
                <a:sym typeface="Open Sans"/>
              </a:rPr>
              <a:t>6. invention (n)</a:t>
            </a:r>
          </a:p>
        </p:txBody>
      </p:sp>
      <p:sp>
        <p:nvSpPr>
          <p:cNvPr id="14" name="TextBox 13">
            <a:extLst>
              <a:ext uri="{FF2B5EF4-FFF2-40B4-BE49-F238E27FC236}">
                <a16:creationId xmlns:a16="http://schemas.microsoft.com/office/drawing/2014/main" id="{3EA4D8B9-86BE-F008-6AE5-D87D0D5FB61C}"/>
              </a:ext>
            </a:extLst>
          </p:cNvPr>
          <p:cNvSpPr txBox="1"/>
          <p:nvPr/>
        </p:nvSpPr>
        <p:spPr>
          <a:xfrm>
            <a:off x="3093539" y="1580235"/>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i="0" u="none" strike="noStrike" cap="none" dirty="0" err="1">
                <a:solidFill>
                  <a:schemeClr val="lt1"/>
                </a:solidFill>
                <a:uFill>
                  <a:noFill/>
                </a:uFill>
                <a:latin typeface="Open Sans"/>
                <a:ea typeface="Open Sans"/>
                <a:cs typeface="Open Sans"/>
                <a:sym typeface="Arial"/>
              </a:rPr>
              <a:t>công</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nghệ</a:t>
            </a:r>
            <a:endParaRPr lang="en-VN" sz="1000" b="1" i="0" u="none" strike="noStrike" cap="none" dirty="0">
              <a:solidFill>
                <a:schemeClr val="lt1"/>
              </a:solidFill>
              <a:uFill>
                <a:noFill/>
              </a:uFill>
              <a:latin typeface="Open Sans"/>
              <a:ea typeface="Open Sans"/>
              <a:cs typeface="Open Sans"/>
              <a:sym typeface="Arial"/>
            </a:endParaRPr>
          </a:p>
        </p:txBody>
      </p:sp>
      <p:sp>
        <p:nvSpPr>
          <p:cNvPr id="15" name="TextBox 14">
            <a:extLst>
              <a:ext uri="{FF2B5EF4-FFF2-40B4-BE49-F238E27FC236}">
                <a16:creationId xmlns:a16="http://schemas.microsoft.com/office/drawing/2014/main" id="{11BF8CC5-E451-3507-24C2-E989AD673E7E}"/>
              </a:ext>
            </a:extLst>
          </p:cNvPr>
          <p:cNvSpPr txBox="1"/>
          <p:nvPr/>
        </p:nvSpPr>
        <p:spPr>
          <a:xfrm>
            <a:off x="3093539" y="1955681"/>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dirty="0" err="1">
                <a:solidFill>
                  <a:schemeClr val="lt1"/>
                </a:solidFill>
                <a:uFill>
                  <a:noFill/>
                </a:uFill>
                <a:latin typeface="Open Sans"/>
                <a:ea typeface="Open Sans"/>
                <a:cs typeface="Open Sans"/>
              </a:rPr>
              <a:t>t</a:t>
            </a:r>
            <a:r>
              <a:rPr lang="en-US" sz="1000" b="1" i="0" u="none" strike="noStrike" cap="none" dirty="0" err="1">
                <a:solidFill>
                  <a:schemeClr val="lt1"/>
                </a:solidFill>
                <a:uFill>
                  <a:noFill/>
                </a:uFill>
                <a:latin typeface="Open Sans"/>
                <a:ea typeface="Open Sans"/>
                <a:cs typeface="Open Sans"/>
                <a:sym typeface="Arial"/>
              </a:rPr>
              <a:t>rực</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tiếp</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mặt</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đối</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mặt</a:t>
            </a:r>
            <a:endParaRPr lang="en-VN" sz="1000" b="1" i="0" u="none" strike="noStrike" cap="none" dirty="0">
              <a:solidFill>
                <a:schemeClr val="lt1"/>
              </a:solidFill>
              <a:uFill>
                <a:noFill/>
              </a:uFill>
              <a:latin typeface="Open Sans"/>
              <a:ea typeface="Open Sans"/>
              <a:cs typeface="Open Sans"/>
              <a:sym typeface="Arial"/>
            </a:endParaRPr>
          </a:p>
        </p:txBody>
      </p:sp>
      <p:sp>
        <p:nvSpPr>
          <p:cNvPr id="16" name="TextBox 15">
            <a:extLst>
              <a:ext uri="{FF2B5EF4-FFF2-40B4-BE49-F238E27FC236}">
                <a16:creationId xmlns:a16="http://schemas.microsoft.com/office/drawing/2014/main" id="{E31881D2-AFF9-A1E1-BD78-3583C8F5D189}"/>
              </a:ext>
            </a:extLst>
          </p:cNvPr>
          <p:cNvSpPr txBox="1"/>
          <p:nvPr/>
        </p:nvSpPr>
        <p:spPr>
          <a:xfrm>
            <a:off x="3093539" y="2359086"/>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dirty="0" err="1">
                <a:solidFill>
                  <a:schemeClr val="lt1"/>
                </a:solidFill>
                <a:uFill>
                  <a:noFill/>
                </a:uFill>
                <a:latin typeface="Open Sans"/>
                <a:ea typeface="Open Sans"/>
                <a:cs typeface="Open Sans"/>
              </a:rPr>
              <a:t>đ</a:t>
            </a:r>
            <a:r>
              <a:rPr lang="en-US" sz="1000" b="1" i="0" u="none" strike="noStrike" cap="none" dirty="0" err="1">
                <a:solidFill>
                  <a:schemeClr val="lt1"/>
                </a:solidFill>
                <a:uFill>
                  <a:noFill/>
                </a:uFill>
                <a:latin typeface="Open Sans"/>
                <a:ea typeface="Open Sans"/>
                <a:cs typeface="Open Sans"/>
                <a:sym typeface="Arial"/>
              </a:rPr>
              <a:t>ại</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dịch</a:t>
            </a:r>
            <a:endParaRPr lang="en-VN" sz="1000" b="1" i="0" u="none" strike="noStrike" cap="none" dirty="0">
              <a:solidFill>
                <a:schemeClr val="lt1"/>
              </a:solidFill>
              <a:uFill>
                <a:noFill/>
              </a:uFill>
              <a:latin typeface="Open Sans"/>
              <a:ea typeface="Open Sans"/>
              <a:cs typeface="Open Sans"/>
              <a:sym typeface="Arial"/>
            </a:endParaRPr>
          </a:p>
        </p:txBody>
      </p:sp>
      <p:sp>
        <p:nvSpPr>
          <p:cNvPr id="17" name="TextBox 16">
            <a:extLst>
              <a:ext uri="{FF2B5EF4-FFF2-40B4-BE49-F238E27FC236}">
                <a16:creationId xmlns:a16="http://schemas.microsoft.com/office/drawing/2014/main" id="{8FC88316-B417-2460-42DB-9A96BDE6D6EE}"/>
              </a:ext>
            </a:extLst>
          </p:cNvPr>
          <p:cNvSpPr txBox="1"/>
          <p:nvPr/>
        </p:nvSpPr>
        <p:spPr>
          <a:xfrm>
            <a:off x="3093539" y="2739232"/>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dirty="0" err="1">
                <a:solidFill>
                  <a:schemeClr val="lt1"/>
                </a:solidFill>
                <a:uFill>
                  <a:noFill/>
                </a:uFill>
                <a:latin typeface="Open Sans"/>
                <a:ea typeface="Open Sans"/>
                <a:cs typeface="Open Sans"/>
              </a:rPr>
              <a:t>k</a:t>
            </a:r>
            <a:r>
              <a:rPr lang="en-US" sz="1000" b="1" i="0" u="none" strike="noStrike" cap="none" dirty="0" err="1">
                <a:solidFill>
                  <a:schemeClr val="lt1"/>
                </a:solidFill>
                <a:uFill>
                  <a:noFill/>
                </a:uFill>
                <a:latin typeface="Open Sans"/>
                <a:ea typeface="Open Sans"/>
                <a:cs typeface="Open Sans"/>
                <a:sym typeface="Arial"/>
              </a:rPr>
              <a:t>ính</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áp</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tròng</a:t>
            </a:r>
            <a:endParaRPr lang="en-VN" sz="1000" b="1" i="0" u="none" strike="noStrike" cap="none" dirty="0">
              <a:solidFill>
                <a:schemeClr val="lt1"/>
              </a:solidFill>
              <a:uFill>
                <a:noFill/>
              </a:uFill>
              <a:latin typeface="Open Sans"/>
              <a:ea typeface="Open Sans"/>
              <a:cs typeface="Open Sans"/>
              <a:sym typeface="Arial"/>
            </a:endParaRPr>
          </a:p>
        </p:txBody>
      </p:sp>
      <p:sp>
        <p:nvSpPr>
          <p:cNvPr id="18" name="TextBox 17">
            <a:extLst>
              <a:ext uri="{FF2B5EF4-FFF2-40B4-BE49-F238E27FC236}">
                <a16:creationId xmlns:a16="http://schemas.microsoft.com/office/drawing/2014/main" id="{06B38C96-FD3A-1BBB-B19F-BD01EFD92BD5}"/>
              </a:ext>
            </a:extLst>
          </p:cNvPr>
          <p:cNvSpPr txBox="1"/>
          <p:nvPr/>
        </p:nvSpPr>
        <p:spPr>
          <a:xfrm>
            <a:off x="3093539" y="3113944"/>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dirty="0" err="1">
                <a:solidFill>
                  <a:schemeClr val="lt1"/>
                </a:solidFill>
                <a:uFill>
                  <a:noFill/>
                </a:uFill>
                <a:latin typeface="Open Sans"/>
                <a:ea typeface="Open Sans"/>
                <a:cs typeface="Open Sans"/>
              </a:rPr>
              <a:t>p</a:t>
            </a:r>
            <a:r>
              <a:rPr lang="en-US" sz="1000" b="1" i="0" u="none" strike="noStrike" cap="none" dirty="0" err="1">
                <a:solidFill>
                  <a:schemeClr val="lt1"/>
                </a:solidFill>
                <a:uFill>
                  <a:noFill/>
                </a:uFill>
                <a:latin typeface="Open Sans"/>
                <a:ea typeface="Open Sans"/>
                <a:cs typeface="Open Sans"/>
                <a:sym typeface="Arial"/>
              </a:rPr>
              <a:t>hòng</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học</a:t>
            </a:r>
            <a:r>
              <a:rPr lang="en-US" sz="1000" b="1" i="0" u="none" strike="noStrike" cap="none" dirty="0">
                <a:solidFill>
                  <a:schemeClr val="lt1"/>
                </a:solidFill>
                <a:uFill>
                  <a:noFill/>
                </a:uFill>
                <a:latin typeface="Open Sans"/>
                <a:ea typeface="Open Sans"/>
                <a:cs typeface="Open Sans"/>
                <a:sym typeface="Arial"/>
              </a:rPr>
              <a:t> chia </a:t>
            </a:r>
            <a:r>
              <a:rPr lang="en-US" sz="1000" b="1" i="0" u="none" strike="noStrike" cap="none" dirty="0" err="1">
                <a:solidFill>
                  <a:schemeClr val="lt1"/>
                </a:solidFill>
                <a:uFill>
                  <a:noFill/>
                </a:uFill>
                <a:latin typeface="Open Sans"/>
                <a:ea typeface="Open Sans"/>
                <a:cs typeface="Open Sans"/>
                <a:sym typeface="Arial"/>
              </a:rPr>
              <a:t>nhỏ</a:t>
            </a:r>
            <a:r>
              <a:rPr lang="en-US" sz="1000" b="1" i="0" u="none" strike="noStrike" cap="none" dirty="0">
                <a:solidFill>
                  <a:schemeClr val="lt1"/>
                </a:solidFill>
                <a:uFill>
                  <a:noFill/>
                </a:uFill>
                <a:latin typeface="Open Sans"/>
                <a:ea typeface="Open Sans"/>
                <a:cs typeface="Open Sans"/>
                <a:sym typeface="Arial"/>
              </a:rPr>
              <a:t>, chia </a:t>
            </a:r>
            <a:r>
              <a:rPr lang="en-US" sz="1000" b="1" i="0" u="none" strike="noStrike" cap="none" dirty="0" err="1">
                <a:solidFill>
                  <a:schemeClr val="lt1"/>
                </a:solidFill>
                <a:uFill>
                  <a:noFill/>
                </a:uFill>
                <a:latin typeface="Open Sans"/>
                <a:ea typeface="Open Sans"/>
                <a:cs typeface="Open Sans"/>
                <a:sym typeface="Arial"/>
              </a:rPr>
              <a:t>nhóm</a:t>
            </a:r>
            <a:endParaRPr lang="en-VN" sz="1000" b="1" i="0" u="none" strike="noStrike" cap="none" dirty="0">
              <a:solidFill>
                <a:schemeClr val="lt1"/>
              </a:solidFill>
              <a:uFill>
                <a:noFill/>
              </a:uFill>
              <a:latin typeface="Open Sans"/>
              <a:ea typeface="Open Sans"/>
              <a:cs typeface="Open Sans"/>
              <a:sym typeface="Arial"/>
            </a:endParaRPr>
          </a:p>
        </p:txBody>
      </p:sp>
      <p:sp>
        <p:nvSpPr>
          <p:cNvPr id="19" name="TextBox 18">
            <a:extLst>
              <a:ext uri="{FF2B5EF4-FFF2-40B4-BE49-F238E27FC236}">
                <a16:creationId xmlns:a16="http://schemas.microsoft.com/office/drawing/2014/main" id="{6040EB56-4603-58DE-6519-E2E603861CA9}"/>
              </a:ext>
            </a:extLst>
          </p:cNvPr>
          <p:cNvSpPr txBox="1"/>
          <p:nvPr/>
        </p:nvSpPr>
        <p:spPr>
          <a:xfrm>
            <a:off x="3093539" y="3518318"/>
            <a:ext cx="2345880" cy="2462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Font typeface="Arial"/>
              <a:buNone/>
            </a:pPr>
            <a:r>
              <a:rPr lang="en-US" sz="1000" b="1" i="0" u="none" strike="noStrike" cap="none" dirty="0" err="1">
                <a:solidFill>
                  <a:schemeClr val="lt1"/>
                </a:solidFill>
                <a:uFill>
                  <a:noFill/>
                </a:uFill>
                <a:latin typeface="Open Sans"/>
                <a:ea typeface="Open Sans"/>
                <a:cs typeface="Open Sans"/>
                <a:sym typeface="Arial"/>
              </a:rPr>
              <a:t>sự</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phát</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minh</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sáng</a:t>
            </a:r>
            <a:r>
              <a:rPr lang="en-US" sz="1000" b="1" i="0" u="none" strike="noStrike" cap="none" dirty="0">
                <a:solidFill>
                  <a:schemeClr val="lt1"/>
                </a:solidFill>
                <a:uFill>
                  <a:noFill/>
                </a:uFill>
                <a:latin typeface="Open Sans"/>
                <a:ea typeface="Open Sans"/>
                <a:cs typeface="Open Sans"/>
                <a:sym typeface="Arial"/>
              </a:rPr>
              <a:t> </a:t>
            </a:r>
            <a:r>
              <a:rPr lang="en-US" sz="1000" b="1" i="0" u="none" strike="noStrike" cap="none" dirty="0" err="1">
                <a:solidFill>
                  <a:schemeClr val="lt1"/>
                </a:solidFill>
                <a:uFill>
                  <a:noFill/>
                </a:uFill>
                <a:latin typeface="Open Sans"/>
                <a:ea typeface="Open Sans"/>
                <a:cs typeface="Open Sans"/>
                <a:sym typeface="Arial"/>
              </a:rPr>
              <a:t>chế</a:t>
            </a:r>
            <a:endParaRPr lang="en-VN" sz="1000" b="1" i="0" u="none" strike="noStrike" cap="none" dirty="0">
              <a:solidFill>
                <a:schemeClr val="lt1"/>
              </a:solidFill>
              <a:uFill>
                <a:noFill/>
              </a:uFill>
              <a:latin typeface="Open Sans"/>
              <a:ea typeface="Open Sans"/>
              <a:cs typeface="Open Sans"/>
              <a:sym typeface="Arial"/>
            </a:endParaRPr>
          </a:p>
        </p:txBody>
      </p:sp>
      <p:pic>
        <p:nvPicPr>
          <p:cNvPr id="20" name="breakout room.mp3">
            <a:hlinkClick r:id="" action="ppaction://media"/>
            <a:extLst>
              <a:ext uri="{FF2B5EF4-FFF2-40B4-BE49-F238E27FC236}">
                <a16:creationId xmlns:a16="http://schemas.microsoft.com/office/drawing/2014/main" id="{E9E87D53-18B9-21CE-56EB-59B93FB5629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22783" y="3141287"/>
            <a:ext cx="270213" cy="270213"/>
          </a:xfrm>
          <a:prstGeom prst="rect">
            <a:avLst/>
          </a:prstGeom>
        </p:spPr>
      </p:pic>
      <p:pic>
        <p:nvPicPr>
          <p:cNvPr id="21" name="contact lens.mp3">
            <a:hlinkClick r:id="" action="ppaction://media"/>
            <a:extLst>
              <a:ext uri="{FF2B5EF4-FFF2-40B4-BE49-F238E27FC236}">
                <a16:creationId xmlns:a16="http://schemas.microsoft.com/office/drawing/2014/main" id="{2C982021-CE4B-C2E2-B9E0-60C227581B9B}"/>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585103" y="2739232"/>
            <a:ext cx="260485" cy="260485"/>
          </a:xfrm>
          <a:prstGeom prst="rect">
            <a:avLst/>
          </a:prstGeom>
        </p:spPr>
      </p:pic>
      <p:pic>
        <p:nvPicPr>
          <p:cNvPr id="22" name="epidemics.mp3">
            <a:hlinkClick r:id="" action="ppaction://media"/>
            <a:extLst>
              <a:ext uri="{FF2B5EF4-FFF2-40B4-BE49-F238E27FC236}">
                <a16:creationId xmlns:a16="http://schemas.microsoft.com/office/drawing/2014/main" id="{554741EC-5369-0B28-6550-FB9D7F8F8687}"/>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33183" y="2351148"/>
            <a:ext cx="299396" cy="246222"/>
          </a:xfrm>
          <a:prstGeom prst="rect">
            <a:avLst/>
          </a:prstGeom>
        </p:spPr>
      </p:pic>
      <p:pic>
        <p:nvPicPr>
          <p:cNvPr id="23" name="face to face.mp3">
            <a:hlinkClick r:id="" action="ppaction://media"/>
            <a:extLst>
              <a:ext uri="{FF2B5EF4-FFF2-40B4-BE49-F238E27FC236}">
                <a16:creationId xmlns:a16="http://schemas.microsoft.com/office/drawing/2014/main" id="{51E51D81-0B2E-FF85-BE9B-58F0E5B303FC}"/>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502539" y="1907499"/>
            <a:ext cx="289668" cy="289668"/>
          </a:xfrm>
          <a:prstGeom prst="rect">
            <a:avLst/>
          </a:prstGeom>
        </p:spPr>
      </p:pic>
      <p:pic>
        <p:nvPicPr>
          <p:cNvPr id="24" name="technology.mp3">
            <a:hlinkClick r:id="" action="ppaction://media"/>
            <a:extLst>
              <a:ext uri="{FF2B5EF4-FFF2-40B4-BE49-F238E27FC236}">
                <a16:creationId xmlns:a16="http://schemas.microsoft.com/office/drawing/2014/main" id="{BA6E57CF-DBFF-1239-C84B-F15CB5E17009}"/>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468769" y="1523046"/>
            <a:ext cx="279940" cy="279940"/>
          </a:xfrm>
          <a:prstGeom prst="rect">
            <a:avLst/>
          </a:prstGeom>
        </p:spPr>
      </p:pic>
      <p:pic>
        <p:nvPicPr>
          <p:cNvPr id="25" name="invention.mp3">
            <a:hlinkClick r:id="" action="ppaction://media"/>
            <a:extLst>
              <a:ext uri="{FF2B5EF4-FFF2-40B4-BE49-F238E27FC236}">
                <a16:creationId xmlns:a16="http://schemas.microsoft.com/office/drawing/2014/main" id="{651CB6E0-DABD-F8D0-6F50-1C8971F9CB50}"/>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543321" y="3518318"/>
            <a:ext cx="318851" cy="318851"/>
          </a:xfrm>
          <a:prstGeom prst="rect">
            <a:avLst/>
          </a:prstGeom>
        </p:spPr>
      </p:pic>
      <p:sp>
        <p:nvSpPr>
          <p:cNvPr id="26" name="Rounded Rectangle 25">
            <a:extLst>
              <a:ext uri="{FF2B5EF4-FFF2-40B4-BE49-F238E27FC236}">
                <a16:creationId xmlns:a16="http://schemas.microsoft.com/office/drawing/2014/main" id="{02BBE960-F6E1-A1E9-2ED6-7C639839F869}"/>
              </a:ext>
            </a:extLst>
          </p:cNvPr>
          <p:cNvSpPr/>
          <p:nvPr/>
        </p:nvSpPr>
        <p:spPr>
          <a:xfrm>
            <a:off x="1731523" y="1580235"/>
            <a:ext cx="1074497" cy="2227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ounded Rectangle 26">
            <a:extLst>
              <a:ext uri="{FF2B5EF4-FFF2-40B4-BE49-F238E27FC236}">
                <a16:creationId xmlns:a16="http://schemas.microsoft.com/office/drawing/2014/main" id="{B3B77B21-9E1B-AF8D-CE58-5966C965FA1C}"/>
              </a:ext>
            </a:extLst>
          </p:cNvPr>
          <p:cNvSpPr/>
          <p:nvPr/>
        </p:nvSpPr>
        <p:spPr>
          <a:xfrm>
            <a:off x="1689675" y="1974416"/>
            <a:ext cx="1074497" cy="2227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ounded Rectangle 27">
            <a:extLst>
              <a:ext uri="{FF2B5EF4-FFF2-40B4-BE49-F238E27FC236}">
                <a16:creationId xmlns:a16="http://schemas.microsoft.com/office/drawing/2014/main" id="{94363152-DC87-9C00-062C-CF9507888FAE}"/>
              </a:ext>
            </a:extLst>
          </p:cNvPr>
          <p:cNvSpPr/>
          <p:nvPr/>
        </p:nvSpPr>
        <p:spPr>
          <a:xfrm>
            <a:off x="1719371" y="2355223"/>
            <a:ext cx="1074497" cy="2227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Rounded Rectangle 28">
            <a:extLst>
              <a:ext uri="{FF2B5EF4-FFF2-40B4-BE49-F238E27FC236}">
                <a16:creationId xmlns:a16="http://schemas.microsoft.com/office/drawing/2014/main" id="{4F7778F3-7AC7-9A7B-C52D-7C440AC3C95F}"/>
              </a:ext>
            </a:extLst>
          </p:cNvPr>
          <p:cNvSpPr/>
          <p:nvPr/>
        </p:nvSpPr>
        <p:spPr>
          <a:xfrm>
            <a:off x="1719370" y="2736030"/>
            <a:ext cx="1074497" cy="2227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ounded Rectangle 29">
            <a:extLst>
              <a:ext uri="{FF2B5EF4-FFF2-40B4-BE49-F238E27FC236}">
                <a16:creationId xmlns:a16="http://schemas.microsoft.com/office/drawing/2014/main" id="{0880A1B7-3794-8366-09AA-B5D4E1821754}"/>
              </a:ext>
            </a:extLst>
          </p:cNvPr>
          <p:cNvSpPr/>
          <p:nvPr/>
        </p:nvSpPr>
        <p:spPr>
          <a:xfrm>
            <a:off x="1719369" y="3125678"/>
            <a:ext cx="1193739" cy="21483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ounded Rectangle 30">
            <a:extLst>
              <a:ext uri="{FF2B5EF4-FFF2-40B4-BE49-F238E27FC236}">
                <a16:creationId xmlns:a16="http://schemas.microsoft.com/office/drawing/2014/main" id="{92612291-B0FF-EE5B-C352-E118B8EDC937}"/>
              </a:ext>
            </a:extLst>
          </p:cNvPr>
          <p:cNvSpPr/>
          <p:nvPr/>
        </p:nvSpPr>
        <p:spPr>
          <a:xfrm>
            <a:off x="1719369" y="3479492"/>
            <a:ext cx="1074497" cy="2227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1200" fill="hold"/>
                                        <p:tgtEl>
                                          <p:spTgt spid="24"/>
                                        </p:tgtEl>
                                      </p:cBhvr>
                                    </p:cmd>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6" presetClass="entr" presetSubtype="32"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circle(out)">
                                      <p:cBhvr>
                                        <p:cTn id="28" dur="20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440" fill="hold"/>
                                        <p:tgtEl>
                                          <p:spTgt spid="23"/>
                                        </p:tgtEl>
                                      </p:cBhvr>
                                    </p:cmd>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030"/>
                                        </p:tgtEl>
                                      </p:cBhvr>
                                    </p:animEffect>
                                    <p:set>
                                      <p:cBhvr>
                                        <p:cTn id="45" dur="1" fill="hold">
                                          <p:stCondLst>
                                            <p:cond delay="499"/>
                                          </p:stCondLst>
                                        </p:cTn>
                                        <p:tgtEl>
                                          <p:spTgt spid="1030"/>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0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320" fill="hold"/>
                                        <p:tgtEl>
                                          <p:spTgt spid="22"/>
                                        </p:tgtEl>
                                      </p:cBhvr>
                                    </p:cmd>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500"/>
                                        <p:tgtEl>
                                          <p:spTgt spid="1032"/>
                                        </p:tgtEl>
                                      </p:cBhvr>
                                    </p:animEffect>
                                    <p:set>
                                      <p:cBhvr>
                                        <p:cTn id="64" dur="1" fill="hold">
                                          <p:stCondLst>
                                            <p:cond delay="499"/>
                                          </p:stCondLst>
                                        </p:cTn>
                                        <p:tgtEl>
                                          <p:spTgt spid="1032"/>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1536" fill="hold"/>
                                        <p:tgtEl>
                                          <p:spTgt spid="21"/>
                                        </p:tgtEl>
                                      </p:cBhvr>
                                    </p:cmd>
                                  </p:childTnLst>
                                </p:cTn>
                              </p:par>
                              <p:par>
                                <p:cTn id="77" presetID="1" presetClass="exit"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2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1248" fill="hold"/>
                                        <p:tgtEl>
                                          <p:spTgt spid="20"/>
                                        </p:tgtEl>
                                      </p:cBhvr>
                                    </p:cmd>
                                  </p:childTnLst>
                                </p:cTn>
                              </p:par>
                              <p:par>
                                <p:cTn id="94" presetID="1" presetClass="exit"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2" presetClass="exit" presetSubtype="4" fill="hold" nodeType="clickEffect">
                                  <p:stCondLst>
                                    <p:cond delay="0"/>
                                  </p:stCondLst>
                                  <p:childTnLst>
                                    <p:anim calcmode="lin" valueType="num">
                                      <p:cBhvr additive="base">
                                        <p:cTn id="101" dur="500"/>
                                        <p:tgtEl>
                                          <p:spTgt spid="1028"/>
                                        </p:tgtEl>
                                        <p:attrNameLst>
                                          <p:attrName>ppt_y</p:attrName>
                                        </p:attrNameLst>
                                      </p:cBhvr>
                                      <p:tavLst>
                                        <p:tav tm="0">
                                          <p:val>
                                            <p:strVal val="#ppt_y"/>
                                          </p:val>
                                        </p:tav>
                                        <p:tav tm="100000">
                                          <p:val>
                                            <p:strVal val="#ppt_y+#ppt_h*1.125000"/>
                                          </p:val>
                                        </p:tav>
                                      </p:tavLst>
                                    </p:anim>
                                    <p:animEffect transition="out" filter="wipe(down)">
                                      <p:cBhvr>
                                        <p:cTn id="102" dur="500"/>
                                        <p:tgtEl>
                                          <p:spTgt spid="1028"/>
                                        </p:tgtEl>
                                      </p:cBhvr>
                                    </p:animEffect>
                                    <p:set>
                                      <p:cBhvr>
                                        <p:cTn id="103" dur="1" fill="hold">
                                          <p:stCondLst>
                                            <p:cond delay="499"/>
                                          </p:stCondLst>
                                        </p:cTn>
                                        <p:tgtEl>
                                          <p:spTgt spid="1028"/>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102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104" fill="hold"/>
                                        <p:tgtEl>
                                          <p:spTgt spid="25"/>
                                        </p:tgtEl>
                                      </p:cBhvr>
                                    </p:cmd>
                                  </p:childTnLst>
                                </p:cTn>
                              </p:par>
                              <p:par>
                                <p:cTn id="114" presetID="1" presetClass="exit" presetSubtype="0" fill="hold" grpId="0" nodeType="withEffect">
                                  <p:stCondLst>
                                    <p:cond delay="0"/>
                                  </p:stCondLst>
                                  <p:childTnLst>
                                    <p:set>
                                      <p:cBhvr>
                                        <p:cTn id="115" dur="1" fill="hold">
                                          <p:stCondLst>
                                            <p:cond delay="0"/>
                                          </p:stCondLst>
                                        </p:cTn>
                                        <p:tgtEl>
                                          <p:spTgt spid="31"/>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12"/>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3" presetClass="exit" presetSubtype="10" fill="hold" nodeType="clickEffect">
                                  <p:stCondLst>
                                    <p:cond delay="0"/>
                                  </p:stCondLst>
                                  <p:childTnLst>
                                    <p:animEffect transition="out" filter="blinds(horizontal)">
                                      <p:cBhvr>
                                        <p:cTn id="121" dur="500"/>
                                        <p:tgtEl>
                                          <p:spTgt spid="1026"/>
                                        </p:tgtEl>
                                      </p:cBhvr>
                                    </p:animEffect>
                                    <p:set>
                                      <p:cBhvr>
                                        <p:cTn id="12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20"/>
                </p:tgtEl>
              </p:cMediaNode>
            </p:audio>
            <p:audio>
              <p:cMediaNode vol="80000">
                <p:cTn id="124" fill="hold" display="0">
                  <p:stCondLst>
                    <p:cond delay="indefinite"/>
                  </p:stCondLst>
                  <p:endCondLst>
                    <p:cond evt="onStopAudio" delay="0">
                      <p:tgtEl>
                        <p:sldTgt/>
                      </p:tgtEl>
                    </p:cond>
                  </p:endCondLst>
                </p:cTn>
                <p:tgtEl>
                  <p:spTgt spid="21"/>
                </p:tgtEl>
              </p:cMediaNode>
            </p:audio>
            <p:audio>
              <p:cMediaNode vol="80000">
                <p:cTn id="125" fill="hold" display="0">
                  <p:stCondLst>
                    <p:cond delay="indefinite"/>
                  </p:stCondLst>
                  <p:endCondLst>
                    <p:cond evt="onStopAudio" delay="0">
                      <p:tgtEl>
                        <p:sldTgt/>
                      </p:tgtEl>
                    </p:cond>
                  </p:endCondLst>
                </p:cTn>
                <p:tgtEl>
                  <p:spTgt spid="22"/>
                </p:tgtEl>
              </p:cMediaNode>
            </p:audio>
            <p:audio>
              <p:cMediaNode vol="80000">
                <p:cTn id="126" fill="hold" display="0">
                  <p:stCondLst>
                    <p:cond delay="indefinite"/>
                  </p:stCondLst>
                  <p:endCondLst>
                    <p:cond evt="onStopAudio" delay="0">
                      <p:tgtEl>
                        <p:sldTgt/>
                      </p:tgtEl>
                    </p:cond>
                  </p:endCondLst>
                </p:cTn>
                <p:tgtEl>
                  <p:spTgt spid="23"/>
                </p:tgtEl>
              </p:cMediaNode>
            </p:audio>
            <p:audio>
              <p:cMediaNode vol="80000">
                <p:cTn id="127" fill="hold" display="0">
                  <p:stCondLst>
                    <p:cond delay="indefinite"/>
                  </p:stCondLst>
                  <p:endCondLst>
                    <p:cond evt="onStopAudio" delay="0">
                      <p:tgtEl>
                        <p:sldTgt/>
                      </p:tgtEl>
                    </p:cond>
                  </p:endCondLst>
                </p:cTn>
                <p:tgtEl>
                  <p:spTgt spid="24"/>
                </p:tgtEl>
              </p:cMediaNode>
            </p:audio>
            <p:audio>
              <p:cMediaNode vol="80000">
                <p:cTn id="128" fill="hold" display="0">
                  <p:stCondLst>
                    <p:cond delay="indefinite"/>
                  </p:stCondLst>
                  <p:endCondLst>
                    <p:cond evt="onStopAudio" delay="0">
                      <p:tgtEl>
                        <p:sldTgt/>
                      </p:tgtEl>
                    </p:cond>
                  </p:endCondLst>
                </p:cTn>
                <p:tgtEl>
                  <p:spTgt spid="25"/>
                </p:tgtEl>
              </p:cMediaNode>
            </p:audio>
          </p:childTnLst>
        </p:cTn>
      </p:par>
    </p:tnLst>
    <p:bldLst>
      <p:bldP spid="5" grpId="0"/>
      <p:bldP spid="6" grpId="0"/>
      <p:bldP spid="8" grpId="0"/>
      <p:bldP spid="10" grpId="0"/>
      <p:bldP spid="11" grpId="0"/>
      <p:bldP spid="12" grpId="0"/>
      <p:bldP spid="14" grpId="0"/>
      <p:bldP spid="15" grpId="0"/>
      <p:bldP spid="16" grpId="0"/>
      <p:bldP spid="17" grpId="0"/>
      <p:bldP spid="18" grpId="0"/>
      <p:bldP spid="19" grpId="0"/>
      <p:bldP spid="26" grpId="0" animBg="1"/>
      <p:bldP spid="27" grpId="0" animBg="1"/>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pic>
        <p:nvPicPr>
          <p:cNvPr id="2" name="Picture 1">
            <a:extLst>
              <a:ext uri="{FF2B5EF4-FFF2-40B4-BE49-F238E27FC236}">
                <a16:creationId xmlns:a16="http://schemas.microsoft.com/office/drawing/2014/main" id="{8EBD9A03-4F57-3892-EF90-F83D718DB3A4}"/>
              </a:ext>
            </a:extLst>
          </p:cNvPr>
          <p:cNvPicPr>
            <a:picLocks noChangeAspect="1"/>
          </p:cNvPicPr>
          <p:nvPr/>
        </p:nvPicPr>
        <p:blipFill rotWithShape="1">
          <a:blip r:embed="rId3"/>
          <a:srcRect l="11299" t="6383" r="8201"/>
          <a:stretch/>
        </p:blipFill>
        <p:spPr>
          <a:xfrm>
            <a:off x="5135414" y="978068"/>
            <a:ext cx="4008586" cy="3107512"/>
          </a:xfrm>
          <a:prstGeom prst="rect">
            <a:avLst/>
          </a:prstGeom>
          <a:ln>
            <a:noFill/>
          </a:ln>
          <a:effectLst>
            <a:softEdge rad="112500"/>
          </a:effectLst>
        </p:spPr>
      </p:pic>
      <p:sp>
        <p:nvSpPr>
          <p:cNvPr id="4997" name="Google Shape;4997;p74"/>
          <p:cNvSpPr/>
          <p:nvPr/>
        </p:nvSpPr>
        <p:spPr>
          <a:xfrm>
            <a:off x="5886962" y="4024793"/>
            <a:ext cx="3169537" cy="232698"/>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74"/>
          <p:cNvSpPr txBox="1">
            <a:spLocks noGrp="1"/>
          </p:cNvSpPr>
          <p:nvPr>
            <p:ph type="title"/>
          </p:nvPr>
        </p:nvSpPr>
        <p:spPr>
          <a:xfrm>
            <a:off x="112694" y="1824393"/>
            <a:ext cx="5099109" cy="47094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1. </a:t>
            </a:r>
            <a:r>
              <a:rPr lang="en-US" sz="2400" dirty="0"/>
              <a:t>W</a:t>
            </a:r>
            <a:r>
              <a:rPr lang="en" sz="2400" dirty="0"/>
              <a:t>here do you think they are?</a:t>
            </a:r>
            <a:endParaRPr sz="2400" dirty="0"/>
          </a:p>
        </p:txBody>
      </p:sp>
      <p:grpSp>
        <p:nvGrpSpPr>
          <p:cNvPr id="5000" name="Google Shape;5000;p74"/>
          <p:cNvGrpSpPr/>
          <p:nvPr/>
        </p:nvGrpSpPr>
        <p:grpSpPr>
          <a:xfrm>
            <a:off x="717237" y="534939"/>
            <a:ext cx="734734" cy="750112"/>
            <a:chOff x="238125" y="1607925"/>
            <a:chExt cx="323700" cy="330475"/>
          </a:xfrm>
        </p:grpSpPr>
        <p:sp>
          <p:nvSpPr>
            <p:cNvPr id="5001" name="Google Shape;5001;p74"/>
            <p:cNvSpPr/>
            <p:nvPr/>
          </p:nvSpPr>
          <p:spPr>
            <a:xfrm>
              <a:off x="255500" y="1630625"/>
              <a:ext cx="306325" cy="307775"/>
            </a:xfrm>
            <a:custGeom>
              <a:avLst/>
              <a:gdLst/>
              <a:ahLst/>
              <a:cxnLst/>
              <a:rect l="l" t="t" r="r" b="b"/>
              <a:pathLst>
                <a:path w="12253" h="12311" extrusionOk="0">
                  <a:moveTo>
                    <a:pt x="6127" y="1"/>
                  </a:moveTo>
                  <a:cubicBezTo>
                    <a:pt x="2745" y="1"/>
                    <a:pt x="1" y="2764"/>
                    <a:pt x="1" y="6165"/>
                  </a:cubicBezTo>
                  <a:cubicBezTo>
                    <a:pt x="1" y="9566"/>
                    <a:pt x="2745" y="12310"/>
                    <a:pt x="6127" y="12310"/>
                  </a:cubicBezTo>
                  <a:cubicBezTo>
                    <a:pt x="9508" y="12310"/>
                    <a:pt x="12252" y="9566"/>
                    <a:pt x="12252" y="6165"/>
                  </a:cubicBezTo>
                  <a:cubicBezTo>
                    <a:pt x="12252" y="2764"/>
                    <a:pt x="9508" y="1"/>
                    <a:pt x="6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74"/>
            <p:cNvSpPr/>
            <p:nvPr/>
          </p:nvSpPr>
          <p:spPr>
            <a:xfrm>
              <a:off x="238125" y="1607925"/>
              <a:ext cx="306300" cy="307775"/>
            </a:xfrm>
            <a:custGeom>
              <a:avLst/>
              <a:gdLst/>
              <a:ahLst/>
              <a:cxnLst/>
              <a:rect l="l" t="t" r="r" b="b"/>
              <a:pathLst>
                <a:path w="12252" h="12311" extrusionOk="0">
                  <a:moveTo>
                    <a:pt x="6126" y="1"/>
                  </a:moveTo>
                  <a:cubicBezTo>
                    <a:pt x="2744" y="1"/>
                    <a:pt x="0" y="2764"/>
                    <a:pt x="0" y="6165"/>
                  </a:cubicBezTo>
                  <a:cubicBezTo>
                    <a:pt x="0" y="9566"/>
                    <a:pt x="2744" y="12310"/>
                    <a:pt x="6126" y="12310"/>
                  </a:cubicBezTo>
                  <a:cubicBezTo>
                    <a:pt x="9508" y="12310"/>
                    <a:pt x="12252" y="9566"/>
                    <a:pt x="12252" y="6165"/>
                  </a:cubicBezTo>
                  <a:cubicBezTo>
                    <a:pt x="12252" y="2764"/>
                    <a:pt x="9508" y="1"/>
                    <a:pt x="6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74"/>
            <p:cNvSpPr/>
            <p:nvPr/>
          </p:nvSpPr>
          <p:spPr>
            <a:xfrm>
              <a:off x="383050" y="1608400"/>
              <a:ext cx="161850" cy="307775"/>
            </a:xfrm>
            <a:custGeom>
              <a:avLst/>
              <a:gdLst/>
              <a:ahLst/>
              <a:cxnLst/>
              <a:rect l="l" t="t" r="r" b="b"/>
              <a:pathLst>
                <a:path w="6474" h="12311" extrusionOk="0">
                  <a:moveTo>
                    <a:pt x="0" y="1"/>
                  </a:moveTo>
                  <a:cubicBezTo>
                    <a:pt x="3247" y="194"/>
                    <a:pt x="5759" y="2880"/>
                    <a:pt x="5759" y="6146"/>
                  </a:cubicBezTo>
                  <a:cubicBezTo>
                    <a:pt x="5759" y="9393"/>
                    <a:pt x="3247" y="12079"/>
                    <a:pt x="0" y="12291"/>
                  </a:cubicBezTo>
                  <a:cubicBezTo>
                    <a:pt x="97" y="12311"/>
                    <a:pt x="213" y="12311"/>
                    <a:pt x="329" y="12311"/>
                  </a:cubicBezTo>
                  <a:cubicBezTo>
                    <a:pt x="3730" y="12291"/>
                    <a:pt x="6474" y="9528"/>
                    <a:pt x="6455" y="6146"/>
                  </a:cubicBezTo>
                  <a:cubicBezTo>
                    <a:pt x="6455" y="2745"/>
                    <a:pt x="3711"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74"/>
            <p:cNvSpPr/>
            <p:nvPr/>
          </p:nvSpPr>
          <p:spPr>
            <a:xfrm>
              <a:off x="255500" y="1632575"/>
              <a:ext cx="257050" cy="258975"/>
            </a:xfrm>
            <a:custGeom>
              <a:avLst/>
              <a:gdLst/>
              <a:ahLst/>
              <a:cxnLst/>
              <a:rect l="l" t="t" r="r" b="b"/>
              <a:pathLst>
                <a:path w="10282" h="10359" extrusionOk="0">
                  <a:moveTo>
                    <a:pt x="5141" y="0"/>
                  </a:moveTo>
                  <a:cubicBezTo>
                    <a:pt x="2300" y="0"/>
                    <a:pt x="1" y="2319"/>
                    <a:pt x="1" y="5179"/>
                  </a:cubicBezTo>
                  <a:cubicBezTo>
                    <a:pt x="1" y="8039"/>
                    <a:pt x="2300" y="10358"/>
                    <a:pt x="5141" y="10358"/>
                  </a:cubicBezTo>
                  <a:cubicBezTo>
                    <a:pt x="7982" y="10358"/>
                    <a:pt x="10281" y="8039"/>
                    <a:pt x="10281" y="5179"/>
                  </a:cubicBezTo>
                  <a:cubicBezTo>
                    <a:pt x="10281" y="2319"/>
                    <a:pt x="7982" y="0"/>
                    <a:pt x="5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74"/>
            <p:cNvSpPr/>
            <p:nvPr/>
          </p:nvSpPr>
          <p:spPr>
            <a:xfrm>
              <a:off x="254550" y="1632575"/>
              <a:ext cx="141575" cy="258475"/>
            </a:xfrm>
            <a:custGeom>
              <a:avLst/>
              <a:gdLst/>
              <a:ahLst/>
              <a:cxnLst/>
              <a:rect l="l" t="t" r="r" b="b"/>
              <a:pathLst>
                <a:path w="5663" h="10339" extrusionOk="0">
                  <a:moveTo>
                    <a:pt x="5179" y="0"/>
                  </a:moveTo>
                  <a:cubicBezTo>
                    <a:pt x="2319" y="0"/>
                    <a:pt x="0" y="2319"/>
                    <a:pt x="0" y="5179"/>
                  </a:cubicBezTo>
                  <a:cubicBezTo>
                    <a:pt x="0" y="8039"/>
                    <a:pt x="2319" y="10339"/>
                    <a:pt x="5179" y="10339"/>
                  </a:cubicBezTo>
                  <a:cubicBezTo>
                    <a:pt x="5334" y="10339"/>
                    <a:pt x="5507" y="10339"/>
                    <a:pt x="5662" y="10319"/>
                  </a:cubicBezTo>
                  <a:cubicBezTo>
                    <a:pt x="2995" y="10068"/>
                    <a:pt x="986" y="7846"/>
                    <a:pt x="986" y="5179"/>
                  </a:cubicBezTo>
                  <a:cubicBezTo>
                    <a:pt x="986" y="2512"/>
                    <a:pt x="2995" y="290"/>
                    <a:pt x="5662" y="20"/>
                  </a:cubicBezTo>
                  <a:cubicBezTo>
                    <a:pt x="5488" y="0"/>
                    <a:pt x="5334" y="0"/>
                    <a:pt x="5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74"/>
            <p:cNvSpPr/>
            <p:nvPr/>
          </p:nvSpPr>
          <p:spPr>
            <a:xfrm>
              <a:off x="368075" y="1690050"/>
              <a:ext cx="45425" cy="144475"/>
            </a:xfrm>
            <a:custGeom>
              <a:avLst/>
              <a:gdLst/>
              <a:ahLst/>
              <a:cxnLst/>
              <a:rect l="l" t="t" r="r" b="b"/>
              <a:pathLst>
                <a:path w="1817" h="5779" extrusionOk="0">
                  <a:moveTo>
                    <a:pt x="1082" y="1"/>
                  </a:moveTo>
                  <a:lnTo>
                    <a:pt x="0" y="3015"/>
                  </a:lnTo>
                  <a:lnTo>
                    <a:pt x="1450" y="5779"/>
                  </a:lnTo>
                  <a:lnTo>
                    <a:pt x="1817" y="5586"/>
                  </a:lnTo>
                  <a:lnTo>
                    <a:pt x="445" y="2996"/>
                  </a:lnTo>
                  <a:lnTo>
                    <a:pt x="1469" y="136"/>
                  </a:lnTo>
                  <a:lnTo>
                    <a:pt x="10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74"/>
            <p:cNvSpPr/>
            <p:nvPr/>
          </p:nvSpPr>
          <p:spPr>
            <a:xfrm>
              <a:off x="379675" y="1645600"/>
              <a:ext cx="6300" cy="27100"/>
            </a:xfrm>
            <a:custGeom>
              <a:avLst/>
              <a:gdLst/>
              <a:ahLst/>
              <a:cxnLst/>
              <a:rect l="l" t="t" r="r" b="b"/>
              <a:pathLst>
                <a:path w="252" h="1084" extrusionOk="0">
                  <a:moveTo>
                    <a:pt x="0" y="1"/>
                  </a:moveTo>
                  <a:lnTo>
                    <a:pt x="0" y="1083"/>
                  </a:lnTo>
                  <a:lnTo>
                    <a:pt x="251" y="1083"/>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74"/>
            <p:cNvSpPr/>
            <p:nvPr/>
          </p:nvSpPr>
          <p:spPr>
            <a:xfrm>
              <a:off x="379675" y="1845125"/>
              <a:ext cx="6300" cy="27575"/>
            </a:xfrm>
            <a:custGeom>
              <a:avLst/>
              <a:gdLst/>
              <a:ahLst/>
              <a:cxnLst/>
              <a:rect l="l" t="t" r="r" b="b"/>
              <a:pathLst>
                <a:path w="252" h="1103" extrusionOk="0">
                  <a:moveTo>
                    <a:pt x="0" y="1"/>
                  </a:moveTo>
                  <a:lnTo>
                    <a:pt x="0" y="1102"/>
                  </a:lnTo>
                  <a:lnTo>
                    <a:pt x="251" y="1102"/>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74"/>
            <p:cNvSpPr/>
            <p:nvPr/>
          </p:nvSpPr>
          <p:spPr>
            <a:xfrm>
              <a:off x="468550" y="1755750"/>
              <a:ext cx="27075" cy="6325"/>
            </a:xfrm>
            <a:custGeom>
              <a:avLst/>
              <a:gdLst/>
              <a:ahLst/>
              <a:cxnLst/>
              <a:rect l="l" t="t" r="r" b="b"/>
              <a:pathLst>
                <a:path w="1083" h="253" extrusionOk="0">
                  <a:moveTo>
                    <a:pt x="1" y="1"/>
                  </a:moveTo>
                  <a:lnTo>
                    <a:pt x="1"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74"/>
            <p:cNvSpPr/>
            <p:nvPr/>
          </p:nvSpPr>
          <p:spPr>
            <a:xfrm>
              <a:off x="270000" y="1755750"/>
              <a:ext cx="27075" cy="6325"/>
            </a:xfrm>
            <a:custGeom>
              <a:avLst/>
              <a:gdLst/>
              <a:ahLst/>
              <a:cxnLst/>
              <a:rect l="l" t="t" r="r" b="b"/>
              <a:pathLst>
                <a:path w="1083" h="253" extrusionOk="0">
                  <a:moveTo>
                    <a:pt x="0" y="1"/>
                  </a:moveTo>
                  <a:lnTo>
                    <a:pt x="0" y="252"/>
                  </a:lnTo>
                  <a:lnTo>
                    <a:pt x="1083" y="252"/>
                  </a:lnTo>
                  <a:lnTo>
                    <a:pt x="1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74"/>
          <p:cNvGrpSpPr/>
          <p:nvPr/>
        </p:nvGrpSpPr>
        <p:grpSpPr>
          <a:xfrm>
            <a:off x="598101" y="3880228"/>
            <a:ext cx="2117287" cy="928537"/>
            <a:chOff x="598101" y="3880228"/>
            <a:chExt cx="2117287" cy="928537"/>
          </a:xfrm>
        </p:grpSpPr>
        <p:grpSp>
          <p:nvGrpSpPr>
            <p:cNvPr id="5012" name="Google Shape;5012;p74"/>
            <p:cNvGrpSpPr/>
            <p:nvPr/>
          </p:nvGrpSpPr>
          <p:grpSpPr>
            <a:xfrm>
              <a:off x="598101" y="3880228"/>
              <a:ext cx="1079326" cy="928537"/>
              <a:chOff x="717241" y="3868426"/>
              <a:chExt cx="1024515" cy="881299"/>
            </a:xfrm>
          </p:grpSpPr>
          <p:sp>
            <p:nvSpPr>
              <p:cNvPr id="5013" name="Google Shape;5013;p74"/>
              <p:cNvSpPr/>
              <p:nvPr/>
            </p:nvSpPr>
            <p:spPr>
              <a:xfrm>
                <a:off x="717250" y="4648925"/>
                <a:ext cx="1024500" cy="10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4" name="Google Shape;5014;p74"/>
              <p:cNvGrpSpPr/>
              <p:nvPr/>
            </p:nvGrpSpPr>
            <p:grpSpPr>
              <a:xfrm rot="-120611">
                <a:off x="731136" y="3885658"/>
                <a:ext cx="996726" cy="809720"/>
                <a:chOff x="7760931" y="2997007"/>
                <a:chExt cx="1235411" cy="1003624"/>
              </a:xfrm>
            </p:grpSpPr>
            <p:sp>
              <p:nvSpPr>
                <p:cNvPr id="5015" name="Google Shape;5015;p74"/>
                <p:cNvSpPr/>
                <p:nvPr/>
              </p:nvSpPr>
              <p:spPr>
                <a:xfrm>
                  <a:off x="7765913" y="3161537"/>
                  <a:ext cx="1230429" cy="839093"/>
                </a:xfrm>
                <a:custGeom>
                  <a:avLst/>
                  <a:gdLst/>
                  <a:ahLst/>
                  <a:cxnLst/>
                  <a:rect l="l" t="t" r="r" b="b"/>
                  <a:pathLst>
                    <a:path w="9879" h="6737" extrusionOk="0">
                      <a:moveTo>
                        <a:pt x="8703" y="1"/>
                      </a:moveTo>
                      <a:lnTo>
                        <a:pt x="1585" y="106"/>
                      </a:lnTo>
                      <a:cubicBezTo>
                        <a:pt x="1577" y="106"/>
                        <a:pt x="1569" y="106"/>
                        <a:pt x="1560" y="106"/>
                      </a:cubicBezTo>
                      <a:cubicBezTo>
                        <a:pt x="1004" y="106"/>
                        <a:pt x="555" y="550"/>
                        <a:pt x="542" y="1110"/>
                      </a:cubicBezTo>
                      <a:lnTo>
                        <a:pt x="13" y="5178"/>
                      </a:lnTo>
                      <a:cubicBezTo>
                        <a:pt x="0" y="5746"/>
                        <a:pt x="819" y="6512"/>
                        <a:pt x="1400" y="6525"/>
                      </a:cubicBezTo>
                      <a:lnTo>
                        <a:pt x="8664" y="6736"/>
                      </a:lnTo>
                      <a:cubicBezTo>
                        <a:pt x="8672" y="6736"/>
                        <a:pt x="8680" y="6736"/>
                        <a:pt x="8688" y="6736"/>
                      </a:cubicBezTo>
                      <a:cubicBezTo>
                        <a:pt x="9245" y="6736"/>
                        <a:pt x="9707" y="6292"/>
                        <a:pt x="9720" y="5732"/>
                      </a:cubicBezTo>
                      <a:lnTo>
                        <a:pt x="9865" y="1374"/>
                      </a:lnTo>
                      <a:cubicBezTo>
                        <a:pt x="9879" y="806"/>
                        <a:pt x="9271" y="14"/>
                        <a:pt x="8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74"/>
                <p:cNvSpPr/>
                <p:nvPr/>
              </p:nvSpPr>
              <p:spPr>
                <a:xfrm>
                  <a:off x="7760931" y="3125418"/>
                  <a:ext cx="1184471" cy="825891"/>
                </a:xfrm>
                <a:custGeom>
                  <a:avLst/>
                  <a:gdLst/>
                  <a:ahLst/>
                  <a:cxnLst/>
                  <a:rect l="l" t="t" r="r" b="b"/>
                  <a:pathLst>
                    <a:path w="9510" h="6631" extrusionOk="0">
                      <a:moveTo>
                        <a:pt x="1191" y="0"/>
                      </a:moveTo>
                      <a:cubicBezTo>
                        <a:pt x="634" y="0"/>
                        <a:pt x="185" y="444"/>
                        <a:pt x="172" y="1004"/>
                      </a:cubicBezTo>
                      <a:lnTo>
                        <a:pt x="14" y="5362"/>
                      </a:lnTo>
                      <a:cubicBezTo>
                        <a:pt x="0" y="5930"/>
                        <a:pt x="449" y="6392"/>
                        <a:pt x="1031" y="6405"/>
                      </a:cubicBezTo>
                      <a:lnTo>
                        <a:pt x="8294" y="6630"/>
                      </a:lnTo>
                      <a:cubicBezTo>
                        <a:pt x="8302" y="6630"/>
                        <a:pt x="8310" y="6630"/>
                        <a:pt x="8319" y="6630"/>
                      </a:cubicBezTo>
                      <a:cubicBezTo>
                        <a:pt x="8875" y="6630"/>
                        <a:pt x="9324" y="6186"/>
                        <a:pt x="9337" y="5626"/>
                      </a:cubicBezTo>
                      <a:lnTo>
                        <a:pt x="9496" y="1268"/>
                      </a:lnTo>
                      <a:cubicBezTo>
                        <a:pt x="9509" y="700"/>
                        <a:pt x="9060" y="225"/>
                        <a:pt x="8479" y="212"/>
                      </a:cubicBezTo>
                      <a:lnTo>
                        <a:pt x="1215" y="0"/>
                      </a:lnTo>
                      <a:cubicBezTo>
                        <a:pt x="1207" y="0"/>
                        <a:pt x="1199"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74"/>
                <p:cNvSpPr/>
                <p:nvPr/>
              </p:nvSpPr>
              <p:spPr>
                <a:xfrm>
                  <a:off x="7775753" y="3125418"/>
                  <a:ext cx="1169649" cy="516758"/>
                </a:xfrm>
                <a:custGeom>
                  <a:avLst/>
                  <a:gdLst/>
                  <a:ahLst/>
                  <a:cxnLst/>
                  <a:rect l="l" t="t" r="r" b="b"/>
                  <a:pathLst>
                    <a:path w="9391" h="4149" extrusionOk="0">
                      <a:moveTo>
                        <a:pt x="1090" y="0"/>
                      </a:moveTo>
                      <a:cubicBezTo>
                        <a:pt x="530" y="0"/>
                        <a:pt x="53" y="550"/>
                        <a:pt x="40" y="1255"/>
                      </a:cubicBezTo>
                      <a:lnTo>
                        <a:pt x="14" y="2615"/>
                      </a:lnTo>
                      <a:cubicBezTo>
                        <a:pt x="0" y="3328"/>
                        <a:pt x="436" y="3909"/>
                        <a:pt x="1017" y="3923"/>
                      </a:cubicBezTo>
                      <a:lnTo>
                        <a:pt x="8281" y="4147"/>
                      </a:lnTo>
                      <a:cubicBezTo>
                        <a:pt x="8294" y="4148"/>
                        <a:pt x="8306" y="4148"/>
                        <a:pt x="8319" y="4148"/>
                      </a:cubicBezTo>
                      <a:cubicBezTo>
                        <a:pt x="8870" y="4148"/>
                        <a:pt x="9324" y="3590"/>
                        <a:pt x="9337" y="2893"/>
                      </a:cubicBezTo>
                      <a:lnTo>
                        <a:pt x="9364" y="1532"/>
                      </a:lnTo>
                      <a:cubicBezTo>
                        <a:pt x="9390" y="819"/>
                        <a:pt x="8941" y="238"/>
                        <a:pt x="8373" y="225"/>
                      </a:cubicBezTo>
                      <a:lnTo>
                        <a:pt x="1110" y="0"/>
                      </a:lnTo>
                      <a:cubicBezTo>
                        <a:pt x="1103" y="0"/>
                        <a:pt x="1096" y="0"/>
                        <a:pt x="1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74"/>
                <p:cNvSpPr/>
                <p:nvPr/>
              </p:nvSpPr>
              <p:spPr>
                <a:xfrm>
                  <a:off x="8201714" y="2997007"/>
                  <a:ext cx="350484" cy="176238"/>
                </a:xfrm>
                <a:custGeom>
                  <a:avLst/>
                  <a:gdLst/>
                  <a:ahLst/>
                  <a:cxnLst/>
                  <a:rect l="l" t="t" r="r" b="b"/>
                  <a:pathLst>
                    <a:path w="2814" h="1415" extrusionOk="0">
                      <a:moveTo>
                        <a:pt x="1403" y="1"/>
                      </a:moveTo>
                      <a:cubicBezTo>
                        <a:pt x="635" y="1"/>
                        <a:pt x="14" y="617"/>
                        <a:pt x="1" y="1388"/>
                      </a:cubicBezTo>
                      <a:lnTo>
                        <a:pt x="582" y="1414"/>
                      </a:lnTo>
                      <a:cubicBezTo>
                        <a:pt x="569" y="960"/>
                        <a:pt x="939" y="582"/>
                        <a:pt x="1391" y="582"/>
                      </a:cubicBezTo>
                      <a:cubicBezTo>
                        <a:pt x="1398" y="582"/>
                        <a:pt x="1406" y="582"/>
                        <a:pt x="1414" y="582"/>
                      </a:cubicBezTo>
                      <a:cubicBezTo>
                        <a:pt x="1876" y="582"/>
                        <a:pt x="2246" y="965"/>
                        <a:pt x="2246" y="1414"/>
                      </a:cubicBezTo>
                      <a:lnTo>
                        <a:pt x="2814" y="1414"/>
                      </a:lnTo>
                      <a:cubicBezTo>
                        <a:pt x="2814" y="648"/>
                        <a:pt x="2193" y="14"/>
                        <a:pt x="1427" y="1"/>
                      </a:cubicBezTo>
                      <a:cubicBezTo>
                        <a:pt x="1419" y="1"/>
                        <a:pt x="1411" y="1"/>
                        <a:pt x="1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74"/>
                <p:cNvSpPr/>
                <p:nvPr/>
              </p:nvSpPr>
              <p:spPr>
                <a:xfrm>
                  <a:off x="8226375" y="3319218"/>
                  <a:ext cx="309382" cy="120440"/>
                </a:xfrm>
                <a:custGeom>
                  <a:avLst/>
                  <a:gdLst/>
                  <a:ahLst/>
                  <a:cxnLst/>
                  <a:rect l="l" t="t" r="r" b="b"/>
                  <a:pathLst>
                    <a:path w="2484" h="967" extrusionOk="0">
                      <a:moveTo>
                        <a:pt x="288" y="1"/>
                      </a:moveTo>
                      <a:cubicBezTo>
                        <a:pt x="136" y="1"/>
                        <a:pt x="14" y="64"/>
                        <a:pt x="14" y="161"/>
                      </a:cubicBezTo>
                      <a:lnTo>
                        <a:pt x="1" y="716"/>
                      </a:lnTo>
                      <a:cubicBezTo>
                        <a:pt x="1" y="821"/>
                        <a:pt x="133" y="901"/>
                        <a:pt x="305" y="901"/>
                      </a:cubicBezTo>
                      <a:lnTo>
                        <a:pt x="2154" y="967"/>
                      </a:lnTo>
                      <a:cubicBezTo>
                        <a:pt x="2325" y="967"/>
                        <a:pt x="2457" y="888"/>
                        <a:pt x="2471" y="795"/>
                      </a:cubicBezTo>
                      <a:lnTo>
                        <a:pt x="2484" y="240"/>
                      </a:lnTo>
                      <a:cubicBezTo>
                        <a:pt x="2484" y="148"/>
                        <a:pt x="2352" y="55"/>
                        <a:pt x="2180" y="55"/>
                      </a:cubicBezTo>
                      <a:lnTo>
                        <a:pt x="331" y="3"/>
                      </a:lnTo>
                      <a:cubicBezTo>
                        <a:pt x="316" y="2"/>
                        <a:pt x="30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74"/>
                <p:cNvSpPr/>
                <p:nvPr/>
              </p:nvSpPr>
              <p:spPr>
                <a:xfrm>
                  <a:off x="7936921" y="3122055"/>
                  <a:ext cx="90548" cy="635080"/>
                </a:xfrm>
                <a:custGeom>
                  <a:avLst/>
                  <a:gdLst/>
                  <a:ahLst/>
                  <a:cxnLst/>
                  <a:rect l="l" t="t" r="r" b="b"/>
                  <a:pathLst>
                    <a:path w="727" h="5099" extrusionOk="0">
                      <a:moveTo>
                        <a:pt x="384" y="1"/>
                      </a:moveTo>
                      <a:cubicBezTo>
                        <a:pt x="251" y="1"/>
                        <a:pt x="146" y="107"/>
                        <a:pt x="146" y="239"/>
                      </a:cubicBezTo>
                      <a:lnTo>
                        <a:pt x="14" y="4861"/>
                      </a:lnTo>
                      <a:cubicBezTo>
                        <a:pt x="1" y="4980"/>
                        <a:pt x="106" y="5085"/>
                        <a:pt x="238" y="5099"/>
                      </a:cubicBezTo>
                      <a:lnTo>
                        <a:pt x="357" y="5099"/>
                      </a:lnTo>
                      <a:cubicBezTo>
                        <a:pt x="476" y="5099"/>
                        <a:pt x="582" y="4993"/>
                        <a:pt x="595" y="4861"/>
                      </a:cubicBezTo>
                      <a:lnTo>
                        <a:pt x="714" y="239"/>
                      </a:lnTo>
                      <a:cubicBezTo>
                        <a:pt x="727" y="120"/>
                        <a:pt x="621" y="14"/>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74"/>
                <p:cNvSpPr/>
                <p:nvPr/>
              </p:nvSpPr>
              <p:spPr>
                <a:xfrm>
                  <a:off x="8739645" y="3143477"/>
                  <a:ext cx="88929" cy="633586"/>
                </a:xfrm>
                <a:custGeom>
                  <a:avLst/>
                  <a:gdLst/>
                  <a:ahLst/>
                  <a:cxnLst/>
                  <a:rect l="l" t="t" r="r" b="b"/>
                  <a:pathLst>
                    <a:path w="714" h="5087" extrusionOk="0">
                      <a:moveTo>
                        <a:pt x="370" y="1"/>
                      </a:moveTo>
                      <a:cubicBezTo>
                        <a:pt x="238" y="1"/>
                        <a:pt x="132" y="93"/>
                        <a:pt x="132" y="225"/>
                      </a:cubicBezTo>
                      <a:lnTo>
                        <a:pt x="0" y="4847"/>
                      </a:lnTo>
                      <a:cubicBezTo>
                        <a:pt x="0" y="4979"/>
                        <a:pt x="93" y="5085"/>
                        <a:pt x="225" y="5085"/>
                      </a:cubicBezTo>
                      <a:lnTo>
                        <a:pt x="344" y="5085"/>
                      </a:lnTo>
                      <a:cubicBezTo>
                        <a:pt x="351" y="5086"/>
                        <a:pt x="359" y="5086"/>
                        <a:pt x="366" y="5086"/>
                      </a:cubicBezTo>
                      <a:cubicBezTo>
                        <a:pt x="487" y="5086"/>
                        <a:pt x="581" y="4985"/>
                        <a:pt x="581" y="4861"/>
                      </a:cubicBezTo>
                      <a:lnTo>
                        <a:pt x="714" y="238"/>
                      </a:lnTo>
                      <a:cubicBezTo>
                        <a:pt x="714" y="106"/>
                        <a:pt x="621"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74"/>
                <p:cNvSpPr/>
                <p:nvPr/>
              </p:nvSpPr>
              <p:spPr>
                <a:xfrm>
                  <a:off x="7920480" y="3608796"/>
                  <a:ext cx="123429" cy="39731"/>
                </a:xfrm>
                <a:custGeom>
                  <a:avLst/>
                  <a:gdLst/>
                  <a:ahLst/>
                  <a:cxnLst/>
                  <a:rect l="l" t="t" r="r" b="b"/>
                  <a:pathLst>
                    <a:path w="991" h="319" extrusionOk="0">
                      <a:moveTo>
                        <a:pt x="141" y="1"/>
                      </a:moveTo>
                      <a:cubicBezTo>
                        <a:pt x="68" y="1"/>
                        <a:pt x="0" y="74"/>
                        <a:pt x="0" y="147"/>
                      </a:cubicBezTo>
                      <a:cubicBezTo>
                        <a:pt x="0" y="227"/>
                        <a:pt x="67" y="306"/>
                        <a:pt x="159" y="306"/>
                      </a:cubicBezTo>
                      <a:lnTo>
                        <a:pt x="833" y="319"/>
                      </a:lnTo>
                      <a:cubicBezTo>
                        <a:pt x="925" y="319"/>
                        <a:pt x="991" y="253"/>
                        <a:pt x="991" y="160"/>
                      </a:cubicBezTo>
                      <a:cubicBezTo>
                        <a:pt x="991" y="81"/>
                        <a:pt x="925" y="15"/>
                        <a:pt x="846" y="15"/>
                      </a:cubicBezTo>
                      <a:lnTo>
                        <a:pt x="159" y="2"/>
                      </a:lnTo>
                      <a:cubicBezTo>
                        <a:pt x="153" y="1"/>
                        <a:pt x="147"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74"/>
                <p:cNvSpPr/>
                <p:nvPr/>
              </p:nvSpPr>
              <p:spPr>
                <a:xfrm>
                  <a:off x="8714984" y="3640183"/>
                  <a:ext cx="123429" cy="39607"/>
                </a:xfrm>
                <a:custGeom>
                  <a:avLst/>
                  <a:gdLst/>
                  <a:ahLst/>
                  <a:cxnLst/>
                  <a:rect l="l" t="t" r="r" b="b"/>
                  <a:pathLst>
                    <a:path w="991" h="318" extrusionOk="0">
                      <a:moveTo>
                        <a:pt x="159" y="1"/>
                      </a:moveTo>
                      <a:cubicBezTo>
                        <a:pt x="66" y="1"/>
                        <a:pt x="0" y="67"/>
                        <a:pt x="0" y="146"/>
                      </a:cubicBezTo>
                      <a:cubicBezTo>
                        <a:pt x="0" y="225"/>
                        <a:pt x="66" y="305"/>
                        <a:pt x="146" y="305"/>
                      </a:cubicBezTo>
                      <a:lnTo>
                        <a:pt x="832" y="318"/>
                      </a:lnTo>
                      <a:cubicBezTo>
                        <a:pt x="925" y="318"/>
                        <a:pt x="991" y="252"/>
                        <a:pt x="991" y="173"/>
                      </a:cubicBezTo>
                      <a:cubicBezTo>
                        <a:pt x="991" y="80"/>
                        <a:pt x="925" y="14"/>
                        <a:pt x="845" y="14"/>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74"/>
                <p:cNvSpPr/>
                <p:nvPr/>
              </p:nvSpPr>
              <p:spPr>
                <a:xfrm>
                  <a:off x="8303720" y="3556236"/>
                  <a:ext cx="174495" cy="146720"/>
                </a:xfrm>
                <a:custGeom>
                  <a:avLst/>
                  <a:gdLst/>
                  <a:ahLst/>
                  <a:cxnLst/>
                  <a:rect l="l" t="t" r="r" b="b"/>
                  <a:pathLst>
                    <a:path w="1401" h="1178" extrusionOk="0">
                      <a:moveTo>
                        <a:pt x="412" y="1"/>
                      </a:moveTo>
                      <a:cubicBezTo>
                        <a:pt x="199" y="1"/>
                        <a:pt x="27" y="168"/>
                        <a:pt x="14" y="371"/>
                      </a:cubicBezTo>
                      <a:lnTo>
                        <a:pt x="1" y="741"/>
                      </a:lnTo>
                      <a:cubicBezTo>
                        <a:pt x="1" y="952"/>
                        <a:pt x="159" y="1137"/>
                        <a:pt x="384" y="1150"/>
                      </a:cubicBezTo>
                      <a:lnTo>
                        <a:pt x="965" y="1177"/>
                      </a:lnTo>
                      <a:cubicBezTo>
                        <a:pt x="972" y="1177"/>
                        <a:pt x="980" y="1177"/>
                        <a:pt x="988" y="1177"/>
                      </a:cubicBezTo>
                      <a:cubicBezTo>
                        <a:pt x="1189" y="1177"/>
                        <a:pt x="1361" y="1010"/>
                        <a:pt x="1374" y="794"/>
                      </a:cubicBezTo>
                      <a:lnTo>
                        <a:pt x="1387" y="424"/>
                      </a:lnTo>
                      <a:cubicBezTo>
                        <a:pt x="1401" y="213"/>
                        <a:pt x="1229" y="28"/>
                        <a:pt x="1004" y="15"/>
                      </a:cubicBezTo>
                      <a:lnTo>
                        <a:pt x="436" y="1"/>
                      </a:lnTo>
                      <a:cubicBezTo>
                        <a:pt x="428" y="1"/>
                        <a:pt x="420" y="1"/>
                        <a:pt x="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25" name="Google Shape;5025;p74"/>
            <p:cNvGrpSpPr/>
            <p:nvPr/>
          </p:nvGrpSpPr>
          <p:grpSpPr>
            <a:xfrm>
              <a:off x="1838080" y="4197689"/>
              <a:ext cx="877308" cy="541806"/>
              <a:chOff x="1412143" y="4301302"/>
              <a:chExt cx="728117" cy="449631"/>
            </a:xfrm>
          </p:grpSpPr>
          <p:grpSp>
            <p:nvGrpSpPr>
              <p:cNvPr id="5026" name="Google Shape;5026;p74"/>
              <p:cNvGrpSpPr/>
              <p:nvPr/>
            </p:nvGrpSpPr>
            <p:grpSpPr>
              <a:xfrm>
                <a:off x="1412143" y="4492167"/>
                <a:ext cx="728117" cy="258767"/>
                <a:chOff x="1412143" y="4492167"/>
                <a:chExt cx="728117" cy="258767"/>
              </a:xfrm>
            </p:grpSpPr>
            <p:sp>
              <p:nvSpPr>
                <p:cNvPr id="5027" name="Google Shape;5027;p74"/>
                <p:cNvSpPr/>
                <p:nvPr/>
              </p:nvSpPr>
              <p:spPr>
                <a:xfrm>
                  <a:off x="1412159" y="4689134"/>
                  <a:ext cx="728100" cy="6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8" name="Google Shape;5028;p74"/>
                <p:cNvGrpSpPr/>
                <p:nvPr/>
              </p:nvGrpSpPr>
              <p:grpSpPr>
                <a:xfrm>
                  <a:off x="1412143" y="4492167"/>
                  <a:ext cx="701246" cy="232678"/>
                  <a:chOff x="7138068" y="2592629"/>
                  <a:chExt cx="701246" cy="232678"/>
                </a:xfrm>
              </p:grpSpPr>
              <p:sp>
                <p:nvSpPr>
                  <p:cNvPr id="5029" name="Google Shape;5029;p74"/>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74"/>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74"/>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74"/>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74"/>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74"/>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74"/>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74"/>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74"/>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74"/>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39" name="Google Shape;5039;p74"/>
              <p:cNvGrpSpPr/>
              <p:nvPr/>
            </p:nvGrpSpPr>
            <p:grpSpPr>
              <a:xfrm rot="-1436162">
                <a:off x="1652698" y="4359172"/>
                <a:ext cx="325222" cy="188484"/>
                <a:chOff x="3731575" y="1638525"/>
                <a:chExt cx="208350" cy="120750"/>
              </a:xfrm>
            </p:grpSpPr>
            <p:sp>
              <p:nvSpPr>
                <p:cNvPr id="5040" name="Google Shape;5040;p74"/>
                <p:cNvSpPr/>
                <p:nvPr/>
              </p:nvSpPr>
              <p:spPr>
                <a:xfrm>
                  <a:off x="3731575" y="1638525"/>
                  <a:ext cx="52525" cy="53175"/>
                </a:xfrm>
                <a:custGeom>
                  <a:avLst/>
                  <a:gdLst/>
                  <a:ahLst/>
                  <a:cxnLst/>
                  <a:rect l="l" t="t" r="r" b="b"/>
                  <a:pathLst>
                    <a:path w="2101" h="2127" extrusionOk="0">
                      <a:moveTo>
                        <a:pt x="1995" y="1"/>
                      </a:moveTo>
                      <a:lnTo>
                        <a:pt x="832" y="278"/>
                      </a:lnTo>
                      <a:lnTo>
                        <a:pt x="199" y="344"/>
                      </a:lnTo>
                      <a:cubicBezTo>
                        <a:pt x="66" y="357"/>
                        <a:pt x="0" y="503"/>
                        <a:pt x="80" y="621"/>
                      </a:cubicBezTo>
                      <a:lnTo>
                        <a:pt x="489" y="1176"/>
                      </a:lnTo>
                      <a:lnTo>
                        <a:pt x="1044" y="2127"/>
                      </a:lnTo>
                      <a:lnTo>
                        <a:pt x="1691" y="1625"/>
                      </a:lnTo>
                      <a:lnTo>
                        <a:pt x="2100" y="833"/>
                      </a:lnTo>
                      <a:lnTo>
                        <a:pt x="19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74"/>
                <p:cNvSpPr/>
                <p:nvPr/>
              </p:nvSpPr>
              <p:spPr>
                <a:xfrm>
                  <a:off x="3757650" y="1638850"/>
                  <a:ext cx="182275" cy="120425"/>
                </a:xfrm>
                <a:custGeom>
                  <a:avLst/>
                  <a:gdLst/>
                  <a:ahLst/>
                  <a:cxnLst/>
                  <a:rect l="l" t="t" r="r" b="b"/>
                  <a:pathLst>
                    <a:path w="7291" h="4817" extrusionOk="0">
                      <a:moveTo>
                        <a:pt x="952" y="1"/>
                      </a:moveTo>
                      <a:lnTo>
                        <a:pt x="1018" y="476"/>
                      </a:lnTo>
                      <a:cubicBezTo>
                        <a:pt x="1044" y="701"/>
                        <a:pt x="1004" y="925"/>
                        <a:pt x="899" y="1123"/>
                      </a:cubicBezTo>
                      <a:lnTo>
                        <a:pt x="754" y="1414"/>
                      </a:lnTo>
                      <a:cubicBezTo>
                        <a:pt x="688" y="1546"/>
                        <a:pt x="582" y="1665"/>
                        <a:pt x="463" y="1757"/>
                      </a:cubicBezTo>
                      <a:lnTo>
                        <a:pt x="1" y="2114"/>
                      </a:lnTo>
                      <a:lnTo>
                        <a:pt x="5931" y="4755"/>
                      </a:lnTo>
                      <a:cubicBezTo>
                        <a:pt x="6013" y="4797"/>
                        <a:pt x="6100" y="4816"/>
                        <a:pt x="6186" y="4816"/>
                      </a:cubicBezTo>
                      <a:cubicBezTo>
                        <a:pt x="6265" y="4816"/>
                        <a:pt x="6344" y="4800"/>
                        <a:pt x="6419" y="4768"/>
                      </a:cubicBezTo>
                      <a:lnTo>
                        <a:pt x="6604" y="4702"/>
                      </a:lnTo>
                      <a:cubicBezTo>
                        <a:pt x="6749" y="4636"/>
                        <a:pt x="6868" y="4531"/>
                        <a:pt x="6934" y="4385"/>
                      </a:cubicBezTo>
                      <a:lnTo>
                        <a:pt x="7225" y="3752"/>
                      </a:lnTo>
                      <a:cubicBezTo>
                        <a:pt x="7291" y="3593"/>
                        <a:pt x="7291" y="3408"/>
                        <a:pt x="7225" y="3250"/>
                      </a:cubicBezTo>
                      <a:lnTo>
                        <a:pt x="7079" y="2919"/>
                      </a:lnTo>
                      <a:cubicBezTo>
                        <a:pt x="7013" y="2774"/>
                        <a:pt x="6895" y="2669"/>
                        <a:pt x="6763" y="2603"/>
                      </a:cubicBez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74"/>
                <p:cNvSpPr/>
                <p:nvPr/>
              </p:nvSpPr>
              <p:spPr>
                <a:xfrm>
                  <a:off x="3781425" y="1638850"/>
                  <a:ext cx="158500" cy="93475"/>
                </a:xfrm>
                <a:custGeom>
                  <a:avLst/>
                  <a:gdLst/>
                  <a:ahLst/>
                  <a:cxnLst/>
                  <a:rect l="l" t="t" r="r" b="b"/>
                  <a:pathLst>
                    <a:path w="6340" h="3739" extrusionOk="0">
                      <a:moveTo>
                        <a:pt x="1" y="1"/>
                      </a:moveTo>
                      <a:lnTo>
                        <a:pt x="67" y="476"/>
                      </a:lnTo>
                      <a:cubicBezTo>
                        <a:pt x="80" y="608"/>
                        <a:pt x="80" y="727"/>
                        <a:pt x="53" y="846"/>
                      </a:cubicBezTo>
                      <a:cubicBezTo>
                        <a:pt x="27" y="952"/>
                        <a:pt x="6261" y="3738"/>
                        <a:pt x="6261" y="3738"/>
                      </a:cubicBezTo>
                      <a:cubicBezTo>
                        <a:pt x="6340" y="3580"/>
                        <a:pt x="6340" y="3408"/>
                        <a:pt x="6261" y="3250"/>
                      </a:cubicBezTo>
                      <a:lnTo>
                        <a:pt x="6115" y="2919"/>
                      </a:lnTo>
                      <a:cubicBezTo>
                        <a:pt x="6049" y="2774"/>
                        <a:pt x="5944" y="2669"/>
                        <a:pt x="5798" y="2603"/>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74"/>
                <p:cNvSpPr/>
                <p:nvPr/>
              </p:nvSpPr>
              <p:spPr>
                <a:xfrm>
                  <a:off x="3731575" y="1645450"/>
                  <a:ext cx="25125" cy="22500"/>
                </a:xfrm>
                <a:custGeom>
                  <a:avLst/>
                  <a:gdLst/>
                  <a:ahLst/>
                  <a:cxnLst/>
                  <a:rect l="l" t="t" r="r" b="b"/>
                  <a:pathLst>
                    <a:path w="1005" h="900" extrusionOk="0">
                      <a:moveTo>
                        <a:pt x="832" y="1"/>
                      </a:moveTo>
                      <a:lnTo>
                        <a:pt x="199" y="67"/>
                      </a:lnTo>
                      <a:cubicBezTo>
                        <a:pt x="66" y="80"/>
                        <a:pt x="0" y="239"/>
                        <a:pt x="80" y="344"/>
                      </a:cubicBezTo>
                      <a:lnTo>
                        <a:pt x="476" y="899"/>
                      </a:lnTo>
                      <a:lnTo>
                        <a:pt x="516" y="886"/>
                      </a:lnTo>
                      <a:cubicBezTo>
                        <a:pt x="859" y="741"/>
                        <a:pt x="1004" y="331"/>
                        <a:pt x="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044" name="Google Shape;5044;p74"/>
          <p:cNvGrpSpPr/>
          <p:nvPr/>
        </p:nvGrpSpPr>
        <p:grpSpPr>
          <a:xfrm>
            <a:off x="4833257" y="3556479"/>
            <a:ext cx="1211296" cy="1503994"/>
            <a:chOff x="4897905" y="2970697"/>
            <a:chExt cx="1133491" cy="1819922"/>
          </a:xfrm>
        </p:grpSpPr>
        <p:sp>
          <p:nvSpPr>
            <p:cNvPr id="5045" name="Google Shape;5045;p74"/>
            <p:cNvSpPr/>
            <p:nvPr/>
          </p:nvSpPr>
          <p:spPr>
            <a:xfrm>
              <a:off x="5411805" y="46953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6" name="Google Shape;5046;p74"/>
            <p:cNvGrpSpPr/>
            <p:nvPr/>
          </p:nvGrpSpPr>
          <p:grpSpPr>
            <a:xfrm>
              <a:off x="4897905" y="2970697"/>
              <a:ext cx="1133491" cy="1819920"/>
              <a:chOff x="4627075" y="1583225"/>
              <a:chExt cx="1587300" cy="2548550"/>
            </a:xfrm>
          </p:grpSpPr>
          <p:sp>
            <p:nvSpPr>
              <p:cNvPr id="5047" name="Google Shape;5047;p74"/>
              <p:cNvSpPr/>
              <p:nvPr/>
            </p:nvSpPr>
            <p:spPr>
              <a:xfrm>
                <a:off x="5084400" y="3145300"/>
                <a:ext cx="650775" cy="986475"/>
              </a:xfrm>
              <a:custGeom>
                <a:avLst/>
                <a:gdLst/>
                <a:ahLst/>
                <a:cxnLst/>
                <a:rect l="l" t="t" r="r" b="b"/>
                <a:pathLst>
                  <a:path w="26031" h="39459" extrusionOk="0">
                    <a:moveTo>
                      <a:pt x="22533" y="0"/>
                    </a:moveTo>
                    <a:cubicBezTo>
                      <a:pt x="21602" y="0"/>
                      <a:pt x="20662" y="189"/>
                      <a:pt x="19731" y="189"/>
                    </a:cubicBezTo>
                    <a:lnTo>
                      <a:pt x="6216" y="189"/>
                    </a:lnTo>
                    <a:cubicBezTo>
                      <a:pt x="5778" y="189"/>
                      <a:pt x="5131" y="252"/>
                      <a:pt x="4693" y="272"/>
                    </a:cubicBezTo>
                    <a:cubicBezTo>
                      <a:pt x="4642" y="275"/>
                      <a:pt x="4590" y="276"/>
                      <a:pt x="4537" y="276"/>
                    </a:cubicBezTo>
                    <a:cubicBezTo>
                      <a:pt x="4001" y="276"/>
                      <a:pt x="3352" y="166"/>
                      <a:pt x="2718" y="166"/>
                    </a:cubicBezTo>
                    <a:cubicBezTo>
                      <a:pt x="1763" y="166"/>
                      <a:pt x="843" y="416"/>
                      <a:pt x="396" y="1670"/>
                    </a:cubicBezTo>
                    <a:cubicBezTo>
                      <a:pt x="0" y="2817"/>
                      <a:pt x="188" y="4799"/>
                      <a:pt x="188" y="6050"/>
                    </a:cubicBezTo>
                    <a:cubicBezTo>
                      <a:pt x="167" y="7447"/>
                      <a:pt x="167" y="8845"/>
                      <a:pt x="209" y="10242"/>
                    </a:cubicBezTo>
                    <a:cubicBezTo>
                      <a:pt x="230" y="10597"/>
                      <a:pt x="250" y="10952"/>
                      <a:pt x="250" y="11327"/>
                    </a:cubicBezTo>
                    <a:cubicBezTo>
                      <a:pt x="376" y="15624"/>
                      <a:pt x="772" y="19920"/>
                      <a:pt x="1418" y="24175"/>
                    </a:cubicBezTo>
                    <a:cubicBezTo>
                      <a:pt x="2002" y="28055"/>
                      <a:pt x="2795" y="32038"/>
                      <a:pt x="4693" y="35125"/>
                    </a:cubicBezTo>
                    <a:cubicBezTo>
                      <a:pt x="5569" y="36544"/>
                      <a:pt x="6695" y="37691"/>
                      <a:pt x="7968" y="38275"/>
                    </a:cubicBezTo>
                    <a:cubicBezTo>
                      <a:pt x="8510" y="38525"/>
                      <a:pt x="8948" y="38901"/>
                      <a:pt x="9532" y="39067"/>
                    </a:cubicBezTo>
                    <a:cubicBezTo>
                      <a:pt x="10262" y="39255"/>
                      <a:pt x="10992" y="39380"/>
                      <a:pt x="11743" y="39422"/>
                    </a:cubicBezTo>
                    <a:cubicBezTo>
                      <a:pt x="12187" y="39446"/>
                      <a:pt x="12633" y="39458"/>
                      <a:pt x="13080" y="39458"/>
                    </a:cubicBezTo>
                    <a:cubicBezTo>
                      <a:pt x="14165" y="39458"/>
                      <a:pt x="15253" y="39388"/>
                      <a:pt x="16332" y="39255"/>
                    </a:cubicBezTo>
                    <a:cubicBezTo>
                      <a:pt x="17959" y="39088"/>
                      <a:pt x="19231" y="38755"/>
                      <a:pt x="20503" y="37232"/>
                    </a:cubicBezTo>
                    <a:cubicBezTo>
                      <a:pt x="21171" y="36419"/>
                      <a:pt x="21546" y="35522"/>
                      <a:pt x="22005" y="34750"/>
                    </a:cubicBezTo>
                    <a:cubicBezTo>
                      <a:pt x="22818" y="33352"/>
                      <a:pt x="23402" y="31600"/>
                      <a:pt x="23861" y="29932"/>
                    </a:cubicBezTo>
                    <a:cubicBezTo>
                      <a:pt x="24800" y="26532"/>
                      <a:pt x="25238" y="22903"/>
                      <a:pt x="25488" y="19295"/>
                    </a:cubicBezTo>
                    <a:cubicBezTo>
                      <a:pt x="25676" y="16228"/>
                      <a:pt x="25759" y="13162"/>
                      <a:pt x="25738" y="10117"/>
                    </a:cubicBezTo>
                    <a:cubicBezTo>
                      <a:pt x="25738" y="9012"/>
                      <a:pt x="25697" y="7906"/>
                      <a:pt x="25655" y="6801"/>
                    </a:cubicBezTo>
                    <a:cubicBezTo>
                      <a:pt x="25572" y="4381"/>
                      <a:pt x="26031" y="856"/>
                      <a:pt x="23986" y="210"/>
                    </a:cubicBezTo>
                    <a:cubicBezTo>
                      <a:pt x="23506" y="52"/>
                      <a:pt x="23021" y="0"/>
                      <a:pt x="22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74"/>
              <p:cNvSpPr/>
              <p:nvPr/>
            </p:nvSpPr>
            <p:spPr>
              <a:xfrm>
                <a:off x="5083875" y="3145300"/>
                <a:ext cx="650775" cy="318500"/>
              </a:xfrm>
              <a:custGeom>
                <a:avLst/>
                <a:gdLst/>
                <a:ahLst/>
                <a:cxnLst/>
                <a:rect l="l" t="t" r="r" b="b"/>
                <a:pathLst>
                  <a:path w="26031" h="12740" extrusionOk="0">
                    <a:moveTo>
                      <a:pt x="22533" y="0"/>
                    </a:moveTo>
                    <a:cubicBezTo>
                      <a:pt x="21602" y="0"/>
                      <a:pt x="20662" y="189"/>
                      <a:pt x="19732" y="189"/>
                    </a:cubicBezTo>
                    <a:lnTo>
                      <a:pt x="6216" y="189"/>
                    </a:lnTo>
                    <a:cubicBezTo>
                      <a:pt x="5778" y="189"/>
                      <a:pt x="5131" y="252"/>
                      <a:pt x="4693" y="272"/>
                    </a:cubicBezTo>
                    <a:cubicBezTo>
                      <a:pt x="4641" y="275"/>
                      <a:pt x="4588" y="276"/>
                      <a:pt x="4533" y="276"/>
                    </a:cubicBezTo>
                    <a:cubicBezTo>
                      <a:pt x="4004" y="276"/>
                      <a:pt x="3365" y="172"/>
                      <a:pt x="2740" y="172"/>
                    </a:cubicBezTo>
                    <a:cubicBezTo>
                      <a:pt x="1777" y="172"/>
                      <a:pt x="846" y="418"/>
                      <a:pt x="397" y="1670"/>
                    </a:cubicBezTo>
                    <a:cubicBezTo>
                      <a:pt x="0" y="2817"/>
                      <a:pt x="188" y="4799"/>
                      <a:pt x="188" y="6050"/>
                    </a:cubicBezTo>
                    <a:cubicBezTo>
                      <a:pt x="167" y="7447"/>
                      <a:pt x="167" y="8845"/>
                      <a:pt x="209" y="10242"/>
                    </a:cubicBezTo>
                    <a:lnTo>
                      <a:pt x="355" y="10326"/>
                    </a:lnTo>
                    <a:cubicBezTo>
                      <a:pt x="3953" y="12229"/>
                      <a:pt x="8298" y="12740"/>
                      <a:pt x="12281" y="12740"/>
                    </a:cubicBezTo>
                    <a:cubicBezTo>
                      <a:pt x="13101" y="12740"/>
                      <a:pt x="13905" y="12718"/>
                      <a:pt x="14684" y="12683"/>
                    </a:cubicBezTo>
                    <a:cubicBezTo>
                      <a:pt x="17479" y="12537"/>
                      <a:pt x="20253" y="12078"/>
                      <a:pt x="22944" y="11285"/>
                    </a:cubicBezTo>
                    <a:cubicBezTo>
                      <a:pt x="23924" y="10993"/>
                      <a:pt x="24863" y="10597"/>
                      <a:pt x="25759" y="10096"/>
                    </a:cubicBezTo>
                    <a:cubicBezTo>
                      <a:pt x="25739" y="9012"/>
                      <a:pt x="25697" y="7906"/>
                      <a:pt x="25655" y="6801"/>
                    </a:cubicBezTo>
                    <a:cubicBezTo>
                      <a:pt x="25572" y="4381"/>
                      <a:pt x="26031" y="877"/>
                      <a:pt x="23987" y="210"/>
                    </a:cubicBezTo>
                    <a:cubicBezTo>
                      <a:pt x="23506" y="52"/>
                      <a:pt x="23021" y="0"/>
                      <a:pt x="22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74"/>
              <p:cNvSpPr/>
              <p:nvPr/>
            </p:nvSpPr>
            <p:spPr>
              <a:xfrm>
                <a:off x="5533875" y="3157325"/>
                <a:ext cx="53725" cy="26075"/>
              </a:xfrm>
              <a:custGeom>
                <a:avLst/>
                <a:gdLst/>
                <a:ahLst/>
                <a:cxnLst/>
                <a:rect l="l" t="t" r="r" b="b"/>
                <a:pathLst>
                  <a:path w="2149" h="1043" extrusionOk="0">
                    <a:moveTo>
                      <a:pt x="1481" y="0"/>
                    </a:moveTo>
                    <a:cubicBezTo>
                      <a:pt x="1377" y="0"/>
                      <a:pt x="1294" y="0"/>
                      <a:pt x="1189" y="21"/>
                    </a:cubicBezTo>
                    <a:lnTo>
                      <a:pt x="918" y="63"/>
                    </a:lnTo>
                    <a:lnTo>
                      <a:pt x="772" y="83"/>
                    </a:lnTo>
                    <a:cubicBezTo>
                      <a:pt x="689" y="83"/>
                      <a:pt x="605" y="104"/>
                      <a:pt x="522" y="125"/>
                    </a:cubicBezTo>
                    <a:cubicBezTo>
                      <a:pt x="397" y="146"/>
                      <a:pt x="292" y="209"/>
                      <a:pt x="188" y="292"/>
                    </a:cubicBezTo>
                    <a:cubicBezTo>
                      <a:pt x="63" y="355"/>
                      <a:pt x="0" y="501"/>
                      <a:pt x="21" y="647"/>
                    </a:cubicBezTo>
                    <a:cubicBezTo>
                      <a:pt x="42" y="793"/>
                      <a:pt x="146" y="918"/>
                      <a:pt x="292" y="960"/>
                    </a:cubicBezTo>
                    <a:cubicBezTo>
                      <a:pt x="397" y="1001"/>
                      <a:pt x="522" y="1043"/>
                      <a:pt x="647" y="1043"/>
                    </a:cubicBezTo>
                    <a:cubicBezTo>
                      <a:pt x="751" y="1043"/>
                      <a:pt x="835" y="1022"/>
                      <a:pt x="939" y="1001"/>
                    </a:cubicBezTo>
                    <a:lnTo>
                      <a:pt x="1210" y="980"/>
                    </a:lnTo>
                    <a:cubicBezTo>
                      <a:pt x="1335" y="980"/>
                      <a:pt x="1481" y="960"/>
                      <a:pt x="1606" y="918"/>
                    </a:cubicBezTo>
                    <a:cubicBezTo>
                      <a:pt x="2149" y="793"/>
                      <a:pt x="2044" y="0"/>
                      <a:pt x="1481"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74"/>
              <p:cNvSpPr/>
              <p:nvPr/>
            </p:nvSpPr>
            <p:spPr>
              <a:xfrm>
                <a:off x="5100550" y="3113525"/>
                <a:ext cx="616375" cy="130900"/>
              </a:xfrm>
              <a:custGeom>
                <a:avLst/>
                <a:gdLst/>
                <a:ahLst/>
                <a:cxnLst/>
                <a:rect l="l" t="t" r="r" b="b"/>
                <a:pathLst>
                  <a:path w="24655" h="5236" extrusionOk="0">
                    <a:moveTo>
                      <a:pt x="12328" y="0"/>
                    </a:moveTo>
                    <a:cubicBezTo>
                      <a:pt x="5528" y="0"/>
                      <a:pt x="1" y="1168"/>
                      <a:pt x="1" y="2607"/>
                    </a:cubicBezTo>
                    <a:cubicBezTo>
                      <a:pt x="1" y="4067"/>
                      <a:pt x="5528" y="5235"/>
                      <a:pt x="12328" y="5235"/>
                    </a:cubicBezTo>
                    <a:cubicBezTo>
                      <a:pt x="19127" y="5235"/>
                      <a:pt x="24654" y="4067"/>
                      <a:pt x="24654" y="2607"/>
                    </a:cubicBezTo>
                    <a:cubicBezTo>
                      <a:pt x="24654" y="1168"/>
                      <a:pt x="19127" y="0"/>
                      <a:pt x="12328" y="0"/>
                    </a:cubicBezTo>
                    <a:close/>
                  </a:path>
                </a:pathLst>
              </a:custGeom>
              <a:solidFill>
                <a:srgbClr val="996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74"/>
              <p:cNvSpPr/>
              <p:nvPr/>
            </p:nvSpPr>
            <p:spPr>
              <a:xfrm>
                <a:off x="5100550" y="3114025"/>
                <a:ext cx="616375" cy="129875"/>
              </a:xfrm>
              <a:custGeom>
                <a:avLst/>
                <a:gdLst/>
                <a:ahLst/>
                <a:cxnLst/>
                <a:rect l="l" t="t" r="r" b="b"/>
                <a:pathLst>
                  <a:path w="24655" h="5195" extrusionOk="0">
                    <a:moveTo>
                      <a:pt x="11681" y="1"/>
                    </a:moveTo>
                    <a:cubicBezTo>
                      <a:pt x="11306" y="1"/>
                      <a:pt x="10909" y="22"/>
                      <a:pt x="10555" y="22"/>
                    </a:cubicBezTo>
                    <a:cubicBezTo>
                      <a:pt x="10523" y="11"/>
                      <a:pt x="10492" y="6"/>
                      <a:pt x="10461" y="6"/>
                    </a:cubicBezTo>
                    <a:cubicBezTo>
                      <a:pt x="10430" y="6"/>
                      <a:pt x="10398" y="11"/>
                      <a:pt x="10367" y="22"/>
                    </a:cubicBezTo>
                    <a:cubicBezTo>
                      <a:pt x="9971" y="22"/>
                      <a:pt x="9574" y="43"/>
                      <a:pt x="9199" y="63"/>
                    </a:cubicBezTo>
                    <a:cubicBezTo>
                      <a:pt x="8844" y="84"/>
                      <a:pt x="8469" y="105"/>
                      <a:pt x="8114" y="126"/>
                    </a:cubicBezTo>
                    <a:cubicBezTo>
                      <a:pt x="7655" y="168"/>
                      <a:pt x="7197" y="209"/>
                      <a:pt x="6759" y="251"/>
                    </a:cubicBezTo>
                    <a:cubicBezTo>
                      <a:pt x="2754" y="689"/>
                      <a:pt x="1" y="1586"/>
                      <a:pt x="1" y="2608"/>
                    </a:cubicBezTo>
                    <a:cubicBezTo>
                      <a:pt x="1" y="3672"/>
                      <a:pt x="3046" y="4590"/>
                      <a:pt x="7405" y="5007"/>
                    </a:cubicBezTo>
                    <a:cubicBezTo>
                      <a:pt x="7864" y="5048"/>
                      <a:pt x="8323" y="5090"/>
                      <a:pt x="8803" y="5111"/>
                    </a:cubicBezTo>
                    <a:lnTo>
                      <a:pt x="9866" y="5174"/>
                    </a:lnTo>
                    <a:lnTo>
                      <a:pt x="10784" y="5194"/>
                    </a:lnTo>
                    <a:lnTo>
                      <a:pt x="14163" y="5194"/>
                    </a:lnTo>
                    <a:lnTo>
                      <a:pt x="14664" y="5174"/>
                    </a:lnTo>
                    <a:cubicBezTo>
                      <a:pt x="20358" y="4944"/>
                      <a:pt x="24654" y="3880"/>
                      <a:pt x="24654" y="2587"/>
                    </a:cubicBezTo>
                    <a:cubicBezTo>
                      <a:pt x="24654" y="1357"/>
                      <a:pt x="20420" y="272"/>
                      <a:pt x="14789" y="22"/>
                    </a:cubicBezTo>
                    <a:cubicBezTo>
                      <a:pt x="14622" y="22"/>
                      <a:pt x="14434" y="1"/>
                      <a:pt x="14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74"/>
              <p:cNvSpPr/>
              <p:nvPr/>
            </p:nvSpPr>
            <p:spPr>
              <a:xfrm>
                <a:off x="5326925" y="1670750"/>
                <a:ext cx="262775" cy="1572625"/>
              </a:xfrm>
              <a:custGeom>
                <a:avLst/>
                <a:gdLst/>
                <a:ahLst/>
                <a:cxnLst/>
                <a:rect l="l" t="t" r="r" b="b"/>
                <a:pathLst>
                  <a:path w="10511" h="62905" extrusionOk="0">
                    <a:moveTo>
                      <a:pt x="4235" y="0"/>
                    </a:moveTo>
                    <a:cubicBezTo>
                      <a:pt x="2610" y="0"/>
                      <a:pt x="1007" y="987"/>
                      <a:pt x="144" y="2960"/>
                    </a:cubicBezTo>
                    <a:cubicBezTo>
                      <a:pt x="1" y="3289"/>
                      <a:pt x="290" y="3599"/>
                      <a:pt x="560" y="3599"/>
                    </a:cubicBezTo>
                    <a:cubicBezTo>
                      <a:pt x="683" y="3599"/>
                      <a:pt x="802" y="3534"/>
                      <a:pt x="874" y="3377"/>
                    </a:cubicBezTo>
                    <a:cubicBezTo>
                      <a:pt x="1488" y="2037"/>
                      <a:pt x="2683" y="797"/>
                      <a:pt x="4208" y="797"/>
                    </a:cubicBezTo>
                    <a:cubicBezTo>
                      <a:pt x="4392" y="797"/>
                      <a:pt x="4581" y="815"/>
                      <a:pt x="4774" y="854"/>
                    </a:cubicBezTo>
                    <a:cubicBezTo>
                      <a:pt x="6339" y="1166"/>
                      <a:pt x="7340" y="2689"/>
                      <a:pt x="7840" y="4086"/>
                    </a:cubicBezTo>
                    <a:cubicBezTo>
                      <a:pt x="8862" y="6860"/>
                      <a:pt x="8487" y="10114"/>
                      <a:pt x="7840" y="12930"/>
                    </a:cubicBezTo>
                    <a:cubicBezTo>
                      <a:pt x="6506" y="18728"/>
                      <a:pt x="3648" y="24026"/>
                      <a:pt x="2626" y="29950"/>
                    </a:cubicBezTo>
                    <a:cubicBezTo>
                      <a:pt x="1917" y="34371"/>
                      <a:pt x="1583" y="38835"/>
                      <a:pt x="1646" y="43319"/>
                    </a:cubicBezTo>
                    <a:lnTo>
                      <a:pt x="1646" y="44195"/>
                    </a:lnTo>
                    <a:cubicBezTo>
                      <a:pt x="1708" y="49389"/>
                      <a:pt x="2105" y="54603"/>
                      <a:pt x="2438" y="59776"/>
                    </a:cubicBezTo>
                    <a:cubicBezTo>
                      <a:pt x="2480" y="60631"/>
                      <a:pt x="2543" y="61465"/>
                      <a:pt x="2584" y="62321"/>
                    </a:cubicBezTo>
                    <a:cubicBezTo>
                      <a:pt x="2605" y="62508"/>
                      <a:pt x="2626" y="62717"/>
                      <a:pt x="2626" y="62905"/>
                    </a:cubicBezTo>
                    <a:lnTo>
                      <a:pt x="3481" y="62905"/>
                    </a:lnTo>
                    <a:cubicBezTo>
                      <a:pt x="3439" y="61841"/>
                      <a:pt x="3419" y="60798"/>
                      <a:pt x="3398" y="59755"/>
                    </a:cubicBezTo>
                    <a:cubicBezTo>
                      <a:pt x="3273" y="56001"/>
                      <a:pt x="3189" y="52246"/>
                      <a:pt x="3043" y="48492"/>
                    </a:cubicBezTo>
                    <a:cubicBezTo>
                      <a:pt x="3001" y="47428"/>
                      <a:pt x="2960" y="46365"/>
                      <a:pt x="2939" y="45301"/>
                    </a:cubicBezTo>
                    <a:cubicBezTo>
                      <a:pt x="2918" y="44925"/>
                      <a:pt x="2918" y="44529"/>
                      <a:pt x="2918" y="44154"/>
                    </a:cubicBezTo>
                    <a:cubicBezTo>
                      <a:pt x="2835" y="40045"/>
                      <a:pt x="2918" y="35915"/>
                      <a:pt x="3481" y="31827"/>
                    </a:cubicBezTo>
                    <a:cubicBezTo>
                      <a:pt x="4253" y="26300"/>
                      <a:pt x="6443" y="21315"/>
                      <a:pt x="8112" y="16038"/>
                    </a:cubicBezTo>
                    <a:cubicBezTo>
                      <a:pt x="9405" y="11908"/>
                      <a:pt x="10510" y="6589"/>
                      <a:pt x="8258" y="2585"/>
                    </a:cubicBezTo>
                    <a:cubicBezTo>
                      <a:pt x="7290" y="862"/>
                      <a:pt x="5754" y="0"/>
                      <a:pt x="4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74"/>
              <p:cNvSpPr/>
              <p:nvPr/>
            </p:nvSpPr>
            <p:spPr>
              <a:xfrm>
                <a:off x="5446275" y="2178125"/>
                <a:ext cx="212575" cy="1064725"/>
              </a:xfrm>
              <a:custGeom>
                <a:avLst/>
                <a:gdLst/>
                <a:ahLst/>
                <a:cxnLst/>
                <a:rect l="l" t="t" r="r" b="b"/>
                <a:pathLst>
                  <a:path w="8503" h="42589" extrusionOk="0">
                    <a:moveTo>
                      <a:pt x="7477" y="1"/>
                    </a:moveTo>
                    <a:cubicBezTo>
                      <a:pt x="3669" y="1"/>
                      <a:pt x="1465" y="17195"/>
                      <a:pt x="1210" y="19604"/>
                    </a:cubicBezTo>
                    <a:cubicBezTo>
                      <a:pt x="939" y="22545"/>
                      <a:pt x="751" y="25506"/>
                      <a:pt x="605" y="28468"/>
                    </a:cubicBezTo>
                    <a:cubicBezTo>
                      <a:pt x="522" y="29970"/>
                      <a:pt x="459" y="31451"/>
                      <a:pt x="418" y="32953"/>
                    </a:cubicBezTo>
                    <a:cubicBezTo>
                      <a:pt x="334" y="35017"/>
                      <a:pt x="251" y="37082"/>
                      <a:pt x="167" y="39126"/>
                    </a:cubicBezTo>
                    <a:lnTo>
                      <a:pt x="167" y="39439"/>
                    </a:lnTo>
                    <a:cubicBezTo>
                      <a:pt x="126" y="40482"/>
                      <a:pt x="42" y="41546"/>
                      <a:pt x="0" y="42589"/>
                    </a:cubicBezTo>
                    <a:lnTo>
                      <a:pt x="1127" y="42589"/>
                    </a:lnTo>
                    <a:cubicBezTo>
                      <a:pt x="1210" y="41567"/>
                      <a:pt x="1231" y="40524"/>
                      <a:pt x="1231" y="39481"/>
                    </a:cubicBezTo>
                    <a:cubicBezTo>
                      <a:pt x="1252" y="38167"/>
                      <a:pt x="1252" y="36853"/>
                      <a:pt x="1294" y="35581"/>
                    </a:cubicBezTo>
                    <a:cubicBezTo>
                      <a:pt x="1440" y="31951"/>
                      <a:pt x="1586" y="28322"/>
                      <a:pt x="1794" y="24693"/>
                    </a:cubicBezTo>
                    <a:cubicBezTo>
                      <a:pt x="1982" y="20709"/>
                      <a:pt x="2399" y="16767"/>
                      <a:pt x="3046" y="12846"/>
                    </a:cubicBezTo>
                    <a:cubicBezTo>
                      <a:pt x="3326" y="11284"/>
                      <a:pt x="5316" y="712"/>
                      <a:pt x="7725" y="712"/>
                    </a:cubicBezTo>
                    <a:cubicBezTo>
                      <a:pt x="7826" y="712"/>
                      <a:pt x="7928" y="731"/>
                      <a:pt x="8031" y="769"/>
                    </a:cubicBezTo>
                    <a:cubicBezTo>
                      <a:pt x="8061" y="779"/>
                      <a:pt x="8090" y="784"/>
                      <a:pt x="8117" y="784"/>
                    </a:cubicBezTo>
                    <a:cubicBezTo>
                      <a:pt x="8375" y="784"/>
                      <a:pt x="8503" y="378"/>
                      <a:pt x="8239" y="227"/>
                    </a:cubicBezTo>
                    <a:cubicBezTo>
                      <a:pt x="7978" y="73"/>
                      <a:pt x="7724" y="1"/>
                      <a:pt x="7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74"/>
              <p:cNvSpPr/>
              <p:nvPr/>
            </p:nvSpPr>
            <p:spPr>
              <a:xfrm>
                <a:off x="4997475" y="2780325"/>
                <a:ext cx="353400" cy="461475"/>
              </a:xfrm>
              <a:custGeom>
                <a:avLst/>
                <a:gdLst/>
                <a:ahLst/>
                <a:cxnLst/>
                <a:rect l="l" t="t" r="r" b="b"/>
                <a:pathLst>
                  <a:path w="14136" h="18459" extrusionOk="0">
                    <a:moveTo>
                      <a:pt x="4270" y="0"/>
                    </a:moveTo>
                    <a:cubicBezTo>
                      <a:pt x="2539" y="104"/>
                      <a:pt x="912" y="939"/>
                      <a:pt x="77" y="2795"/>
                    </a:cubicBezTo>
                    <a:cubicBezTo>
                      <a:pt x="1" y="2963"/>
                      <a:pt x="149" y="3109"/>
                      <a:pt x="299" y="3109"/>
                    </a:cubicBezTo>
                    <a:cubicBezTo>
                      <a:pt x="353" y="3109"/>
                      <a:pt x="408" y="3090"/>
                      <a:pt x="453" y="3045"/>
                    </a:cubicBezTo>
                    <a:cubicBezTo>
                      <a:pt x="1621" y="1940"/>
                      <a:pt x="2997" y="1043"/>
                      <a:pt x="4499" y="876"/>
                    </a:cubicBezTo>
                    <a:cubicBezTo>
                      <a:pt x="4656" y="855"/>
                      <a:pt x="4812" y="845"/>
                      <a:pt x="4968" y="845"/>
                    </a:cubicBezTo>
                    <a:cubicBezTo>
                      <a:pt x="5125" y="845"/>
                      <a:pt x="5281" y="855"/>
                      <a:pt x="5438" y="876"/>
                    </a:cubicBezTo>
                    <a:cubicBezTo>
                      <a:pt x="5792" y="918"/>
                      <a:pt x="6147" y="980"/>
                      <a:pt x="6481" y="1106"/>
                    </a:cubicBezTo>
                    <a:cubicBezTo>
                      <a:pt x="6585" y="1126"/>
                      <a:pt x="6689" y="1168"/>
                      <a:pt x="6794" y="1210"/>
                    </a:cubicBezTo>
                    <a:cubicBezTo>
                      <a:pt x="7232" y="1398"/>
                      <a:pt x="7628" y="1627"/>
                      <a:pt x="7982" y="1919"/>
                    </a:cubicBezTo>
                    <a:cubicBezTo>
                      <a:pt x="9422" y="3087"/>
                      <a:pt x="10193" y="4985"/>
                      <a:pt x="10694" y="6737"/>
                    </a:cubicBezTo>
                    <a:cubicBezTo>
                      <a:pt x="11507" y="9595"/>
                      <a:pt x="11924" y="12577"/>
                      <a:pt x="12425" y="15539"/>
                    </a:cubicBezTo>
                    <a:cubicBezTo>
                      <a:pt x="12425" y="15601"/>
                      <a:pt x="12446" y="15664"/>
                      <a:pt x="12446" y="15748"/>
                    </a:cubicBezTo>
                    <a:cubicBezTo>
                      <a:pt x="12613" y="16624"/>
                      <a:pt x="12780" y="17520"/>
                      <a:pt x="12967" y="18396"/>
                    </a:cubicBezTo>
                    <a:cubicBezTo>
                      <a:pt x="13343" y="18417"/>
                      <a:pt x="13739" y="18438"/>
                      <a:pt x="14135" y="18459"/>
                    </a:cubicBezTo>
                    <a:cubicBezTo>
                      <a:pt x="13969" y="17479"/>
                      <a:pt x="13781" y="16498"/>
                      <a:pt x="13572" y="15497"/>
                    </a:cubicBezTo>
                    <a:cubicBezTo>
                      <a:pt x="13572" y="15497"/>
                      <a:pt x="13572" y="15476"/>
                      <a:pt x="13572" y="15455"/>
                    </a:cubicBezTo>
                    <a:cubicBezTo>
                      <a:pt x="13239" y="13808"/>
                      <a:pt x="12863" y="12181"/>
                      <a:pt x="12550" y="10554"/>
                    </a:cubicBezTo>
                    <a:cubicBezTo>
                      <a:pt x="12175" y="8635"/>
                      <a:pt x="11862" y="6633"/>
                      <a:pt x="11111" y="4797"/>
                    </a:cubicBezTo>
                    <a:cubicBezTo>
                      <a:pt x="10840" y="4088"/>
                      <a:pt x="10485" y="3421"/>
                      <a:pt x="10047" y="2795"/>
                    </a:cubicBezTo>
                    <a:cubicBezTo>
                      <a:pt x="9442" y="1961"/>
                      <a:pt x="8650" y="1252"/>
                      <a:pt x="7732" y="793"/>
                    </a:cubicBezTo>
                    <a:cubicBezTo>
                      <a:pt x="7273" y="563"/>
                      <a:pt x="6794" y="376"/>
                      <a:pt x="6314" y="230"/>
                    </a:cubicBezTo>
                    <a:cubicBezTo>
                      <a:pt x="5938" y="146"/>
                      <a:pt x="5584" y="63"/>
                      <a:pt x="5208" y="42"/>
                    </a:cubicBezTo>
                    <a:cubicBezTo>
                      <a:pt x="4895" y="0"/>
                      <a:pt x="4583" y="0"/>
                      <a:pt x="4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74"/>
              <p:cNvSpPr/>
              <p:nvPr/>
            </p:nvSpPr>
            <p:spPr>
              <a:xfrm>
                <a:off x="5105175" y="2187225"/>
                <a:ext cx="287925" cy="1056150"/>
              </a:xfrm>
              <a:custGeom>
                <a:avLst/>
                <a:gdLst/>
                <a:ahLst/>
                <a:cxnLst/>
                <a:rect l="l" t="t" r="r" b="b"/>
                <a:pathLst>
                  <a:path w="11517" h="42246" extrusionOk="0">
                    <a:moveTo>
                      <a:pt x="2711" y="0"/>
                    </a:moveTo>
                    <a:cubicBezTo>
                      <a:pt x="1873" y="0"/>
                      <a:pt x="1022" y="177"/>
                      <a:pt x="212" y="551"/>
                    </a:cubicBezTo>
                    <a:cubicBezTo>
                      <a:pt x="0" y="648"/>
                      <a:pt x="109" y="976"/>
                      <a:pt x="324" y="976"/>
                    </a:cubicBezTo>
                    <a:cubicBezTo>
                      <a:pt x="341" y="976"/>
                      <a:pt x="360" y="973"/>
                      <a:pt x="379" y="969"/>
                    </a:cubicBezTo>
                    <a:cubicBezTo>
                      <a:pt x="1021" y="759"/>
                      <a:pt x="1692" y="652"/>
                      <a:pt x="2358" y="652"/>
                    </a:cubicBezTo>
                    <a:cubicBezTo>
                      <a:pt x="4008" y="652"/>
                      <a:pt x="5629" y="1306"/>
                      <a:pt x="6699" y="2658"/>
                    </a:cubicBezTo>
                    <a:cubicBezTo>
                      <a:pt x="8075" y="4410"/>
                      <a:pt x="8201" y="6746"/>
                      <a:pt x="8221" y="8894"/>
                    </a:cubicBezTo>
                    <a:cubicBezTo>
                      <a:pt x="8263" y="12690"/>
                      <a:pt x="8305" y="16487"/>
                      <a:pt x="8493" y="20283"/>
                    </a:cubicBezTo>
                    <a:cubicBezTo>
                      <a:pt x="8513" y="20867"/>
                      <a:pt x="8534" y="21430"/>
                      <a:pt x="8576" y="21993"/>
                    </a:cubicBezTo>
                    <a:lnTo>
                      <a:pt x="8639" y="22890"/>
                    </a:lnTo>
                    <a:cubicBezTo>
                      <a:pt x="8805" y="26123"/>
                      <a:pt x="9077" y="29335"/>
                      <a:pt x="9410" y="32568"/>
                    </a:cubicBezTo>
                    <a:cubicBezTo>
                      <a:pt x="9640" y="34737"/>
                      <a:pt x="9848" y="36948"/>
                      <a:pt x="10161" y="39138"/>
                    </a:cubicBezTo>
                    <a:cubicBezTo>
                      <a:pt x="10328" y="40181"/>
                      <a:pt x="10516" y="41203"/>
                      <a:pt x="10724" y="42225"/>
                    </a:cubicBezTo>
                    <a:lnTo>
                      <a:pt x="11496" y="42246"/>
                    </a:lnTo>
                    <a:lnTo>
                      <a:pt x="11517" y="42246"/>
                    </a:lnTo>
                    <a:cubicBezTo>
                      <a:pt x="11496" y="42037"/>
                      <a:pt x="11475" y="41849"/>
                      <a:pt x="11475" y="41641"/>
                    </a:cubicBezTo>
                    <a:cubicBezTo>
                      <a:pt x="11371" y="40786"/>
                      <a:pt x="11267" y="39951"/>
                      <a:pt x="11141" y="39117"/>
                    </a:cubicBezTo>
                    <a:cubicBezTo>
                      <a:pt x="10766" y="36134"/>
                      <a:pt x="10328" y="33173"/>
                      <a:pt x="10057" y="30190"/>
                    </a:cubicBezTo>
                    <a:cubicBezTo>
                      <a:pt x="9848" y="27812"/>
                      <a:pt x="9681" y="25455"/>
                      <a:pt x="9535" y="23078"/>
                    </a:cubicBezTo>
                    <a:cubicBezTo>
                      <a:pt x="9515" y="22786"/>
                      <a:pt x="9494" y="22514"/>
                      <a:pt x="9494" y="22222"/>
                    </a:cubicBezTo>
                    <a:cubicBezTo>
                      <a:pt x="9369" y="20032"/>
                      <a:pt x="9285" y="17842"/>
                      <a:pt x="9223" y="15652"/>
                    </a:cubicBezTo>
                    <a:cubicBezTo>
                      <a:pt x="9118" y="11835"/>
                      <a:pt x="9869" y="7101"/>
                      <a:pt x="8201" y="3534"/>
                    </a:cubicBezTo>
                    <a:cubicBezTo>
                      <a:pt x="7193" y="1320"/>
                      <a:pt x="5000" y="0"/>
                      <a:pt x="2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74"/>
              <p:cNvSpPr/>
              <p:nvPr/>
            </p:nvSpPr>
            <p:spPr>
              <a:xfrm>
                <a:off x="4627075" y="2064850"/>
                <a:ext cx="633075" cy="586950"/>
              </a:xfrm>
              <a:custGeom>
                <a:avLst/>
                <a:gdLst/>
                <a:ahLst/>
                <a:cxnLst/>
                <a:rect l="l" t="t" r="r" b="b"/>
                <a:pathLst>
                  <a:path w="25323" h="23478" extrusionOk="0">
                    <a:moveTo>
                      <a:pt x="11524" y="1"/>
                    </a:moveTo>
                    <a:cubicBezTo>
                      <a:pt x="11297" y="1"/>
                      <a:pt x="11077" y="15"/>
                      <a:pt x="10868" y="44"/>
                    </a:cubicBezTo>
                    <a:cubicBezTo>
                      <a:pt x="8886" y="274"/>
                      <a:pt x="7030" y="1066"/>
                      <a:pt x="5487" y="2339"/>
                    </a:cubicBezTo>
                    <a:cubicBezTo>
                      <a:pt x="5636" y="2325"/>
                      <a:pt x="5785" y="2318"/>
                      <a:pt x="5933" y="2318"/>
                    </a:cubicBezTo>
                    <a:cubicBezTo>
                      <a:pt x="6673" y="2318"/>
                      <a:pt x="7392" y="2492"/>
                      <a:pt x="8052" y="2839"/>
                    </a:cubicBezTo>
                    <a:cubicBezTo>
                      <a:pt x="7813" y="2829"/>
                      <a:pt x="7573" y="2819"/>
                      <a:pt x="7333" y="2819"/>
                    </a:cubicBezTo>
                    <a:cubicBezTo>
                      <a:pt x="6632" y="2819"/>
                      <a:pt x="5936" y="2899"/>
                      <a:pt x="5299" y="3256"/>
                    </a:cubicBezTo>
                    <a:cubicBezTo>
                      <a:pt x="4569" y="3674"/>
                      <a:pt x="4026" y="4445"/>
                      <a:pt x="3526" y="5092"/>
                    </a:cubicBezTo>
                    <a:cubicBezTo>
                      <a:pt x="1711" y="7428"/>
                      <a:pt x="585" y="10223"/>
                      <a:pt x="293" y="13164"/>
                    </a:cubicBezTo>
                    <a:cubicBezTo>
                      <a:pt x="585" y="12872"/>
                      <a:pt x="940" y="12621"/>
                      <a:pt x="1315" y="12434"/>
                    </a:cubicBezTo>
                    <a:cubicBezTo>
                      <a:pt x="1628" y="12309"/>
                      <a:pt x="2274" y="12329"/>
                      <a:pt x="2525" y="12142"/>
                    </a:cubicBezTo>
                    <a:lnTo>
                      <a:pt x="2525" y="12142"/>
                    </a:lnTo>
                    <a:cubicBezTo>
                      <a:pt x="1816" y="12684"/>
                      <a:pt x="1211" y="13331"/>
                      <a:pt x="773" y="14102"/>
                    </a:cubicBezTo>
                    <a:cubicBezTo>
                      <a:pt x="272" y="14937"/>
                      <a:pt x="189" y="15667"/>
                      <a:pt x="105" y="16605"/>
                    </a:cubicBezTo>
                    <a:cubicBezTo>
                      <a:pt x="1" y="17919"/>
                      <a:pt x="189" y="18941"/>
                      <a:pt x="481" y="20214"/>
                    </a:cubicBezTo>
                    <a:cubicBezTo>
                      <a:pt x="668" y="21048"/>
                      <a:pt x="960" y="22362"/>
                      <a:pt x="1482" y="23071"/>
                    </a:cubicBezTo>
                    <a:cubicBezTo>
                      <a:pt x="1691" y="23361"/>
                      <a:pt x="1847" y="23477"/>
                      <a:pt x="1976" y="23477"/>
                    </a:cubicBezTo>
                    <a:cubicBezTo>
                      <a:pt x="2310" y="23477"/>
                      <a:pt x="2464" y="22701"/>
                      <a:pt x="2900" y="22174"/>
                    </a:cubicBezTo>
                    <a:cubicBezTo>
                      <a:pt x="3547" y="21361"/>
                      <a:pt x="4256" y="20610"/>
                      <a:pt x="5049" y="19922"/>
                    </a:cubicBezTo>
                    <a:cubicBezTo>
                      <a:pt x="5424" y="19567"/>
                      <a:pt x="5820" y="19254"/>
                      <a:pt x="6237" y="18941"/>
                    </a:cubicBezTo>
                    <a:cubicBezTo>
                      <a:pt x="6655" y="18628"/>
                      <a:pt x="6759" y="18211"/>
                      <a:pt x="6967" y="17711"/>
                    </a:cubicBezTo>
                    <a:cubicBezTo>
                      <a:pt x="7218" y="17001"/>
                      <a:pt x="7551" y="16355"/>
                      <a:pt x="7989" y="15750"/>
                    </a:cubicBezTo>
                    <a:lnTo>
                      <a:pt x="7989" y="15750"/>
                    </a:lnTo>
                    <a:lnTo>
                      <a:pt x="7489" y="18858"/>
                    </a:lnTo>
                    <a:cubicBezTo>
                      <a:pt x="8198" y="18357"/>
                      <a:pt x="8970" y="17919"/>
                      <a:pt x="9783" y="17585"/>
                    </a:cubicBezTo>
                    <a:cubicBezTo>
                      <a:pt x="10242" y="17419"/>
                      <a:pt x="10701" y="17273"/>
                      <a:pt x="11181" y="17127"/>
                    </a:cubicBezTo>
                    <a:cubicBezTo>
                      <a:pt x="11556" y="17022"/>
                      <a:pt x="12098" y="16751"/>
                      <a:pt x="12474" y="16751"/>
                    </a:cubicBezTo>
                    <a:cubicBezTo>
                      <a:pt x="13558" y="16438"/>
                      <a:pt x="14685" y="16230"/>
                      <a:pt x="15707" y="15729"/>
                    </a:cubicBezTo>
                    <a:cubicBezTo>
                      <a:pt x="16666" y="15249"/>
                      <a:pt x="17000" y="13727"/>
                      <a:pt x="17104" y="12747"/>
                    </a:cubicBezTo>
                    <a:lnTo>
                      <a:pt x="17104" y="12747"/>
                    </a:lnTo>
                    <a:cubicBezTo>
                      <a:pt x="17083" y="13039"/>
                      <a:pt x="17292" y="13456"/>
                      <a:pt x="17292" y="13748"/>
                    </a:cubicBezTo>
                    <a:cubicBezTo>
                      <a:pt x="17313" y="14165"/>
                      <a:pt x="17250" y="14561"/>
                      <a:pt x="17104" y="14937"/>
                    </a:cubicBezTo>
                    <a:cubicBezTo>
                      <a:pt x="16896" y="15521"/>
                      <a:pt x="16312" y="15771"/>
                      <a:pt x="15999" y="16313"/>
                    </a:cubicBezTo>
                    <a:cubicBezTo>
                      <a:pt x="16875" y="16313"/>
                      <a:pt x="17772" y="16251"/>
                      <a:pt x="18648" y="16105"/>
                    </a:cubicBezTo>
                    <a:cubicBezTo>
                      <a:pt x="19649" y="16000"/>
                      <a:pt x="20629" y="15750"/>
                      <a:pt x="21547" y="15354"/>
                    </a:cubicBezTo>
                    <a:cubicBezTo>
                      <a:pt x="22214" y="14999"/>
                      <a:pt x="22798" y="14561"/>
                      <a:pt x="23320" y="14040"/>
                    </a:cubicBezTo>
                    <a:cubicBezTo>
                      <a:pt x="24425" y="12955"/>
                      <a:pt x="25322" y="11537"/>
                      <a:pt x="25322" y="9993"/>
                    </a:cubicBezTo>
                    <a:cubicBezTo>
                      <a:pt x="25301" y="8429"/>
                      <a:pt x="24154" y="6865"/>
                      <a:pt x="22590" y="6823"/>
                    </a:cubicBezTo>
                    <a:cubicBezTo>
                      <a:pt x="22131" y="6823"/>
                      <a:pt x="21672" y="6906"/>
                      <a:pt x="21234" y="7073"/>
                    </a:cubicBezTo>
                    <a:cubicBezTo>
                      <a:pt x="20066" y="7511"/>
                      <a:pt x="19002" y="8200"/>
                      <a:pt x="18126" y="9096"/>
                    </a:cubicBezTo>
                    <a:cubicBezTo>
                      <a:pt x="18189" y="6260"/>
                      <a:pt x="17897" y="2985"/>
                      <a:pt x="15603" y="1275"/>
                    </a:cubicBezTo>
                    <a:cubicBezTo>
                      <a:pt x="14563" y="522"/>
                      <a:pt x="12909" y="1"/>
                      <a:pt x="11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74"/>
              <p:cNvSpPr/>
              <p:nvPr/>
            </p:nvSpPr>
            <p:spPr>
              <a:xfrm>
                <a:off x="4667250" y="2289650"/>
                <a:ext cx="404650" cy="300375"/>
              </a:xfrm>
              <a:custGeom>
                <a:avLst/>
                <a:gdLst/>
                <a:ahLst/>
                <a:cxnLst/>
                <a:rect l="l" t="t" r="r" b="b"/>
                <a:pathLst>
                  <a:path w="16186" h="12015" extrusionOk="0">
                    <a:moveTo>
                      <a:pt x="15977" y="0"/>
                    </a:moveTo>
                    <a:cubicBezTo>
                      <a:pt x="15622" y="0"/>
                      <a:pt x="15268" y="0"/>
                      <a:pt x="14934" y="42"/>
                    </a:cubicBezTo>
                    <a:cubicBezTo>
                      <a:pt x="14600" y="84"/>
                      <a:pt x="14267" y="125"/>
                      <a:pt x="13954" y="167"/>
                    </a:cubicBezTo>
                    <a:cubicBezTo>
                      <a:pt x="13307" y="292"/>
                      <a:pt x="12681" y="438"/>
                      <a:pt x="12077" y="626"/>
                    </a:cubicBezTo>
                    <a:cubicBezTo>
                      <a:pt x="10825" y="1001"/>
                      <a:pt x="9636" y="1544"/>
                      <a:pt x="8510" y="2190"/>
                    </a:cubicBezTo>
                    <a:cubicBezTo>
                      <a:pt x="6257" y="3504"/>
                      <a:pt x="4276" y="5235"/>
                      <a:pt x="2712" y="7342"/>
                    </a:cubicBezTo>
                    <a:cubicBezTo>
                      <a:pt x="1669" y="8739"/>
                      <a:pt x="772" y="10220"/>
                      <a:pt x="0" y="11806"/>
                    </a:cubicBezTo>
                    <a:cubicBezTo>
                      <a:pt x="104" y="11889"/>
                      <a:pt x="229" y="11952"/>
                      <a:pt x="334" y="12014"/>
                    </a:cubicBezTo>
                    <a:cubicBezTo>
                      <a:pt x="1189" y="10700"/>
                      <a:pt x="1940" y="9303"/>
                      <a:pt x="2858" y="8030"/>
                    </a:cubicBezTo>
                    <a:cubicBezTo>
                      <a:pt x="3608" y="6946"/>
                      <a:pt x="4484" y="5965"/>
                      <a:pt x="5465" y="5069"/>
                    </a:cubicBezTo>
                    <a:cubicBezTo>
                      <a:pt x="7342" y="3275"/>
                      <a:pt x="9574" y="1898"/>
                      <a:pt x="12035" y="1022"/>
                    </a:cubicBezTo>
                    <a:cubicBezTo>
                      <a:pt x="12702" y="793"/>
                      <a:pt x="13411" y="605"/>
                      <a:pt x="14100" y="459"/>
                    </a:cubicBezTo>
                    <a:cubicBezTo>
                      <a:pt x="14454" y="376"/>
                      <a:pt x="14809" y="313"/>
                      <a:pt x="15143" y="271"/>
                    </a:cubicBezTo>
                    <a:cubicBezTo>
                      <a:pt x="15497" y="209"/>
                      <a:pt x="15831" y="146"/>
                      <a:pt x="16186" y="125"/>
                    </a:cubicBezTo>
                    <a:cubicBezTo>
                      <a:pt x="16123" y="125"/>
                      <a:pt x="16060" y="0"/>
                      <a:pt x="15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74"/>
              <p:cNvSpPr/>
              <p:nvPr/>
            </p:nvSpPr>
            <p:spPr>
              <a:xfrm>
                <a:off x="5049450" y="2286525"/>
                <a:ext cx="43300" cy="163950"/>
              </a:xfrm>
              <a:custGeom>
                <a:avLst/>
                <a:gdLst/>
                <a:ahLst/>
                <a:cxnLst/>
                <a:rect l="l" t="t" r="r" b="b"/>
                <a:pathLst>
                  <a:path w="1732" h="6558" extrusionOk="0">
                    <a:moveTo>
                      <a:pt x="42" y="0"/>
                    </a:moveTo>
                    <a:cubicBezTo>
                      <a:pt x="1" y="0"/>
                      <a:pt x="1" y="0"/>
                      <a:pt x="22" y="42"/>
                    </a:cubicBezTo>
                    <a:cubicBezTo>
                      <a:pt x="1315" y="1377"/>
                      <a:pt x="1690" y="3337"/>
                      <a:pt x="1002" y="5068"/>
                    </a:cubicBezTo>
                    <a:cubicBezTo>
                      <a:pt x="898" y="5298"/>
                      <a:pt x="793" y="5527"/>
                      <a:pt x="647" y="5757"/>
                    </a:cubicBezTo>
                    <a:cubicBezTo>
                      <a:pt x="585" y="5861"/>
                      <a:pt x="522" y="5965"/>
                      <a:pt x="439" y="6070"/>
                    </a:cubicBezTo>
                    <a:cubicBezTo>
                      <a:pt x="355" y="6174"/>
                      <a:pt x="272" y="6278"/>
                      <a:pt x="209" y="6403"/>
                    </a:cubicBezTo>
                    <a:cubicBezTo>
                      <a:pt x="191" y="6457"/>
                      <a:pt x="359" y="6558"/>
                      <a:pt x="433" y="6558"/>
                    </a:cubicBezTo>
                    <a:cubicBezTo>
                      <a:pt x="444" y="6558"/>
                      <a:pt x="454" y="6555"/>
                      <a:pt x="460" y="6549"/>
                    </a:cubicBezTo>
                    <a:cubicBezTo>
                      <a:pt x="647" y="6403"/>
                      <a:pt x="793" y="6216"/>
                      <a:pt x="898" y="6007"/>
                    </a:cubicBezTo>
                    <a:cubicBezTo>
                      <a:pt x="1044" y="5819"/>
                      <a:pt x="1148" y="5590"/>
                      <a:pt x="1252" y="5381"/>
                    </a:cubicBezTo>
                    <a:cubicBezTo>
                      <a:pt x="1440" y="4943"/>
                      <a:pt x="1565" y="4484"/>
                      <a:pt x="1628" y="4005"/>
                    </a:cubicBezTo>
                    <a:cubicBezTo>
                      <a:pt x="1732" y="3108"/>
                      <a:pt x="1565" y="2169"/>
                      <a:pt x="1148" y="1356"/>
                    </a:cubicBezTo>
                    <a:cubicBezTo>
                      <a:pt x="898" y="876"/>
                      <a:pt x="564" y="459"/>
                      <a:pt x="188" y="83"/>
                    </a:cubicBezTo>
                    <a:cubicBezTo>
                      <a:pt x="168" y="63"/>
                      <a:pt x="105"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74"/>
              <p:cNvSpPr/>
              <p:nvPr/>
            </p:nvSpPr>
            <p:spPr>
              <a:xfrm>
                <a:off x="4818450" y="2330825"/>
                <a:ext cx="91800" cy="187750"/>
              </a:xfrm>
              <a:custGeom>
                <a:avLst/>
                <a:gdLst/>
                <a:ahLst/>
                <a:cxnLst/>
                <a:rect l="l" t="t" r="r" b="b"/>
                <a:pathLst>
                  <a:path w="3672" h="7510" extrusionOk="0">
                    <a:moveTo>
                      <a:pt x="3484" y="1"/>
                    </a:moveTo>
                    <a:cubicBezTo>
                      <a:pt x="3484" y="19"/>
                      <a:pt x="3500" y="37"/>
                      <a:pt x="3522" y="55"/>
                    </a:cubicBezTo>
                    <a:lnTo>
                      <a:pt x="3522" y="55"/>
                    </a:lnTo>
                    <a:cubicBezTo>
                      <a:pt x="3523" y="44"/>
                      <a:pt x="3524" y="33"/>
                      <a:pt x="3526" y="22"/>
                    </a:cubicBezTo>
                    <a:lnTo>
                      <a:pt x="3484" y="1"/>
                    </a:lnTo>
                    <a:close/>
                    <a:moveTo>
                      <a:pt x="3522" y="55"/>
                    </a:moveTo>
                    <a:cubicBezTo>
                      <a:pt x="3460" y="565"/>
                      <a:pt x="3377" y="1076"/>
                      <a:pt x="3255" y="1586"/>
                    </a:cubicBezTo>
                    <a:cubicBezTo>
                      <a:pt x="3129" y="2128"/>
                      <a:pt x="2983" y="2650"/>
                      <a:pt x="2796" y="3150"/>
                    </a:cubicBezTo>
                    <a:cubicBezTo>
                      <a:pt x="2399" y="4172"/>
                      <a:pt x="1878" y="5111"/>
                      <a:pt x="1210" y="5966"/>
                    </a:cubicBezTo>
                    <a:cubicBezTo>
                      <a:pt x="1023" y="6196"/>
                      <a:pt x="814" y="6425"/>
                      <a:pt x="606" y="6654"/>
                    </a:cubicBezTo>
                    <a:cubicBezTo>
                      <a:pt x="397" y="6884"/>
                      <a:pt x="209" y="7113"/>
                      <a:pt x="1" y="7364"/>
                    </a:cubicBezTo>
                    <a:cubicBezTo>
                      <a:pt x="42" y="7426"/>
                      <a:pt x="84" y="7468"/>
                      <a:pt x="126" y="7510"/>
                    </a:cubicBezTo>
                    <a:cubicBezTo>
                      <a:pt x="376" y="7364"/>
                      <a:pt x="585" y="7197"/>
                      <a:pt x="793" y="6988"/>
                    </a:cubicBezTo>
                    <a:cubicBezTo>
                      <a:pt x="981" y="6800"/>
                      <a:pt x="1148" y="6592"/>
                      <a:pt x="1315" y="6383"/>
                    </a:cubicBezTo>
                    <a:cubicBezTo>
                      <a:pt x="2337" y="5132"/>
                      <a:pt x="3088" y="3651"/>
                      <a:pt x="3442" y="2066"/>
                    </a:cubicBezTo>
                    <a:cubicBezTo>
                      <a:pt x="3526" y="1753"/>
                      <a:pt x="3567" y="1461"/>
                      <a:pt x="3609" y="1169"/>
                    </a:cubicBezTo>
                    <a:cubicBezTo>
                      <a:pt x="3651" y="835"/>
                      <a:pt x="3672" y="522"/>
                      <a:pt x="3672" y="189"/>
                    </a:cubicBezTo>
                    <a:cubicBezTo>
                      <a:pt x="3672" y="144"/>
                      <a:pt x="3576" y="100"/>
                      <a:pt x="3522" y="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74"/>
              <p:cNvSpPr/>
              <p:nvPr/>
            </p:nvSpPr>
            <p:spPr>
              <a:xfrm>
                <a:off x="4787700" y="2125775"/>
                <a:ext cx="239875" cy="164350"/>
              </a:xfrm>
              <a:custGeom>
                <a:avLst/>
                <a:gdLst/>
                <a:ahLst/>
                <a:cxnLst/>
                <a:rect l="l" t="t" r="r" b="b"/>
                <a:pathLst>
                  <a:path w="9595" h="6574" extrusionOk="0">
                    <a:moveTo>
                      <a:pt x="1874" y="1"/>
                    </a:moveTo>
                    <a:cubicBezTo>
                      <a:pt x="1792" y="1"/>
                      <a:pt x="1709" y="2"/>
                      <a:pt x="1627" y="6"/>
                    </a:cubicBezTo>
                    <a:cubicBezTo>
                      <a:pt x="1147" y="6"/>
                      <a:pt x="668" y="48"/>
                      <a:pt x="188" y="152"/>
                    </a:cubicBezTo>
                    <a:cubicBezTo>
                      <a:pt x="0" y="215"/>
                      <a:pt x="250" y="235"/>
                      <a:pt x="334" y="235"/>
                    </a:cubicBezTo>
                    <a:cubicBezTo>
                      <a:pt x="751" y="152"/>
                      <a:pt x="1168" y="110"/>
                      <a:pt x="1585" y="110"/>
                    </a:cubicBezTo>
                    <a:cubicBezTo>
                      <a:pt x="1684" y="105"/>
                      <a:pt x="1782" y="103"/>
                      <a:pt x="1881" y="103"/>
                    </a:cubicBezTo>
                    <a:cubicBezTo>
                      <a:pt x="2199" y="103"/>
                      <a:pt x="2518" y="130"/>
                      <a:pt x="2837" y="194"/>
                    </a:cubicBezTo>
                    <a:cubicBezTo>
                      <a:pt x="3650" y="298"/>
                      <a:pt x="4464" y="569"/>
                      <a:pt x="5194" y="945"/>
                    </a:cubicBezTo>
                    <a:cubicBezTo>
                      <a:pt x="6612" y="1654"/>
                      <a:pt x="7759" y="2780"/>
                      <a:pt x="8531" y="4157"/>
                    </a:cubicBezTo>
                    <a:cubicBezTo>
                      <a:pt x="8948" y="4907"/>
                      <a:pt x="9282" y="5721"/>
                      <a:pt x="9470" y="6555"/>
                    </a:cubicBezTo>
                    <a:cubicBezTo>
                      <a:pt x="9470" y="6569"/>
                      <a:pt x="9483" y="6574"/>
                      <a:pt x="9502" y="6574"/>
                    </a:cubicBezTo>
                    <a:cubicBezTo>
                      <a:pt x="9539" y="6574"/>
                      <a:pt x="9595" y="6555"/>
                      <a:pt x="9595" y="6555"/>
                    </a:cubicBezTo>
                    <a:cubicBezTo>
                      <a:pt x="9490" y="5763"/>
                      <a:pt x="9240" y="4970"/>
                      <a:pt x="8885" y="4240"/>
                    </a:cubicBezTo>
                    <a:cubicBezTo>
                      <a:pt x="8531" y="3531"/>
                      <a:pt x="8051" y="2884"/>
                      <a:pt x="7488" y="2321"/>
                    </a:cubicBezTo>
                    <a:cubicBezTo>
                      <a:pt x="6278" y="1132"/>
                      <a:pt x="4735" y="340"/>
                      <a:pt x="3045" y="110"/>
                    </a:cubicBezTo>
                    <a:cubicBezTo>
                      <a:pt x="2665" y="41"/>
                      <a:pt x="2271" y="1"/>
                      <a:pt x="18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74"/>
              <p:cNvSpPr/>
              <p:nvPr/>
            </p:nvSpPr>
            <p:spPr>
              <a:xfrm>
                <a:off x="4642200" y="2320850"/>
                <a:ext cx="228425" cy="62350"/>
              </a:xfrm>
              <a:custGeom>
                <a:avLst/>
                <a:gdLst/>
                <a:ahLst/>
                <a:cxnLst/>
                <a:rect l="l" t="t" r="r" b="b"/>
                <a:pathLst>
                  <a:path w="9137" h="2494" extrusionOk="0">
                    <a:moveTo>
                      <a:pt x="5514" y="1"/>
                    </a:moveTo>
                    <a:cubicBezTo>
                      <a:pt x="5449" y="1"/>
                      <a:pt x="5384" y="2"/>
                      <a:pt x="5320" y="4"/>
                    </a:cubicBezTo>
                    <a:cubicBezTo>
                      <a:pt x="5277" y="3"/>
                      <a:pt x="5235" y="3"/>
                      <a:pt x="5192" y="3"/>
                    </a:cubicBezTo>
                    <a:cubicBezTo>
                      <a:pt x="3880" y="3"/>
                      <a:pt x="2591" y="315"/>
                      <a:pt x="1419" y="921"/>
                    </a:cubicBezTo>
                    <a:cubicBezTo>
                      <a:pt x="1085" y="1088"/>
                      <a:pt x="793" y="1297"/>
                      <a:pt x="543" y="1547"/>
                    </a:cubicBezTo>
                    <a:cubicBezTo>
                      <a:pt x="314" y="1756"/>
                      <a:pt x="1" y="2089"/>
                      <a:pt x="43" y="2423"/>
                    </a:cubicBezTo>
                    <a:cubicBezTo>
                      <a:pt x="43" y="2470"/>
                      <a:pt x="160" y="2494"/>
                      <a:pt x="236" y="2494"/>
                    </a:cubicBezTo>
                    <a:cubicBezTo>
                      <a:pt x="262" y="2494"/>
                      <a:pt x="282" y="2491"/>
                      <a:pt x="293" y="2486"/>
                    </a:cubicBezTo>
                    <a:cubicBezTo>
                      <a:pt x="522" y="2277"/>
                      <a:pt x="647" y="2006"/>
                      <a:pt x="856" y="1777"/>
                    </a:cubicBezTo>
                    <a:cubicBezTo>
                      <a:pt x="1065" y="1568"/>
                      <a:pt x="1294" y="1380"/>
                      <a:pt x="1544" y="1234"/>
                    </a:cubicBezTo>
                    <a:cubicBezTo>
                      <a:pt x="2045" y="901"/>
                      <a:pt x="2608" y="671"/>
                      <a:pt x="3192" y="504"/>
                    </a:cubicBezTo>
                    <a:cubicBezTo>
                      <a:pt x="3953" y="268"/>
                      <a:pt x="4738" y="148"/>
                      <a:pt x="5522" y="148"/>
                    </a:cubicBezTo>
                    <a:cubicBezTo>
                      <a:pt x="5985" y="148"/>
                      <a:pt x="6448" y="190"/>
                      <a:pt x="6905" y="275"/>
                    </a:cubicBezTo>
                    <a:cubicBezTo>
                      <a:pt x="7614" y="442"/>
                      <a:pt x="8302" y="713"/>
                      <a:pt x="8928" y="1130"/>
                    </a:cubicBezTo>
                    <a:cubicBezTo>
                      <a:pt x="8949" y="1140"/>
                      <a:pt x="9006" y="1146"/>
                      <a:pt x="9053" y="1146"/>
                    </a:cubicBezTo>
                    <a:cubicBezTo>
                      <a:pt x="9100" y="1146"/>
                      <a:pt x="9136" y="1140"/>
                      <a:pt x="9116" y="1130"/>
                    </a:cubicBezTo>
                    <a:cubicBezTo>
                      <a:pt x="8063" y="395"/>
                      <a:pt x="6802" y="1"/>
                      <a:pt x="55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74"/>
              <p:cNvSpPr/>
              <p:nvPr/>
            </p:nvSpPr>
            <p:spPr>
              <a:xfrm>
                <a:off x="4788525" y="2219800"/>
                <a:ext cx="155100" cy="96975"/>
              </a:xfrm>
              <a:custGeom>
                <a:avLst/>
                <a:gdLst/>
                <a:ahLst/>
                <a:cxnLst/>
                <a:rect l="l" t="t" r="r" b="b"/>
                <a:pathLst>
                  <a:path w="6204" h="3879" extrusionOk="0">
                    <a:moveTo>
                      <a:pt x="1406" y="1"/>
                    </a:moveTo>
                    <a:cubicBezTo>
                      <a:pt x="980" y="1"/>
                      <a:pt x="547" y="65"/>
                      <a:pt x="134" y="208"/>
                    </a:cubicBezTo>
                    <a:cubicBezTo>
                      <a:pt x="95" y="208"/>
                      <a:pt x="0" y="356"/>
                      <a:pt x="6" y="356"/>
                    </a:cubicBezTo>
                    <a:cubicBezTo>
                      <a:pt x="7" y="356"/>
                      <a:pt x="8" y="355"/>
                      <a:pt x="9" y="354"/>
                    </a:cubicBezTo>
                    <a:cubicBezTo>
                      <a:pt x="330" y="303"/>
                      <a:pt x="653" y="277"/>
                      <a:pt x="974" y="277"/>
                    </a:cubicBezTo>
                    <a:cubicBezTo>
                      <a:pt x="1698" y="277"/>
                      <a:pt x="2417" y="407"/>
                      <a:pt x="3096" y="667"/>
                    </a:cubicBezTo>
                    <a:cubicBezTo>
                      <a:pt x="3993" y="1042"/>
                      <a:pt x="4764" y="1647"/>
                      <a:pt x="5328" y="2440"/>
                    </a:cubicBezTo>
                    <a:cubicBezTo>
                      <a:pt x="5640" y="2878"/>
                      <a:pt x="5870" y="3378"/>
                      <a:pt x="6058" y="3879"/>
                    </a:cubicBezTo>
                    <a:cubicBezTo>
                      <a:pt x="6058" y="3879"/>
                      <a:pt x="6204" y="3774"/>
                      <a:pt x="6204" y="3733"/>
                    </a:cubicBezTo>
                    <a:cubicBezTo>
                      <a:pt x="5682" y="1751"/>
                      <a:pt x="4014" y="291"/>
                      <a:pt x="1990" y="41"/>
                    </a:cubicBezTo>
                    <a:cubicBezTo>
                      <a:pt x="1799" y="15"/>
                      <a:pt x="1603"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74"/>
              <p:cNvSpPr/>
              <p:nvPr/>
            </p:nvSpPr>
            <p:spPr>
              <a:xfrm>
                <a:off x="5090650" y="2292250"/>
                <a:ext cx="85550" cy="105875"/>
              </a:xfrm>
              <a:custGeom>
                <a:avLst/>
                <a:gdLst/>
                <a:ahLst/>
                <a:cxnLst/>
                <a:rect l="l" t="t" r="r" b="b"/>
                <a:pathLst>
                  <a:path w="3422" h="4235" extrusionOk="0">
                    <a:moveTo>
                      <a:pt x="0" y="0"/>
                    </a:moveTo>
                    <a:cubicBezTo>
                      <a:pt x="1" y="1"/>
                      <a:pt x="2" y="1"/>
                      <a:pt x="3" y="1"/>
                    </a:cubicBezTo>
                    <a:lnTo>
                      <a:pt x="3" y="1"/>
                    </a:lnTo>
                    <a:cubicBezTo>
                      <a:pt x="2" y="1"/>
                      <a:pt x="1" y="0"/>
                      <a:pt x="0" y="0"/>
                    </a:cubicBezTo>
                    <a:close/>
                    <a:moveTo>
                      <a:pt x="3" y="1"/>
                    </a:moveTo>
                    <a:cubicBezTo>
                      <a:pt x="64" y="6"/>
                      <a:pt x="106" y="188"/>
                      <a:pt x="167" y="188"/>
                    </a:cubicBezTo>
                    <a:cubicBezTo>
                      <a:pt x="647" y="230"/>
                      <a:pt x="1127" y="376"/>
                      <a:pt x="1586" y="564"/>
                    </a:cubicBezTo>
                    <a:cubicBezTo>
                      <a:pt x="1794" y="668"/>
                      <a:pt x="2003" y="772"/>
                      <a:pt x="2211" y="918"/>
                    </a:cubicBezTo>
                    <a:cubicBezTo>
                      <a:pt x="2316" y="1002"/>
                      <a:pt x="2420" y="1085"/>
                      <a:pt x="2503" y="1169"/>
                    </a:cubicBezTo>
                    <a:cubicBezTo>
                      <a:pt x="2608" y="1252"/>
                      <a:pt x="2670" y="1335"/>
                      <a:pt x="2733" y="1419"/>
                    </a:cubicBezTo>
                    <a:cubicBezTo>
                      <a:pt x="3004" y="1815"/>
                      <a:pt x="3171" y="2274"/>
                      <a:pt x="3213" y="2754"/>
                    </a:cubicBezTo>
                    <a:cubicBezTo>
                      <a:pt x="3233" y="3233"/>
                      <a:pt x="3150" y="3692"/>
                      <a:pt x="2941" y="4130"/>
                    </a:cubicBezTo>
                    <a:cubicBezTo>
                      <a:pt x="2941" y="4130"/>
                      <a:pt x="3046" y="4235"/>
                      <a:pt x="3046" y="4235"/>
                    </a:cubicBezTo>
                    <a:cubicBezTo>
                      <a:pt x="3296" y="3901"/>
                      <a:pt x="3421" y="3505"/>
                      <a:pt x="3400" y="3087"/>
                    </a:cubicBezTo>
                    <a:cubicBezTo>
                      <a:pt x="3400" y="2670"/>
                      <a:pt x="3296" y="2274"/>
                      <a:pt x="3087" y="1899"/>
                    </a:cubicBezTo>
                    <a:cubicBezTo>
                      <a:pt x="2712" y="1210"/>
                      <a:pt x="2128" y="668"/>
                      <a:pt x="1419" y="334"/>
                    </a:cubicBezTo>
                    <a:cubicBezTo>
                      <a:pt x="982" y="147"/>
                      <a:pt x="503" y="22"/>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74"/>
              <p:cNvSpPr/>
              <p:nvPr/>
            </p:nvSpPr>
            <p:spPr>
              <a:xfrm>
                <a:off x="5140700" y="2406300"/>
                <a:ext cx="20800" cy="22600"/>
              </a:xfrm>
              <a:custGeom>
                <a:avLst/>
                <a:gdLst/>
                <a:ahLst/>
                <a:cxnLst/>
                <a:rect l="l" t="t" r="r" b="b"/>
                <a:pathLst>
                  <a:path w="832" h="904" extrusionOk="0">
                    <a:moveTo>
                      <a:pt x="794" y="1"/>
                    </a:moveTo>
                    <a:cubicBezTo>
                      <a:pt x="788" y="1"/>
                      <a:pt x="780" y="2"/>
                      <a:pt x="773" y="6"/>
                    </a:cubicBezTo>
                    <a:cubicBezTo>
                      <a:pt x="710" y="27"/>
                      <a:pt x="668" y="69"/>
                      <a:pt x="626" y="131"/>
                    </a:cubicBezTo>
                    <a:cubicBezTo>
                      <a:pt x="585" y="194"/>
                      <a:pt x="543" y="257"/>
                      <a:pt x="480" y="340"/>
                    </a:cubicBezTo>
                    <a:lnTo>
                      <a:pt x="418" y="423"/>
                    </a:lnTo>
                    <a:lnTo>
                      <a:pt x="397" y="444"/>
                    </a:lnTo>
                    <a:lnTo>
                      <a:pt x="355" y="486"/>
                    </a:lnTo>
                    <a:lnTo>
                      <a:pt x="209" y="674"/>
                    </a:lnTo>
                    <a:cubicBezTo>
                      <a:pt x="168" y="695"/>
                      <a:pt x="147" y="736"/>
                      <a:pt x="126" y="757"/>
                    </a:cubicBezTo>
                    <a:cubicBezTo>
                      <a:pt x="105" y="778"/>
                      <a:pt x="105" y="778"/>
                      <a:pt x="84" y="799"/>
                    </a:cubicBezTo>
                    <a:cubicBezTo>
                      <a:pt x="84" y="799"/>
                      <a:pt x="63" y="841"/>
                      <a:pt x="42" y="841"/>
                    </a:cubicBezTo>
                    <a:cubicBezTo>
                      <a:pt x="42" y="841"/>
                      <a:pt x="1" y="882"/>
                      <a:pt x="22" y="903"/>
                    </a:cubicBezTo>
                    <a:cubicBezTo>
                      <a:pt x="42" y="903"/>
                      <a:pt x="63" y="882"/>
                      <a:pt x="84" y="882"/>
                    </a:cubicBezTo>
                    <a:cubicBezTo>
                      <a:pt x="230" y="757"/>
                      <a:pt x="355" y="632"/>
                      <a:pt x="480" y="507"/>
                    </a:cubicBezTo>
                    <a:cubicBezTo>
                      <a:pt x="606" y="361"/>
                      <a:pt x="710" y="215"/>
                      <a:pt x="814" y="48"/>
                    </a:cubicBezTo>
                    <a:cubicBezTo>
                      <a:pt x="831" y="31"/>
                      <a:pt x="821"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74"/>
              <p:cNvSpPr/>
              <p:nvPr/>
            </p:nvSpPr>
            <p:spPr>
              <a:xfrm>
                <a:off x="4858600" y="2142075"/>
                <a:ext cx="153325" cy="131425"/>
              </a:xfrm>
              <a:custGeom>
                <a:avLst/>
                <a:gdLst/>
                <a:ahLst/>
                <a:cxnLst/>
                <a:rect l="l" t="t" r="r" b="b"/>
                <a:pathLst>
                  <a:path w="6133" h="5257" extrusionOk="0">
                    <a:moveTo>
                      <a:pt x="1" y="1"/>
                    </a:moveTo>
                    <a:cubicBezTo>
                      <a:pt x="3" y="1"/>
                      <a:pt x="6" y="1"/>
                      <a:pt x="9" y="2"/>
                    </a:cubicBezTo>
                    <a:lnTo>
                      <a:pt x="9" y="2"/>
                    </a:lnTo>
                    <a:cubicBezTo>
                      <a:pt x="6" y="1"/>
                      <a:pt x="3" y="1"/>
                      <a:pt x="1" y="1"/>
                    </a:cubicBezTo>
                    <a:close/>
                    <a:moveTo>
                      <a:pt x="9" y="2"/>
                    </a:moveTo>
                    <a:cubicBezTo>
                      <a:pt x="50" y="13"/>
                      <a:pt x="109" y="106"/>
                      <a:pt x="168" y="126"/>
                    </a:cubicBezTo>
                    <a:cubicBezTo>
                      <a:pt x="647" y="293"/>
                      <a:pt x="1148" y="418"/>
                      <a:pt x="1628" y="626"/>
                    </a:cubicBezTo>
                    <a:cubicBezTo>
                      <a:pt x="2107" y="835"/>
                      <a:pt x="2566" y="1085"/>
                      <a:pt x="2983" y="1377"/>
                    </a:cubicBezTo>
                    <a:cubicBezTo>
                      <a:pt x="3880" y="2003"/>
                      <a:pt x="4631" y="2775"/>
                      <a:pt x="5236" y="3692"/>
                    </a:cubicBezTo>
                    <a:cubicBezTo>
                      <a:pt x="5549" y="4151"/>
                      <a:pt x="5820" y="4673"/>
                      <a:pt x="6049" y="5194"/>
                    </a:cubicBezTo>
                    <a:cubicBezTo>
                      <a:pt x="6049" y="5215"/>
                      <a:pt x="6112" y="5236"/>
                      <a:pt x="6133" y="5257"/>
                    </a:cubicBezTo>
                    <a:cubicBezTo>
                      <a:pt x="5278" y="3213"/>
                      <a:pt x="3713" y="1565"/>
                      <a:pt x="1732" y="605"/>
                    </a:cubicBezTo>
                    <a:cubicBezTo>
                      <a:pt x="1461" y="480"/>
                      <a:pt x="1169" y="355"/>
                      <a:pt x="877" y="251"/>
                    </a:cubicBezTo>
                    <a:cubicBezTo>
                      <a:pt x="608" y="127"/>
                      <a:pt x="298" y="44"/>
                      <a:pt x="9"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74"/>
              <p:cNvSpPr/>
              <p:nvPr/>
            </p:nvSpPr>
            <p:spPr>
              <a:xfrm>
                <a:off x="4825750" y="2135825"/>
                <a:ext cx="19950" cy="6375"/>
              </a:xfrm>
              <a:custGeom>
                <a:avLst/>
                <a:gdLst/>
                <a:ahLst/>
                <a:cxnLst/>
                <a:rect l="l" t="t" r="r" b="b"/>
                <a:pathLst>
                  <a:path w="798" h="255" extrusionOk="0">
                    <a:moveTo>
                      <a:pt x="147" y="0"/>
                    </a:moveTo>
                    <a:cubicBezTo>
                      <a:pt x="105" y="0"/>
                      <a:pt x="84" y="21"/>
                      <a:pt x="63" y="21"/>
                    </a:cubicBezTo>
                    <a:lnTo>
                      <a:pt x="22" y="42"/>
                    </a:lnTo>
                    <a:cubicBezTo>
                      <a:pt x="1" y="42"/>
                      <a:pt x="1" y="42"/>
                      <a:pt x="1" y="63"/>
                    </a:cubicBezTo>
                    <a:cubicBezTo>
                      <a:pt x="1" y="105"/>
                      <a:pt x="42" y="125"/>
                      <a:pt x="42" y="125"/>
                    </a:cubicBezTo>
                    <a:cubicBezTo>
                      <a:pt x="63" y="146"/>
                      <a:pt x="84" y="167"/>
                      <a:pt x="105" y="188"/>
                    </a:cubicBezTo>
                    <a:lnTo>
                      <a:pt x="460" y="188"/>
                    </a:lnTo>
                    <a:cubicBezTo>
                      <a:pt x="564" y="188"/>
                      <a:pt x="668" y="209"/>
                      <a:pt x="752" y="251"/>
                    </a:cubicBezTo>
                    <a:cubicBezTo>
                      <a:pt x="761" y="254"/>
                      <a:pt x="767" y="255"/>
                      <a:pt x="771" y="255"/>
                    </a:cubicBezTo>
                    <a:cubicBezTo>
                      <a:pt x="798" y="255"/>
                      <a:pt x="752" y="209"/>
                      <a:pt x="752" y="209"/>
                    </a:cubicBezTo>
                    <a:cubicBezTo>
                      <a:pt x="752" y="167"/>
                      <a:pt x="731" y="146"/>
                      <a:pt x="710" y="125"/>
                    </a:cubicBezTo>
                    <a:cubicBezTo>
                      <a:pt x="689" y="105"/>
                      <a:pt x="668" y="105"/>
                      <a:pt x="647" y="84"/>
                    </a:cubicBezTo>
                    <a:lnTo>
                      <a:pt x="647" y="105"/>
                    </a:lnTo>
                    <a:cubicBezTo>
                      <a:pt x="543" y="42"/>
                      <a:pt x="418" y="21"/>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74"/>
              <p:cNvSpPr/>
              <p:nvPr/>
            </p:nvSpPr>
            <p:spPr>
              <a:xfrm>
                <a:off x="5050500" y="2361600"/>
                <a:ext cx="22975" cy="75625"/>
              </a:xfrm>
              <a:custGeom>
                <a:avLst/>
                <a:gdLst/>
                <a:ahLst/>
                <a:cxnLst/>
                <a:rect l="l" t="t" r="r" b="b"/>
                <a:pathLst>
                  <a:path w="919" h="3025" extrusionOk="0">
                    <a:moveTo>
                      <a:pt x="584" y="1"/>
                    </a:moveTo>
                    <a:cubicBezTo>
                      <a:pt x="564" y="1"/>
                      <a:pt x="459" y="63"/>
                      <a:pt x="459" y="84"/>
                    </a:cubicBezTo>
                    <a:cubicBezTo>
                      <a:pt x="480" y="209"/>
                      <a:pt x="501" y="334"/>
                      <a:pt x="543" y="459"/>
                    </a:cubicBezTo>
                    <a:cubicBezTo>
                      <a:pt x="564" y="585"/>
                      <a:pt x="584" y="689"/>
                      <a:pt x="605" y="814"/>
                    </a:cubicBezTo>
                    <a:cubicBezTo>
                      <a:pt x="626" y="1043"/>
                      <a:pt x="626" y="1294"/>
                      <a:pt x="564" y="1523"/>
                    </a:cubicBezTo>
                    <a:cubicBezTo>
                      <a:pt x="439" y="2043"/>
                      <a:pt x="252" y="2542"/>
                      <a:pt x="3" y="3020"/>
                    </a:cubicBezTo>
                    <a:lnTo>
                      <a:pt x="3" y="3020"/>
                    </a:lnTo>
                    <a:cubicBezTo>
                      <a:pt x="24" y="2998"/>
                      <a:pt x="170" y="2959"/>
                      <a:pt x="209" y="2921"/>
                    </a:cubicBezTo>
                    <a:cubicBezTo>
                      <a:pt x="480" y="2441"/>
                      <a:pt x="710" y="1940"/>
                      <a:pt x="856" y="1419"/>
                    </a:cubicBezTo>
                    <a:cubicBezTo>
                      <a:pt x="897" y="1169"/>
                      <a:pt x="918" y="918"/>
                      <a:pt x="897" y="689"/>
                    </a:cubicBezTo>
                    <a:cubicBezTo>
                      <a:pt x="897" y="418"/>
                      <a:pt x="772" y="167"/>
                      <a:pt x="584" y="1"/>
                    </a:cubicBezTo>
                    <a:close/>
                    <a:moveTo>
                      <a:pt x="3" y="3020"/>
                    </a:moveTo>
                    <a:lnTo>
                      <a:pt x="3" y="3020"/>
                    </a:lnTo>
                    <a:cubicBezTo>
                      <a:pt x="1" y="3022"/>
                      <a:pt x="0" y="3023"/>
                      <a:pt x="0" y="3025"/>
                    </a:cubicBezTo>
                    <a:cubicBezTo>
                      <a:pt x="1" y="3023"/>
                      <a:pt x="2" y="3022"/>
                      <a:pt x="3" y="302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74"/>
              <p:cNvSpPr/>
              <p:nvPr/>
            </p:nvSpPr>
            <p:spPr>
              <a:xfrm>
                <a:off x="5131850" y="2295900"/>
                <a:ext cx="56850" cy="59625"/>
              </a:xfrm>
              <a:custGeom>
                <a:avLst/>
                <a:gdLst/>
                <a:ahLst/>
                <a:cxnLst/>
                <a:rect l="l" t="t" r="r" b="b"/>
                <a:pathLst>
                  <a:path w="2274" h="2385" extrusionOk="0">
                    <a:moveTo>
                      <a:pt x="209" y="0"/>
                    </a:moveTo>
                    <a:cubicBezTo>
                      <a:pt x="167" y="0"/>
                      <a:pt x="0" y="146"/>
                      <a:pt x="21" y="188"/>
                    </a:cubicBezTo>
                    <a:cubicBezTo>
                      <a:pt x="230" y="376"/>
                      <a:pt x="459" y="522"/>
                      <a:pt x="709" y="647"/>
                    </a:cubicBezTo>
                    <a:cubicBezTo>
                      <a:pt x="939" y="814"/>
                      <a:pt x="1168" y="960"/>
                      <a:pt x="1398" y="1148"/>
                    </a:cubicBezTo>
                    <a:cubicBezTo>
                      <a:pt x="1773" y="1440"/>
                      <a:pt x="2190" y="1857"/>
                      <a:pt x="2086" y="2378"/>
                    </a:cubicBezTo>
                    <a:cubicBezTo>
                      <a:pt x="2086" y="2382"/>
                      <a:pt x="2088" y="2384"/>
                      <a:pt x="2092" y="2384"/>
                    </a:cubicBezTo>
                    <a:cubicBezTo>
                      <a:pt x="2108" y="2384"/>
                      <a:pt x="2149" y="2357"/>
                      <a:pt x="2149" y="2357"/>
                    </a:cubicBezTo>
                    <a:cubicBezTo>
                      <a:pt x="2169" y="2337"/>
                      <a:pt x="2190" y="2295"/>
                      <a:pt x="2211" y="2274"/>
                    </a:cubicBezTo>
                    <a:cubicBezTo>
                      <a:pt x="2274" y="2003"/>
                      <a:pt x="2253" y="1732"/>
                      <a:pt x="2149" y="1502"/>
                    </a:cubicBezTo>
                    <a:cubicBezTo>
                      <a:pt x="2023" y="1273"/>
                      <a:pt x="1857" y="1064"/>
                      <a:pt x="1669" y="918"/>
                    </a:cubicBezTo>
                    <a:cubicBezTo>
                      <a:pt x="1439" y="730"/>
                      <a:pt x="1231" y="564"/>
                      <a:pt x="1001" y="418"/>
                    </a:cubicBezTo>
                    <a:cubicBezTo>
                      <a:pt x="772" y="209"/>
                      <a:pt x="501" y="84"/>
                      <a:pt x="2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74"/>
              <p:cNvSpPr/>
              <p:nvPr/>
            </p:nvSpPr>
            <p:spPr>
              <a:xfrm>
                <a:off x="4776225" y="2306025"/>
                <a:ext cx="74075" cy="18625"/>
              </a:xfrm>
              <a:custGeom>
                <a:avLst/>
                <a:gdLst/>
                <a:ahLst/>
                <a:cxnLst/>
                <a:rect l="l" t="t" r="r" b="b"/>
                <a:pathLst>
                  <a:path w="2963" h="745" extrusionOk="0">
                    <a:moveTo>
                      <a:pt x="1016" y="1"/>
                    </a:moveTo>
                    <a:cubicBezTo>
                      <a:pt x="747" y="1"/>
                      <a:pt x="476" y="32"/>
                      <a:pt x="209" y="96"/>
                    </a:cubicBezTo>
                    <a:cubicBezTo>
                      <a:pt x="146" y="117"/>
                      <a:pt x="63" y="179"/>
                      <a:pt x="0" y="179"/>
                    </a:cubicBezTo>
                    <a:cubicBezTo>
                      <a:pt x="167" y="179"/>
                      <a:pt x="334" y="153"/>
                      <a:pt x="501" y="153"/>
                    </a:cubicBezTo>
                    <a:cubicBezTo>
                      <a:pt x="543" y="153"/>
                      <a:pt x="584" y="154"/>
                      <a:pt x="626" y="159"/>
                    </a:cubicBezTo>
                    <a:cubicBezTo>
                      <a:pt x="855" y="159"/>
                      <a:pt x="1085" y="179"/>
                      <a:pt x="1314" y="221"/>
                    </a:cubicBezTo>
                    <a:cubicBezTo>
                      <a:pt x="1815" y="305"/>
                      <a:pt x="2274" y="492"/>
                      <a:pt x="2691" y="743"/>
                    </a:cubicBezTo>
                    <a:cubicBezTo>
                      <a:pt x="2694" y="744"/>
                      <a:pt x="2697" y="745"/>
                      <a:pt x="2701" y="745"/>
                    </a:cubicBezTo>
                    <a:cubicBezTo>
                      <a:pt x="2751" y="745"/>
                      <a:pt x="2883" y="636"/>
                      <a:pt x="2948" y="636"/>
                    </a:cubicBezTo>
                    <a:cubicBezTo>
                      <a:pt x="2953" y="636"/>
                      <a:pt x="2958" y="637"/>
                      <a:pt x="2962" y="638"/>
                    </a:cubicBezTo>
                    <a:lnTo>
                      <a:pt x="2962" y="618"/>
                    </a:lnTo>
                    <a:cubicBezTo>
                      <a:pt x="2391" y="211"/>
                      <a:pt x="1710" y="1"/>
                      <a:pt x="1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74"/>
              <p:cNvSpPr/>
              <p:nvPr/>
            </p:nvSpPr>
            <p:spPr>
              <a:xfrm>
                <a:off x="4861225" y="2382250"/>
                <a:ext cx="54775" cy="108325"/>
              </a:xfrm>
              <a:custGeom>
                <a:avLst/>
                <a:gdLst/>
                <a:ahLst/>
                <a:cxnLst/>
                <a:rect l="l" t="t" r="r" b="b"/>
                <a:pathLst>
                  <a:path w="2191" h="4333" extrusionOk="0">
                    <a:moveTo>
                      <a:pt x="2107" y="0"/>
                    </a:moveTo>
                    <a:cubicBezTo>
                      <a:pt x="2095" y="0"/>
                      <a:pt x="2086" y="3"/>
                      <a:pt x="2086" y="9"/>
                    </a:cubicBezTo>
                    <a:cubicBezTo>
                      <a:pt x="1961" y="801"/>
                      <a:pt x="1710" y="1594"/>
                      <a:pt x="1377" y="2324"/>
                    </a:cubicBezTo>
                    <a:cubicBezTo>
                      <a:pt x="1189" y="2679"/>
                      <a:pt x="980" y="3033"/>
                      <a:pt x="751" y="3367"/>
                    </a:cubicBezTo>
                    <a:cubicBezTo>
                      <a:pt x="522" y="3701"/>
                      <a:pt x="250" y="3993"/>
                      <a:pt x="0" y="4305"/>
                    </a:cubicBezTo>
                    <a:cubicBezTo>
                      <a:pt x="0" y="4305"/>
                      <a:pt x="40" y="4332"/>
                      <a:pt x="67" y="4332"/>
                    </a:cubicBezTo>
                    <a:cubicBezTo>
                      <a:pt x="73" y="4332"/>
                      <a:pt x="79" y="4331"/>
                      <a:pt x="83" y="4326"/>
                    </a:cubicBezTo>
                    <a:cubicBezTo>
                      <a:pt x="709" y="3805"/>
                      <a:pt x="1189" y="3137"/>
                      <a:pt x="1544" y="2387"/>
                    </a:cubicBezTo>
                    <a:cubicBezTo>
                      <a:pt x="1898" y="1657"/>
                      <a:pt x="2128" y="843"/>
                      <a:pt x="2190" y="30"/>
                    </a:cubicBezTo>
                    <a:cubicBezTo>
                      <a:pt x="2190" y="15"/>
                      <a:pt x="2138" y="0"/>
                      <a:pt x="2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74"/>
              <p:cNvSpPr/>
              <p:nvPr/>
            </p:nvSpPr>
            <p:spPr>
              <a:xfrm>
                <a:off x="4864875" y="2222900"/>
                <a:ext cx="70400" cy="49550"/>
              </a:xfrm>
              <a:custGeom>
                <a:avLst/>
                <a:gdLst/>
                <a:ahLst/>
                <a:cxnLst/>
                <a:rect l="l" t="t" r="r" b="b"/>
                <a:pathLst>
                  <a:path w="2816" h="1982" extrusionOk="0">
                    <a:moveTo>
                      <a:pt x="125" y="0"/>
                    </a:moveTo>
                    <a:cubicBezTo>
                      <a:pt x="104" y="0"/>
                      <a:pt x="0" y="84"/>
                      <a:pt x="0" y="84"/>
                    </a:cubicBezTo>
                    <a:cubicBezTo>
                      <a:pt x="250" y="209"/>
                      <a:pt x="522" y="251"/>
                      <a:pt x="793" y="355"/>
                    </a:cubicBezTo>
                    <a:cubicBezTo>
                      <a:pt x="1043" y="459"/>
                      <a:pt x="1293" y="584"/>
                      <a:pt x="1544" y="751"/>
                    </a:cubicBezTo>
                    <a:cubicBezTo>
                      <a:pt x="2002" y="1085"/>
                      <a:pt x="2399" y="1502"/>
                      <a:pt x="2691" y="1982"/>
                    </a:cubicBezTo>
                    <a:cubicBezTo>
                      <a:pt x="2691" y="1982"/>
                      <a:pt x="2816" y="1940"/>
                      <a:pt x="2816" y="1919"/>
                    </a:cubicBezTo>
                    <a:lnTo>
                      <a:pt x="2795" y="1919"/>
                    </a:lnTo>
                    <a:cubicBezTo>
                      <a:pt x="2524" y="1419"/>
                      <a:pt x="2148" y="981"/>
                      <a:pt x="1690" y="647"/>
                    </a:cubicBezTo>
                    <a:cubicBezTo>
                      <a:pt x="1231" y="272"/>
                      <a:pt x="688" y="63"/>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74"/>
              <p:cNvSpPr/>
              <p:nvPr/>
            </p:nvSpPr>
            <p:spPr>
              <a:xfrm>
                <a:off x="5029650" y="2122250"/>
                <a:ext cx="30775" cy="60000"/>
              </a:xfrm>
              <a:custGeom>
                <a:avLst/>
                <a:gdLst/>
                <a:ahLst/>
                <a:cxnLst/>
                <a:rect l="l" t="t" r="r" b="b"/>
                <a:pathLst>
                  <a:path w="1231" h="2400" extrusionOk="0">
                    <a:moveTo>
                      <a:pt x="146" y="1"/>
                    </a:moveTo>
                    <a:cubicBezTo>
                      <a:pt x="125" y="1"/>
                      <a:pt x="0" y="22"/>
                      <a:pt x="0" y="43"/>
                    </a:cubicBezTo>
                    <a:cubicBezTo>
                      <a:pt x="63" y="126"/>
                      <a:pt x="125" y="210"/>
                      <a:pt x="209" y="293"/>
                    </a:cubicBezTo>
                    <a:cubicBezTo>
                      <a:pt x="271" y="376"/>
                      <a:pt x="334" y="460"/>
                      <a:pt x="396" y="543"/>
                    </a:cubicBezTo>
                    <a:cubicBezTo>
                      <a:pt x="522" y="731"/>
                      <a:pt x="647" y="919"/>
                      <a:pt x="730" y="1127"/>
                    </a:cubicBezTo>
                    <a:cubicBezTo>
                      <a:pt x="918" y="1524"/>
                      <a:pt x="1022" y="1962"/>
                      <a:pt x="1022" y="2400"/>
                    </a:cubicBezTo>
                    <a:cubicBezTo>
                      <a:pt x="1022" y="2400"/>
                      <a:pt x="1189" y="2400"/>
                      <a:pt x="1210" y="2358"/>
                    </a:cubicBezTo>
                    <a:lnTo>
                      <a:pt x="1210" y="2337"/>
                    </a:lnTo>
                    <a:cubicBezTo>
                      <a:pt x="1231" y="1899"/>
                      <a:pt x="1147" y="1440"/>
                      <a:pt x="980" y="1023"/>
                    </a:cubicBezTo>
                    <a:cubicBezTo>
                      <a:pt x="814" y="606"/>
                      <a:pt x="522" y="230"/>
                      <a:pt x="146" y="1"/>
                    </a:cubicBezTo>
                    <a:close/>
                  </a:path>
                </a:pathLst>
              </a:custGeom>
              <a:solidFill>
                <a:srgbClr val="748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4"/>
              <p:cNvSpPr/>
              <p:nvPr/>
            </p:nvSpPr>
            <p:spPr>
              <a:xfrm>
                <a:off x="5222575" y="2269300"/>
                <a:ext cx="32350" cy="86600"/>
              </a:xfrm>
              <a:custGeom>
                <a:avLst/>
                <a:gdLst/>
                <a:ahLst/>
                <a:cxnLst/>
                <a:rect l="l" t="t" r="r" b="b"/>
                <a:pathLst>
                  <a:path w="1294" h="3464" extrusionOk="0">
                    <a:moveTo>
                      <a:pt x="146" y="1"/>
                    </a:moveTo>
                    <a:cubicBezTo>
                      <a:pt x="105" y="1"/>
                      <a:pt x="0" y="63"/>
                      <a:pt x="0" y="63"/>
                    </a:cubicBezTo>
                    <a:cubicBezTo>
                      <a:pt x="251" y="168"/>
                      <a:pt x="438" y="355"/>
                      <a:pt x="584" y="606"/>
                    </a:cubicBezTo>
                    <a:cubicBezTo>
                      <a:pt x="730" y="835"/>
                      <a:pt x="814" y="1127"/>
                      <a:pt x="856" y="1398"/>
                    </a:cubicBezTo>
                    <a:cubicBezTo>
                      <a:pt x="918" y="1753"/>
                      <a:pt x="918" y="2107"/>
                      <a:pt x="856" y="2441"/>
                    </a:cubicBezTo>
                    <a:cubicBezTo>
                      <a:pt x="793" y="2796"/>
                      <a:pt x="689" y="3129"/>
                      <a:pt x="584" y="3463"/>
                    </a:cubicBezTo>
                    <a:cubicBezTo>
                      <a:pt x="584" y="3463"/>
                      <a:pt x="730" y="3442"/>
                      <a:pt x="751" y="3421"/>
                    </a:cubicBezTo>
                    <a:cubicBezTo>
                      <a:pt x="1148" y="2796"/>
                      <a:pt x="1294" y="2024"/>
                      <a:pt x="1168" y="1294"/>
                    </a:cubicBezTo>
                    <a:cubicBezTo>
                      <a:pt x="1127" y="1002"/>
                      <a:pt x="1022" y="731"/>
                      <a:pt x="856" y="501"/>
                    </a:cubicBezTo>
                    <a:cubicBezTo>
                      <a:pt x="689" y="251"/>
                      <a:pt x="438" y="84"/>
                      <a:pt x="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4"/>
              <p:cNvSpPr/>
              <p:nvPr/>
            </p:nvSpPr>
            <p:spPr>
              <a:xfrm>
                <a:off x="5405075" y="1904850"/>
                <a:ext cx="809300" cy="774375"/>
              </a:xfrm>
              <a:custGeom>
                <a:avLst/>
                <a:gdLst/>
                <a:ahLst/>
                <a:cxnLst/>
                <a:rect l="l" t="t" r="r" b="b"/>
                <a:pathLst>
                  <a:path w="32372" h="30975" extrusionOk="0">
                    <a:moveTo>
                      <a:pt x="18236" y="0"/>
                    </a:moveTo>
                    <a:cubicBezTo>
                      <a:pt x="16526" y="0"/>
                      <a:pt x="14554" y="548"/>
                      <a:pt x="13266" y="1418"/>
                    </a:cubicBezTo>
                    <a:cubicBezTo>
                      <a:pt x="10179" y="3462"/>
                      <a:pt x="9595" y="7675"/>
                      <a:pt x="9491" y="11367"/>
                    </a:cubicBezTo>
                    <a:cubicBezTo>
                      <a:pt x="8406" y="10136"/>
                      <a:pt x="7092" y="9156"/>
                      <a:pt x="5590" y="8530"/>
                    </a:cubicBezTo>
                    <a:cubicBezTo>
                      <a:pt x="5048" y="8280"/>
                      <a:pt x="4443" y="8134"/>
                      <a:pt x="3838" y="8113"/>
                    </a:cubicBezTo>
                    <a:cubicBezTo>
                      <a:pt x="3818" y="8113"/>
                      <a:pt x="3797" y="8112"/>
                      <a:pt x="3777" y="8112"/>
                    </a:cubicBezTo>
                    <a:cubicBezTo>
                      <a:pt x="1803" y="8112"/>
                      <a:pt x="229" y="10094"/>
                      <a:pt x="105" y="12076"/>
                    </a:cubicBezTo>
                    <a:cubicBezTo>
                      <a:pt x="1" y="14078"/>
                      <a:pt x="1085" y="15976"/>
                      <a:pt x="2441" y="17436"/>
                    </a:cubicBezTo>
                    <a:cubicBezTo>
                      <a:pt x="3088" y="18145"/>
                      <a:pt x="3818" y="18750"/>
                      <a:pt x="4652" y="19230"/>
                    </a:cubicBezTo>
                    <a:cubicBezTo>
                      <a:pt x="5778" y="19856"/>
                      <a:pt x="7071" y="20148"/>
                      <a:pt x="8365" y="20377"/>
                    </a:cubicBezTo>
                    <a:cubicBezTo>
                      <a:pt x="9309" y="20547"/>
                      <a:pt x="10391" y="20803"/>
                      <a:pt x="11377" y="20803"/>
                    </a:cubicBezTo>
                    <a:cubicBezTo>
                      <a:pt x="11480" y="20803"/>
                      <a:pt x="11581" y="20800"/>
                      <a:pt x="11681" y="20794"/>
                    </a:cubicBezTo>
                    <a:cubicBezTo>
                      <a:pt x="11472" y="20294"/>
                      <a:pt x="10555" y="19835"/>
                      <a:pt x="10158" y="19334"/>
                    </a:cubicBezTo>
                    <a:cubicBezTo>
                      <a:pt x="9679" y="18709"/>
                      <a:pt x="9324" y="17979"/>
                      <a:pt x="9178" y="17207"/>
                    </a:cubicBezTo>
                    <a:lnTo>
                      <a:pt x="9178" y="17207"/>
                    </a:lnTo>
                    <a:cubicBezTo>
                      <a:pt x="10263" y="19856"/>
                      <a:pt x="13892" y="20794"/>
                      <a:pt x="16290" y="21608"/>
                    </a:cubicBezTo>
                    <a:cubicBezTo>
                      <a:pt x="18647" y="22379"/>
                      <a:pt x="20900" y="23401"/>
                      <a:pt x="23027" y="24653"/>
                    </a:cubicBezTo>
                    <a:cubicBezTo>
                      <a:pt x="22861" y="23589"/>
                      <a:pt x="22110" y="22400"/>
                      <a:pt x="21672" y="21399"/>
                    </a:cubicBezTo>
                    <a:lnTo>
                      <a:pt x="21672" y="21399"/>
                    </a:lnTo>
                    <a:cubicBezTo>
                      <a:pt x="22339" y="21879"/>
                      <a:pt x="22944" y="22442"/>
                      <a:pt x="23465" y="23089"/>
                    </a:cubicBezTo>
                    <a:cubicBezTo>
                      <a:pt x="23757" y="23485"/>
                      <a:pt x="24049" y="23902"/>
                      <a:pt x="24321" y="24319"/>
                    </a:cubicBezTo>
                    <a:cubicBezTo>
                      <a:pt x="24926" y="25237"/>
                      <a:pt x="25447" y="26342"/>
                      <a:pt x="26302" y="27072"/>
                    </a:cubicBezTo>
                    <a:cubicBezTo>
                      <a:pt x="27074" y="27698"/>
                      <a:pt x="27762" y="28428"/>
                      <a:pt x="28346" y="29221"/>
                    </a:cubicBezTo>
                    <a:cubicBezTo>
                      <a:pt x="28892" y="29949"/>
                      <a:pt x="29041" y="30975"/>
                      <a:pt x="29483" y="30975"/>
                    </a:cubicBezTo>
                    <a:cubicBezTo>
                      <a:pt x="29649" y="30975"/>
                      <a:pt x="29856" y="30831"/>
                      <a:pt x="30140" y="30472"/>
                    </a:cubicBezTo>
                    <a:cubicBezTo>
                      <a:pt x="30849" y="29575"/>
                      <a:pt x="31308" y="27907"/>
                      <a:pt x="31600" y="26822"/>
                    </a:cubicBezTo>
                    <a:cubicBezTo>
                      <a:pt x="32059" y="25216"/>
                      <a:pt x="32372" y="23902"/>
                      <a:pt x="32309" y="22192"/>
                    </a:cubicBezTo>
                    <a:cubicBezTo>
                      <a:pt x="32267" y="20773"/>
                      <a:pt x="32267" y="19313"/>
                      <a:pt x="31433" y="18145"/>
                    </a:cubicBezTo>
                    <a:cubicBezTo>
                      <a:pt x="30557" y="16873"/>
                      <a:pt x="29493" y="15726"/>
                      <a:pt x="28304" y="14746"/>
                    </a:cubicBezTo>
                    <a:lnTo>
                      <a:pt x="28304" y="14746"/>
                    </a:lnTo>
                    <a:cubicBezTo>
                      <a:pt x="29764" y="15580"/>
                      <a:pt x="31266" y="16456"/>
                      <a:pt x="32205" y="17833"/>
                    </a:cubicBezTo>
                    <a:cubicBezTo>
                      <a:pt x="31996" y="13932"/>
                      <a:pt x="30912" y="10303"/>
                      <a:pt x="28638" y="7091"/>
                    </a:cubicBezTo>
                    <a:cubicBezTo>
                      <a:pt x="28033" y="6215"/>
                      <a:pt x="27595" y="5422"/>
                      <a:pt x="26615" y="4922"/>
                    </a:cubicBezTo>
                    <a:cubicBezTo>
                      <a:pt x="25927" y="4588"/>
                      <a:pt x="25218" y="4359"/>
                      <a:pt x="24467" y="4233"/>
                    </a:cubicBezTo>
                    <a:cubicBezTo>
                      <a:pt x="23653" y="4087"/>
                      <a:pt x="22861" y="3941"/>
                      <a:pt x="22047" y="3858"/>
                    </a:cubicBezTo>
                    <a:cubicBezTo>
                      <a:pt x="22722" y="3602"/>
                      <a:pt x="23430" y="3475"/>
                      <a:pt x="24141" y="3475"/>
                    </a:cubicBezTo>
                    <a:cubicBezTo>
                      <a:pt x="24242" y="3475"/>
                      <a:pt x="24344" y="3477"/>
                      <a:pt x="24446" y="3483"/>
                    </a:cubicBezTo>
                    <a:cubicBezTo>
                      <a:pt x="24834" y="3509"/>
                      <a:pt x="25205" y="3622"/>
                      <a:pt x="25576" y="3622"/>
                    </a:cubicBezTo>
                    <a:cubicBezTo>
                      <a:pt x="25782" y="3622"/>
                      <a:pt x="25989" y="3587"/>
                      <a:pt x="26198" y="3483"/>
                    </a:cubicBezTo>
                    <a:cubicBezTo>
                      <a:pt x="24446" y="1564"/>
                      <a:pt x="21943" y="583"/>
                      <a:pt x="19440" y="104"/>
                    </a:cubicBezTo>
                    <a:cubicBezTo>
                      <a:pt x="19064" y="33"/>
                      <a:pt x="18658" y="0"/>
                      <a:pt x="18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74"/>
              <p:cNvSpPr/>
              <p:nvPr/>
            </p:nvSpPr>
            <p:spPr>
              <a:xfrm>
                <a:off x="5637125" y="2222825"/>
                <a:ext cx="37550" cy="133075"/>
              </a:xfrm>
              <a:custGeom>
                <a:avLst/>
                <a:gdLst/>
                <a:ahLst/>
                <a:cxnLst/>
                <a:rect l="l" t="t" r="r" b="b"/>
                <a:pathLst>
                  <a:path w="1502" h="5323" extrusionOk="0">
                    <a:moveTo>
                      <a:pt x="958" y="1"/>
                    </a:moveTo>
                    <a:cubicBezTo>
                      <a:pt x="954" y="1"/>
                      <a:pt x="946" y="8"/>
                      <a:pt x="936" y="18"/>
                    </a:cubicBezTo>
                    <a:lnTo>
                      <a:pt x="936" y="18"/>
                    </a:lnTo>
                    <a:cubicBezTo>
                      <a:pt x="944" y="13"/>
                      <a:pt x="952" y="8"/>
                      <a:pt x="960" y="3"/>
                    </a:cubicBezTo>
                    <a:cubicBezTo>
                      <a:pt x="960" y="2"/>
                      <a:pt x="959" y="1"/>
                      <a:pt x="958" y="1"/>
                    </a:cubicBezTo>
                    <a:close/>
                    <a:moveTo>
                      <a:pt x="936" y="18"/>
                    </a:moveTo>
                    <a:cubicBezTo>
                      <a:pt x="633" y="206"/>
                      <a:pt x="372" y="492"/>
                      <a:pt x="230" y="817"/>
                    </a:cubicBezTo>
                    <a:cubicBezTo>
                      <a:pt x="42" y="1297"/>
                      <a:pt x="0" y="1839"/>
                      <a:pt x="146" y="2339"/>
                    </a:cubicBezTo>
                    <a:cubicBezTo>
                      <a:pt x="251" y="2882"/>
                      <a:pt x="438" y="3382"/>
                      <a:pt x="668" y="3883"/>
                    </a:cubicBezTo>
                    <a:cubicBezTo>
                      <a:pt x="855" y="4404"/>
                      <a:pt x="1127" y="4884"/>
                      <a:pt x="1439" y="5322"/>
                    </a:cubicBezTo>
                    <a:cubicBezTo>
                      <a:pt x="1439" y="5322"/>
                      <a:pt x="1502" y="5280"/>
                      <a:pt x="1481" y="5280"/>
                    </a:cubicBezTo>
                    <a:cubicBezTo>
                      <a:pt x="1022" y="4509"/>
                      <a:pt x="647" y="3674"/>
                      <a:pt x="397" y="2819"/>
                    </a:cubicBezTo>
                    <a:cubicBezTo>
                      <a:pt x="251" y="2339"/>
                      <a:pt x="188" y="1860"/>
                      <a:pt x="209" y="1359"/>
                    </a:cubicBezTo>
                    <a:cubicBezTo>
                      <a:pt x="230" y="859"/>
                      <a:pt x="459" y="400"/>
                      <a:pt x="855" y="108"/>
                    </a:cubicBezTo>
                    <a:cubicBezTo>
                      <a:pt x="869" y="94"/>
                      <a:pt x="910" y="45"/>
                      <a:pt x="936" y="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74"/>
              <p:cNvSpPr/>
              <p:nvPr/>
            </p:nvSpPr>
            <p:spPr>
              <a:xfrm>
                <a:off x="5485375" y="2213350"/>
                <a:ext cx="145500" cy="139050"/>
              </a:xfrm>
              <a:custGeom>
                <a:avLst/>
                <a:gdLst/>
                <a:ahLst/>
                <a:cxnLst/>
                <a:rect l="l" t="t" r="r" b="b"/>
                <a:pathLst>
                  <a:path w="5820" h="5562" extrusionOk="0">
                    <a:moveTo>
                      <a:pt x="5182" y="1"/>
                    </a:moveTo>
                    <a:cubicBezTo>
                      <a:pt x="4043" y="1"/>
                      <a:pt x="2926" y="318"/>
                      <a:pt x="1961" y="925"/>
                    </a:cubicBezTo>
                    <a:cubicBezTo>
                      <a:pt x="981" y="1530"/>
                      <a:pt x="126" y="2531"/>
                      <a:pt x="63" y="3740"/>
                    </a:cubicBezTo>
                    <a:cubicBezTo>
                      <a:pt x="1" y="4387"/>
                      <a:pt x="230" y="5034"/>
                      <a:pt x="668" y="5513"/>
                    </a:cubicBezTo>
                    <a:cubicBezTo>
                      <a:pt x="668" y="5528"/>
                      <a:pt x="727" y="5561"/>
                      <a:pt x="750" y="5561"/>
                    </a:cubicBezTo>
                    <a:cubicBezTo>
                      <a:pt x="761" y="5561"/>
                      <a:pt x="765" y="5554"/>
                      <a:pt x="752" y="5534"/>
                    </a:cubicBezTo>
                    <a:cubicBezTo>
                      <a:pt x="42" y="4596"/>
                      <a:pt x="188" y="3302"/>
                      <a:pt x="814" y="2364"/>
                    </a:cubicBezTo>
                    <a:cubicBezTo>
                      <a:pt x="1544" y="1363"/>
                      <a:pt x="2566" y="654"/>
                      <a:pt x="3755" y="362"/>
                    </a:cubicBezTo>
                    <a:cubicBezTo>
                      <a:pt x="4356" y="174"/>
                      <a:pt x="4975" y="87"/>
                      <a:pt x="5610" y="87"/>
                    </a:cubicBezTo>
                    <a:cubicBezTo>
                      <a:pt x="5680" y="87"/>
                      <a:pt x="5750" y="88"/>
                      <a:pt x="5820" y="90"/>
                    </a:cubicBezTo>
                    <a:cubicBezTo>
                      <a:pt x="5820" y="90"/>
                      <a:pt x="5778" y="28"/>
                      <a:pt x="5757" y="28"/>
                    </a:cubicBezTo>
                    <a:cubicBezTo>
                      <a:pt x="5565" y="10"/>
                      <a:pt x="5373" y="1"/>
                      <a:pt x="5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74"/>
              <p:cNvSpPr/>
              <p:nvPr/>
            </p:nvSpPr>
            <p:spPr>
              <a:xfrm>
                <a:off x="5696575" y="2125400"/>
                <a:ext cx="302450" cy="66350"/>
              </a:xfrm>
              <a:custGeom>
                <a:avLst/>
                <a:gdLst/>
                <a:ahLst/>
                <a:cxnLst/>
                <a:rect l="l" t="t" r="r" b="b"/>
                <a:pathLst>
                  <a:path w="12098" h="2654" extrusionOk="0">
                    <a:moveTo>
                      <a:pt x="7321" y="0"/>
                    </a:moveTo>
                    <a:cubicBezTo>
                      <a:pt x="5611" y="0"/>
                      <a:pt x="3900" y="355"/>
                      <a:pt x="2357" y="1085"/>
                    </a:cubicBezTo>
                    <a:cubicBezTo>
                      <a:pt x="1481" y="1460"/>
                      <a:pt x="688" y="1982"/>
                      <a:pt x="0" y="2607"/>
                    </a:cubicBezTo>
                    <a:cubicBezTo>
                      <a:pt x="0" y="2607"/>
                      <a:pt x="77" y="2653"/>
                      <a:pt x="112" y="2653"/>
                    </a:cubicBezTo>
                    <a:cubicBezTo>
                      <a:pt x="118" y="2653"/>
                      <a:pt x="122" y="2652"/>
                      <a:pt x="125" y="2649"/>
                    </a:cubicBezTo>
                    <a:cubicBezTo>
                      <a:pt x="793" y="2190"/>
                      <a:pt x="1481" y="1752"/>
                      <a:pt x="2190" y="1377"/>
                    </a:cubicBezTo>
                    <a:cubicBezTo>
                      <a:pt x="2920" y="1001"/>
                      <a:pt x="3671" y="730"/>
                      <a:pt x="4443" y="501"/>
                    </a:cubicBezTo>
                    <a:cubicBezTo>
                      <a:pt x="5430" y="234"/>
                      <a:pt x="6451" y="95"/>
                      <a:pt x="7473" y="95"/>
                    </a:cubicBezTo>
                    <a:cubicBezTo>
                      <a:pt x="8050" y="95"/>
                      <a:pt x="8627" y="139"/>
                      <a:pt x="9198" y="230"/>
                    </a:cubicBezTo>
                    <a:cubicBezTo>
                      <a:pt x="10199" y="355"/>
                      <a:pt x="11159" y="751"/>
                      <a:pt x="11972" y="1356"/>
                    </a:cubicBezTo>
                    <a:cubicBezTo>
                      <a:pt x="11993" y="1377"/>
                      <a:pt x="12097" y="1377"/>
                      <a:pt x="12097" y="1377"/>
                    </a:cubicBezTo>
                    <a:cubicBezTo>
                      <a:pt x="11451" y="855"/>
                      <a:pt x="10679" y="480"/>
                      <a:pt x="9866" y="313"/>
                    </a:cubicBezTo>
                    <a:cubicBezTo>
                      <a:pt x="9031" y="104"/>
                      <a:pt x="8176" y="0"/>
                      <a:pt x="7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74"/>
              <p:cNvSpPr/>
              <p:nvPr/>
            </p:nvSpPr>
            <p:spPr>
              <a:xfrm>
                <a:off x="5693425" y="1967400"/>
                <a:ext cx="218000" cy="201825"/>
              </a:xfrm>
              <a:custGeom>
                <a:avLst/>
                <a:gdLst/>
                <a:ahLst/>
                <a:cxnLst/>
                <a:rect l="l" t="t" r="r" b="b"/>
                <a:pathLst>
                  <a:path w="8720" h="8073" extrusionOk="0">
                    <a:moveTo>
                      <a:pt x="8573" y="0"/>
                    </a:moveTo>
                    <a:cubicBezTo>
                      <a:pt x="8115" y="84"/>
                      <a:pt x="7656" y="188"/>
                      <a:pt x="7197" y="334"/>
                    </a:cubicBezTo>
                    <a:lnTo>
                      <a:pt x="5841" y="709"/>
                    </a:lnTo>
                    <a:cubicBezTo>
                      <a:pt x="5069" y="897"/>
                      <a:pt x="4318" y="1168"/>
                      <a:pt x="3588" y="1502"/>
                    </a:cubicBezTo>
                    <a:cubicBezTo>
                      <a:pt x="2858" y="1857"/>
                      <a:pt x="2254" y="2420"/>
                      <a:pt x="1795" y="3087"/>
                    </a:cubicBezTo>
                    <a:cubicBezTo>
                      <a:pt x="1336" y="3775"/>
                      <a:pt x="919" y="4505"/>
                      <a:pt x="585" y="5256"/>
                    </a:cubicBezTo>
                    <a:cubicBezTo>
                      <a:pt x="189" y="6112"/>
                      <a:pt x="1" y="7071"/>
                      <a:pt x="22" y="8010"/>
                    </a:cubicBezTo>
                    <a:cubicBezTo>
                      <a:pt x="22" y="8030"/>
                      <a:pt x="147" y="8072"/>
                      <a:pt x="147" y="8072"/>
                    </a:cubicBezTo>
                    <a:cubicBezTo>
                      <a:pt x="209" y="6404"/>
                      <a:pt x="981" y="4839"/>
                      <a:pt x="1878" y="3463"/>
                    </a:cubicBezTo>
                    <a:cubicBezTo>
                      <a:pt x="2316" y="2774"/>
                      <a:pt x="2879" y="2190"/>
                      <a:pt x="3588" y="1773"/>
                    </a:cubicBezTo>
                    <a:cubicBezTo>
                      <a:pt x="4277" y="1419"/>
                      <a:pt x="5028" y="1127"/>
                      <a:pt x="5799" y="939"/>
                    </a:cubicBezTo>
                    <a:lnTo>
                      <a:pt x="7239" y="543"/>
                    </a:lnTo>
                    <a:cubicBezTo>
                      <a:pt x="7489" y="480"/>
                      <a:pt x="7739" y="397"/>
                      <a:pt x="7969" y="334"/>
                    </a:cubicBezTo>
                    <a:cubicBezTo>
                      <a:pt x="8219" y="271"/>
                      <a:pt x="8469" y="167"/>
                      <a:pt x="8719" y="63"/>
                    </a:cubicBezTo>
                    <a:cubicBezTo>
                      <a:pt x="8699" y="63"/>
                      <a:pt x="8615" y="0"/>
                      <a:pt x="8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74"/>
              <p:cNvSpPr/>
              <p:nvPr/>
            </p:nvSpPr>
            <p:spPr>
              <a:xfrm>
                <a:off x="5667375" y="2207250"/>
                <a:ext cx="382225" cy="218500"/>
              </a:xfrm>
              <a:custGeom>
                <a:avLst/>
                <a:gdLst/>
                <a:ahLst/>
                <a:cxnLst/>
                <a:rect l="l" t="t" r="r" b="b"/>
                <a:pathLst>
                  <a:path w="15289" h="8740" extrusionOk="0">
                    <a:moveTo>
                      <a:pt x="83" y="1"/>
                    </a:moveTo>
                    <a:cubicBezTo>
                      <a:pt x="63" y="1"/>
                      <a:pt x="0" y="84"/>
                      <a:pt x="0" y="84"/>
                    </a:cubicBezTo>
                    <a:cubicBezTo>
                      <a:pt x="480" y="418"/>
                      <a:pt x="1043" y="647"/>
                      <a:pt x="1627" y="752"/>
                    </a:cubicBezTo>
                    <a:cubicBezTo>
                      <a:pt x="2211" y="898"/>
                      <a:pt x="2816" y="1002"/>
                      <a:pt x="3421" y="1106"/>
                    </a:cubicBezTo>
                    <a:cubicBezTo>
                      <a:pt x="4610" y="1315"/>
                      <a:pt x="5757" y="1648"/>
                      <a:pt x="6862" y="2086"/>
                    </a:cubicBezTo>
                    <a:cubicBezTo>
                      <a:pt x="9073" y="2921"/>
                      <a:pt x="11138" y="4151"/>
                      <a:pt x="12932" y="5716"/>
                    </a:cubicBezTo>
                    <a:cubicBezTo>
                      <a:pt x="13891" y="6550"/>
                      <a:pt x="14726" y="7530"/>
                      <a:pt x="15143" y="8740"/>
                    </a:cubicBezTo>
                    <a:cubicBezTo>
                      <a:pt x="15143" y="8740"/>
                      <a:pt x="15289" y="8657"/>
                      <a:pt x="15289" y="8636"/>
                    </a:cubicBezTo>
                    <a:cubicBezTo>
                      <a:pt x="14934" y="7551"/>
                      <a:pt x="14204" y="6654"/>
                      <a:pt x="13411" y="5883"/>
                    </a:cubicBezTo>
                    <a:cubicBezTo>
                      <a:pt x="12535" y="5069"/>
                      <a:pt x="11597" y="4360"/>
                      <a:pt x="10596" y="3734"/>
                    </a:cubicBezTo>
                    <a:cubicBezTo>
                      <a:pt x="8573" y="2483"/>
                      <a:pt x="6341" y="1586"/>
                      <a:pt x="4005" y="1085"/>
                    </a:cubicBezTo>
                    <a:cubicBezTo>
                      <a:pt x="3337" y="960"/>
                      <a:pt x="2691" y="835"/>
                      <a:pt x="2023" y="689"/>
                    </a:cubicBezTo>
                    <a:cubicBezTo>
                      <a:pt x="1356" y="501"/>
                      <a:pt x="709" y="272"/>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74"/>
              <p:cNvSpPr/>
              <p:nvPr/>
            </p:nvSpPr>
            <p:spPr>
              <a:xfrm>
                <a:off x="5425425" y="2143200"/>
                <a:ext cx="68325" cy="27050"/>
              </a:xfrm>
              <a:custGeom>
                <a:avLst/>
                <a:gdLst/>
                <a:ahLst/>
                <a:cxnLst/>
                <a:rect l="l" t="t" r="r" b="b"/>
                <a:pathLst>
                  <a:path w="2733" h="1082" extrusionOk="0">
                    <a:moveTo>
                      <a:pt x="2730" y="122"/>
                    </a:moveTo>
                    <a:cubicBezTo>
                      <a:pt x="2731" y="122"/>
                      <a:pt x="2731" y="122"/>
                      <a:pt x="2732" y="122"/>
                    </a:cubicBezTo>
                    <a:cubicBezTo>
                      <a:pt x="2731" y="122"/>
                      <a:pt x="2731" y="122"/>
                      <a:pt x="2730" y="122"/>
                    </a:cubicBezTo>
                    <a:close/>
                    <a:moveTo>
                      <a:pt x="2041" y="0"/>
                    </a:moveTo>
                    <a:cubicBezTo>
                      <a:pt x="1751" y="0"/>
                      <a:pt x="1463" y="48"/>
                      <a:pt x="1189" y="143"/>
                    </a:cubicBezTo>
                    <a:cubicBezTo>
                      <a:pt x="709" y="310"/>
                      <a:pt x="313" y="602"/>
                      <a:pt x="0" y="998"/>
                    </a:cubicBezTo>
                    <a:lnTo>
                      <a:pt x="83" y="1061"/>
                    </a:lnTo>
                    <a:lnTo>
                      <a:pt x="83" y="1082"/>
                    </a:lnTo>
                    <a:cubicBezTo>
                      <a:pt x="417" y="706"/>
                      <a:pt x="855" y="435"/>
                      <a:pt x="1335" y="289"/>
                    </a:cubicBezTo>
                    <a:cubicBezTo>
                      <a:pt x="1684" y="173"/>
                      <a:pt x="2059" y="110"/>
                      <a:pt x="2439" y="110"/>
                    </a:cubicBezTo>
                    <a:cubicBezTo>
                      <a:pt x="2536" y="110"/>
                      <a:pt x="2633" y="114"/>
                      <a:pt x="2730" y="122"/>
                    </a:cubicBezTo>
                    <a:lnTo>
                      <a:pt x="2730" y="122"/>
                    </a:lnTo>
                    <a:cubicBezTo>
                      <a:pt x="2710" y="119"/>
                      <a:pt x="2691" y="81"/>
                      <a:pt x="2691" y="81"/>
                    </a:cubicBezTo>
                    <a:cubicBezTo>
                      <a:pt x="2476" y="27"/>
                      <a:pt x="2258"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74"/>
              <p:cNvSpPr/>
              <p:nvPr/>
            </p:nvSpPr>
            <p:spPr>
              <a:xfrm>
                <a:off x="5701775" y="2239075"/>
                <a:ext cx="300900" cy="140875"/>
              </a:xfrm>
              <a:custGeom>
                <a:avLst/>
                <a:gdLst/>
                <a:ahLst/>
                <a:cxnLst/>
                <a:rect l="l" t="t" r="r" b="b"/>
                <a:pathLst>
                  <a:path w="12036" h="5635" extrusionOk="0">
                    <a:moveTo>
                      <a:pt x="105" y="0"/>
                    </a:moveTo>
                    <a:cubicBezTo>
                      <a:pt x="84" y="0"/>
                      <a:pt x="1" y="63"/>
                      <a:pt x="21" y="83"/>
                    </a:cubicBezTo>
                    <a:cubicBezTo>
                      <a:pt x="1857" y="605"/>
                      <a:pt x="3755" y="939"/>
                      <a:pt x="5570" y="1523"/>
                    </a:cubicBezTo>
                    <a:cubicBezTo>
                      <a:pt x="7134" y="2023"/>
                      <a:pt x="8594" y="2774"/>
                      <a:pt x="9866" y="3775"/>
                    </a:cubicBezTo>
                    <a:cubicBezTo>
                      <a:pt x="10596" y="4338"/>
                      <a:pt x="11264" y="4964"/>
                      <a:pt x="11889" y="5632"/>
                    </a:cubicBezTo>
                    <a:cubicBezTo>
                      <a:pt x="11892" y="5634"/>
                      <a:pt x="11895" y="5635"/>
                      <a:pt x="11900" y="5635"/>
                    </a:cubicBezTo>
                    <a:cubicBezTo>
                      <a:pt x="11936" y="5635"/>
                      <a:pt x="12035" y="5567"/>
                      <a:pt x="12035" y="5548"/>
                    </a:cubicBezTo>
                    <a:cubicBezTo>
                      <a:pt x="11013" y="4297"/>
                      <a:pt x="9741" y="3254"/>
                      <a:pt x="8323" y="2482"/>
                    </a:cubicBezTo>
                    <a:cubicBezTo>
                      <a:pt x="7614" y="2086"/>
                      <a:pt x="6884" y="1752"/>
                      <a:pt x="6112" y="1502"/>
                    </a:cubicBezTo>
                    <a:cubicBezTo>
                      <a:pt x="5215" y="1189"/>
                      <a:pt x="4276" y="980"/>
                      <a:pt x="3359" y="751"/>
                    </a:cubicBezTo>
                    <a:cubicBezTo>
                      <a:pt x="2274" y="501"/>
                      <a:pt x="1190" y="229"/>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74"/>
              <p:cNvSpPr/>
              <p:nvPr/>
            </p:nvSpPr>
            <p:spPr>
              <a:xfrm>
                <a:off x="5614175" y="2222375"/>
                <a:ext cx="54250" cy="149150"/>
              </a:xfrm>
              <a:custGeom>
                <a:avLst/>
                <a:gdLst/>
                <a:ahLst/>
                <a:cxnLst/>
                <a:rect l="l" t="t" r="r" b="b"/>
                <a:pathLst>
                  <a:path w="2170" h="5966" extrusionOk="0">
                    <a:moveTo>
                      <a:pt x="1023" y="1"/>
                    </a:moveTo>
                    <a:cubicBezTo>
                      <a:pt x="1002" y="21"/>
                      <a:pt x="897" y="21"/>
                      <a:pt x="856" y="63"/>
                    </a:cubicBezTo>
                    <a:cubicBezTo>
                      <a:pt x="293" y="647"/>
                      <a:pt x="1" y="1461"/>
                      <a:pt x="63" y="2274"/>
                    </a:cubicBezTo>
                    <a:cubicBezTo>
                      <a:pt x="126" y="3150"/>
                      <a:pt x="418" y="4005"/>
                      <a:pt x="960" y="4735"/>
                    </a:cubicBezTo>
                    <a:cubicBezTo>
                      <a:pt x="1106" y="4965"/>
                      <a:pt x="1273" y="5173"/>
                      <a:pt x="1440" y="5382"/>
                    </a:cubicBezTo>
                    <a:cubicBezTo>
                      <a:pt x="1607" y="5611"/>
                      <a:pt x="1794" y="5799"/>
                      <a:pt x="2024" y="5966"/>
                    </a:cubicBezTo>
                    <a:cubicBezTo>
                      <a:pt x="2086" y="5966"/>
                      <a:pt x="2128" y="5945"/>
                      <a:pt x="2170" y="5924"/>
                    </a:cubicBezTo>
                    <a:cubicBezTo>
                      <a:pt x="2107" y="5778"/>
                      <a:pt x="2024" y="5653"/>
                      <a:pt x="1919" y="5570"/>
                    </a:cubicBezTo>
                    <a:lnTo>
                      <a:pt x="1648" y="5215"/>
                    </a:lnTo>
                    <a:cubicBezTo>
                      <a:pt x="1481" y="4965"/>
                      <a:pt x="1294" y="4735"/>
                      <a:pt x="1127" y="4485"/>
                    </a:cubicBezTo>
                    <a:cubicBezTo>
                      <a:pt x="814" y="4005"/>
                      <a:pt x="564" y="3463"/>
                      <a:pt x="418" y="2900"/>
                    </a:cubicBezTo>
                    <a:cubicBezTo>
                      <a:pt x="188" y="1919"/>
                      <a:pt x="293" y="772"/>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74"/>
              <p:cNvSpPr/>
              <p:nvPr/>
            </p:nvSpPr>
            <p:spPr>
              <a:xfrm>
                <a:off x="5466075" y="2180475"/>
                <a:ext cx="130400" cy="113800"/>
              </a:xfrm>
              <a:custGeom>
                <a:avLst/>
                <a:gdLst/>
                <a:ahLst/>
                <a:cxnLst/>
                <a:rect l="l" t="t" r="r" b="b"/>
                <a:pathLst>
                  <a:path w="5216" h="4552" extrusionOk="0">
                    <a:moveTo>
                      <a:pt x="4798" y="0"/>
                    </a:moveTo>
                    <a:cubicBezTo>
                      <a:pt x="4493" y="0"/>
                      <a:pt x="4169" y="132"/>
                      <a:pt x="3901" y="217"/>
                    </a:cubicBezTo>
                    <a:cubicBezTo>
                      <a:pt x="3401" y="363"/>
                      <a:pt x="2921" y="571"/>
                      <a:pt x="2462" y="821"/>
                    </a:cubicBezTo>
                    <a:cubicBezTo>
                      <a:pt x="1544" y="1280"/>
                      <a:pt x="814" y="2010"/>
                      <a:pt x="376" y="2928"/>
                    </a:cubicBezTo>
                    <a:cubicBezTo>
                      <a:pt x="168" y="3429"/>
                      <a:pt x="1" y="4033"/>
                      <a:pt x="210" y="4534"/>
                    </a:cubicBezTo>
                    <a:cubicBezTo>
                      <a:pt x="216" y="4546"/>
                      <a:pt x="238" y="4551"/>
                      <a:pt x="266" y="4551"/>
                    </a:cubicBezTo>
                    <a:cubicBezTo>
                      <a:pt x="335" y="4551"/>
                      <a:pt x="439" y="4522"/>
                      <a:pt x="439" y="4492"/>
                    </a:cubicBezTo>
                    <a:cubicBezTo>
                      <a:pt x="460" y="4221"/>
                      <a:pt x="460" y="3950"/>
                      <a:pt x="481" y="3658"/>
                    </a:cubicBezTo>
                    <a:cubicBezTo>
                      <a:pt x="543" y="3387"/>
                      <a:pt x="606" y="3095"/>
                      <a:pt x="731" y="2845"/>
                    </a:cubicBezTo>
                    <a:cubicBezTo>
                      <a:pt x="960" y="2344"/>
                      <a:pt x="1273" y="1906"/>
                      <a:pt x="1670" y="1531"/>
                    </a:cubicBezTo>
                    <a:cubicBezTo>
                      <a:pt x="2128" y="1155"/>
                      <a:pt x="2629" y="821"/>
                      <a:pt x="3171" y="592"/>
                    </a:cubicBezTo>
                    <a:cubicBezTo>
                      <a:pt x="3422" y="467"/>
                      <a:pt x="3714" y="363"/>
                      <a:pt x="4006" y="258"/>
                    </a:cubicBezTo>
                    <a:cubicBezTo>
                      <a:pt x="4239" y="171"/>
                      <a:pt x="4482" y="63"/>
                      <a:pt x="4722" y="63"/>
                    </a:cubicBezTo>
                    <a:cubicBezTo>
                      <a:pt x="4825" y="63"/>
                      <a:pt x="4927" y="83"/>
                      <a:pt x="5028" y="133"/>
                    </a:cubicBezTo>
                    <a:cubicBezTo>
                      <a:pt x="5044" y="139"/>
                      <a:pt x="5061" y="141"/>
                      <a:pt x="5078" y="141"/>
                    </a:cubicBezTo>
                    <a:cubicBezTo>
                      <a:pt x="5120" y="141"/>
                      <a:pt x="5159" y="124"/>
                      <a:pt x="5189" y="97"/>
                    </a:cubicBezTo>
                    <a:lnTo>
                      <a:pt x="5189" y="97"/>
                    </a:lnTo>
                    <a:cubicBezTo>
                      <a:pt x="5198" y="102"/>
                      <a:pt x="5207" y="107"/>
                      <a:pt x="5215" y="112"/>
                    </a:cubicBezTo>
                    <a:lnTo>
                      <a:pt x="5195" y="91"/>
                    </a:lnTo>
                    <a:cubicBezTo>
                      <a:pt x="5193" y="93"/>
                      <a:pt x="5191" y="95"/>
                      <a:pt x="5189" y="97"/>
                    </a:cubicBezTo>
                    <a:lnTo>
                      <a:pt x="5189" y="97"/>
                    </a:lnTo>
                    <a:cubicBezTo>
                      <a:pt x="5067" y="27"/>
                      <a:pt x="4934" y="0"/>
                      <a:pt x="4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74"/>
              <p:cNvSpPr/>
              <p:nvPr/>
            </p:nvSpPr>
            <p:spPr>
              <a:xfrm>
                <a:off x="5753400" y="2094725"/>
                <a:ext cx="273775" cy="46950"/>
              </a:xfrm>
              <a:custGeom>
                <a:avLst/>
                <a:gdLst/>
                <a:ahLst/>
                <a:cxnLst/>
                <a:rect l="l" t="t" r="r" b="b"/>
                <a:pathLst>
                  <a:path w="10951" h="1878" extrusionOk="0">
                    <a:moveTo>
                      <a:pt x="5908" y="0"/>
                    </a:moveTo>
                    <a:cubicBezTo>
                      <a:pt x="4791" y="0"/>
                      <a:pt x="3683" y="168"/>
                      <a:pt x="2608" y="497"/>
                    </a:cubicBezTo>
                    <a:cubicBezTo>
                      <a:pt x="1732" y="727"/>
                      <a:pt x="856" y="1039"/>
                      <a:pt x="21" y="1415"/>
                    </a:cubicBezTo>
                    <a:cubicBezTo>
                      <a:pt x="1" y="1422"/>
                      <a:pt x="1" y="1424"/>
                      <a:pt x="11" y="1424"/>
                    </a:cubicBezTo>
                    <a:cubicBezTo>
                      <a:pt x="31" y="1424"/>
                      <a:pt x="91" y="1415"/>
                      <a:pt x="105" y="1415"/>
                    </a:cubicBezTo>
                    <a:cubicBezTo>
                      <a:pt x="1607" y="873"/>
                      <a:pt x="3129" y="309"/>
                      <a:pt x="4714" y="142"/>
                    </a:cubicBezTo>
                    <a:cubicBezTo>
                      <a:pt x="5048" y="103"/>
                      <a:pt x="5381" y="83"/>
                      <a:pt x="5713" y="83"/>
                    </a:cubicBezTo>
                    <a:cubicBezTo>
                      <a:pt x="6773" y="83"/>
                      <a:pt x="7818" y="283"/>
                      <a:pt x="8802" y="664"/>
                    </a:cubicBezTo>
                    <a:cubicBezTo>
                      <a:pt x="9157" y="810"/>
                      <a:pt x="9491" y="998"/>
                      <a:pt x="9804" y="1185"/>
                    </a:cubicBezTo>
                    <a:cubicBezTo>
                      <a:pt x="10137" y="1394"/>
                      <a:pt x="10429" y="1644"/>
                      <a:pt x="10742" y="1874"/>
                    </a:cubicBezTo>
                    <a:cubicBezTo>
                      <a:pt x="10745" y="1877"/>
                      <a:pt x="10752" y="1878"/>
                      <a:pt x="10760" y="1878"/>
                    </a:cubicBezTo>
                    <a:cubicBezTo>
                      <a:pt x="10813" y="1878"/>
                      <a:pt x="10951" y="1832"/>
                      <a:pt x="10951" y="1832"/>
                    </a:cubicBezTo>
                    <a:cubicBezTo>
                      <a:pt x="10721" y="1561"/>
                      <a:pt x="10471" y="1352"/>
                      <a:pt x="10179" y="1165"/>
                    </a:cubicBezTo>
                    <a:cubicBezTo>
                      <a:pt x="9887" y="956"/>
                      <a:pt x="9574" y="789"/>
                      <a:pt x="9240" y="643"/>
                    </a:cubicBezTo>
                    <a:cubicBezTo>
                      <a:pt x="8594" y="351"/>
                      <a:pt x="7926" y="163"/>
                      <a:pt x="7238" y="80"/>
                    </a:cubicBezTo>
                    <a:cubicBezTo>
                      <a:pt x="6794" y="27"/>
                      <a:pt x="6350" y="0"/>
                      <a:pt x="5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74"/>
              <p:cNvSpPr/>
              <p:nvPr/>
            </p:nvSpPr>
            <p:spPr>
              <a:xfrm>
                <a:off x="5745700" y="1942350"/>
                <a:ext cx="182400" cy="72175"/>
              </a:xfrm>
              <a:custGeom>
                <a:avLst/>
                <a:gdLst/>
                <a:ahLst/>
                <a:cxnLst/>
                <a:rect l="l" t="t" r="r" b="b"/>
                <a:pathLst>
                  <a:path w="7296" h="2887" extrusionOk="0">
                    <a:moveTo>
                      <a:pt x="6434" y="0"/>
                    </a:moveTo>
                    <a:cubicBezTo>
                      <a:pt x="5693" y="0"/>
                      <a:pt x="4940" y="167"/>
                      <a:pt x="4251" y="377"/>
                    </a:cubicBezTo>
                    <a:cubicBezTo>
                      <a:pt x="3229" y="648"/>
                      <a:pt x="2290" y="1107"/>
                      <a:pt x="1414" y="1691"/>
                    </a:cubicBezTo>
                    <a:cubicBezTo>
                      <a:pt x="955" y="2024"/>
                      <a:pt x="496" y="2379"/>
                      <a:pt x="79" y="2796"/>
                    </a:cubicBezTo>
                    <a:cubicBezTo>
                      <a:pt x="63" y="2812"/>
                      <a:pt x="0" y="2887"/>
                      <a:pt x="6" y="2887"/>
                    </a:cubicBezTo>
                    <a:cubicBezTo>
                      <a:pt x="8" y="2887"/>
                      <a:pt x="17" y="2879"/>
                      <a:pt x="37" y="2859"/>
                    </a:cubicBezTo>
                    <a:cubicBezTo>
                      <a:pt x="1518" y="1461"/>
                      <a:pt x="3416" y="585"/>
                      <a:pt x="5419" y="335"/>
                    </a:cubicBezTo>
                    <a:cubicBezTo>
                      <a:pt x="6003" y="251"/>
                      <a:pt x="6587" y="231"/>
                      <a:pt x="7171" y="189"/>
                    </a:cubicBezTo>
                    <a:cubicBezTo>
                      <a:pt x="7208" y="189"/>
                      <a:pt x="7261" y="91"/>
                      <a:pt x="7287" y="83"/>
                    </a:cubicBezTo>
                    <a:lnTo>
                      <a:pt x="7287" y="83"/>
                    </a:lnTo>
                    <a:cubicBezTo>
                      <a:pt x="7290" y="83"/>
                      <a:pt x="7293" y="84"/>
                      <a:pt x="7296" y="85"/>
                    </a:cubicBezTo>
                    <a:cubicBezTo>
                      <a:pt x="7294" y="83"/>
                      <a:pt x="7292" y="82"/>
                      <a:pt x="7290" y="82"/>
                    </a:cubicBezTo>
                    <a:cubicBezTo>
                      <a:pt x="7289" y="82"/>
                      <a:pt x="7288" y="82"/>
                      <a:pt x="7287" y="83"/>
                    </a:cubicBezTo>
                    <a:lnTo>
                      <a:pt x="7287" y="83"/>
                    </a:lnTo>
                    <a:cubicBezTo>
                      <a:pt x="7008" y="25"/>
                      <a:pt x="6722" y="0"/>
                      <a:pt x="6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74"/>
              <p:cNvSpPr/>
              <p:nvPr/>
            </p:nvSpPr>
            <p:spPr>
              <a:xfrm>
                <a:off x="5468700" y="2122775"/>
                <a:ext cx="78750" cy="22450"/>
              </a:xfrm>
              <a:custGeom>
                <a:avLst/>
                <a:gdLst/>
                <a:ahLst/>
                <a:cxnLst/>
                <a:rect l="l" t="t" r="r" b="b"/>
                <a:pathLst>
                  <a:path w="3150" h="898" extrusionOk="0">
                    <a:moveTo>
                      <a:pt x="851" y="0"/>
                    </a:moveTo>
                    <a:cubicBezTo>
                      <a:pt x="602" y="0"/>
                      <a:pt x="353" y="27"/>
                      <a:pt x="105" y="84"/>
                    </a:cubicBezTo>
                    <a:cubicBezTo>
                      <a:pt x="84" y="84"/>
                      <a:pt x="0" y="189"/>
                      <a:pt x="21" y="189"/>
                    </a:cubicBezTo>
                    <a:cubicBezTo>
                      <a:pt x="522" y="189"/>
                      <a:pt x="1001" y="230"/>
                      <a:pt x="1502" y="335"/>
                    </a:cubicBezTo>
                    <a:cubicBezTo>
                      <a:pt x="1752" y="376"/>
                      <a:pt x="2023" y="460"/>
                      <a:pt x="2253" y="585"/>
                    </a:cubicBezTo>
                    <a:cubicBezTo>
                      <a:pt x="2503" y="668"/>
                      <a:pt x="2712" y="835"/>
                      <a:pt x="2962" y="898"/>
                    </a:cubicBezTo>
                    <a:cubicBezTo>
                      <a:pt x="3004" y="898"/>
                      <a:pt x="3150" y="793"/>
                      <a:pt x="3129" y="773"/>
                    </a:cubicBezTo>
                    <a:cubicBezTo>
                      <a:pt x="2941" y="564"/>
                      <a:pt x="2712" y="439"/>
                      <a:pt x="2441" y="355"/>
                    </a:cubicBezTo>
                    <a:cubicBezTo>
                      <a:pt x="2211" y="251"/>
                      <a:pt x="1961" y="168"/>
                      <a:pt x="1731" y="105"/>
                    </a:cubicBezTo>
                    <a:cubicBezTo>
                      <a:pt x="1438" y="37"/>
                      <a:pt x="1144" y="0"/>
                      <a:pt x="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74"/>
              <p:cNvSpPr/>
              <p:nvPr/>
            </p:nvSpPr>
            <p:spPr>
              <a:xfrm>
                <a:off x="5835800" y="2242725"/>
                <a:ext cx="314975" cy="428125"/>
              </a:xfrm>
              <a:custGeom>
                <a:avLst/>
                <a:gdLst/>
                <a:ahLst/>
                <a:cxnLst/>
                <a:rect l="l" t="t" r="r" b="b"/>
                <a:pathLst>
                  <a:path w="12599" h="17125" extrusionOk="0">
                    <a:moveTo>
                      <a:pt x="0" y="0"/>
                    </a:moveTo>
                    <a:cubicBezTo>
                      <a:pt x="3" y="0"/>
                      <a:pt x="6" y="1"/>
                      <a:pt x="8" y="1"/>
                    </a:cubicBezTo>
                    <a:lnTo>
                      <a:pt x="8" y="1"/>
                    </a:lnTo>
                    <a:cubicBezTo>
                      <a:pt x="6" y="1"/>
                      <a:pt x="3" y="0"/>
                      <a:pt x="0" y="0"/>
                    </a:cubicBezTo>
                    <a:close/>
                    <a:moveTo>
                      <a:pt x="8" y="1"/>
                    </a:moveTo>
                    <a:lnTo>
                      <a:pt x="8" y="1"/>
                    </a:lnTo>
                    <a:cubicBezTo>
                      <a:pt x="45" y="14"/>
                      <a:pt x="66" y="104"/>
                      <a:pt x="104" y="104"/>
                    </a:cubicBezTo>
                    <a:cubicBezTo>
                      <a:pt x="1460" y="438"/>
                      <a:pt x="2858" y="688"/>
                      <a:pt x="4130" y="1293"/>
                    </a:cubicBezTo>
                    <a:cubicBezTo>
                      <a:pt x="5465" y="1919"/>
                      <a:pt x="6528" y="2941"/>
                      <a:pt x="7488" y="4046"/>
                    </a:cubicBezTo>
                    <a:cubicBezTo>
                      <a:pt x="8447" y="5110"/>
                      <a:pt x="9261" y="6299"/>
                      <a:pt x="9907" y="7571"/>
                    </a:cubicBezTo>
                    <a:cubicBezTo>
                      <a:pt x="10575" y="8927"/>
                      <a:pt x="10950" y="10408"/>
                      <a:pt x="11367" y="11847"/>
                    </a:cubicBezTo>
                    <a:cubicBezTo>
                      <a:pt x="11597" y="12681"/>
                      <a:pt x="11826" y="13516"/>
                      <a:pt x="12014" y="14350"/>
                    </a:cubicBezTo>
                    <a:cubicBezTo>
                      <a:pt x="12223" y="15247"/>
                      <a:pt x="12348" y="16123"/>
                      <a:pt x="12494" y="17020"/>
                    </a:cubicBezTo>
                    <a:cubicBezTo>
                      <a:pt x="12494" y="17061"/>
                      <a:pt x="12596" y="17102"/>
                      <a:pt x="12598" y="17123"/>
                    </a:cubicBezTo>
                    <a:lnTo>
                      <a:pt x="12598" y="17123"/>
                    </a:lnTo>
                    <a:cubicBezTo>
                      <a:pt x="12556" y="16310"/>
                      <a:pt x="12431" y="15518"/>
                      <a:pt x="12243" y="14725"/>
                    </a:cubicBezTo>
                    <a:cubicBezTo>
                      <a:pt x="12056" y="13912"/>
                      <a:pt x="11847" y="13119"/>
                      <a:pt x="11618" y="12306"/>
                    </a:cubicBezTo>
                    <a:cubicBezTo>
                      <a:pt x="11201" y="10783"/>
                      <a:pt x="10804" y="9219"/>
                      <a:pt x="10095" y="7801"/>
                    </a:cubicBezTo>
                    <a:cubicBezTo>
                      <a:pt x="9469" y="6549"/>
                      <a:pt x="8698" y="5381"/>
                      <a:pt x="7759" y="4338"/>
                    </a:cubicBezTo>
                    <a:cubicBezTo>
                      <a:pt x="7321" y="3817"/>
                      <a:pt x="6841" y="3296"/>
                      <a:pt x="6341" y="2816"/>
                    </a:cubicBezTo>
                    <a:cubicBezTo>
                      <a:pt x="5819" y="2294"/>
                      <a:pt x="5256" y="1835"/>
                      <a:pt x="4630" y="1439"/>
                    </a:cubicBezTo>
                    <a:cubicBezTo>
                      <a:pt x="3235" y="627"/>
                      <a:pt x="1591" y="272"/>
                      <a:pt x="8" y="1"/>
                    </a:cubicBezTo>
                    <a:close/>
                    <a:moveTo>
                      <a:pt x="12598" y="17123"/>
                    </a:moveTo>
                    <a:cubicBezTo>
                      <a:pt x="12598" y="17124"/>
                      <a:pt x="12598" y="17124"/>
                      <a:pt x="12598" y="17124"/>
                    </a:cubicBezTo>
                    <a:cubicBezTo>
                      <a:pt x="12598" y="17124"/>
                      <a:pt x="12598" y="17124"/>
                      <a:pt x="12598" y="171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74"/>
              <p:cNvSpPr/>
              <p:nvPr/>
            </p:nvSpPr>
            <p:spPr>
              <a:xfrm>
                <a:off x="5396225" y="2466600"/>
                <a:ext cx="587150" cy="766875"/>
              </a:xfrm>
              <a:custGeom>
                <a:avLst/>
                <a:gdLst/>
                <a:ahLst/>
                <a:cxnLst/>
                <a:rect l="l" t="t" r="r" b="b"/>
                <a:pathLst>
                  <a:path w="23486" h="30675" extrusionOk="0">
                    <a:moveTo>
                      <a:pt x="8844" y="21329"/>
                    </a:moveTo>
                    <a:lnTo>
                      <a:pt x="8844" y="21329"/>
                    </a:lnTo>
                    <a:cubicBezTo>
                      <a:pt x="8844" y="21329"/>
                      <a:pt x="8844" y="21330"/>
                      <a:pt x="8844" y="21330"/>
                    </a:cubicBezTo>
                    <a:cubicBezTo>
                      <a:pt x="8844" y="21330"/>
                      <a:pt x="8844" y="21329"/>
                      <a:pt x="8844" y="21329"/>
                    </a:cubicBezTo>
                    <a:close/>
                    <a:moveTo>
                      <a:pt x="11846" y="1"/>
                    </a:moveTo>
                    <a:cubicBezTo>
                      <a:pt x="11573" y="1"/>
                      <a:pt x="11337" y="13"/>
                      <a:pt x="11159" y="35"/>
                    </a:cubicBezTo>
                    <a:cubicBezTo>
                      <a:pt x="10867" y="55"/>
                      <a:pt x="10596" y="139"/>
                      <a:pt x="10325" y="222"/>
                    </a:cubicBezTo>
                    <a:cubicBezTo>
                      <a:pt x="8990" y="723"/>
                      <a:pt x="8135" y="1286"/>
                      <a:pt x="7571" y="2684"/>
                    </a:cubicBezTo>
                    <a:cubicBezTo>
                      <a:pt x="7321" y="3247"/>
                      <a:pt x="6654" y="6104"/>
                      <a:pt x="7488" y="6480"/>
                    </a:cubicBezTo>
                    <a:cubicBezTo>
                      <a:pt x="7121" y="6321"/>
                      <a:pt x="6658" y="6255"/>
                      <a:pt x="6157" y="6255"/>
                    </a:cubicBezTo>
                    <a:cubicBezTo>
                      <a:pt x="4946" y="6255"/>
                      <a:pt x="3510" y="6638"/>
                      <a:pt x="2670" y="7022"/>
                    </a:cubicBezTo>
                    <a:cubicBezTo>
                      <a:pt x="1502" y="7564"/>
                      <a:pt x="584" y="8544"/>
                      <a:pt x="313" y="9838"/>
                    </a:cubicBezTo>
                    <a:cubicBezTo>
                      <a:pt x="125" y="10901"/>
                      <a:pt x="0" y="12403"/>
                      <a:pt x="897" y="13154"/>
                    </a:cubicBezTo>
                    <a:cubicBezTo>
                      <a:pt x="1272" y="12403"/>
                      <a:pt x="1794" y="11757"/>
                      <a:pt x="2399" y="11193"/>
                    </a:cubicBezTo>
                    <a:lnTo>
                      <a:pt x="2399" y="11193"/>
                    </a:lnTo>
                    <a:cubicBezTo>
                      <a:pt x="2128" y="11882"/>
                      <a:pt x="1919" y="12591"/>
                      <a:pt x="1752" y="13321"/>
                    </a:cubicBezTo>
                    <a:cubicBezTo>
                      <a:pt x="1564" y="14197"/>
                      <a:pt x="1502" y="15240"/>
                      <a:pt x="2128" y="15886"/>
                    </a:cubicBezTo>
                    <a:cubicBezTo>
                      <a:pt x="3004" y="16825"/>
                      <a:pt x="4172" y="17659"/>
                      <a:pt x="5110" y="18556"/>
                    </a:cubicBezTo>
                    <a:cubicBezTo>
                      <a:pt x="5673" y="19119"/>
                      <a:pt x="6278" y="19620"/>
                      <a:pt x="6904" y="20100"/>
                    </a:cubicBezTo>
                    <a:cubicBezTo>
                      <a:pt x="7112" y="20266"/>
                      <a:pt x="8833" y="21179"/>
                      <a:pt x="8844" y="21329"/>
                    </a:cubicBezTo>
                    <a:lnTo>
                      <a:pt x="8844" y="21329"/>
                    </a:lnTo>
                    <a:cubicBezTo>
                      <a:pt x="8781" y="19577"/>
                      <a:pt x="8823" y="18326"/>
                      <a:pt x="9824" y="16741"/>
                    </a:cubicBezTo>
                    <a:lnTo>
                      <a:pt x="9824" y="16741"/>
                    </a:lnTo>
                    <a:cubicBezTo>
                      <a:pt x="9407" y="17805"/>
                      <a:pt x="9177" y="18952"/>
                      <a:pt x="9094" y="20100"/>
                    </a:cubicBezTo>
                    <a:cubicBezTo>
                      <a:pt x="9052" y="20454"/>
                      <a:pt x="9094" y="20809"/>
                      <a:pt x="9240" y="21142"/>
                    </a:cubicBezTo>
                    <a:cubicBezTo>
                      <a:pt x="9386" y="21351"/>
                      <a:pt x="9553" y="21518"/>
                      <a:pt x="9741" y="21664"/>
                    </a:cubicBezTo>
                    <a:cubicBezTo>
                      <a:pt x="10742" y="22456"/>
                      <a:pt x="11785" y="23145"/>
                      <a:pt x="12911" y="23750"/>
                    </a:cubicBezTo>
                    <a:cubicBezTo>
                      <a:pt x="13280" y="23963"/>
                      <a:pt x="14842" y="25189"/>
                      <a:pt x="15359" y="25189"/>
                    </a:cubicBezTo>
                    <a:cubicBezTo>
                      <a:pt x="15397" y="25189"/>
                      <a:pt x="15430" y="25182"/>
                      <a:pt x="15456" y="25168"/>
                    </a:cubicBezTo>
                    <a:cubicBezTo>
                      <a:pt x="15581" y="25084"/>
                      <a:pt x="15685" y="24959"/>
                      <a:pt x="15727" y="24813"/>
                    </a:cubicBezTo>
                    <a:cubicBezTo>
                      <a:pt x="15873" y="24396"/>
                      <a:pt x="15998" y="23958"/>
                      <a:pt x="16081" y="23520"/>
                    </a:cubicBezTo>
                    <a:lnTo>
                      <a:pt x="16415" y="21998"/>
                    </a:lnTo>
                    <a:cubicBezTo>
                      <a:pt x="16415" y="23270"/>
                      <a:pt x="16540" y="24500"/>
                      <a:pt x="16478" y="25814"/>
                    </a:cubicBezTo>
                    <a:cubicBezTo>
                      <a:pt x="16394" y="26148"/>
                      <a:pt x="16582" y="26482"/>
                      <a:pt x="16916" y="26586"/>
                    </a:cubicBezTo>
                    <a:cubicBezTo>
                      <a:pt x="18770" y="27566"/>
                      <a:pt x="20334" y="28670"/>
                      <a:pt x="21231" y="30669"/>
                    </a:cubicBezTo>
                    <a:lnTo>
                      <a:pt x="21231" y="30669"/>
                    </a:lnTo>
                    <a:cubicBezTo>
                      <a:pt x="21008" y="30162"/>
                      <a:pt x="21734" y="28336"/>
                      <a:pt x="21859" y="27775"/>
                    </a:cubicBezTo>
                    <a:cubicBezTo>
                      <a:pt x="22213" y="26086"/>
                      <a:pt x="22318" y="24438"/>
                      <a:pt x="21859" y="22769"/>
                    </a:cubicBezTo>
                    <a:cubicBezTo>
                      <a:pt x="21546" y="21539"/>
                      <a:pt x="21045" y="20350"/>
                      <a:pt x="20733" y="19119"/>
                    </a:cubicBezTo>
                    <a:lnTo>
                      <a:pt x="20733" y="19119"/>
                    </a:lnTo>
                    <a:cubicBezTo>
                      <a:pt x="21483" y="19787"/>
                      <a:pt x="22109" y="20579"/>
                      <a:pt x="22589" y="21455"/>
                    </a:cubicBezTo>
                    <a:cubicBezTo>
                      <a:pt x="23486" y="18848"/>
                      <a:pt x="23131" y="15657"/>
                      <a:pt x="22485" y="13029"/>
                    </a:cubicBezTo>
                    <a:cubicBezTo>
                      <a:pt x="22213" y="11965"/>
                      <a:pt x="22047" y="11506"/>
                      <a:pt x="21129" y="10880"/>
                    </a:cubicBezTo>
                    <a:cubicBezTo>
                      <a:pt x="20378" y="10338"/>
                      <a:pt x="19565" y="9921"/>
                      <a:pt x="18688" y="9608"/>
                    </a:cubicBezTo>
                    <a:lnTo>
                      <a:pt x="18688" y="9608"/>
                    </a:lnTo>
                    <a:cubicBezTo>
                      <a:pt x="20107" y="9671"/>
                      <a:pt x="21483" y="9942"/>
                      <a:pt x="22818" y="10380"/>
                    </a:cubicBezTo>
                    <a:cubicBezTo>
                      <a:pt x="22193" y="9379"/>
                      <a:pt x="22067" y="8190"/>
                      <a:pt x="21567" y="7147"/>
                    </a:cubicBezTo>
                    <a:cubicBezTo>
                      <a:pt x="20649" y="5291"/>
                      <a:pt x="19189" y="2600"/>
                      <a:pt x="16957" y="2266"/>
                    </a:cubicBezTo>
                    <a:cubicBezTo>
                      <a:pt x="16446" y="2193"/>
                      <a:pt x="15930" y="2188"/>
                      <a:pt x="15414" y="2188"/>
                    </a:cubicBezTo>
                    <a:cubicBezTo>
                      <a:pt x="15328" y="2188"/>
                      <a:pt x="15242" y="2188"/>
                      <a:pt x="15156" y="2188"/>
                    </a:cubicBezTo>
                    <a:cubicBezTo>
                      <a:pt x="14726" y="2188"/>
                      <a:pt x="14296" y="2185"/>
                      <a:pt x="13870" y="2141"/>
                    </a:cubicBezTo>
                    <a:cubicBezTo>
                      <a:pt x="14434" y="1724"/>
                      <a:pt x="15038" y="1390"/>
                      <a:pt x="15685" y="1140"/>
                    </a:cubicBezTo>
                    <a:cubicBezTo>
                      <a:pt x="15254" y="278"/>
                      <a:pt x="13143" y="1"/>
                      <a:pt x="11846" y="1"/>
                    </a:cubicBezTo>
                    <a:close/>
                    <a:moveTo>
                      <a:pt x="21231" y="30669"/>
                    </a:moveTo>
                    <a:cubicBezTo>
                      <a:pt x="21232" y="30671"/>
                      <a:pt x="21232" y="30673"/>
                      <a:pt x="21233" y="30674"/>
                    </a:cubicBezTo>
                    <a:cubicBezTo>
                      <a:pt x="21232" y="30673"/>
                      <a:pt x="21232" y="30671"/>
                      <a:pt x="21231" y="30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74"/>
              <p:cNvSpPr/>
              <p:nvPr/>
            </p:nvSpPr>
            <p:spPr>
              <a:xfrm>
                <a:off x="5591225" y="2632600"/>
                <a:ext cx="333750" cy="550800"/>
              </a:xfrm>
              <a:custGeom>
                <a:avLst/>
                <a:gdLst/>
                <a:ahLst/>
                <a:cxnLst/>
                <a:rect l="l" t="t" r="r" b="b"/>
                <a:pathLst>
                  <a:path w="13350" h="22032" extrusionOk="0">
                    <a:moveTo>
                      <a:pt x="88" y="1"/>
                    </a:moveTo>
                    <a:cubicBezTo>
                      <a:pt x="61" y="1"/>
                      <a:pt x="17" y="27"/>
                      <a:pt x="1" y="27"/>
                    </a:cubicBezTo>
                    <a:cubicBezTo>
                      <a:pt x="1211" y="841"/>
                      <a:pt x="2316" y="1800"/>
                      <a:pt x="3275" y="2885"/>
                    </a:cubicBezTo>
                    <a:cubicBezTo>
                      <a:pt x="4402" y="4094"/>
                      <a:pt x="5445" y="5388"/>
                      <a:pt x="6383" y="6764"/>
                    </a:cubicBezTo>
                    <a:cubicBezTo>
                      <a:pt x="7322" y="8099"/>
                      <a:pt x="8177" y="9497"/>
                      <a:pt x="8949" y="10936"/>
                    </a:cubicBezTo>
                    <a:cubicBezTo>
                      <a:pt x="9720" y="12396"/>
                      <a:pt x="10409" y="13918"/>
                      <a:pt x="10993" y="15462"/>
                    </a:cubicBezTo>
                    <a:cubicBezTo>
                      <a:pt x="11848" y="17610"/>
                      <a:pt x="12620" y="19800"/>
                      <a:pt x="13245" y="22032"/>
                    </a:cubicBezTo>
                    <a:lnTo>
                      <a:pt x="13350" y="22032"/>
                    </a:lnTo>
                    <a:cubicBezTo>
                      <a:pt x="12787" y="20030"/>
                      <a:pt x="12140" y="18069"/>
                      <a:pt x="11431" y="16129"/>
                    </a:cubicBezTo>
                    <a:cubicBezTo>
                      <a:pt x="10826" y="14523"/>
                      <a:pt x="10158" y="12938"/>
                      <a:pt x="9387" y="11395"/>
                    </a:cubicBezTo>
                    <a:cubicBezTo>
                      <a:pt x="7906" y="8454"/>
                      <a:pt x="6070" y="5742"/>
                      <a:pt x="3901" y="3281"/>
                    </a:cubicBezTo>
                    <a:cubicBezTo>
                      <a:pt x="2817" y="2009"/>
                      <a:pt x="1523" y="903"/>
                      <a:pt x="105" y="6"/>
                    </a:cubicBezTo>
                    <a:cubicBezTo>
                      <a:pt x="101" y="2"/>
                      <a:pt x="95"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4"/>
              <p:cNvSpPr/>
              <p:nvPr/>
            </p:nvSpPr>
            <p:spPr>
              <a:xfrm>
                <a:off x="5579250" y="2735475"/>
                <a:ext cx="46425" cy="227375"/>
              </a:xfrm>
              <a:custGeom>
                <a:avLst/>
                <a:gdLst/>
                <a:ahLst/>
                <a:cxnLst/>
                <a:rect l="l" t="t" r="r" b="b"/>
                <a:pathLst>
                  <a:path w="1857" h="9095" extrusionOk="0">
                    <a:moveTo>
                      <a:pt x="1794" y="0"/>
                    </a:moveTo>
                    <a:cubicBezTo>
                      <a:pt x="1544" y="543"/>
                      <a:pt x="1252" y="1064"/>
                      <a:pt x="897" y="1565"/>
                    </a:cubicBezTo>
                    <a:cubicBezTo>
                      <a:pt x="563" y="2044"/>
                      <a:pt x="313" y="2608"/>
                      <a:pt x="167" y="3192"/>
                    </a:cubicBezTo>
                    <a:cubicBezTo>
                      <a:pt x="21" y="3796"/>
                      <a:pt x="0" y="4401"/>
                      <a:pt x="125" y="5027"/>
                    </a:cubicBezTo>
                    <a:cubicBezTo>
                      <a:pt x="167" y="5319"/>
                      <a:pt x="250" y="5611"/>
                      <a:pt x="355" y="5882"/>
                    </a:cubicBezTo>
                    <a:cubicBezTo>
                      <a:pt x="480" y="6195"/>
                      <a:pt x="626" y="6487"/>
                      <a:pt x="751" y="6800"/>
                    </a:cubicBezTo>
                    <a:cubicBezTo>
                      <a:pt x="1022" y="7530"/>
                      <a:pt x="897" y="8260"/>
                      <a:pt x="814" y="9011"/>
                    </a:cubicBezTo>
                    <a:cubicBezTo>
                      <a:pt x="814" y="9053"/>
                      <a:pt x="980" y="9094"/>
                      <a:pt x="980" y="9094"/>
                    </a:cubicBezTo>
                    <a:cubicBezTo>
                      <a:pt x="1106" y="8448"/>
                      <a:pt x="1085" y="7759"/>
                      <a:pt x="939" y="7113"/>
                    </a:cubicBezTo>
                    <a:cubicBezTo>
                      <a:pt x="772" y="6487"/>
                      <a:pt x="417" y="5945"/>
                      <a:pt x="271" y="5319"/>
                    </a:cubicBezTo>
                    <a:cubicBezTo>
                      <a:pt x="0" y="4109"/>
                      <a:pt x="209" y="2858"/>
                      <a:pt x="855" y="1815"/>
                    </a:cubicBezTo>
                    <a:cubicBezTo>
                      <a:pt x="1210" y="1231"/>
                      <a:pt x="1627" y="689"/>
                      <a:pt x="1856" y="42"/>
                    </a:cubicBezTo>
                    <a:cubicBezTo>
                      <a:pt x="1856" y="42"/>
                      <a:pt x="1794" y="0"/>
                      <a:pt x="1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4"/>
              <p:cNvSpPr/>
              <p:nvPr/>
            </p:nvSpPr>
            <p:spPr>
              <a:xfrm>
                <a:off x="5682475" y="2662350"/>
                <a:ext cx="230000" cy="36125"/>
              </a:xfrm>
              <a:custGeom>
                <a:avLst/>
                <a:gdLst/>
                <a:ahLst/>
                <a:cxnLst/>
                <a:rect l="l" t="t" r="r" b="b"/>
                <a:pathLst>
                  <a:path w="9200" h="1445" extrusionOk="0">
                    <a:moveTo>
                      <a:pt x="4927" y="0"/>
                    </a:moveTo>
                    <a:cubicBezTo>
                      <a:pt x="3976" y="0"/>
                      <a:pt x="3025" y="160"/>
                      <a:pt x="2128" y="464"/>
                    </a:cubicBezTo>
                    <a:cubicBezTo>
                      <a:pt x="1398" y="714"/>
                      <a:pt x="689" y="1027"/>
                      <a:pt x="1" y="1424"/>
                    </a:cubicBezTo>
                    <a:cubicBezTo>
                      <a:pt x="1" y="1424"/>
                      <a:pt x="43" y="1444"/>
                      <a:pt x="63" y="1444"/>
                    </a:cubicBezTo>
                    <a:lnTo>
                      <a:pt x="84" y="1444"/>
                    </a:lnTo>
                    <a:cubicBezTo>
                      <a:pt x="1610" y="645"/>
                      <a:pt x="3349" y="58"/>
                      <a:pt x="5082" y="58"/>
                    </a:cubicBezTo>
                    <a:cubicBezTo>
                      <a:pt x="5836" y="58"/>
                      <a:pt x="6588" y="170"/>
                      <a:pt x="7322" y="422"/>
                    </a:cubicBezTo>
                    <a:cubicBezTo>
                      <a:pt x="7989" y="673"/>
                      <a:pt x="8594" y="1006"/>
                      <a:pt x="9137" y="1424"/>
                    </a:cubicBezTo>
                    <a:cubicBezTo>
                      <a:pt x="9137" y="1424"/>
                      <a:pt x="9162" y="1424"/>
                      <a:pt x="9181" y="1429"/>
                    </a:cubicBezTo>
                    <a:lnTo>
                      <a:pt x="9181" y="1429"/>
                    </a:lnTo>
                    <a:cubicBezTo>
                      <a:pt x="8267" y="667"/>
                      <a:pt x="7168" y="213"/>
                      <a:pt x="5987" y="68"/>
                    </a:cubicBezTo>
                    <a:cubicBezTo>
                      <a:pt x="5636" y="23"/>
                      <a:pt x="5282" y="0"/>
                      <a:pt x="4927" y="0"/>
                    </a:cubicBezTo>
                    <a:close/>
                    <a:moveTo>
                      <a:pt x="9181" y="1429"/>
                    </a:moveTo>
                    <a:cubicBezTo>
                      <a:pt x="9187" y="1434"/>
                      <a:pt x="9193" y="1439"/>
                      <a:pt x="9199" y="1444"/>
                    </a:cubicBezTo>
                    <a:cubicBezTo>
                      <a:pt x="9199" y="1437"/>
                      <a:pt x="9191" y="1432"/>
                      <a:pt x="9181" y="14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4"/>
              <p:cNvSpPr/>
              <p:nvPr/>
            </p:nvSpPr>
            <p:spPr>
              <a:xfrm>
                <a:off x="5774775" y="2826200"/>
                <a:ext cx="168975" cy="165325"/>
              </a:xfrm>
              <a:custGeom>
                <a:avLst/>
                <a:gdLst/>
                <a:ahLst/>
                <a:cxnLst/>
                <a:rect l="l" t="t" r="r" b="b"/>
                <a:pathLst>
                  <a:path w="6759" h="6613" extrusionOk="0">
                    <a:moveTo>
                      <a:pt x="1" y="1"/>
                    </a:moveTo>
                    <a:cubicBezTo>
                      <a:pt x="1" y="1"/>
                      <a:pt x="22" y="21"/>
                      <a:pt x="22" y="21"/>
                    </a:cubicBezTo>
                    <a:cubicBezTo>
                      <a:pt x="1252" y="251"/>
                      <a:pt x="2420" y="793"/>
                      <a:pt x="3380" y="1607"/>
                    </a:cubicBezTo>
                    <a:cubicBezTo>
                      <a:pt x="4360" y="2441"/>
                      <a:pt x="5153" y="3463"/>
                      <a:pt x="5757" y="4589"/>
                    </a:cubicBezTo>
                    <a:cubicBezTo>
                      <a:pt x="6112" y="5236"/>
                      <a:pt x="6425" y="5903"/>
                      <a:pt x="6717" y="6592"/>
                    </a:cubicBezTo>
                    <a:lnTo>
                      <a:pt x="6759" y="6612"/>
                    </a:lnTo>
                    <a:cubicBezTo>
                      <a:pt x="5883" y="4193"/>
                      <a:pt x="4318" y="1836"/>
                      <a:pt x="1982" y="647"/>
                    </a:cubicBezTo>
                    <a:cubicBezTo>
                      <a:pt x="1356" y="313"/>
                      <a:pt x="689"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4"/>
              <p:cNvSpPr/>
              <p:nvPr/>
            </p:nvSpPr>
            <p:spPr>
              <a:xfrm>
                <a:off x="5815975" y="2923200"/>
                <a:ext cx="16200" cy="165825"/>
              </a:xfrm>
              <a:custGeom>
                <a:avLst/>
                <a:gdLst/>
                <a:ahLst/>
                <a:cxnLst/>
                <a:rect l="l" t="t" r="r" b="b"/>
                <a:pathLst>
                  <a:path w="648" h="6633" extrusionOk="0">
                    <a:moveTo>
                      <a:pt x="397" y="0"/>
                    </a:moveTo>
                    <a:cubicBezTo>
                      <a:pt x="397" y="0"/>
                      <a:pt x="334" y="42"/>
                      <a:pt x="334" y="63"/>
                    </a:cubicBezTo>
                    <a:cubicBezTo>
                      <a:pt x="626" y="2232"/>
                      <a:pt x="376" y="4484"/>
                      <a:pt x="0" y="6633"/>
                    </a:cubicBezTo>
                    <a:cubicBezTo>
                      <a:pt x="0" y="6633"/>
                      <a:pt x="42" y="6612"/>
                      <a:pt x="42" y="6591"/>
                    </a:cubicBezTo>
                    <a:cubicBezTo>
                      <a:pt x="292" y="5506"/>
                      <a:pt x="459" y="4401"/>
                      <a:pt x="564" y="3275"/>
                    </a:cubicBezTo>
                    <a:cubicBezTo>
                      <a:pt x="647" y="2190"/>
                      <a:pt x="584" y="1085"/>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4"/>
              <p:cNvSpPr/>
              <p:nvPr/>
            </p:nvSpPr>
            <p:spPr>
              <a:xfrm>
                <a:off x="5707525" y="2777700"/>
                <a:ext cx="31300" cy="247725"/>
              </a:xfrm>
              <a:custGeom>
                <a:avLst/>
                <a:gdLst/>
                <a:ahLst/>
                <a:cxnLst/>
                <a:rect l="l" t="t" r="r" b="b"/>
                <a:pathLst>
                  <a:path w="1252" h="9909" extrusionOk="0">
                    <a:moveTo>
                      <a:pt x="521" y="1"/>
                    </a:moveTo>
                    <a:cubicBezTo>
                      <a:pt x="167" y="1273"/>
                      <a:pt x="0" y="2587"/>
                      <a:pt x="0" y="3922"/>
                    </a:cubicBezTo>
                    <a:cubicBezTo>
                      <a:pt x="0" y="5215"/>
                      <a:pt x="146" y="6529"/>
                      <a:pt x="459" y="7802"/>
                    </a:cubicBezTo>
                    <a:cubicBezTo>
                      <a:pt x="542" y="8156"/>
                      <a:pt x="647" y="8511"/>
                      <a:pt x="772" y="8865"/>
                    </a:cubicBezTo>
                    <a:cubicBezTo>
                      <a:pt x="897" y="9220"/>
                      <a:pt x="1043" y="9574"/>
                      <a:pt x="1210" y="9908"/>
                    </a:cubicBezTo>
                    <a:lnTo>
                      <a:pt x="1252" y="9908"/>
                    </a:lnTo>
                    <a:cubicBezTo>
                      <a:pt x="1147" y="9595"/>
                      <a:pt x="1022" y="9282"/>
                      <a:pt x="918" y="8970"/>
                    </a:cubicBezTo>
                    <a:cubicBezTo>
                      <a:pt x="834" y="8657"/>
                      <a:pt x="730" y="8344"/>
                      <a:pt x="647" y="8031"/>
                    </a:cubicBezTo>
                    <a:cubicBezTo>
                      <a:pt x="459" y="7384"/>
                      <a:pt x="334" y="6738"/>
                      <a:pt x="229" y="6091"/>
                    </a:cubicBezTo>
                    <a:cubicBezTo>
                      <a:pt x="42" y="4798"/>
                      <a:pt x="21" y="3484"/>
                      <a:pt x="188" y="2191"/>
                    </a:cubicBezTo>
                    <a:cubicBezTo>
                      <a:pt x="271" y="1440"/>
                      <a:pt x="396" y="710"/>
                      <a:pt x="584" y="1"/>
                    </a:cubicBezTo>
                    <a:lnTo>
                      <a:pt x="584" y="1"/>
                    </a:lnTo>
                    <a:cubicBezTo>
                      <a:pt x="584" y="1"/>
                      <a:pt x="521" y="1"/>
                      <a:pt x="521" y="22"/>
                    </a:cubicBezTo>
                    <a:lnTo>
                      <a:pt x="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74"/>
              <p:cNvSpPr/>
              <p:nvPr/>
            </p:nvSpPr>
            <p:spPr>
              <a:xfrm>
                <a:off x="5459825" y="2716175"/>
                <a:ext cx="119950" cy="113700"/>
              </a:xfrm>
              <a:custGeom>
                <a:avLst/>
                <a:gdLst/>
                <a:ahLst/>
                <a:cxnLst/>
                <a:rect l="l" t="t" r="r" b="b"/>
                <a:pathLst>
                  <a:path w="4798" h="4548" extrusionOk="0">
                    <a:moveTo>
                      <a:pt x="4798" y="1"/>
                    </a:moveTo>
                    <a:lnTo>
                      <a:pt x="4798" y="1"/>
                    </a:lnTo>
                    <a:cubicBezTo>
                      <a:pt x="4381" y="84"/>
                      <a:pt x="3964" y="230"/>
                      <a:pt x="3588" y="418"/>
                    </a:cubicBezTo>
                    <a:cubicBezTo>
                      <a:pt x="3150" y="626"/>
                      <a:pt x="2712" y="835"/>
                      <a:pt x="2295" y="1085"/>
                    </a:cubicBezTo>
                    <a:cubicBezTo>
                      <a:pt x="1461" y="1544"/>
                      <a:pt x="668" y="2149"/>
                      <a:pt x="272" y="3025"/>
                    </a:cubicBezTo>
                    <a:cubicBezTo>
                      <a:pt x="168" y="3275"/>
                      <a:pt x="84" y="3526"/>
                      <a:pt x="63" y="3776"/>
                    </a:cubicBezTo>
                    <a:cubicBezTo>
                      <a:pt x="1" y="4026"/>
                      <a:pt x="42" y="4297"/>
                      <a:pt x="147" y="4548"/>
                    </a:cubicBezTo>
                    <a:cubicBezTo>
                      <a:pt x="209" y="4527"/>
                      <a:pt x="293" y="4485"/>
                      <a:pt x="355" y="4464"/>
                    </a:cubicBezTo>
                    <a:cubicBezTo>
                      <a:pt x="376" y="4193"/>
                      <a:pt x="355" y="3943"/>
                      <a:pt x="397" y="3651"/>
                    </a:cubicBezTo>
                    <a:cubicBezTo>
                      <a:pt x="439" y="3421"/>
                      <a:pt x="501" y="3192"/>
                      <a:pt x="606" y="2962"/>
                    </a:cubicBezTo>
                    <a:cubicBezTo>
                      <a:pt x="814" y="2483"/>
                      <a:pt x="1127" y="2045"/>
                      <a:pt x="1523" y="1690"/>
                    </a:cubicBezTo>
                    <a:cubicBezTo>
                      <a:pt x="1940" y="1356"/>
                      <a:pt x="2399" y="1043"/>
                      <a:pt x="2879" y="814"/>
                    </a:cubicBezTo>
                    <a:cubicBezTo>
                      <a:pt x="3108" y="689"/>
                      <a:pt x="3338" y="564"/>
                      <a:pt x="3567" y="459"/>
                    </a:cubicBezTo>
                    <a:cubicBezTo>
                      <a:pt x="3922" y="272"/>
                      <a:pt x="4318" y="126"/>
                      <a:pt x="4694" y="42"/>
                    </a:cubicBezTo>
                    <a:cubicBezTo>
                      <a:pt x="4735" y="42"/>
                      <a:pt x="4777" y="21"/>
                      <a:pt x="4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74"/>
              <p:cNvSpPr/>
              <p:nvPr/>
            </p:nvSpPr>
            <p:spPr>
              <a:xfrm>
                <a:off x="5675700" y="2541575"/>
                <a:ext cx="127725" cy="82850"/>
              </a:xfrm>
              <a:custGeom>
                <a:avLst/>
                <a:gdLst/>
                <a:ahLst/>
                <a:cxnLst/>
                <a:rect l="l" t="t" r="r" b="b"/>
                <a:pathLst>
                  <a:path w="5109" h="3314" extrusionOk="0">
                    <a:moveTo>
                      <a:pt x="4714" y="0"/>
                    </a:moveTo>
                    <a:cubicBezTo>
                      <a:pt x="4628" y="0"/>
                      <a:pt x="4540" y="11"/>
                      <a:pt x="4464" y="18"/>
                    </a:cubicBezTo>
                    <a:cubicBezTo>
                      <a:pt x="4214" y="81"/>
                      <a:pt x="3964" y="164"/>
                      <a:pt x="3713" y="289"/>
                    </a:cubicBezTo>
                    <a:cubicBezTo>
                      <a:pt x="3213" y="519"/>
                      <a:pt x="2754" y="790"/>
                      <a:pt x="2295" y="1082"/>
                    </a:cubicBezTo>
                    <a:cubicBezTo>
                      <a:pt x="1419" y="1687"/>
                      <a:pt x="626" y="2459"/>
                      <a:pt x="1" y="3314"/>
                    </a:cubicBezTo>
                    <a:cubicBezTo>
                      <a:pt x="1" y="3314"/>
                      <a:pt x="84" y="3314"/>
                      <a:pt x="84" y="3293"/>
                    </a:cubicBezTo>
                    <a:lnTo>
                      <a:pt x="105" y="3293"/>
                    </a:lnTo>
                    <a:cubicBezTo>
                      <a:pt x="710" y="2521"/>
                      <a:pt x="1440" y="1833"/>
                      <a:pt x="2253" y="1249"/>
                    </a:cubicBezTo>
                    <a:cubicBezTo>
                      <a:pt x="2629" y="978"/>
                      <a:pt x="3046" y="727"/>
                      <a:pt x="3463" y="519"/>
                    </a:cubicBezTo>
                    <a:cubicBezTo>
                      <a:pt x="3672" y="394"/>
                      <a:pt x="3880" y="289"/>
                      <a:pt x="4110" y="206"/>
                    </a:cubicBezTo>
                    <a:cubicBezTo>
                      <a:pt x="4214" y="171"/>
                      <a:pt x="4322" y="154"/>
                      <a:pt x="4431" y="154"/>
                    </a:cubicBezTo>
                    <a:cubicBezTo>
                      <a:pt x="4583" y="154"/>
                      <a:pt x="4736" y="187"/>
                      <a:pt x="4881" y="248"/>
                    </a:cubicBezTo>
                    <a:cubicBezTo>
                      <a:pt x="4884" y="250"/>
                      <a:pt x="4888" y="251"/>
                      <a:pt x="4894" y="251"/>
                    </a:cubicBezTo>
                    <a:cubicBezTo>
                      <a:pt x="4945" y="251"/>
                      <a:pt x="5109" y="183"/>
                      <a:pt x="5090" y="164"/>
                    </a:cubicBezTo>
                    <a:cubicBezTo>
                      <a:pt x="5011" y="32"/>
                      <a:pt x="4864" y="0"/>
                      <a:pt x="4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74"/>
              <p:cNvSpPr/>
              <p:nvPr/>
            </p:nvSpPr>
            <p:spPr>
              <a:xfrm>
                <a:off x="5722125" y="2678125"/>
                <a:ext cx="139750" cy="19825"/>
              </a:xfrm>
              <a:custGeom>
                <a:avLst/>
                <a:gdLst/>
                <a:ahLst/>
                <a:cxnLst/>
                <a:rect l="l" t="t" r="r" b="b"/>
                <a:pathLst>
                  <a:path w="5590" h="793" extrusionOk="0">
                    <a:moveTo>
                      <a:pt x="222" y="570"/>
                    </a:moveTo>
                    <a:lnTo>
                      <a:pt x="222" y="570"/>
                    </a:lnTo>
                    <a:cubicBezTo>
                      <a:pt x="148" y="601"/>
                      <a:pt x="74" y="633"/>
                      <a:pt x="0" y="667"/>
                    </a:cubicBezTo>
                    <a:cubicBezTo>
                      <a:pt x="21" y="667"/>
                      <a:pt x="42" y="647"/>
                      <a:pt x="63" y="647"/>
                    </a:cubicBezTo>
                    <a:cubicBezTo>
                      <a:pt x="115" y="620"/>
                      <a:pt x="169" y="595"/>
                      <a:pt x="222" y="570"/>
                    </a:cubicBezTo>
                    <a:close/>
                    <a:moveTo>
                      <a:pt x="5587" y="706"/>
                    </a:moveTo>
                    <a:cubicBezTo>
                      <a:pt x="5587" y="706"/>
                      <a:pt x="5587" y="706"/>
                      <a:pt x="5586" y="706"/>
                    </a:cubicBezTo>
                    <a:lnTo>
                      <a:pt x="5586" y="706"/>
                    </a:lnTo>
                    <a:cubicBezTo>
                      <a:pt x="5588" y="707"/>
                      <a:pt x="5589" y="708"/>
                      <a:pt x="5590" y="709"/>
                    </a:cubicBezTo>
                    <a:cubicBezTo>
                      <a:pt x="5590" y="707"/>
                      <a:pt x="5589" y="706"/>
                      <a:pt x="5587" y="706"/>
                    </a:cubicBezTo>
                    <a:close/>
                    <a:moveTo>
                      <a:pt x="2858" y="0"/>
                    </a:moveTo>
                    <a:cubicBezTo>
                      <a:pt x="1956" y="0"/>
                      <a:pt x="1054" y="184"/>
                      <a:pt x="222" y="570"/>
                    </a:cubicBezTo>
                    <a:lnTo>
                      <a:pt x="222" y="570"/>
                    </a:lnTo>
                    <a:cubicBezTo>
                      <a:pt x="970" y="258"/>
                      <a:pt x="1762" y="103"/>
                      <a:pt x="2571" y="103"/>
                    </a:cubicBezTo>
                    <a:cubicBezTo>
                      <a:pt x="2618" y="103"/>
                      <a:pt x="2665" y="103"/>
                      <a:pt x="2712" y="104"/>
                    </a:cubicBezTo>
                    <a:cubicBezTo>
                      <a:pt x="3170" y="125"/>
                      <a:pt x="3629" y="188"/>
                      <a:pt x="4088" y="313"/>
                    </a:cubicBezTo>
                    <a:cubicBezTo>
                      <a:pt x="4297" y="355"/>
                      <a:pt x="4526" y="438"/>
                      <a:pt x="4735" y="521"/>
                    </a:cubicBezTo>
                    <a:cubicBezTo>
                      <a:pt x="4964" y="605"/>
                      <a:pt x="5194" y="709"/>
                      <a:pt x="5444" y="793"/>
                    </a:cubicBezTo>
                    <a:cubicBezTo>
                      <a:pt x="5463" y="793"/>
                      <a:pt x="5566" y="708"/>
                      <a:pt x="5586" y="706"/>
                    </a:cubicBezTo>
                    <a:lnTo>
                      <a:pt x="5586" y="706"/>
                    </a:lnTo>
                    <a:cubicBezTo>
                      <a:pt x="5400" y="562"/>
                      <a:pt x="5192" y="438"/>
                      <a:pt x="4964" y="375"/>
                    </a:cubicBezTo>
                    <a:cubicBezTo>
                      <a:pt x="4735" y="292"/>
                      <a:pt x="4505" y="229"/>
                      <a:pt x="4297" y="167"/>
                    </a:cubicBezTo>
                    <a:cubicBezTo>
                      <a:pt x="3817" y="63"/>
                      <a:pt x="3337" y="0"/>
                      <a:pt x="2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74"/>
              <p:cNvSpPr/>
              <p:nvPr/>
            </p:nvSpPr>
            <p:spPr>
              <a:xfrm>
                <a:off x="5590700" y="2798950"/>
                <a:ext cx="21425" cy="152950"/>
              </a:xfrm>
              <a:custGeom>
                <a:avLst/>
                <a:gdLst/>
                <a:ahLst/>
                <a:cxnLst/>
                <a:rect l="l" t="t" r="r" b="b"/>
                <a:pathLst>
                  <a:path w="857" h="6118" extrusionOk="0">
                    <a:moveTo>
                      <a:pt x="387" y="0"/>
                    </a:moveTo>
                    <a:cubicBezTo>
                      <a:pt x="381" y="0"/>
                      <a:pt x="376" y="2"/>
                      <a:pt x="376" y="6"/>
                    </a:cubicBezTo>
                    <a:cubicBezTo>
                      <a:pt x="272" y="235"/>
                      <a:pt x="189" y="486"/>
                      <a:pt x="147" y="757"/>
                    </a:cubicBezTo>
                    <a:cubicBezTo>
                      <a:pt x="84" y="1007"/>
                      <a:pt x="64" y="1257"/>
                      <a:pt x="43" y="1508"/>
                    </a:cubicBezTo>
                    <a:cubicBezTo>
                      <a:pt x="1" y="2008"/>
                      <a:pt x="1" y="2530"/>
                      <a:pt x="64" y="3030"/>
                    </a:cubicBezTo>
                    <a:cubicBezTo>
                      <a:pt x="126" y="3531"/>
                      <a:pt x="210" y="4052"/>
                      <a:pt x="314" y="4553"/>
                    </a:cubicBezTo>
                    <a:cubicBezTo>
                      <a:pt x="397" y="5074"/>
                      <a:pt x="522" y="5596"/>
                      <a:pt x="689" y="6096"/>
                    </a:cubicBezTo>
                    <a:cubicBezTo>
                      <a:pt x="689" y="6117"/>
                      <a:pt x="856" y="6117"/>
                      <a:pt x="856" y="6117"/>
                    </a:cubicBezTo>
                    <a:cubicBezTo>
                      <a:pt x="794" y="5596"/>
                      <a:pt x="627" y="5095"/>
                      <a:pt x="522" y="4595"/>
                    </a:cubicBezTo>
                    <a:cubicBezTo>
                      <a:pt x="418" y="4094"/>
                      <a:pt x="335" y="3573"/>
                      <a:pt x="272" y="3072"/>
                    </a:cubicBezTo>
                    <a:cubicBezTo>
                      <a:pt x="230" y="2551"/>
                      <a:pt x="210" y="2050"/>
                      <a:pt x="251" y="1549"/>
                    </a:cubicBezTo>
                    <a:cubicBezTo>
                      <a:pt x="272" y="1278"/>
                      <a:pt x="293" y="1028"/>
                      <a:pt x="335" y="778"/>
                    </a:cubicBezTo>
                    <a:cubicBezTo>
                      <a:pt x="397" y="527"/>
                      <a:pt x="418" y="277"/>
                      <a:pt x="481" y="27"/>
                    </a:cubicBezTo>
                    <a:cubicBezTo>
                      <a:pt x="481" y="27"/>
                      <a:pt x="414"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74"/>
              <p:cNvSpPr/>
              <p:nvPr/>
            </p:nvSpPr>
            <p:spPr>
              <a:xfrm>
                <a:off x="5807100" y="2827250"/>
                <a:ext cx="2650" cy="550"/>
              </a:xfrm>
              <a:custGeom>
                <a:avLst/>
                <a:gdLst/>
                <a:ahLst/>
                <a:cxnLst/>
                <a:rect l="l" t="t" r="r" b="b"/>
                <a:pathLst>
                  <a:path w="106" h="22" extrusionOk="0">
                    <a:moveTo>
                      <a:pt x="43" y="0"/>
                    </a:moveTo>
                    <a:cubicBezTo>
                      <a:pt x="1" y="0"/>
                      <a:pt x="1" y="21"/>
                      <a:pt x="43" y="21"/>
                    </a:cubicBezTo>
                    <a:cubicBezTo>
                      <a:pt x="63" y="21"/>
                      <a:pt x="105" y="0"/>
                      <a:pt x="43" y="0"/>
                    </a:cubicBezTo>
                    <a:close/>
                  </a:path>
                </a:pathLst>
              </a:custGeom>
              <a:solidFill>
                <a:srgbClr val="8AB2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74"/>
              <p:cNvSpPr/>
              <p:nvPr/>
            </p:nvSpPr>
            <p:spPr>
              <a:xfrm>
                <a:off x="5809900" y="2844225"/>
                <a:ext cx="133850" cy="161375"/>
              </a:xfrm>
              <a:custGeom>
                <a:avLst/>
                <a:gdLst/>
                <a:ahLst/>
                <a:cxnLst/>
                <a:rect l="l" t="t" r="r" b="b"/>
                <a:pathLst>
                  <a:path w="5354" h="6455" extrusionOk="0">
                    <a:moveTo>
                      <a:pt x="7" y="0"/>
                    </a:moveTo>
                    <a:cubicBezTo>
                      <a:pt x="0" y="0"/>
                      <a:pt x="0" y="3"/>
                      <a:pt x="14" y="10"/>
                    </a:cubicBezTo>
                    <a:cubicBezTo>
                      <a:pt x="953" y="385"/>
                      <a:pt x="1662" y="1136"/>
                      <a:pt x="2267" y="1928"/>
                    </a:cubicBezTo>
                    <a:cubicBezTo>
                      <a:pt x="2934" y="2825"/>
                      <a:pt x="3581" y="3764"/>
                      <a:pt x="4165" y="4723"/>
                    </a:cubicBezTo>
                    <a:cubicBezTo>
                      <a:pt x="4498" y="5287"/>
                      <a:pt x="4811" y="5871"/>
                      <a:pt x="5166" y="6434"/>
                    </a:cubicBezTo>
                    <a:cubicBezTo>
                      <a:pt x="5187" y="6455"/>
                      <a:pt x="5354" y="6455"/>
                      <a:pt x="5354" y="6455"/>
                    </a:cubicBezTo>
                    <a:cubicBezTo>
                      <a:pt x="5082" y="5912"/>
                      <a:pt x="4790" y="5391"/>
                      <a:pt x="4457" y="4911"/>
                    </a:cubicBezTo>
                    <a:cubicBezTo>
                      <a:pt x="4165" y="4410"/>
                      <a:pt x="3831" y="3910"/>
                      <a:pt x="3497" y="3409"/>
                    </a:cubicBezTo>
                    <a:cubicBezTo>
                      <a:pt x="2892" y="2512"/>
                      <a:pt x="2267" y="1595"/>
                      <a:pt x="1474" y="865"/>
                    </a:cubicBezTo>
                    <a:cubicBezTo>
                      <a:pt x="1057" y="489"/>
                      <a:pt x="598" y="197"/>
                      <a:pt x="77" y="10"/>
                    </a:cubicBezTo>
                    <a:cubicBezTo>
                      <a:pt x="63" y="10"/>
                      <a:pt x="21" y="0"/>
                      <a:pt x="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74"/>
              <p:cNvSpPr/>
              <p:nvPr/>
            </p:nvSpPr>
            <p:spPr>
              <a:xfrm>
                <a:off x="5711175" y="2831825"/>
                <a:ext cx="25650" cy="167250"/>
              </a:xfrm>
              <a:custGeom>
                <a:avLst/>
                <a:gdLst/>
                <a:ahLst/>
                <a:cxnLst/>
                <a:rect l="l" t="t" r="r" b="b"/>
                <a:pathLst>
                  <a:path w="1026" h="6690" extrusionOk="0">
                    <a:moveTo>
                      <a:pt x="297" y="1"/>
                    </a:moveTo>
                    <a:cubicBezTo>
                      <a:pt x="294" y="1"/>
                      <a:pt x="292" y="2"/>
                      <a:pt x="292" y="5"/>
                    </a:cubicBezTo>
                    <a:cubicBezTo>
                      <a:pt x="63" y="1090"/>
                      <a:pt x="0" y="2216"/>
                      <a:pt x="125" y="3342"/>
                    </a:cubicBezTo>
                    <a:cubicBezTo>
                      <a:pt x="209" y="4468"/>
                      <a:pt x="480" y="5553"/>
                      <a:pt x="897" y="6596"/>
                    </a:cubicBezTo>
                    <a:cubicBezTo>
                      <a:pt x="914" y="6613"/>
                      <a:pt x="1005" y="6689"/>
                      <a:pt x="1022" y="6689"/>
                    </a:cubicBezTo>
                    <a:cubicBezTo>
                      <a:pt x="1025" y="6689"/>
                      <a:pt x="1025" y="6686"/>
                      <a:pt x="1022" y="6679"/>
                    </a:cubicBezTo>
                    <a:cubicBezTo>
                      <a:pt x="855" y="6158"/>
                      <a:pt x="688" y="5616"/>
                      <a:pt x="563" y="5052"/>
                    </a:cubicBezTo>
                    <a:cubicBezTo>
                      <a:pt x="438" y="4531"/>
                      <a:pt x="334" y="3968"/>
                      <a:pt x="292" y="3426"/>
                    </a:cubicBezTo>
                    <a:cubicBezTo>
                      <a:pt x="209" y="2299"/>
                      <a:pt x="229" y="1194"/>
                      <a:pt x="396" y="88"/>
                    </a:cubicBezTo>
                    <a:cubicBezTo>
                      <a:pt x="396" y="52"/>
                      <a:pt x="319" y="1"/>
                      <a:pt x="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74"/>
              <p:cNvSpPr/>
              <p:nvPr/>
            </p:nvSpPr>
            <p:spPr>
              <a:xfrm>
                <a:off x="5818575" y="2992025"/>
                <a:ext cx="20900" cy="129850"/>
              </a:xfrm>
              <a:custGeom>
                <a:avLst/>
                <a:gdLst/>
                <a:ahLst/>
                <a:cxnLst/>
                <a:rect l="l" t="t" r="r" b="b"/>
                <a:pathLst>
                  <a:path w="836" h="5194" extrusionOk="0">
                    <a:moveTo>
                      <a:pt x="668" y="0"/>
                    </a:moveTo>
                    <a:cubicBezTo>
                      <a:pt x="668" y="835"/>
                      <a:pt x="606" y="1690"/>
                      <a:pt x="480" y="2524"/>
                    </a:cubicBezTo>
                    <a:cubicBezTo>
                      <a:pt x="418" y="2941"/>
                      <a:pt x="355" y="3358"/>
                      <a:pt x="272" y="3775"/>
                    </a:cubicBezTo>
                    <a:cubicBezTo>
                      <a:pt x="147" y="4193"/>
                      <a:pt x="63" y="4651"/>
                      <a:pt x="1" y="5110"/>
                    </a:cubicBezTo>
                    <a:cubicBezTo>
                      <a:pt x="1" y="5110"/>
                      <a:pt x="98" y="5175"/>
                      <a:pt x="107" y="5191"/>
                    </a:cubicBezTo>
                    <a:lnTo>
                      <a:pt x="107" y="5191"/>
                    </a:lnTo>
                    <a:cubicBezTo>
                      <a:pt x="314" y="4816"/>
                      <a:pt x="439" y="4400"/>
                      <a:pt x="501" y="3984"/>
                    </a:cubicBezTo>
                    <a:cubicBezTo>
                      <a:pt x="585" y="3567"/>
                      <a:pt x="668" y="3129"/>
                      <a:pt x="710" y="2712"/>
                    </a:cubicBezTo>
                    <a:cubicBezTo>
                      <a:pt x="814" y="1836"/>
                      <a:pt x="835" y="939"/>
                      <a:pt x="772" y="63"/>
                    </a:cubicBezTo>
                    <a:cubicBezTo>
                      <a:pt x="772" y="42"/>
                      <a:pt x="668" y="21"/>
                      <a:pt x="668" y="0"/>
                    </a:cubicBezTo>
                    <a:close/>
                    <a:moveTo>
                      <a:pt x="107" y="5191"/>
                    </a:moveTo>
                    <a:lnTo>
                      <a:pt x="107" y="5191"/>
                    </a:lnTo>
                    <a:cubicBezTo>
                      <a:pt x="106" y="5192"/>
                      <a:pt x="106" y="5193"/>
                      <a:pt x="105" y="5194"/>
                    </a:cubicBezTo>
                    <a:cubicBezTo>
                      <a:pt x="107" y="5194"/>
                      <a:pt x="108" y="5193"/>
                      <a:pt x="107" y="5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74"/>
              <p:cNvSpPr/>
              <p:nvPr/>
            </p:nvSpPr>
            <p:spPr>
              <a:xfrm>
                <a:off x="5845175" y="2928250"/>
                <a:ext cx="82925" cy="259325"/>
              </a:xfrm>
              <a:custGeom>
                <a:avLst/>
                <a:gdLst/>
                <a:ahLst/>
                <a:cxnLst/>
                <a:rect l="l" t="t" r="r" b="b"/>
                <a:pathLst>
                  <a:path w="3317" h="10373" extrusionOk="0">
                    <a:moveTo>
                      <a:pt x="95" y="1"/>
                    </a:moveTo>
                    <a:cubicBezTo>
                      <a:pt x="69" y="1"/>
                      <a:pt x="4" y="31"/>
                      <a:pt x="21" y="48"/>
                    </a:cubicBezTo>
                    <a:lnTo>
                      <a:pt x="0" y="48"/>
                    </a:lnTo>
                    <a:cubicBezTo>
                      <a:pt x="1169" y="2635"/>
                      <a:pt x="2107" y="5284"/>
                      <a:pt x="2816" y="8037"/>
                    </a:cubicBezTo>
                    <a:cubicBezTo>
                      <a:pt x="3004" y="8808"/>
                      <a:pt x="3150" y="9601"/>
                      <a:pt x="3296" y="10373"/>
                    </a:cubicBezTo>
                    <a:cubicBezTo>
                      <a:pt x="3296" y="10373"/>
                      <a:pt x="3317" y="10373"/>
                      <a:pt x="3317" y="10352"/>
                    </a:cubicBezTo>
                    <a:cubicBezTo>
                      <a:pt x="2837" y="7557"/>
                      <a:pt x="2086" y="4825"/>
                      <a:pt x="1085" y="2176"/>
                    </a:cubicBezTo>
                    <a:cubicBezTo>
                      <a:pt x="793" y="1446"/>
                      <a:pt x="459" y="716"/>
                      <a:pt x="105" y="7"/>
                    </a:cubicBezTo>
                    <a:cubicBezTo>
                      <a:pt x="105" y="3"/>
                      <a:pt x="101"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74"/>
              <p:cNvSpPr/>
              <p:nvPr/>
            </p:nvSpPr>
            <p:spPr>
              <a:xfrm>
                <a:off x="5660575" y="2676550"/>
                <a:ext cx="123100" cy="150425"/>
              </a:xfrm>
              <a:custGeom>
                <a:avLst/>
                <a:gdLst/>
                <a:ahLst/>
                <a:cxnLst/>
                <a:rect l="l" t="t" r="r" b="b"/>
                <a:pathLst>
                  <a:path w="4924" h="6017" extrusionOk="0">
                    <a:moveTo>
                      <a:pt x="1" y="0"/>
                    </a:moveTo>
                    <a:cubicBezTo>
                      <a:pt x="1398" y="1419"/>
                      <a:pt x="2671" y="2962"/>
                      <a:pt x="3797" y="4589"/>
                    </a:cubicBezTo>
                    <a:cubicBezTo>
                      <a:pt x="3943" y="4819"/>
                      <a:pt x="4110" y="5048"/>
                      <a:pt x="4256" y="5277"/>
                    </a:cubicBezTo>
                    <a:cubicBezTo>
                      <a:pt x="4402" y="5549"/>
                      <a:pt x="4590" y="5778"/>
                      <a:pt x="4798" y="6007"/>
                    </a:cubicBezTo>
                    <a:cubicBezTo>
                      <a:pt x="4798" y="6007"/>
                      <a:pt x="4854" y="6017"/>
                      <a:pt x="4891" y="6017"/>
                    </a:cubicBezTo>
                    <a:cubicBezTo>
                      <a:pt x="4909" y="6017"/>
                      <a:pt x="4923" y="6014"/>
                      <a:pt x="4923" y="6007"/>
                    </a:cubicBezTo>
                    <a:cubicBezTo>
                      <a:pt x="4840" y="5799"/>
                      <a:pt x="4736" y="5590"/>
                      <a:pt x="4590" y="5403"/>
                    </a:cubicBezTo>
                    <a:cubicBezTo>
                      <a:pt x="4444" y="5215"/>
                      <a:pt x="4298" y="5006"/>
                      <a:pt x="4172" y="4798"/>
                    </a:cubicBezTo>
                    <a:cubicBezTo>
                      <a:pt x="3860" y="4381"/>
                      <a:pt x="3547" y="3963"/>
                      <a:pt x="3234" y="3567"/>
                    </a:cubicBezTo>
                    <a:cubicBezTo>
                      <a:pt x="2608" y="2775"/>
                      <a:pt x="1941" y="2003"/>
                      <a:pt x="1252" y="1273"/>
                    </a:cubicBezTo>
                    <a:cubicBezTo>
                      <a:pt x="856" y="835"/>
                      <a:pt x="439" y="418"/>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74"/>
              <p:cNvSpPr/>
              <p:nvPr/>
            </p:nvSpPr>
            <p:spPr>
              <a:xfrm>
                <a:off x="5794600" y="2765275"/>
                <a:ext cx="150875" cy="67350"/>
              </a:xfrm>
              <a:custGeom>
                <a:avLst/>
                <a:gdLst/>
                <a:ahLst/>
                <a:cxnLst/>
                <a:rect l="l" t="t" r="r" b="b"/>
                <a:pathLst>
                  <a:path w="6035" h="2694" extrusionOk="0">
                    <a:moveTo>
                      <a:pt x="715" y="0"/>
                    </a:moveTo>
                    <a:cubicBezTo>
                      <a:pt x="478" y="0"/>
                      <a:pt x="239" y="13"/>
                      <a:pt x="0" y="39"/>
                    </a:cubicBezTo>
                    <a:cubicBezTo>
                      <a:pt x="0" y="39"/>
                      <a:pt x="21" y="102"/>
                      <a:pt x="42" y="102"/>
                    </a:cubicBezTo>
                    <a:cubicBezTo>
                      <a:pt x="135" y="98"/>
                      <a:pt x="228" y="96"/>
                      <a:pt x="321" y="96"/>
                    </a:cubicBezTo>
                    <a:cubicBezTo>
                      <a:pt x="2494" y="96"/>
                      <a:pt x="4566" y="1027"/>
                      <a:pt x="5986" y="2667"/>
                    </a:cubicBezTo>
                    <a:cubicBezTo>
                      <a:pt x="6005" y="2686"/>
                      <a:pt x="6017" y="2693"/>
                      <a:pt x="6022" y="2693"/>
                    </a:cubicBezTo>
                    <a:cubicBezTo>
                      <a:pt x="6034" y="2693"/>
                      <a:pt x="6015" y="2654"/>
                      <a:pt x="5986" y="2625"/>
                    </a:cubicBezTo>
                    <a:cubicBezTo>
                      <a:pt x="4733" y="961"/>
                      <a:pt x="2776" y="0"/>
                      <a:pt x="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74"/>
              <p:cNvSpPr/>
              <p:nvPr/>
            </p:nvSpPr>
            <p:spPr>
              <a:xfrm>
                <a:off x="4875300" y="1583225"/>
                <a:ext cx="661725" cy="800825"/>
              </a:xfrm>
              <a:custGeom>
                <a:avLst/>
                <a:gdLst/>
                <a:ahLst/>
                <a:cxnLst/>
                <a:rect l="l" t="t" r="r" b="b"/>
                <a:pathLst>
                  <a:path w="26469" h="32033" extrusionOk="0">
                    <a:moveTo>
                      <a:pt x="1" y="13949"/>
                    </a:moveTo>
                    <a:cubicBezTo>
                      <a:pt x="0" y="13949"/>
                      <a:pt x="0" y="13949"/>
                      <a:pt x="0" y="13949"/>
                    </a:cubicBezTo>
                    <a:cubicBezTo>
                      <a:pt x="0" y="13949"/>
                      <a:pt x="0" y="13949"/>
                      <a:pt x="1" y="13949"/>
                    </a:cubicBezTo>
                    <a:close/>
                    <a:moveTo>
                      <a:pt x="11631" y="1"/>
                    </a:moveTo>
                    <a:cubicBezTo>
                      <a:pt x="11208" y="1"/>
                      <a:pt x="10783" y="28"/>
                      <a:pt x="10366" y="79"/>
                    </a:cubicBezTo>
                    <a:cubicBezTo>
                      <a:pt x="10033" y="120"/>
                      <a:pt x="9699" y="225"/>
                      <a:pt x="9365" y="225"/>
                    </a:cubicBezTo>
                    <a:cubicBezTo>
                      <a:pt x="9308" y="221"/>
                      <a:pt x="9251" y="219"/>
                      <a:pt x="9194" y="219"/>
                    </a:cubicBezTo>
                    <a:cubicBezTo>
                      <a:pt x="8917" y="219"/>
                      <a:pt x="8641" y="260"/>
                      <a:pt x="8364" y="329"/>
                    </a:cubicBezTo>
                    <a:cubicBezTo>
                      <a:pt x="8030" y="454"/>
                      <a:pt x="7718" y="600"/>
                      <a:pt x="7384" y="704"/>
                    </a:cubicBezTo>
                    <a:cubicBezTo>
                      <a:pt x="7050" y="746"/>
                      <a:pt x="6758" y="892"/>
                      <a:pt x="6487" y="1080"/>
                    </a:cubicBezTo>
                    <a:cubicBezTo>
                      <a:pt x="6643" y="1064"/>
                      <a:pt x="6801" y="1056"/>
                      <a:pt x="6960" y="1056"/>
                    </a:cubicBezTo>
                    <a:cubicBezTo>
                      <a:pt x="7435" y="1056"/>
                      <a:pt x="7916" y="1127"/>
                      <a:pt x="8385" y="1268"/>
                    </a:cubicBezTo>
                    <a:cubicBezTo>
                      <a:pt x="8698" y="1351"/>
                      <a:pt x="8990" y="1476"/>
                      <a:pt x="9282" y="1664"/>
                    </a:cubicBezTo>
                    <a:cubicBezTo>
                      <a:pt x="9449" y="1789"/>
                      <a:pt x="9574" y="2060"/>
                      <a:pt x="9741" y="2164"/>
                    </a:cubicBezTo>
                    <a:cubicBezTo>
                      <a:pt x="9428" y="1998"/>
                      <a:pt x="9073" y="1893"/>
                      <a:pt x="8698" y="1893"/>
                    </a:cubicBezTo>
                    <a:cubicBezTo>
                      <a:pt x="8209" y="1863"/>
                      <a:pt x="7721" y="1843"/>
                      <a:pt x="7232" y="1843"/>
                    </a:cubicBezTo>
                    <a:cubicBezTo>
                      <a:pt x="7053" y="1843"/>
                      <a:pt x="6874" y="1846"/>
                      <a:pt x="6696" y="1852"/>
                    </a:cubicBezTo>
                    <a:lnTo>
                      <a:pt x="6591" y="1852"/>
                    </a:lnTo>
                    <a:cubicBezTo>
                      <a:pt x="4255" y="1893"/>
                      <a:pt x="2545" y="4980"/>
                      <a:pt x="1690" y="6857"/>
                    </a:cubicBezTo>
                    <a:cubicBezTo>
                      <a:pt x="1189" y="7984"/>
                      <a:pt x="793" y="9152"/>
                      <a:pt x="522" y="10361"/>
                    </a:cubicBezTo>
                    <a:cubicBezTo>
                      <a:pt x="397" y="10966"/>
                      <a:pt x="292" y="11571"/>
                      <a:pt x="188" y="12197"/>
                    </a:cubicBezTo>
                    <a:cubicBezTo>
                      <a:pt x="167" y="12447"/>
                      <a:pt x="167" y="13822"/>
                      <a:pt x="1" y="13949"/>
                    </a:cubicBezTo>
                    <a:lnTo>
                      <a:pt x="1" y="13949"/>
                    </a:lnTo>
                    <a:cubicBezTo>
                      <a:pt x="689" y="13427"/>
                      <a:pt x="1377" y="12969"/>
                      <a:pt x="2107" y="12531"/>
                    </a:cubicBezTo>
                    <a:cubicBezTo>
                      <a:pt x="2482" y="12259"/>
                      <a:pt x="2899" y="12072"/>
                      <a:pt x="3358" y="12009"/>
                    </a:cubicBezTo>
                    <a:lnTo>
                      <a:pt x="3358" y="12009"/>
                    </a:lnTo>
                    <a:cubicBezTo>
                      <a:pt x="2774" y="12489"/>
                      <a:pt x="2253" y="13052"/>
                      <a:pt x="1773" y="13636"/>
                    </a:cubicBezTo>
                    <a:cubicBezTo>
                      <a:pt x="230" y="15597"/>
                      <a:pt x="84" y="18725"/>
                      <a:pt x="251" y="21103"/>
                    </a:cubicBezTo>
                    <a:cubicBezTo>
                      <a:pt x="999" y="20562"/>
                      <a:pt x="1810" y="20001"/>
                      <a:pt x="2725" y="19832"/>
                    </a:cubicBezTo>
                    <a:lnTo>
                      <a:pt x="2725" y="19832"/>
                    </a:lnTo>
                    <a:cubicBezTo>
                      <a:pt x="2017" y="19966"/>
                      <a:pt x="1209" y="21355"/>
                      <a:pt x="918" y="21917"/>
                    </a:cubicBezTo>
                    <a:cubicBezTo>
                      <a:pt x="459" y="22772"/>
                      <a:pt x="209" y="23710"/>
                      <a:pt x="188" y="24691"/>
                    </a:cubicBezTo>
                    <a:cubicBezTo>
                      <a:pt x="146" y="25608"/>
                      <a:pt x="397" y="26484"/>
                      <a:pt x="397" y="27381"/>
                    </a:cubicBezTo>
                    <a:cubicBezTo>
                      <a:pt x="459" y="28758"/>
                      <a:pt x="584" y="30134"/>
                      <a:pt x="814" y="31469"/>
                    </a:cubicBezTo>
                    <a:cubicBezTo>
                      <a:pt x="814" y="31532"/>
                      <a:pt x="897" y="32032"/>
                      <a:pt x="897" y="32032"/>
                    </a:cubicBezTo>
                    <a:cubicBezTo>
                      <a:pt x="3212" y="31740"/>
                      <a:pt x="5423" y="30948"/>
                      <a:pt x="7405" y="29738"/>
                    </a:cubicBezTo>
                    <a:cubicBezTo>
                      <a:pt x="8302" y="29196"/>
                      <a:pt x="9428" y="28528"/>
                      <a:pt x="10074" y="27715"/>
                    </a:cubicBezTo>
                    <a:cubicBezTo>
                      <a:pt x="10909" y="26714"/>
                      <a:pt x="10930" y="25483"/>
                      <a:pt x="11117" y="24273"/>
                    </a:cubicBezTo>
                    <a:lnTo>
                      <a:pt x="11117" y="24273"/>
                    </a:lnTo>
                    <a:cubicBezTo>
                      <a:pt x="11639" y="25754"/>
                      <a:pt x="11117" y="27757"/>
                      <a:pt x="10450" y="29112"/>
                    </a:cubicBezTo>
                    <a:cubicBezTo>
                      <a:pt x="10575" y="28862"/>
                      <a:pt x="11576" y="28737"/>
                      <a:pt x="11827" y="28653"/>
                    </a:cubicBezTo>
                    <a:cubicBezTo>
                      <a:pt x="12327" y="28487"/>
                      <a:pt x="12828" y="28361"/>
                      <a:pt x="13328" y="28174"/>
                    </a:cubicBezTo>
                    <a:cubicBezTo>
                      <a:pt x="14309" y="27798"/>
                      <a:pt x="15226" y="27339"/>
                      <a:pt x="16102" y="26776"/>
                    </a:cubicBezTo>
                    <a:cubicBezTo>
                      <a:pt x="17187" y="26088"/>
                      <a:pt x="18876" y="25024"/>
                      <a:pt x="19356" y="23794"/>
                    </a:cubicBezTo>
                    <a:cubicBezTo>
                      <a:pt x="19961" y="22292"/>
                      <a:pt x="20003" y="20602"/>
                      <a:pt x="19460" y="19059"/>
                    </a:cubicBezTo>
                    <a:cubicBezTo>
                      <a:pt x="19335" y="18746"/>
                      <a:pt x="19210" y="18412"/>
                      <a:pt x="19127" y="18079"/>
                    </a:cubicBezTo>
                    <a:cubicBezTo>
                      <a:pt x="19043" y="17745"/>
                      <a:pt x="19085" y="17370"/>
                      <a:pt x="19252" y="17078"/>
                    </a:cubicBezTo>
                    <a:lnTo>
                      <a:pt x="19252" y="17078"/>
                    </a:lnTo>
                    <a:cubicBezTo>
                      <a:pt x="19148" y="17662"/>
                      <a:pt x="19419" y="18225"/>
                      <a:pt x="19627" y="18788"/>
                    </a:cubicBezTo>
                    <a:cubicBezTo>
                      <a:pt x="20065" y="19852"/>
                      <a:pt x="20357" y="20957"/>
                      <a:pt x="20524" y="22083"/>
                    </a:cubicBezTo>
                    <a:cubicBezTo>
                      <a:pt x="20592" y="22598"/>
                      <a:pt x="20703" y="22980"/>
                      <a:pt x="20962" y="22980"/>
                    </a:cubicBezTo>
                    <a:cubicBezTo>
                      <a:pt x="21101" y="22980"/>
                      <a:pt x="21284" y="22868"/>
                      <a:pt x="21525" y="22605"/>
                    </a:cubicBezTo>
                    <a:cubicBezTo>
                      <a:pt x="22798" y="21249"/>
                      <a:pt x="23966" y="19914"/>
                      <a:pt x="24800" y="18225"/>
                    </a:cubicBezTo>
                    <a:cubicBezTo>
                      <a:pt x="25551" y="16702"/>
                      <a:pt x="26260" y="14783"/>
                      <a:pt x="26260" y="13052"/>
                    </a:cubicBezTo>
                    <a:cubicBezTo>
                      <a:pt x="26469" y="10883"/>
                      <a:pt x="26114" y="8526"/>
                      <a:pt x="24633" y="6920"/>
                    </a:cubicBezTo>
                    <a:cubicBezTo>
                      <a:pt x="23878" y="6097"/>
                      <a:pt x="22793" y="5786"/>
                      <a:pt x="21685" y="5786"/>
                    </a:cubicBezTo>
                    <a:cubicBezTo>
                      <a:pt x="20744" y="5786"/>
                      <a:pt x="19787" y="6010"/>
                      <a:pt x="19002" y="6336"/>
                    </a:cubicBezTo>
                    <a:cubicBezTo>
                      <a:pt x="19106" y="4897"/>
                      <a:pt x="17521" y="2269"/>
                      <a:pt x="16353" y="1455"/>
                    </a:cubicBezTo>
                    <a:cubicBezTo>
                      <a:pt x="15205" y="642"/>
                      <a:pt x="13850" y="141"/>
                      <a:pt x="12452" y="37"/>
                    </a:cubicBezTo>
                    <a:cubicBezTo>
                      <a:pt x="12181" y="12"/>
                      <a:pt x="11906" y="1"/>
                      <a:pt x="11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74"/>
              <p:cNvSpPr/>
              <p:nvPr/>
            </p:nvSpPr>
            <p:spPr>
              <a:xfrm>
                <a:off x="4952475" y="1754125"/>
                <a:ext cx="376500" cy="489125"/>
              </a:xfrm>
              <a:custGeom>
                <a:avLst/>
                <a:gdLst/>
                <a:ahLst/>
                <a:cxnLst/>
                <a:rect l="l" t="t" r="r" b="b"/>
                <a:pathLst>
                  <a:path w="15060" h="19565" extrusionOk="0">
                    <a:moveTo>
                      <a:pt x="15059" y="21"/>
                    </a:moveTo>
                    <a:lnTo>
                      <a:pt x="15059" y="21"/>
                    </a:lnTo>
                    <a:cubicBezTo>
                      <a:pt x="15057" y="23"/>
                      <a:pt x="15055" y="24"/>
                      <a:pt x="15054" y="25"/>
                    </a:cubicBezTo>
                    <a:lnTo>
                      <a:pt x="15054" y="25"/>
                    </a:lnTo>
                    <a:cubicBezTo>
                      <a:pt x="15056" y="24"/>
                      <a:pt x="15058" y="23"/>
                      <a:pt x="15059" y="21"/>
                    </a:cubicBezTo>
                    <a:close/>
                    <a:moveTo>
                      <a:pt x="14913" y="1"/>
                    </a:moveTo>
                    <a:cubicBezTo>
                      <a:pt x="14517" y="209"/>
                      <a:pt x="14121" y="397"/>
                      <a:pt x="13745" y="626"/>
                    </a:cubicBezTo>
                    <a:cubicBezTo>
                      <a:pt x="13349" y="856"/>
                      <a:pt x="13036" y="1064"/>
                      <a:pt x="12702" y="1294"/>
                    </a:cubicBezTo>
                    <a:cubicBezTo>
                      <a:pt x="12014" y="1773"/>
                      <a:pt x="11347" y="2253"/>
                      <a:pt x="10700" y="2775"/>
                    </a:cubicBezTo>
                    <a:cubicBezTo>
                      <a:pt x="9428" y="3797"/>
                      <a:pt x="8239" y="4923"/>
                      <a:pt x="7133" y="6154"/>
                    </a:cubicBezTo>
                    <a:cubicBezTo>
                      <a:pt x="4923" y="8573"/>
                      <a:pt x="3129" y="11347"/>
                      <a:pt x="1773" y="14351"/>
                    </a:cubicBezTo>
                    <a:cubicBezTo>
                      <a:pt x="1001" y="16019"/>
                      <a:pt x="417" y="17771"/>
                      <a:pt x="0" y="19565"/>
                    </a:cubicBezTo>
                    <a:lnTo>
                      <a:pt x="63" y="19565"/>
                    </a:lnTo>
                    <a:cubicBezTo>
                      <a:pt x="501" y="17959"/>
                      <a:pt x="1043" y="16395"/>
                      <a:pt x="1690" y="14872"/>
                    </a:cubicBezTo>
                    <a:cubicBezTo>
                      <a:pt x="2357" y="13349"/>
                      <a:pt x="3150" y="11910"/>
                      <a:pt x="4047" y="10513"/>
                    </a:cubicBezTo>
                    <a:cubicBezTo>
                      <a:pt x="5819" y="7739"/>
                      <a:pt x="8051" y="5257"/>
                      <a:pt x="10596" y="3150"/>
                    </a:cubicBezTo>
                    <a:cubicBezTo>
                      <a:pt x="11305" y="2587"/>
                      <a:pt x="12035" y="2024"/>
                      <a:pt x="12786" y="1502"/>
                    </a:cubicBezTo>
                    <a:cubicBezTo>
                      <a:pt x="13182" y="1252"/>
                      <a:pt x="13578" y="981"/>
                      <a:pt x="13954" y="751"/>
                    </a:cubicBezTo>
                    <a:cubicBezTo>
                      <a:pt x="14348" y="502"/>
                      <a:pt x="14680" y="274"/>
                      <a:pt x="15054" y="25"/>
                    </a:cubicBezTo>
                    <a:lnTo>
                      <a:pt x="15054" y="25"/>
                    </a:lnTo>
                    <a:cubicBezTo>
                      <a:pt x="15050" y="27"/>
                      <a:pt x="15046" y="27"/>
                      <a:pt x="15041" y="27"/>
                    </a:cubicBezTo>
                    <a:cubicBezTo>
                      <a:pt x="15021" y="27"/>
                      <a:pt x="14990" y="15"/>
                      <a:pt x="14963" y="15"/>
                    </a:cubicBezTo>
                    <a:cubicBezTo>
                      <a:pt x="14953" y="15"/>
                      <a:pt x="14943" y="17"/>
                      <a:pt x="14934" y="21"/>
                    </a:cubicBezTo>
                    <a:lnTo>
                      <a:pt x="149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74"/>
              <p:cNvSpPr/>
              <p:nvPr/>
            </p:nvSpPr>
            <p:spPr>
              <a:xfrm>
                <a:off x="4941000" y="2289650"/>
                <a:ext cx="1575" cy="25"/>
              </a:xfrm>
              <a:custGeom>
                <a:avLst/>
                <a:gdLst/>
                <a:ahLst/>
                <a:cxnLst/>
                <a:rect l="l" t="t" r="r" b="b"/>
                <a:pathLst>
                  <a:path w="63" h="1" extrusionOk="0">
                    <a:moveTo>
                      <a:pt x="63" y="0"/>
                    </a:moveTo>
                    <a:lnTo>
                      <a:pt x="0" y="0"/>
                    </a:lnTo>
                    <a:close/>
                  </a:path>
                </a:pathLst>
              </a:custGeom>
              <a:solidFill>
                <a:srgbClr val="60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74"/>
              <p:cNvSpPr/>
              <p:nvPr/>
            </p:nvSpPr>
            <p:spPr>
              <a:xfrm>
                <a:off x="5126625" y="1898225"/>
                <a:ext cx="68325" cy="363800"/>
              </a:xfrm>
              <a:custGeom>
                <a:avLst/>
                <a:gdLst/>
                <a:ahLst/>
                <a:cxnLst/>
                <a:rect l="l" t="t" r="r" b="b"/>
                <a:pathLst>
                  <a:path w="2733" h="14552" extrusionOk="0">
                    <a:moveTo>
                      <a:pt x="1578" y="0"/>
                    </a:moveTo>
                    <a:cubicBezTo>
                      <a:pt x="1574" y="0"/>
                      <a:pt x="1576" y="4"/>
                      <a:pt x="1586" y="14"/>
                    </a:cubicBezTo>
                    <a:cubicBezTo>
                      <a:pt x="2003" y="661"/>
                      <a:pt x="2316" y="1391"/>
                      <a:pt x="2441" y="2162"/>
                    </a:cubicBezTo>
                    <a:cubicBezTo>
                      <a:pt x="2545" y="3059"/>
                      <a:pt x="2545" y="3956"/>
                      <a:pt x="2441" y="4853"/>
                    </a:cubicBezTo>
                    <a:cubicBezTo>
                      <a:pt x="2295" y="6980"/>
                      <a:pt x="1878" y="9087"/>
                      <a:pt x="1252" y="11131"/>
                    </a:cubicBezTo>
                    <a:cubicBezTo>
                      <a:pt x="897" y="12278"/>
                      <a:pt x="480" y="13405"/>
                      <a:pt x="1" y="14489"/>
                    </a:cubicBezTo>
                    <a:cubicBezTo>
                      <a:pt x="1" y="14510"/>
                      <a:pt x="63" y="14552"/>
                      <a:pt x="63" y="14552"/>
                    </a:cubicBezTo>
                    <a:cubicBezTo>
                      <a:pt x="522" y="13592"/>
                      <a:pt x="939" y="12591"/>
                      <a:pt x="1315" y="11590"/>
                    </a:cubicBezTo>
                    <a:cubicBezTo>
                      <a:pt x="1648" y="10568"/>
                      <a:pt x="1920" y="9567"/>
                      <a:pt x="2128" y="8524"/>
                    </a:cubicBezTo>
                    <a:cubicBezTo>
                      <a:pt x="2358" y="7460"/>
                      <a:pt x="2504" y="6396"/>
                      <a:pt x="2608" y="5333"/>
                    </a:cubicBezTo>
                    <a:cubicBezTo>
                      <a:pt x="2712" y="4373"/>
                      <a:pt x="2733" y="3414"/>
                      <a:pt x="2650" y="2454"/>
                    </a:cubicBezTo>
                    <a:cubicBezTo>
                      <a:pt x="2524" y="1578"/>
                      <a:pt x="2128" y="807"/>
                      <a:pt x="1648" y="56"/>
                    </a:cubicBezTo>
                    <a:cubicBezTo>
                      <a:pt x="1648" y="40"/>
                      <a:pt x="1588"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74"/>
              <p:cNvSpPr/>
              <p:nvPr/>
            </p:nvSpPr>
            <p:spPr>
              <a:xfrm>
                <a:off x="5326350" y="1862075"/>
                <a:ext cx="45375" cy="279500"/>
              </a:xfrm>
              <a:custGeom>
                <a:avLst/>
                <a:gdLst/>
                <a:ahLst/>
                <a:cxnLst/>
                <a:rect l="l" t="t" r="r" b="b"/>
                <a:pathLst>
                  <a:path w="1815" h="11180" extrusionOk="0">
                    <a:moveTo>
                      <a:pt x="0" y="0"/>
                    </a:moveTo>
                    <a:cubicBezTo>
                      <a:pt x="605" y="1335"/>
                      <a:pt x="1043" y="2753"/>
                      <a:pt x="1293" y="4192"/>
                    </a:cubicBezTo>
                    <a:cubicBezTo>
                      <a:pt x="1544" y="5652"/>
                      <a:pt x="1690" y="7133"/>
                      <a:pt x="1731" y="8635"/>
                    </a:cubicBezTo>
                    <a:cubicBezTo>
                      <a:pt x="1752" y="9469"/>
                      <a:pt x="1752" y="10325"/>
                      <a:pt x="1752" y="11180"/>
                    </a:cubicBezTo>
                    <a:lnTo>
                      <a:pt x="1815" y="11180"/>
                    </a:lnTo>
                    <a:cubicBezTo>
                      <a:pt x="1815" y="9699"/>
                      <a:pt x="1815" y="8197"/>
                      <a:pt x="1731" y="6716"/>
                    </a:cubicBezTo>
                    <a:cubicBezTo>
                      <a:pt x="1669" y="5256"/>
                      <a:pt x="1460" y="3796"/>
                      <a:pt x="1085" y="2357"/>
                    </a:cubicBezTo>
                    <a:cubicBezTo>
                      <a:pt x="855" y="1564"/>
                      <a:pt x="542" y="772"/>
                      <a:pt x="167" y="21"/>
                    </a:cubicBezTo>
                    <a:cubicBezTo>
                      <a:pt x="159" y="6"/>
                      <a:pt x="137" y="1"/>
                      <a:pt x="112" y="1"/>
                    </a:cubicBezTo>
                    <a:cubicBezTo>
                      <a:pt x="84" y="1"/>
                      <a:pt x="51" y="6"/>
                      <a:pt x="28" y="6"/>
                    </a:cubicBezTo>
                    <a:cubicBezTo>
                      <a:pt x="15" y="6"/>
                      <a:pt x="5" y="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74"/>
              <p:cNvSpPr/>
              <p:nvPr/>
            </p:nvSpPr>
            <p:spPr>
              <a:xfrm>
                <a:off x="4927425" y="1794775"/>
                <a:ext cx="275875" cy="100775"/>
              </a:xfrm>
              <a:custGeom>
                <a:avLst/>
                <a:gdLst/>
                <a:ahLst/>
                <a:cxnLst/>
                <a:rect l="l" t="t" r="r" b="b"/>
                <a:pathLst>
                  <a:path w="11035" h="4031" extrusionOk="0">
                    <a:moveTo>
                      <a:pt x="9174" y="1"/>
                    </a:moveTo>
                    <a:cubicBezTo>
                      <a:pt x="8133" y="1"/>
                      <a:pt x="7091" y="154"/>
                      <a:pt x="6091" y="460"/>
                    </a:cubicBezTo>
                    <a:cubicBezTo>
                      <a:pt x="4694" y="982"/>
                      <a:pt x="3338" y="1649"/>
                      <a:pt x="2087" y="2463"/>
                    </a:cubicBezTo>
                    <a:cubicBezTo>
                      <a:pt x="1357" y="2921"/>
                      <a:pt x="606" y="3339"/>
                      <a:pt x="1" y="3964"/>
                    </a:cubicBezTo>
                    <a:cubicBezTo>
                      <a:pt x="1" y="3964"/>
                      <a:pt x="50" y="4030"/>
                      <a:pt x="76" y="4030"/>
                    </a:cubicBezTo>
                    <a:cubicBezTo>
                      <a:pt x="79" y="4030"/>
                      <a:pt x="82" y="4029"/>
                      <a:pt x="84" y="4027"/>
                    </a:cubicBezTo>
                    <a:lnTo>
                      <a:pt x="105" y="4027"/>
                    </a:lnTo>
                    <a:cubicBezTo>
                      <a:pt x="668" y="3526"/>
                      <a:pt x="1273" y="3109"/>
                      <a:pt x="1941" y="2755"/>
                    </a:cubicBezTo>
                    <a:cubicBezTo>
                      <a:pt x="2608" y="2358"/>
                      <a:pt x="3276" y="1962"/>
                      <a:pt x="3964" y="1587"/>
                    </a:cubicBezTo>
                    <a:cubicBezTo>
                      <a:pt x="5299" y="857"/>
                      <a:pt x="6738" y="377"/>
                      <a:pt x="8240" y="189"/>
                    </a:cubicBezTo>
                    <a:cubicBezTo>
                      <a:pt x="8521" y="165"/>
                      <a:pt x="8795" y="155"/>
                      <a:pt x="9066" y="155"/>
                    </a:cubicBezTo>
                    <a:cubicBezTo>
                      <a:pt x="9257" y="155"/>
                      <a:pt x="9447" y="160"/>
                      <a:pt x="9637" y="168"/>
                    </a:cubicBezTo>
                    <a:cubicBezTo>
                      <a:pt x="10096" y="189"/>
                      <a:pt x="10555" y="231"/>
                      <a:pt x="11014" y="231"/>
                    </a:cubicBezTo>
                    <a:cubicBezTo>
                      <a:pt x="11035" y="231"/>
                      <a:pt x="10951" y="147"/>
                      <a:pt x="10930" y="147"/>
                    </a:cubicBezTo>
                    <a:cubicBezTo>
                      <a:pt x="10350" y="50"/>
                      <a:pt x="9762" y="1"/>
                      <a:pt x="9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74"/>
              <p:cNvSpPr/>
              <p:nvPr/>
            </p:nvSpPr>
            <p:spPr>
              <a:xfrm>
                <a:off x="4936650" y="1913175"/>
                <a:ext cx="184275" cy="125075"/>
              </a:xfrm>
              <a:custGeom>
                <a:avLst/>
                <a:gdLst/>
                <a:ahLst/>
                <a:cxnLst/>
                <a:rect l="l" t="t" r="r" b="b"/>
                <a:pathLst>
                  <a:path w="7371" h="5003" extrusionOk="0">
                    <a:moveTo>
                      <a:pt x="7370" y="0"/>
                    </a:moveTo>
                    <a:cubicBezTo>
                      <a:pt x="5055" y="542"/>
                      <a:pt x="2927" y="1731"/>
                      <a:pt x="1280" y="3462"/>
                    </a:cubicBezTo>
                    <a:cubicBezTo>
                      <a:pt x="821" y="3921"/>
                      <a:pt x="383" y="4443"/>
                      <a:pt x="7" y="4985"/>
                    </a:cubicBezTo>
                    <a:cubicBezTo>
                      <a:pt x="1" y="4998"/>
                      <a:pt x="3" y="5003"/>
                      <a:pt x="8" y="5003"/>
                    </a:cubicBezTo>
                    <a:cubicBezTo>
                      <a:pt x="19" y="5003"/>
                      <a:pt x="49" y="4979"/>
                      <a:pt x="49" y="4964"/>
                    </a:cubicBezTo>
                    <a:cubicBezTo>
                      <a:pt x="1426" y="3066"/>
                      <a:pt x="3282" y="1585"/>
                      <a:pt x="5430" y="688"/>
                    </a:cubicBezTo>
                    <a:cubicBezTo>
                      <a:pt x="6035" y="438"/>
                      <a:pt x="6661" y="250"/>
                      <a:pt x="7287" y="84"/>
                    </a:cubicBezTo>
                    <a:cubicBezTo>
                      <a:pt x="7328" y="84"/>
                      <a:pt x="7370" y="0"/>
                      <a:pt x="7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74"/>
              <p:cNvSpPr/>
              <p:nvPr/>
            </p:nvSpPr>
            <p:spPr>
              <a:xfrm>
                <a:off x="5362850" y="1771550"/>
                <a:ext cx="108475" cy="59775"/>
              </a:xfrm>
              <a:custGeom>
                <a:avLst/>
                <a:gdLst/>
                <a:ahLst/>
                <a:cxnLst/>
                <a:rect l="l" t="t" r="r" b="b"/>
                <a:pathLst>
                  <a:path w="4339" h="2391" extrusionOk="0">
                    <a:moveTo>
                      <a:pt x="806" y="1"/>
                    </a:moveTo>
                    <a:cubicBezTo>
                      <a:pt x="562" y="1"/>
                      <a:pt x="320" y="25"/>
                      <a:pt x="84" y="75"/>
                    </a:cubicBezTo>
                    <a:cubicBezTo>
                      <a:pt x="42" y="75"/>
                      <a:pt x="0" y="159"/>
                      <a:pt x="0" y="159"/>
                    </a:cubicBezTo>
                    <a:cubicBezTo>
                      <a:pt x="140" y="145"/>
                      <a:pt x="281" y="138"/>
                      <a:pt x="421" y="138"/>
                    </a:cubicBezTo>
                    <a:cubicBezTo>
                      <a:pt x="1119" y="138"/>
                      <a:pt x="1816" y="309"/>
                      <a:pt x="2440" y="638"/>
                    </a:cubicBezTo>
                    <a:cubicBezTo>
                      <a:pt x="3191" y="1056"/>
                      <a:pt x="3796" y="1660"/>
                      <a:pt x="4234" y="2390"/>
                    </a:cubicBezTo>
                    <a:cubicBezTo>
                      <a:pt x="4234" y="2390"/>
                      <a:pt x="4339" y="2349"/>
                      <a:pt x="4318" y="2307"/>
                    </a:cubicBezTo>
                    <a:cubicBezTo>
                      <a:pt x="3816" y="893"/>
                      <a:pt x="2285" y="1"/>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74"/>
              <p:cNvSpPr/>
              <p:nvPr/>
            </p:nvSpPr>
            <p:spPr>
              <a:xfrm>
                <a:off x="5117250" y="1688525"/>
                <a:ext cx="140575" cy="62850"/>
              </a:xfrm>
              <a:custGeom>
                <a:avLst/>
                <a:gdLst/>
                <a:ahLst/>
                <a:cxnLst/>
                <a:rect l="l" t="t" r="r" b="b"/>
                <a:pathLst>
                  <a:path w="5623" h="2514" extrusionOk="0">
                    <a:moveTo>
                      <a:pt x="385" y="1"/>
                    </a:moveTo>
                    <a:cubicBezTo>
                      <a:pt x="257" y="1"/>
                      <a:pt x="129" y="6"/>
                      <a:pt x="0" y="17"/>
                    </a:cubicBezTo>
                    <a:cubicBezTo>
                      <a:pt x="0" y="17"/>
                      <a:pt x="63" y="80"/>
                      <a:pt x="104" y="80"/>
                    </a:cubicBezTo>
                    <a:cubicBezTo>
                      <a:pt x="605" y="80"/>
                      <a:pt x="1126" y="122"/>
                      <a:pt x="1627" y="226"/>
                    </a:cubicBezTo>
                    <a:cubicBezTo>
                      <a:pt x="2128" y="309"/>
                      <a:pt x="2607" y="455"/>
                      <a:pt x="3066" y="664"/>
                    </a:cubicBezTo>
                    <a:cubicBezTo>
                      <a:pt x="4005" y="1081"/>
                      <a:pt x="4860" y="1686"/>
                      <a:pt x="5527" y="2458"/>
                    </a:cubicBezTo>
                    <a:cubicBezTo>
                      <a:pt x="5543" y="2474"/>
                      <a:pt x="5607" y="2513"/>
                      <a:pt x="5619" y="2513"/>
                    </a:cubicBezTo>
                    <a:cubicBezTo>
                      <a:pt x="5623" y="2513"/>
                      <a:pt x="5621" y="2509"/>
                      <a:pt x="5611" y="2499"/>
                    </a:cubicBezTo>
                    <a:cubicBezTo>
                      <a:pt x="4526" y="1227"/>
                      <a:pt x="3045" y="393"/>
                      <a:pt x="1418" y="101"/>
                    </a:cubicBezTo>
                    <a:cubicBezTo>
                      <a:pt x="1083" y="40"/>
                      <a:pt x="735"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74"/>
              <p:cNvSpPr/>
              <p:nvPr/>
            </p:nvSpPr>
            <p:spPr>
              <a:xfrm>
                <a:off x="5139675" y="1944450"/>
                <a:ext cx="37025" cy="185325"/>
              </a:xfrm>
              <a:custGeom>
                <a:avLst/>
                <a:gdLst/>
                <a:ahLst/>
                <a:cxnLst/>
                <a:rect l="l" t="t" r="r" b="b"/>
                <a:pathLst>
                  <a:path w="1481" h="7413" extrusionOk="0">
                    <a:moveTo>
                      <a:pt x="918" y="1"/>
                    </a:moveTo>
                    <a:lnTo>
                      <a:pt x="918" y="1"/>
                    </a:lnTo>
                    <a:cubicBezTo>
                      <a:pt x="1231" y="1189"/>
                      <a:pt x="1272" y="2441"/>
                      <a:pt x="1022" y="3671"/>
                    </a:cubicBezTo>
                    <a:cubicBezTo>
                      <a:pt x="897" y="4276"/>
                      <a:pt x="751" y="4881"/>
                      <a:pt x="563" y="5465"/>
                    </a:cubicBezTo>
                    <a:cubicBezTo>
                      <a:pt x="480" y="5778"/>
                      <a:pt x="375" y="6070"/>
                      <a:pt x="271" y="6362"/>
                    </a:cubicBezTo>
                    <a:cubicBezTo>
                      <a:pt x="229" y="6508"/>
                      <a:pt x="167" y="6675"/>
                      <a:pt x="125" y="6821"/>
                    </a:cubicBezTo>
                    <a:cubicBezTo>
                      <a:pt x="63" y="6967"/>
                      <a:pt x="21" y="7113"/>
                      <a:pt x="0" y="7259"/>
                    </a:cubicBezTo>
                    <a:cubicBezTo>
                      <a:pt x="0" y="7296"/>
                      <a:pt x="128" y="7412"/>
                      <a:pt x="174" y="7412"/>
                    </a:cubicBezTo>
                    <a:cubicBezTo>
                      <a:pt x="180" y="7412"/>
                      <a:pt x="185" y="7410"/>
                      <a:pt x="188" y="7405"/>
                    </a:cubicBezTo>
                    <a:cubicBezTo>
                      <a:pt x="271" y="7280"/>
                      <a:pt x="334" y="7113"/>
                      <a:pt x="375" y="6967"/>
                    </a:cubicBezTo>
                    <a:cubicBezTo>
                      <a:pt x="417" y="6800"/>
                      <a:pt x="480" y="6654"/>
                      <a:pt x="521" y="6487"/>
                    </a:cubicBezTo>
                    <a:cubicBezTo>
                      <a:pt x="626" y="6195"/>
                      <a:pt x="730" y="5903"/>
                      <a:pt x="814" y="5590"/>
                    </a:cubicBezTo>
                    <a:cubicBezTo>
                      <a:pt x="1001" y="4985"/>
                      <a:pt x="1147" y="4381"/>
                      <a:pt x="1252" y="3755"/>
                    </a:cubicBezTo>
                    <a:cubicBezTo>
                      <a:pt x="1481" y="2545"/>
                      <a:pt x="1418" y="1315"/>
                      <a:pt x="1085" y="126"/>
                    </a:cubicBezTo>
                    <a:cubicBezTo>
                      <a:pt x="1064" y="63"/>
                      <a:pt x="918"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74"/>
              <p:cNvSpPr/>
              <p:nvPr/>
            </p:nvSpPr>
            <p:spPr>
              <a:xfrm>
                <a:off x="5299225" y="1837275"/>
                <a:ext cx="53725" cy="340425"/>
              </a:xfrm>
              <a:custGeom>
                <a:avLst/>
                <a:gdLst/>
                <a:ahLst/>
                <a:cxnLst/>
                <a:rect l="l" t="t" r="r" b="b"/>
                <a:pathLst>
                  <a:path w="2149" h="13617" extrusionOk="0">
                    <a:moveTo>
                      <a:pt x="239" y="1"/>
                    </a:moveTo>
                    <a:cubicBezTo>
                      <a:pt x="166" y="1"/>
                      <a:pt x="0" y="65"/>
                      <a:pt x="0" y="116"/>
                    </a:cubicBezTo>
                    <a:lnTo>
                      <a:pt x="21" y="116"/>
                    </a:lnTo>
                    <a:cubicBezTo>
                      <a:pt x="251" y="992"/>
                      <a:pt x="501" y="1847"/>
                      <a:pt x="731" y="2723"/>
                    </a:cubicBezTo>
                    <a:cubicBezTo>
                      <a:pt x="960" y="3599"/>
                      <a:pt x="1127" y="4454"/>
                      <a:pt x="1294" y="5330"/>
                    </a:cubicBezTo>
                    <a:cubicBezTo>
                      <a:pt x="1586" y="7082"/>
                      <a:pt x="1753" y="8876"/>
                      <a:pt x="1794" y="10649"/>
                    </a:cubicBezTo>
                    <a:lnTo>
                      <a:pt x="1794" y="12109"/>
                    </a:lnTo>
                    <a:cubicBezTo>
                      <a:pt x="1794" y="12359"/>
                      <a:pt x="1773" y="12610"/>
                      <a:pt x="1773" y="12860"/>
                    </a:cubicBezTo>
                    <a:cubicBezTo>
                      <a:pt x="1732" y="13110"/>
                      <a:pt x="1753" y="13361"/>
                      <a:pt x="1815" y="13611"/>
                    </a:cubicBezTo>
                    <a:cubicBezTo>
                      <a:pt x="1815" y="13615"/>
                      <a:pt x="1820" y="13616"/>
                      <a:pt x="1828" y="13616"/>
                    </a:cubicBezTo>
                    <a:cubicBezTo>
                      <a:pt x="1864" y="13616"/>
                      <a:pt x="1961" y="13582"/>
                      <a:pt x="1961" y="13548"/>
                    </a:cubicBezTo>
                    <a:cubicBezTo>
                      <a:pt x="2086" y="13131"/>
                      <a:pt x="2149" y="12672"/>
                      <a:pt x="2128" y="12234"/>
                    </a:cubicBezTo>
                    <a:cubicBezTo>
                      <a:pt x="2149" y="11775"/>
                      <a:pt x="2149" y="11337"/>
                      <a:pt x="2149" y="10879"/>
                    </a:cubicBezTo>
                    <a:cubicBezTo>
                      <a:pt x="2149" y="9982"/>
                      <a:pt x="2107" y="9085"/>
                      <a:pt x="2045" y="8188"/>
                    </a:cubicBezTo>
                    <a:cubicBezTo>
                      <a:pt x="1899" y="6415"/>
                      <a:pt x="1607" y="4642"/>
                      <a:pt x="1189" y="2911"/>
                    </a:cubicBezTo>
                    <a:cubicBezTo>
                      <a:pt x="939" y="1910"/>
                      <a:pt x="647" y="950"/>
                      <a:pt x="272" y="12"/>
                    </a:cubicBezTo>
                    <a:cubicBezTo>
                      <a:pt x="268" y="4"/>
                      <a:pt x="256" y="1"/>
                      <a:pt x="2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74"/>
              <p:cNvSpPr/>
              <p:nvPr/>
            </p:nvSpPr>
            <p:spPr>
              <a:xfrm>
                <a:off x="5352175" y="1784575"/>
                <a:ext cx="124375" cy="140425"/>
              </a:xfrm>
              <a:custGeom>
                <a:avLst/>
                <a:gdLst/>
                <a:ahLst/>
                <a:cxnLst/>
                <a:rect l="l" t="t" r="r" b="b"/>
                <a:pathLst>
                  <a:path w="4975" h="5617" extrusionOk="0">
                    <a:moveTo>
                      <a:pt x="77" y="1"/>
                    </a:moveTo>
                    <a:cubicBezTo>
                      <a:pt x="26" y="1"/>
                      <a:pt x="1" y="15"/>
                      <a:pt x="93" y="55"/>
                    </a:cubicBezTo>
                    <a:lnTo>
                      <a:pt x="114" y="55"/>
                    </a:lnTo>
                    <a:cubicBezTo>
                      <a:pt x="1866" y="847"/>
                      <a:pt x="3285" y="2245"/>
                      <a:pt x="4119" y="3997"/>
                    </a:cubicBezTo>
                    <a:cubicBezTo>
                      <a:pt x="4244" y="4247"/>
                      <a:pt x="4348" y="4477"/>
                      <a:pt x="4453" y="4727"/>
                    </a:cubicBezTo>
                    <a:cubicBezTo>
                      <a:pt x="4536" y="4977"/>
                      <a:pt x="4661" y="5290"/>
                      <a:pt x="4766" y="5540"/>
                    </a:cubicBezTo>
                    <a:cubicBezTo>
                      <a:pt x="4782" y="5572"/>
                      <a:pt x="4896" y="5617"/>
                      <a:pt x="4948" y="5617"/>
                    </a:cubicBezTo>
                    <a:cubicBezTo>
                      <a:pt x="4964" y="5617"/>
                      <a:pt x="4974" y="5613"/>
                      <a:pt x="4974" y="5603"/>
                    </a:cubicBezTo>
                    <a:cubicBezTo>
                      <a:pt x="4953" y="5374"/>
                      <a:pt x="4912" y="5144"/>
                      <a:pt x="4849" y="4936"/>
                    </a:cubicBezTo>
                    <a:cubicBezTo>
                      <a:pt x="4766" y="4685"/>
                      <a:pt x="4682" y="4456"/>
                      <a:pt x="4578" y="4247"/>
                    </a:cubicBezTo>
                    <a:cubicBezTo>
                      <a:pt x="4369" y="3788"/>
                      <a:pt x="4119" y="3350"/>
                      <a:pt x="3827" y="2933"/>
                    </a:cubicBezTo>
                    <a:cubicBezTo>
                      <a:pt x="3243" y="2099"/>
                      <a:pt x="2513" y="1390"/>
                      <a:pt x="1679" y="827"/>
                    </a:cubicBezTo>
                    <a:cubicBezTo>
                      <a:pt x="1220" y="514"/>
                      <a:pt x="698" y="243"/>
                      <a:pt x="177" y="13"/>
                    </a:cubicBezTo>
                    <a:cubicBezTo>
                      <a:pt x="146" y="6"/>
                      <a:pt x="107"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74"/>
              <p:cNvSpPr/>
              <p:nvPr/>
            </p:nvSpPr>
            <p:spPr>
              <a:xfrm>
                <a:off x="5148575" y="1805175"/>
                <a:ext cx="140725" cy="104375"/>
              </a:xfrm>
              <a:custGeom>
                <a:avLst/>
                <a:gdLst/>
                <a:ahLst/>
                <a:cxnLst/>
                <a:rect l="l" t="t" r="r" b="b"/>
                <a:pathLst>
                  <a:path w="5629" h="4175" extrusionOk="0">
                    <a:moveTo>
                      <a:pt x="5473" y="1"/>
                    </a:moveTo>
                    <a:cubicBezTo>
                      <a:pt x="5469" y="1"/>
                      <a:pt x="5466" y="1"/>
                      <a:pt x="5463" y="3"/>
                    </a:cubicBezTo>
                    <a:cubicBezTo>
                      <a:pt x="5192" y="107"/>
                      <a:pt x="4942" y="253"/>
                      <a:pt x="4692" y="420"/>
                    </a:cubicBezTo>
                    <a:cubicBezTo>
                      <a:pt x="4462" y="566"/>
                      <a:pt x="4233" y="733"/>
                      <a:pt x="3982" y="899"/>
                    </a:cubicBezTo>
                    <a:cubicBezTo>
                      <a:pt x="3524" y="1212"/>
                      <a:pt x="3065" y="1546"/>
                      <a:pt x="2627" y="1880"/>
                    </a:cubicBezTo>
                    <a:cubicBezTo>
                      <a:pt x="1709" y="2547"/>
                      <a:pt x="833" y="3277"/>
                      <a:pt x="19" y="4028"/>
                    </a:cubicBezTo>
                    <a:cubicBezTo>
                      <a:pt x="0" y="4047"/>
                      <a:pt x="88" y="4156"/>
                      <a:pt x="118" y="4156"/>
                    </a:cubicBezTo>
                    <a:cubicBezTo>
                      <a:pt x="120" y="4156"/>
                      <a:pt x="122" y="4155"/>
                      <a:pt x="124" y="4153"/>
                    </a:cubicBezTo>
                    <a:lnTo>
                      <a:pt x="124" y="4153"/>
                    </a:lnTo>
                    <a:lnTo>
                      <a:pt x="103" y="4174"/>
                    </a:lnTo>
                    <a:cubicBezTo>
                      <a:pt x="1021" y="3486"/>
                      <a:pt x="1938" y="2818"/>
                      <a:pt x="2835" y="2151"/>
                    </a:cubicBezTo>
                    <a:cubicBezTo>
                      <a:pt x="3294" y="1817"/>
                      <a:pt x="3753" y="1483"/>
                      <a:pt x="4212" y="1171"/>
                    </a:cubicBezTo>
                    <a:cubicBezTo>
                      <a:pt x="4462" y="1004"/>
                      <a:pt x="4692" y="858"/>
                      <a:pt x="4921" y="691"/>
                    </a:cubicBezTo>
                    <a:cubicBezTo>
                      <a:pt x="5171" y="545"/>
                      <a:pt x="5401" y="357"/>
                      <a:pt x="5609" y="169"/>
                    </a:cubicBezTo>
                    <a:cubicBezTo>
                      <a:pt x="5629" y="130"/>
                      <a:pt x="5521" y="1"/>
                      <a:pt x="54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74"/>
              <p:cNvSpPr/>
              <p:nvPr/>
            </p:nvSpPr>
            <p:spPr>
              <a:xfrm>
                <a:off x="4896675" y="2041450"/>
                <a:ext cx="66775" cy="80325"/>
              </a:xfrm>
              <a:custGeom>
                <a:avLst/>
                <a:gdLst/>
                <a:ahLst/>
                <a:cxnLst/>
                <a:rect l="l" t="t" r="r" b="b"/>
                <a:pathLst>
                  <a:path w="2671" h="3213" extrusionOk="0">
                    <a:moveTo>
                      <a:pt x="2670" y="0"/>
                    </a:moveTo>
                    <a:cubicBezTo>
                      <a:pt x="2664" y="0"/>
                      <a:pt x="2657" y="2"/>
                      <a:pt x="2650" y="6"/>
                    </a:cubicBezTo>
                    <a:lnTo>
                      <a:pt x="2650" y="6"/>
                    </a:lnTo>
                    <a:cubicBezTo>
                      <a:pt x="2656" y="4"/>
                      <a:pt x="2663" y="2"/>
                      <a:pt x="2670" y="0"/>
                    </a:cubicBezTo>
                    <a:close/>
                    <a:moveTo>
                      <a:pt x="2650" y="6"/>
                    </a:moveTo>
                    <a:lnTo>
                      <a:pt x="2650" y="6"/>
                    </a:lnTo>
                    <a:cubicBezTo>
                      <a:pt x="2511" y="48"/>
                      <a:pt x="2372" y="108"/>
                      <a:pt x="2253" y="188"/>
                    </a:cubicBezTo>
                    <a:cubicBezTo>
                      <a:pt x="2086" y="271"/>
                      <a:pt x="1940" y="355"/>
                      <a:pt x="1794" y="480"/>
                    </a:cubicBezTo>
                    <a:cubicBezTo>
                      <a:pt x="1481" y="688"/>
                      <a:pt x="1189" y="959"/>
                      <a:pt x="939" y="1231"/>
                    </a:cubicBezTo>
                    <a:cubicBezTo>
                      <a:pt x="419" y="1771"/>
                      <a:pt x="86" y="2457"/>
                      <a:pt x="1" y="3205"/>
                    </a:cubicBezTo>
                    <a:lnTo>
                      <a:pt x="1" y="3205"/>
                    </a:lnTo>
                    <a:cubicBezTo>
                      <a:pt x="14" y="3146"/>
                      <a:pt x="189" y="3105"/>
                      <a:pt x="209" y="3045"/>
                    </a:cubicBezTo>
                    <a:lnTo>
                      <a:pt x="209" y="3066"/>
                    </a:lnTo>
                    <a:cubicBezTo>
                      <a:pt x="355" y="2440"/>
                      <a:pt x="605" y="1856"/>
                      <a:pt x="960" y="1356"/>
                    </a:cubicBezTo>
                    <a:cubicBezTo>
                      <a:pt x="1148" y="1085"/>
                      <a:pt x="1356" y="855"/>
                      <a:pt x="1606" y="647"/>
                    </a:cubicBezTo>
                    <a:cubicBezTo>
                      <a:pt x="1878" y="438"/>
                      <a:pt x="2190" y="271"/>
                      <a:pt x="2503" y="125"/>
                    </a:cubicBezTo>
                    <a:cubicBezTo>
                      <a:pt x="2539" y="107"/>
                      <a:pt x="2605" y="28"/>
                      <a:pt x="2650" y="6"/>
                    </a:cubicBezTo>
                    <a:close/>
                    <a:moveTo>
                      <a:pt x="1" y="3205"/>
                    </a:moveTo>
                    <a:cubicBezTo>
                      <a:pt x="1" y="3207"/>
                      <a:pt x="0" y="3210"/>
                      <a:pt x="0" y="3212"/>
                    </a:cubicBezTo>
                    <a:cubicBezTo>
                      <a:pt x="1" y="3210"/>
                      <a:pt x="1" y="3207"/>
                      <a:pt x="1" y="32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74"/>
              <p:cNvSpPr/>
              <p:nvPr/>
            </p:nvSpPr>
            <p:spPr>
              <a:xfrm>
                <a:off x="4918575" y="1846550"/>
                <a:ext cx="194000" cy="91525"/>
              </a:xfrm>
              <a:custGeom>
                <a:avLst/>
                <a:gdLst/>
                <a:ahLst/>
                <a:cxnLst/>
                <a:rect l="l" t="t" r="r" b="b"/>
                <a:pathLst>
                  <a:path w="7760" h="3661" extrusionOk="0">
                    <a:moveTo>
                      <a:pt x="1" y="3643"/>
                    </a:moveTo>
                    <a:lnTo>
                      <a:pt x="1" y="3643"/>
                    </a:lnTo>
                    <a:cubicBezTo>
                      <a:pt x="1" y="3644"/>
                      <a:pt x="0" y="3645"/>
                      <a:pt x="0" y="3645"/>
                    </a:cubicBezTo>
                    <a:cubicBezTo>
                      <a:pt x="1" y="3645"/>
                      <a:pt x="1" y="3644"/>
                      <a:pt x="1" y="3643"/>
                    </a:cubicBezTo>
                    <a:close/>
                    <a:moveTo>
                      <a:pt x="7561" y="1"/>
                    </a:moveTo>
                    <a:cubicBezTo>
                      <a:pt x="7514" y="1"/>
                      <a:pt x="7467" y="6"/>
                      <a:pt x="7426" y="16"/>
                    </a:cubicBezTo>
                    <a:cubicBezTo>
                      <a:pt x="6279" y="141"/>
                      <a:pt x="5152" y="454"/>
                      <a:pt x="4109" y="955"/>
                    </a:cubicBezTo>
                    <a:cubicBezTo>
                      <a:pt x="3567" y="1184"/>
                      <a:pt x="3046" y="1455"/>
                      <a:pt x="2524" y="1726"/>
                    </a:cubicBezTo>
                    <a:cubicBezTo>
                      <a:pt x="2044" y="1998"/>
                      <a:pt x="1565" y="2227"/>
                      <a:pt x="1106" y="2519"/>
                    </a:cubicBezTo>
                    <a:cubicBezTo>
                      <a:pt x="627" y="2769"/>
                      <a:pt x="231" y="3164"/>
                      <a:pt x="1" y="3643"/>
                    </a:cubicBezTo>
                    <a:lnTo>
                      <a:pt x="1" y="3643"/>
                    </a:lnTo>
                    <a:cubicBezTo>
                      <a:pt x="3" y="3642"/>
                      <a:pt x="7" y="3641"/>
                      <a:pt x="13" y="3641"/>
                    </a:cubicBezTo>
                    <a:cubicBezTo>
                      <a:pt x="45" y="3641"/>
                      <a:pt x="128" y="3660"/>
                      <a:pt x="182" y="3660"/>
                    </a:cubicBezTo>
                    <a:cubicBezTo>
                      <a:pt x="206" y="3660"/>
                      <a:pt x="224" y="3656"/>
                      <a:pt x="230" y="3645"/>
                    </a:cubicBezTo>
                    <a:cubicBezTo>
                      <a:pt x="751" y="2749"/>
                      <a:pt x="1794" y="2311"/>
                      <a:pt x="2670" y="1852"/>
                    </a:cubicBezTo>
                    <a:cubicBezTo>
                      <a:pt x="3650" y="1288"/>
                      <a:pt x="4693" y="830"/>
                      <a:pt x="5778" y="454"/>
                    </a:cubicBezTo>
                    <a:cubicBezTo>
                      <a:pt x="6404" y="246"/>
                      <a:pt x="7029" y="100"/>
                      <a:pt x="7697" y="37"/>
                    </a:cubicBezTo>
                    <a:cubicBezTo>
                      <a:pt x="7759" y="37"/>
                      <a:pt x="7739" y="37"/>
                      <a:pt x="7697" y="16"/>
                    </a:cubicBezTo>
                    <a:cubicBezTo>
                      <a:pt x="7655" y="6"/>
                      <a:pt x="7608" y="1"/>
                      <a:pt x="7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74"/>
              <p:cNvSpPr/>
              <p:nvPr/>
            </p:nvSpPr>
            <p:spPr>
              <a:xfrm>
                <a:off x="4788200" y="2776000"/>
                <a:ext cx="363475" cy="539850"/>
              </a:xfrm>
              <a:custGeom>
                <a:avLst/>
                <a:gdLst/>
                <a:ahLst/>
                <a:cxnLst/>
                <a:rect l="l" t="t" r="r" b="b"/>
                <a:pathLst>
                  <a:path w="14539" h="21594" extrusionOk="0">
                    <a:moveTo>
                      <a:pt x="5685" y="0"/>
                    </a:moveTo>
                    <a:cubicBezTo>
                      <a:pt x="5600" y="0"/>
                      <a:pt x="5513" y="2"/>
                      <a:pt x="5424" y="6"/>
                    </a:cubicBezTo>
                    <a:cubicBezTo>
                      <a:pt x="5236" y="6"/>
                      <a:pt x="5049" y="27"/>
                      <a:pt x="4861" y="90"/>
                    </a:cubicBezTo>
                    <a:cubicBezTo>
                      <a:pt x="3192" y="507"/>
                      <a:pt x="1607" y="2447"/>
                      <a:pt x="940" y="3823"/>
                    </a:cubicBezTo>
                    <a:cubicBezTo>
                      <a:pt x="481" y="4845"/>
                      <a:pt x="189" y="5930"/>
                      <a:pt x="105" y="7035"/>
                    </a:cubicBezTo>
                    <a:cubicBezTo>
                      <a:pt x="22" y="7807"/>
                      <a:pt x="1" y="8579"/>
                      <a:pt x="64" y="9350"/>
                    </a:cubicBezTo>
                    <a:lnTo>
                      <a:pt x="1770" y="8580"/>
                    </a:lnTo>
                    <a:lnTo>
                      <a:pt x="1770" y="8580"/>
                    </a:lnTo>
                    <a:cubicBezTo>
                      <a:pt x="1396" y="8752"/>
                      <a:pt x="1064" y="9727"/>
                      <a:pt x="940" y="10080"/>
                    </a:cubicBezTo>
                    <a:cubicBezTo>
                      <a:pt x="418" y="11770"/>
                      <a:pt x="1190" y="13730"/>
                      <a:pt x="1982" y="15190"/>
                    </a:cubicBezTo>
                    <a:cubicBezTo>
                      <a:pt x="2400" y="14314"/>
                      <a:pt x="2963" y="13501"/>
                      <a:pt x="3630" y="12813"/>
                    </a:cubicBezTo>
                    <a:lnTo>
                      <a:pt x="3630" y="12813"/>
                    </a:lnTo>
                    <a:lnTo>
                      <a:pt x="3025" y="14565"/>
                    </a:lnTo>
                    <a:cubicBezTo>
                      <a:pt x="2671" y="15524"/>
                      <a:pt x="2358" y="16651"/>
                      <a:pt x="2921" y="17506"/>
                    </a:cubicBezTo>
                    <a:cubicBezTo>
                      <a:pt x="3150" y="17819"/>
                      <a:pt x="3422" y="18090"/>
                      <a:pt x="3735" y="18361"/>
                    </a:cubicBezTo>
                    <a:cubicBezTo>
                      <a:pt x="4631" y="19237"/>
                      <a:pt x="5341" y="20530"/>
                      <a:pt x="6050" y="21594"/>
                    </a:cubicBezTo>
                    <a:cubicBezTo>
                      <a:pt x="5779" y="21177"/>
                      <a:pt x="6467" y="19758"/>
                      <a:pt x="6634" y="19362"/>
                    </a:cubicBezTo>
                    <a:cubicBezTo>
                      <a:pt x="7030" y="18549"/>
                      <a:pt x="7176" y="18131"/>
                      <a:pt x="6842" y="17214"/>
                    </a:cubicBezTo>
                    <a:lnTo>
                      <a:pt x="6175" y="15316"/>
                    </a:lnTo>
                    <a:lnTo>
                      <a:pt x="6175" y="15316"/>
                    </a:lnTo>
                    <a:cubicBezTo>
                      <a:pt x="6696" y="16025"/>
                      <a:pt x="7280" y="16671"/>
                      <a:pt x="7906" y="17297"/>
                    </a:cubicBezTo>
                    <a:cubicBezTo>
                      <a:pt x="7927" y="17318"/>
                      <a:pt x="7948" y="17318"/>
                      <a:pt x="7989" y="17339"/>
                    </a:cubicBezTo>
                    <a:cubicBezTo>
                      <a:pt x="8031" y="17339"/>
                      <a:pt x="8052" y="17318"/>
                      <a:pt x="8094" y="17297"/>
                    </a:cubicBezTo>
                    <a:cubicBezTo>
                      <a:pt x="8553" y="16838"/>
                      <a:pt x="8761" y="16192"/>
                      <a:pt x="9178" y="15691"/>
                    </a:cubicBezTo>
                    <a:cubicBezTo>
                      <a:pt x="9721" y="15065"/>
                      <a:pt x="10159" y="14377"/>
                      <a:pt x="10513" y="13647"/>
                    </a:cubicBezTo>
                    <a:cubicBezTo>
                      <a:pt x="11035" y="12375"/>
                      <a:pt x="9784" y="11437"/>
                      <a:pt x="9637" y="10227"/>
                    </a:cubicBezTo>
                    <a:lnTo>
                      <a:pt x="9637" y="10227"/>
                    </a:lnTo>
                    <a:cubicBezTo>
                      <a:pt x="9662" y="10417"/>
                      <a:pt x="10743" y="11061"/>
                      <a:pt x="10910" y="11311"/>
                    </a:cubicBezTo>
                    <a:cubicBezTo>
                      <a:pt x="11202" y="11749"/>
                      <a:pt x="11327" y="12187"/>
                      <a:pt x="11723" y="12562"/>
                    </a:cubicBezTo>
                    <a:cubicBezTo>
                      <a:pt x="12432" y="11958"/>
                      <a:pt x="12662" y="11040"/>
                      <a:pt x="13058" y="10206"/>
                    </a:cubicBezTo>
                    <a:cubicBezTo>
                      <a:pt x="13579" y="9121"/>
                      <a:pt x="13976" y="7974"/>
                      <a:pt x="14226" y="6785"/>
                    </a:cubicBezTo>
                    <a:cubicBezTo>
                      <a:pt x="14434" y="5888"/>
                      <a:pt x="14539" y="4908"/>
                      <a:pt x="14226" y="4032"/>
                    </a:cubicBezTo>
                    <a:cubicBezTo>
                      <a:pt x="13871" y="2989"/>
                      <a:pt x="12933" y="2426"/>
                      <a:pt x="11848" y="2363"/>
                    </a:cubicBezTo>
                    <a:cubicBezTo>
                      <a:pt x="11762" y="2357"/>
                      <a:pt x="11668" y="2354"/>
                      <a:pt x="11569" y="2354"/>
                    </a:cubicBezTo>
                    <a:cubicBezTo>
                      <a:pt x="10664" y="2354"/>
                      <a:pt x="9302" y="2615"/>
                      <a:pt x="8719" y="3197"/>
                    </a:cubicBezTo>
                    <a:cubicBezTo>
                      <a:pt x="9158" y="2759"/>
                      <a:pt x="8031" y="1133"/>
                      <a:pt x="7739" y="841"/>
                    </a:cubicBezTo>
                    <a:cubicBezTo>
                      <a:pt x="7115" y="197"/>
                      <a:pt x="6508" y="0"/>
                      <a:pt x="5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74"/>
              <p:cNvSpPr/>
              <p:nvPr/>
            </p:nvSpPr>
            <p:spPr>
              <a:xfrm>
                <a:off x="4923275" y="2862075"/>
                <a:ext cx="80325" cy="422650"/>
              </a:xfrm>
              <a:custGeom>
                <a:avLst/>
                <a:gdLst/>
                <a:ahLst/>
                <a:cxnLst/>
                <a:rect l="l" t="t" r="r" b="b"/>
                <a:pathLst>
                  <a:path w="3213" h="16906" extrusionOk="0">
                    <a:moveTo>
                      <a:pt x="3160" y="0"/>
                    </a:moveTo>
                    <a:cubicBezTo>
                      <a:pt x="3156" y="0"/>
                      <a:pt x="3153" y="2"/>
                      <a:pt x="3150" y="5"/>
                    </a:cubicBezTo>
                    <a:cubicBezTo>
                      <a:pt x="1898" y="1590"/>
                      <a:pt x="1252" y="3613"/>
                      <a:pt x="772" y="5553"/>
                    </a:cubicBezTo>
                    <a:cubicBezTo>
                      <a:pt x="522" y="6596"/>
                      <a:pt x="313" y="7659"/>
                      <a:pt x="188" y="8723"/>
                    </a:cubicBezTo>
                    <a:cubicBezTo>
                      <a:pt x="42" y="9829"/>
                      <a:pt x="0" y="10913"/>
                      <a:pt x="0" y="12019"/>
                    </a:cubicBezTo>
                    <a:cubicBezTo>
                      <a:pt x="0" y="13646"/>
                      <a:pt x="63" y="15252"/>
                      <a:pt x="230" y="16878"/>
                    </a:cubicBezTo>
                    <a:cubicBezTo>
                      <a:pt x="230" y="16878"/>
                      <a:pt x="256" y="16905"/>
                      <a:pt x="267" y="16905"/>
                    </a:cubicBezTo>
                    <a:cubicBezTo>
                      <a:pt x="270" y="16905"/>
                      <a:pt x="271" y="16903"/>
                      <a:pt x="271" y="16899"/>
                    </a:cubicBezTo>
                    <a:cubicBezTo>
                      <a:pt x="146" y="15481"/>
                      <a:pt x="84" y="14063"/>
                      <a:pt x="84" y="12624"/>
                    </a:cubicBezTo>
                    <a:cubicBezTo>
                      <a:pt x="63" y="11476"/>
                      <a:pt x="104" y="10329"/>
                      <a:pt x="230" y="9182"/>
                    </a:cubicBezTo>
                    <a:cubicBezTo>
                      <a:pt x="459" y="7055"/>
                      <a:pt x="960" y="4948"/>
                      <a:pt x="1731" y="2925"/>
                    </a:cubicBezTo>
                    <a:cubicBezTo>
                      <a:pt x="2107" y="1903"/>
                      <a:pt x="2586" y="943"/>
                      <a:pt x="3212" y="46"/>
                    </a:cubicBezTo>
                    <a:cubicBezTo>
                      <a:pt x="3212" y="46"/>
                      <a:pt x="3182" y="0"/>
                      <a:pt x="3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74"/>
              <p:cNvSpPr/>
              <p:nvPr/>
            </p:nvSpPr>
            <p:spPr>
              <a:xfrm>
                <a:off x="5006175" y="2933100"/>
                <a:ext cx="71450" cy="135600"/>
              </a:xfrm>
              <a:custGeom>
                <a:avLst/>
                <a:gdLst/>
                <a:ahLst/>
                <a:cxnLst/>
                <a:rect l="l" t="t" r="r" b="b"/>
                <a:pathLst>
                  <a:path w="2858" h="5424" extrusionOk="0">
                    <a:moveTo>
                      <a:pt x="0" y="0"/>
                    </a:moveTo>
                    <a:cubicBezTo>
                      <a:pt x="334" y="376"/>
                      <a:pt x="793" y="626"/>
                      <a:pt x="1189" y="939"/>
                    </a:cubicBezTo>
                    <a:cubicBezTo>
                      <a:pt x="1815" y="1460"/>
                      <a:pt x="2211" y="2190"/>
                      <a:pt x="2274" y="3004"/>
                    </a:cubicBezTo>
                    <a:cubicBezTo>
                      <a:pt x="2295" y="3254"/>
                      <a:pt x="2295" y="3525"/>
                      <a:pt x="2274" y="3776"/>
                    </a:cubicBezTo>
                    <a:cubicBezTo>
                      <a:pt x="2274" y="4339"/>
                      <a:pt x="2441" y="4902"/>
                      <a:pt x="2754" y="5382"/>
                    </a:cubicBezTo>
                    <a:cubicBezTo>
                      <a:pt x="2775" y="5402"/>
                      <a:pt x="2858" y="5423"/>
                      <a:pt x="2858" y="5423"/>
                    </a:cubicBezTo>
                    <a:cubicBezTo>
                      <a:pt x="2712" y="5173"/>
                      <a:pt x="2587" y="4902"/>
                      <a:pt x="2462" y="4652"/>
                    </a:cubicBezTo>
                    <a:cubicBezTo>
                      <a:pt x="2378" y="4339"/>
                      <a:pt x="2337" y="4026"/>
                      <a:pt x="2357" y="3713"/>
                    </a:cubicBezTo>
                    <a:cubicBezTo>
                      <a:pt x="2399" y="3192"/>
                      <a:pt x="2337" y="2691"/>
                      <a:pt x="2149" y="2211"/>
                    </a:cubicBezTo>
                    <a:cubicBezTo>
                      <a:pt x="1961" y="1752"/>
                      <a:pt x="1690" y="1356"/>
                      <a:pt x="1315" y="1043"/>
                    </a:cubicBezTo>
                    <a:cubicBezTo>
                      <a:pt x="918" y="689"/>
                      <a:pt x="418" y="438"/>
                      <a:pt x="42" y="21"/>
                    </a:cubicBezTo>
                    <a:cubicBezTo>
                      <a:pt x="42" y="21"/>
                      <a:pt x="1"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74"/>
              <p:cNvSpPr/>
              <p:nvPr/>
            </p:nvSpPr>
            <p:spPr>
              <a:xfrm>
                <a:off x="4818450" y="2921050"/>
                <a:ext cx="142900" cy="59000"/>
              </a:xfrm>
              <a:custGeom>
                <a:avLst/>
                <a:gdLst/>
                <a:ahLst/>
                <a:cxnLst/>
                <a:rect l="l" t="t" r="r" b="b"/>
                <a:pathLst>
                  <a:path w="5716" h="2360" extrusionOk="0">
                    <a:moveTo>
                      <a:pt x="4593" y="0"/>
                    </a:moveTo>
                    <a:cubicBezTo>
                      <a:pt x="3775" y="0"/>
                      <a:pt x="2958" y="145"/>
                      <a:pt x="2191" y="420"/>
                    </a:cubicBezTo>
                    <a:cubicBezTo>
                      <a:pt x="1231" y="753"/>
                      <a:pt x="460" y="1442"/>
                      <a:pt x="1" y="2318"/>
                    </a:cubicBezTo>
                    <a:lnTo>
                      <a:pt x="42" y="2360"/>
                    </a:lnTo>
                    <a:cubicBezTo>
                      <a:pt x="585" y="1525"/>
                      <a:pt x="1377" y="879"/>
                      <a:pt x="2295" y="503"/>
                    </a:cubicBezTo>
                    <a:cubicBezTo>
                      <a:pt x="3082" y="216"/>
                      <a:pt x="3924" y="60"/>
                      <a:pt x="4766" y="60"/>
                    </a:cubicBezTo>
                    <a:cubicBezTo>
                      <a:pt x="5084" y="60"/>
                      <a:pt x="5401" y="82"/>
                      <a:pt x="5716" y="128"/>
                    </a:cubicBezTo>
                    <a:cubicBezTo>
                      <a:pt x="5716" y="128"/>
                      <a:pt x="5695" y="107"/>
                      <a:pt x="5674" y="86"/>
                    </a:cubicBezTo>
                    <a:cubicBezTo>
                      <a:pt x="5316" y="29"/>
                      <a:pt x="4955" y="0"/>
                      <a:pt x="4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74"/>
              <p:cNvSpPr/>
              <p:nvPr/>
            </p:nvSpPr>
            <p:spPr>
              <a:xfrm>
                <a:off x="4868000" y="3025900"/>
                <a:ext cx="67800" cy="143425"/>
              </a:xfrm>
              <a:custGeom>
                <a:avLst/>
                <a:gdLst/>
                <a:ahLst/>
                <a:cxnLst/>
                <a:rect l="l" t="t" r="r" b="b"/>
                <a:pathLst>
                  <a:path w="2712" h="5737" extrusionOk="0">
                    <a:moveTo>
                      <a:pt x="2691" y="1"/>
                    </a:moveTo>
                    <a:cubicBezTo>
                      <a:pt x="709" y="1148"/>
                      <a:pt x="0" y="3588"/>
                      <a:pt x="104" y="5737"/>
                    </a:cubicBezTo>
                    <a:lnTo>
                      <a:pt x="125" y="5737"/>
                    </a:lnTo>
                    <a:cubicBezTo>
                      <a:pt x="188" y="4548"/>
                      <a:pt x="292" y="3359"/>
                      <a:pt x="793" y="2274"/>
                    </a:cubicBezTo>
                    <a:cubicBezTo>
                      <a:pt x="1189" y="1336"/>
                      <a:pt x="1857" y="543"/>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74"/>
              <p:cNvSpPr/>
              <p:nvPr/>
            </p:nvSpPr>
            <p:spPr>
              <a:xfrm>
                <a:off x="4927425" y="3098175"/>
                <a:ext cx="46450" cy="101100"/>
              </a:xfrm>
              <a:custGeom>
                <a:avLst/>
                <a:gdLst/>
                <a:ahLst/>
                <a:cxnLst/>
                <a:rect l="l" t="t" r="r" b="b"/>
                <a:pathLst>
                  <a:path w="1858" h="4044" extrusionOk="0">
                    <a:moveTo>
                      <a:pt x="10" y="1"/>
                    </a:moveTo>
                    <a:cubicBezTo>
                      <a:pt x="5" y="1"/>
                      <a:pt x="1" y="3"/>
                      <a:pt x="1" y="9"/>
                    </a:cubicBezTo>
                    <a:cubicBezTo>
                      <a:pt x="314" y="1469"/>
                      <a:pt x="1023" y="2783"/>
                      <a:pt x="1836" y="4035"/>
                    </a:cubicBezTo>
                    <a:cubicBezTo>
                      <a:pt x="1836" y="4035"/>
                      <a:pt x="1846" y="4044"/>
                      <a:pt x="1852" y="4044"/>
                    </a:cubicBezTo>
                    <a:cubicBezTo>
                      <a:pt x="1855" y="4044"/>
                      <a:pt x="1857" y="4042"/>
                      <a:pt x="1857" y="4035"/>
                    </a:cubicBezTo>
                    <a:cubicBezTo>
                      <a:pt x="1065" y="2783"/>
                      <a:pt x="376" y="1469"/>
                      <a:pt x="43" y="30"/>
                    </a:cubicBezTo>
                    <a:cubicBezTo>
                      <a:pt x="43" y="15"/>
                      <a:pt x="22"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74"/>
              <p:cNvSpPr/>
              <p:nvPr/>
            </p:nvSpPr>
            <p:spPr>
              <a:xfrm>
                <a:off x="4956125" y="2982625"/>
                <a:ext cx="51650" cy="158025"/>
              </a:xfrm>
              <a:custGeom>
                <a:avLst/>
                <a:gdLst/>
                <a:ahLst/>
                <a:cxnLst/>
                <a:rect l="l" t="t" r="r" b="b"/>
                <a:pathLst>
                  <a:path w="2066" h="6321" extrusionOk="0">
                    <a:moveTo>
                      <a:pt x="0" y="1"/>
                    </a:moveTo>
                    <a:cubicBezTo>
                      <a:pt x="668" y="919"/>
                      <a:pt x="1189" y="1941"/>
                      <a:pt x="1523" y="3025"/>
                    </a:cubicBezTo>
                    <a:cubicBezTo>
                      <a:pt x="1690" y="3547"/>
                      <a:pt x="1815" y="4089"/>
                      <a:pt x="1877" y="4631"/>
                    </a:cubicBezTo>
                    <a:cubicBezTo>
                      <a:pt x="1919" y="4923"/>
                      <a:pt x="1940" y="5194"/>
                      <a:pt x="1961" y="5465"/>
                    </a:cubicBezTo>
                    <a:cubicBezTo>
                      <a:pt x="1982" y="5737"/>
                      <a:pt x="1982" y="6049"/>
                      <a:pt x="2002" y="6321"/>
                    </a:cubicBezTo>
                    <a:lnTo>
                      <a:pt x="2023" y="6321"/>
                    </a:lnTo>
                    <a:cubicBezTo>
                      <a:pt x="2065" y="6029"/>
                      <a:pt x="2065" y="5737"/>
                      <a:pt x="2023" y="5445"/>
                    </a:cubicBezTo>
                    <a:cubicBezTo>
                      <a:pt x="2023" y="5173"/>
                      <a:pt x="1982" y="4881"/>
                      <a:pt x="1940" y="4610"/>
                    </a:cubicBezTo>
                    <a:cubicBezTo>
                      <a:pt x="1856" y="4047"/>
                      <a:pt x="1710" y="3505"/>
                      <a:pt x="1544" y="2963"/>
                    </a:cubicBezTo>
                    <a:cubicBezTo>
                      <a:pt x="1210" y="1899"/>
                      <a:pt x="709" y="898"/>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74"/>
              <p:cNvSpPr/>
              <p:nvPr/>
            </p:nvSpPr>
            <p:spPr>
              <a:xfrm>
                <a:off x="5029950" y="2908425"/>
                <a:ext cx="100350" cy="44650"/>
              </a:xfrm>
              <a:custGeom>
                <a:avLst/>
                <a:gdLst/>
                <a:ahLst/>
                <a:cxnLst/>
                <a:rect l="l" t="t" r="r" b="b"/>
                <a:pathLst>
                  <a:path w="4014" h="1786" extrusionOk="0">
                    <a:moveTo>
                      <a:pt x="69" y="66"/>
                    </a:moveTo>
                    <a:cubicBezTo>
                      <a:pt x="56" y="67"/>
                      <a:pt x="43" y="68"/>
                      <a:pt x="30" y="70"/>
                    </a:cubicBezTo>
                    <a:lnTo>
                      <a:pt x="30" y="74"/>
                    </a:lnTo>
                    <a:lnTo>
                      <a:pt x="30" y="74"/>
                    </a:lnTo>
                    <a:cubicBezTo>
                      <a:pt x="37" y="71"/>
                      <a:pt x="45" y="70"/>
                      <a:pt x="51" y="70"/>
                    </a:cubicBezTo>
                    <a:cubicBezTo>
                      <a:pt x="57" y="68"/>
                      <a:pt x="63" y="67"/>
                      <a:pt x="69" y="66"/>
                    </a:cubicBezTo>
                    <a:close/>
                    <a:moveTo>
                      <a:pt x="30" y="74"/>
                    </a:moveTo>
                    <a:cubicBezTo>
                      <a:pt x="13" y="80"/>
                      <a:pt x="0" y="90"/>
                      <a:pt x="30" y="90"/>
                    </a:cubicBezTo>
                    <a:lnTo>
                      <a:pt x="30" y="74"/>
                    </a:lnTo>
                    <a:close/>
                    <a:moveTo>
                      <a:pt x="797" y="0"/>
                    </a:moveTo>
                    <a:cubicBezTo>
                      <a:pt x="553" y="0"/>
                      <a:pt x="308" y="20"/>
                      <a:pt x="69" y="66"/>
                    </a:cubicBezTo>
                    <a:lnTo>
                      <a:pt x="69" y="66"/>
                    </a:lnTo>
                    <a:cubicBezTo>
                      <a:pt x="237" y="51"/>
                      <a:pt x="406" y="42"/>
                      <a:pt x="573" y="42"/>
                    </a:cubicBezTo>
                    <a:cubicBezTo>
                      <a:pt x="827" y="42"/>
                      <a:pt x="1079" y="62"/>
                      <a:pt x="1323" y="111"/>
                    </a:cubicBezTo>
                    <a:cubicBezTo>
                      <a:pt x="1719" y="153"/>
                      <a:pt x="2116" y="236"/>
                      <a:pt x="2491" y="382"/>
                    </a:cubicBezTo>
                    <a:cubicBezTo>
                      <a:pt x="2804" y="487"/>
                      <a:pt x="3096" y="674"/>
                      <a:pt x="3346" y="925"/>
                    </a:cubicBezTo>
                    <a:cubicBezTo>
                      <a:pt x="3471" y="1050"/>
                      <a:pt x="3576" y="1175"/>
                      <a:pt x="3659" y="1321"/>
                    </a:cubicBezTo>
                    <a:cubicBezTo>
                      <a:pt x="3742" y="1467"/>
                      <a:pt x="3784" y="1634"/>
                      <a:pt x="3868" y="1780"/>
                    </a:cubicBezTo>
                    <a:cubicBezTo>
                      <a:pt x="3868" y="1784"/>
                      <a:pt x="3873" y="1786"/>
                      <a:pt x="3882" y="1786"/>
                    </a:cubicBezTo>
                    <a:cubicBezTo>
                      <a:pt x="3918" y="1786"/>
                      <a:pt x="4014" y="1755"/>
                      <a:pt x="4014" y="1738"/>
                    </a:cubicBezTo>
                    <a:cubicBezTo>
                      <a:pt x="3993" y="1363"/>
                      <a:pt x="3826" y="1008"/>
                      <a:pt x="3534" y="779"/>
                    </a:cubicBezTo>
                    <a:cubicBezTo>
                      <a:pt x="3263" y="528"/>
                      <a:pt x="2929" y="341"/>
                      <a:pt x="2595" y="236"/>
                    </a:cubicBezTo>
                    <a:cubicBezTo>
                      <a:pt x="2178" y="132"/>
                      <a:pt x="1761" y="49"/>
                      <a:pt x="1323" y="28"/>
                    </a:cubicBezTo>
                    <a:cubicBezTo>
                      <a:pt x="1150" y="11"/>
                      <a:pt x="974"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74"/>
              <p:cNvSpPr/>
              <p:nvPr/>
            </p:nvSpPr>
            <p:spPr>
              <a:xfrm>
                <a:off x="4850275" y="2849925"/>
                <a:ext cx="97525" cy="27400"/>
              </a:xfrm>
              <a:custGeom>
                <a:avLst/>
                <a:gdLst/>
                <a:ahLst/>
                <a:cxnLst/>
                <a:rect l="l" t="t" r="r" b="b"/>
                <a:pathLst>
                  <a:path w="3901" h="1096" extrusionOk="0">
                    <a:moveTo>
                      <a:pt x="524" y="0"/>
                    </a:moveTo>
                    <a:cubicBezTo>
                      <a:pt x="307" y="0"/>
                      <a:pt x="62" y="45"/>
                      <a:pt x="0" y="261"/>
                    </a:cubicBezTo>
                    <a:cubicBezTo>
                      <a:pt x="0" y="299"/>
                      <a:pt x="69" y="389"/>
                      <a:pt x="97" y="389"/>
                    </a:cubicBezTo>
                    <a:cubicBezTo>
                      <a:pt x="100" y="389"/>
                      <a:pt x="102" y="388"/>
                      <a:pt x="104" y="386"/>
                    </a:cubicBezTo>
                    <a:cubicBezTo>
                      <a:pt x="209" y="324"/>
                      <a:pt x="313" y="261"/>
                      <a:pt x="438" y="220"/>
                    </a:cubicBezTo>
                    <a:cubicBezTo>
                      <a:pt x="524" y="195"/>
                      <a:pt x="616" y="185"/>
                      <a:pt x="712" y="185"/>
                    </a:cubicBezTo>
                    <a:cubicBezTo>
                      <a:pt x="780" y="185"/>
                      <a:pt x="849" y="190"/>
                      <a:pt x="918" y="199"/>
                    </a:cubicBezTo>
                    <a:cubicBezTo>
                      <a:pt x="1252" y="220"/>
                      <a:pt x="1606" y="261"/>
                      <a:pt x="1961" y="345"/>
                    </a:cubicBezTo>
                    <a:cubicBezTo>
                      <a:pt x="2628" y="491"/>
                      <a:pt x="3296" y="741"/>
                      <a:pt x="3900" y="1096"/>
                    </a:cubicBezTo>
                    <a:cubicBezTo>
                      <a:pt x="3900" y="1096"/>
                      <a:pt x="3880" y="1054"/>
                      <a:pt x="3859" y="1033"/>
                    </a:cubicBezTo>
                    <a:cubicBezTo>
                      <a:pt x="3233" y="637"/>
                      <a:pt x="2545" y="345"/>
                      <a:pt x="1815" y="178"/>
                    </a:cubicBezTo>
                    <a:cubicBezTo>
                      <a:pt x="1460" y="74"/>
                      <a:pt x="1106" y="32"/>
                      <a:pt x="730" y="11"/>
                    </a:cubicBezTo>
                    <a:cubicBezTo>
                      <a:pt x="671" y="6"/>
                      <a:pt x="599"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74"/>
              <p:cNvSpPr/>
              <p:nvPr/>
            </p:nvSpPr>
            <p:spPr>
              <a:xfrm>
                <a:off x="4849225" y="2930500"/>
                <a:ext cx="86575" cy="36000"/>
              </a:xfrm>
              <a:custGeom>
                <a:avLst/>
                <a:gdLst/>
                <a:ahLst/>
                <a:cxnLst/>
                <a:rect l="l" t="t" r="r" b="b"/>
                <a:pathLst>
                  <a:path w="3463" h="1440" extrusionOk="0">
                    <a:moveTo>
                      <a:pt x="3421" y="0"/>
                    </a:moveTo>
                    <a:lnTo>
                      <a:pt x="3421" y="21"/>
                    </a:lnTo>
                    <a:cubicBezTo>
                      <a:pt x="3287" y="8"/>
                      <a:pt x="3152" y="1"/>
                      <a:pt x="3016" y="1"/>
                    </a:cubicBezTo>
                    <a:cubicBezTo>
                      <a:pt x="2520" y="1"/>
                      <a:pt x="2019" y="91"/>
                      <a:pt x="1544" y="271"/>
                    </a:cubicBezTo>
                    <a:cubicBezTo>
                      <a:pt x="1252" y="396"/>
                      <a:pt x="960" y="542"/>
                      <a:pt x="709" y="730"/>
                    </a:cubicBezTo>
                    <a:cubicBezTo>
                      <a:pt x="417" y="897"/>
                      <a:pt x="188" y="1126"/>
                      <a:pt x="0" y="1398"/>
                    </a:cubicBezTo>
                    <a:cubicBezTo>
                      <a:pt x="0" y="1398"/>
                      <a:pt x="105" y="1439"/>
                      <a:pt x="105" y="1439"/>
                    </a:cubicBezTo>
                    <a:cubicBezTo>
                      <a:pt x="376" y="1252"/>
                      <a:pt x="584" y="1001"/>
                      <a:pt x="835" y="813"/>
                    </a:cubicBezTo>
                    <a:cubicBezTo>
                      <a:pt x="1085" y="626"/>
                      <a:pt x="1356" y="480"/>
                      <a:pt x="1648" y="355"/>
                    </a:cubicBezTo>
                    <a:cubicBezTo>
                      <a:pt x="2131" y="140"/>
                      <a:pt x="2659" y="33"/>
                      <a:pt x="3195" y="33"/>
                    </a:cubicBezTo>
                    <a:cubicBezTo>
                      <a:pt x="3284" y="33"/>
                      <a:pt x="3373" y="36"/>
                      <a:pt x="3463" y="42"/>
                    </a:cubicBezTo>
                    <a:cubicBezTo>
                      <a:pt x="3463" y="42"/>
                      <a:pt x="3442" y="21"/>
                      <a:pt x="34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74"/>
              <p:cNvSpPr/>
              <p:nvPr/>
            </p:nvSpPr>
            <p:spPr>
              <a:xfrm>
                <a:off x="5035725" y="2966225"/>
                <a:ext cx="34100" cy="97775"/>
              </a:xfrm>
              <a:custGeom>
                <a:avLst/>
                <a:gdLst/>
                <a:ahLst/>
                <a:cxnLst/>
                <a:rect l="l" t="t" r="r" b="b"/>
                <a:pathLst>
                  <a:path w="1364" h="3911" extrusionOk="0">
                    <a:moveTo>
                      <a:pt x="14" y="1"/>
                    </a:moveTo>
                    <a:cubicBezTo>
                      <a:pt x="5" y="1"/>
                      <a:pt x="0" y="3"/>
                      <a:pt x="7" y="10"/>
                    </a:cubicBezTo>
                    <a:lnTo>
                      <a:pt x="7" y="31"/>
                    </a:lnTo>
                    <a:cubicBezTo>
                      <a:pt x="404" y="573"/>
                      <a:pt x="696" y="1178"/>
                      <a:pt x="883" y="1846"/>
                    </a:cubicBezTo>
                    <a:cubicBezTo>
                      <a:pt x="967" y="2159"/>
                      <a:pt x="1029" y="2492"/>
                      <a:pt x="1092" y="2826"/>
                    </a:cubicBezTo>
                    <a:cubicBezTo>
                      <a:pt x="1155" y="3181"/>
                      <a:pt x="1175" y="3535"/>
                      <a:pt x="1259" y="3869"/>
                    </a:cubicBezTo>
                    <a:cubicBezTo>
                      <a:pt x="1259" y="3890"/>
                      <a:pt x="1363" y="3911"/>
                      <a:pt x="1363" y="3911"/>
                    </a:cubicBezTo>
                    <a:cubicBezTo>
                      <a:pt x="1342" y="3556"/>
                      <a:pt x="1301" y="3243"/>
                      <a:pt x="1238" y="2909"/>
                    </a:cubicBezTo>
                    <a:cubicBezTo>
                      <a:pt x="1175" y="2555"/>
                      <a:pt x="1092" y="2200"/>
                      <a:pt x="1009" y="1846"/>
                    </a:cubicBezTo>
                    <a:cubicBezTo>
                      <a:pt x="842" y="1178"/>
                      <a:pt x="508" y="553"/>
                      <a:pt x="70" y="10"/>
                    </a:cubicBezTo>
                    <a:cubicBezTo>
                      <a:pt x="70" y="10"/>
                      <a:pt x="33"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74"/>
              <p:cNvSpPr/>
              <p:nvPr/>
            </p:nvSpPr>
            <p:spPr>
              <a:xfrm>
                <a:off x="4914400" y="3034775"/>
                <a:ext cx="550" cy="25"/>
              </a:xfrm>
              <a:custGeom>
                <a:avLst/>
                <a:gdLst/>
                <a:ahLst/>
                <a:cxnLst/>
                <a:rect l="l" t="t" r="r" b="b"/>
                <a:pathLst>
                  <a:path w="22" h="1" extrusionOk="0">
                    <a:moveTo>
                      <a:pt x="21" y="1"/>
                    </a:moveTo>
                    <a:lnTo>
                      <a:pt x="1" y="1"/>
                    </a:lnTo>
                    <a:close/>
                  </a:path>
                </a:pathLst>
              </a:custGeom>
              <a:solidFill>
                <a:srgbClr val="8AB2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74"/>
              <p:cNvSpPr/>
              <p:nvPr/>
            </p:nvSpPr>
            <p:spPr>
              <a:xfrm>
                <a:off x="4873200" y="3045725"/>
                <a:ext cx="44350" cy="132475"/>
              </a:xfrm>
              <a:custGeom>
                <a:avLst/>
                <a:gdLst/>
                <a:ahLst/>
                <a:cxnLst/>
                <a:rect l="l" t="t" r="r" b="b"/>
                <a:pathLst>
                  <a:path w="1774" h="5299" extrusionOk="0">
                    <a:moveTo>
                      <a:pt x="1732" y="1"/>
                    </a:moveTo>
                    <a:cubicBezTo>
                      <a:pt x="1065" y="564"/>
                      <a:pt x="814" y="1440"/>
                      <a:pt x="606" y="2253"/>
                    </a:cubicBezTo>
                    <a:cubicBezTo>
                      <a:pt x="481" y="2733"/>
                      <a:pt x="355" y="3233"/>
                      <a:pt x="272" y="3734"/>
                    </a:cubicBezTo>
                    <a:cubicBezTo>
                      <a:pt x="147" y="4235"/>
                      <a:pt x="43" y="4756"/>
                      <a:pt x="1" y="5298"/>
                    </a:cubicBezTo>
                    <a:lnTo>
                      <a:pt x="147" y="5298"/>
                    </a:lnTo>
                    <a:cubicBezTo>
                      <a:pt x="251" y="4798"/>
                      <a:pt x="293" y="4297"/>
                      <a:pt x="376" y="3797"/>
                    </a:cubicBezTo>
                    <a:cubicBezTo>
                      <a:pt x="481" y="3296"/>
                      <a:pt x="585" y="2816"/>
                      <a:pt x="710" y="2316"/>
                    </a:cubicBezTo>
                    <a:cubicBezTo>
                      <a:pt x="919" y="1502"/>
                      <a:pt x="1148" y="647"/>
                      <a:pt x="1774" y="21"/>
                    </a:cubicBezTo>
                    <a:lnTo>
                      <a:pt x="1711" y="21"/>
                    </a:lnTo>
                    <a:lnTo>
                      <a:pt x="17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74"/>
              <p:cNvSpPr/>
              <p:nvPr/>
            </p:nvSpPr>
            <p:spPr>
              <a:xfrm>
                <a:off x="4970100" y="3015900"/>
                <a:ext cx="32975" cy="108175"/>
              </a:xfrm>
              <a:custGeom>
                <a:avLst/>
                <a:gdLst/>
                <a:ahLst/>
                <a:cxnLst/>
                <a:rect l="l" t="t" r="r" b="b"/>
                <a:pathLst>
                  <a:path w="1319" h="4327" extrusionOk="0">
                    <a:moveTo>
                      <a:pt x="1" y="0"/>
                    </a:moveTo>
                    <a:cubicBezTo>
                      <a:pt x="0" y="0"/>
                      <a:pt x="1" y="2"/>
                      <a:pt x="4" y="5"/>
                    </a:cubicBezTo>
                    <a:cubicBezTo>
                      <a:pt x="380" y="651"/>
                      <a:pt x="672" y="1319"/>
                      <a:pt x="880" y="2028"/>
                    </a:cubicBezTo>
                    <a:cubicBezTo>
                      <a:pt x="964" y="2382"/>
                      <a:pt x="1047" y="2716"/>
                      <a:pt x="1110" y="3071"/>
                    </a:cubicBezTo>
                    <a:cubicBezTo>
                      <a:pt x="1151" y="3467"/>
                      <a:pt x="1172" y="3863"/>
                      <a:pt x="1214" y="4260"/>
                    </a:cubicBezTo>
                    <a:cubicBezTo>
                      <a:pt x="1214" y="4278"/>
                      <a:pt x="1276" y="4326"/>
                      <a:pt x="1293" y="4326"/>
                    </a:cubicBezTo>
                    <a:cubicBezTo>
                      <a:pt x="1296" y="4326"/>
                      <a:pt x="1297" y="4325"/>
                      <a:pt x="1297" y="4322"/>
                    </a:cubicBezTo>
                    <a:cubicBezTo>
                      <a:pt x="1318" y="3571"/>
                      <a:pt x="1214" y="2800"/>
                      <a:pt x="985" y="2090"/>
                    </a:cubicBezTo>
                    <a:cubicBezTo>
                      <a:pt x="776" y="1360"/>
                      <a:pt x="463" y="672"/>
                      <a:pt x="67" y="46"/>
                    </a:cubicBezTo>
                    <a:cubicBezTo>
                      <a:pt x="67" y="46"/>
                      <a:pt x="6"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74"/>
              <p:cNvSpPr/>
              <p:nvPr/>
            </p:nvSpPr>
            <p:spPr>
              <a:xfrm>
                <a:off x="4936300" y="3143750"/>
                <a:ext cx="43825" cy="76675"/>
              </a:xfrm>
              <a:custGeom>
                <a:avLst/>
                <a:gdLst/>
                <a:ahLst/>
                <a:cxnLst/>
                <a:rect l="l" t="t" r="r" b="b"/>
                <a:pathLst>
                  <a:path w="1753" h="3067" extrusionOk="0">
                    <a:moveTo>
                      <a:pt x="1" y="1"/>
                    </a:moveTo>
                    <a:lnTo>
                      <a:pt x="1" y="1"/>
                    </a:lnTo>
                    <a:cubicBezTo>
                      <a:pt x="188" y="543"/>
                      <a:pt x="418" y="1064"/>
                      <a:pt x="689" y="1565"/>
                    </a:cubicBezTo>
                    <a:cubicBezTo>
                      <a:pt x="960" y="2087"/>
                      <a:pt x="1273" y="2587"/>
                      <a:pt x="1669" y="3025"/>
                    </a:cubicBezTo>
                    <a:cubicBezTo>
                      <a:pt x="1690" y="3046"/>
                      <a:pt x="1732" y="3046"/>
                      <a:pt x="1753" y="3067"/>
                    </a:cubicBezTo>
                    <a:cubicBezTo>
                      <a:pt x="1607" y="2858"/>
                      <a:pt x="1461" y="2650"/>
                      <a:pt x="1315" y="2441"/>
                    </a:cubicBezTo>
                    <a:cubicBezTo>
                      <a:pt x="1148" y="2191"/>
                      <a:pt x="981" y="1920"/>
                      <a:pt x="835" y="1649"/>
                    </a:cubicBezTo>
                    <a:cubicBezTo>
                      <a:pt x="543" y="1127"/>
                      <a:pt x="293" y="606"/>
                      <a:pt x="84" y="42"/>
                    </a:cubicBezTo>
                    <a:cubicBezTo>
                      <a:pt x="84" y="22"/>
                      <a:pt x="21"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74"/>
              <p:cNvSpPr/>
              <p:nvPr/>
            </p:nvSpPr>
            <p:spPr>
              <a:xfrm>
                <a:off x="4910750" y="3106725"/>
                <a:ext cx="17750" cy="180975"/>
              </a:xfrm>
              <a:custGeom>
                <a:avLst/>
                <a:gdLst/>
                <a:ahLst/>
                <a:cxnLst/>
                <a:rect l="l" t="t" r="r" b="b"/>
                <a:pathLst>
                  <a:path w="710" h="7239" extrusionOk="0">
                    <a:moveTo>
                      <a:pt x="167" y="1"/>
                    </a:moveTo>
                    <a:lnTo>
                      <a:pt x="167" y="1"/>
                    </a:lnTo>
                    <a:cubicBezTo>
                      <a:pt x="1" y="2420"/>
                      <a:pt x="188" y="4861"/>
                      <a:pt x="689" y="7238"/>
                    </a:cubicBezTo>
                    <a:lnTo>
                      <a:pt x="710" y="7238"/>
                    </a:lnTo>
                    <a:cubicBezTo>
                      <a:pt x="251" y="4861"/>
                      <a:pt x="84" y="2441"/>
                      <a:pt x="230" y="22"/>
                    </a:cubicBezTo>
                    <a:cubicBezTo>
                      <a:pt x="230" y="1"/>
                      <a:pt x="167"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74"/>
              <p:cNvSpPr/>
              <p:nvPr/>
            </p:nvSpPr>
            <p:spPr>
              <a:xfrm>
                <a:off x="4924300" y="2906500"/>
                <a:ext cx="54775" cy="119950"/>
              </a:xfrm>
              <a:custGeom>
                <a:avLst/>
                <a:gdLst/>
                <a:ahLst/>
                <a:cxnLst/>
                <a:rect l="l" t="t" r="r" b="b"/>
                <a:pathLst>
                  <a:path w="2191" h="4798" extrusionOk="0">
                    <a:moveTo>
                      <a:pt x="2191" y="1"/>
                    </a:moveTo>
                    <a:cubicBezTo>
                      <a:pt x="1586" y="668"/>
                      <a:pt x="1106" y="1440"/>
                      <a:pt x="773" y="2274"/>
                    </a:cubicBezTo>
                    <a:cubicBezTo>
                      <a:pt x="606" y="2691"/>
                      <a:pt x="460" y="3129"/>
                      <a:pt x="335" y="3546"/>
                    </a:cubicBezTo>
                    <a:cubicBezTo>
                      <a:pt x="272" y="3734"/>
                      <a:pt x="209" y="3943"/>
                      <a:pt x="147" y="4130"/>
                    </a:cubicBezTo>
                    <a:cubicBezTo>
                      <a:pt x="63" y="4339"/>
                      <a:pt x="22" y="4568"/>
                      <a:pt x="1" y="4798"/>
                    </a:cubicBezTo>
                    <a:lnTo>
                      <a:pt x="84" y="4798"/>
                    </a:lnTo>
                    <a:cubicBezTo>
                      <a:pt x="168" y="4589"/>
                      <a:pt x="251" y="4381"/>
                      <a:pt x="293" y="4172"/>
                    </a:cubicBezTo>
                    <a:cubicBezTo>
                      <a:pt x="355" y="3964"/>
                      <a:pt x="418" y="3755"/>
                      <a:pt x="460" y="3567"/>
                    </a:cubicBezTo>
                    <a:cubicBezTo>
                      <a:pt x="585" y="3129"/>
                      <a:pt x="731" y="2691"/>
                      <a:pt x="898" y="2253"/>
                    </a:cubicBezTo>
                    <a:cubicBezTo>
                      <a:pt x="1169" y="1419"/>
                      <a:pt x="1607" y="668"/>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74"/>
              <p:cNvSpPr/>
              <p:nvPr/>
            </p:nvSpPr>
            <p:spPr>
              <a:xfrm>
                <a:off x="4829925" y="2993575"/>
                <a:ext cx="78775" cy="77200"/>
              </a:xfrm>
              <a:custGeom>
                <a:avLst/>
                <a:gdLst/>
                <a:ahLst/>
                <a:cxnLst/>
                <a:rect l="l" t="t" r="r" b="b"/>
                <a:pathLst>
                  <a:path w="3151" h="3088" extrusionOk="0">
                    <a:moveTo>
                      <a:pt x="3108" y="1"/>
                    </a:moveTo>
                    <a:cubicBezTo>
                      <a:pt x="1669" y="418"/>
                      <a:pt x="355" y="1523"/>
                      <a:pt x="1" y="3046"/>
                    </a:cubicBezTo>
                    <a:cubicBezTo>
                      <a:pt x="1" y="3046"/>
                      <a:pt x="105" y="3088"/>
                      <a:pt x="105" y="3088"/>
                    </a:cubicBezTo>
                    <a:cubicBezTo>
                      <a:pt x="689" y="1732"/>
                      <a:pt x="1711" y="522"/>
                      <a:pt x="3150" y="22"/>
                    </a:cubicBezTo>
                    <a:cubicBezTo>
                      <a:pt x="3150" y="22"/>
                      <a:pt x="3129" y="1"/>
                      <a:pt x="3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74"/>
              <p:cNvSpPr/>
              <p:nvPr/>
            </p:nvSpPr>
            <p:spPr>
              <a:xfrm>
                <a:off x="5108975" y="3220750"/>
                <a:ext cx="430125" cy="61475"/>
              </a:xfrm>
              <a:custGeom>
                <a:avLst/>
                <a:gdLst/>
                <a:ahLst/>
                <a:cxnLst/>
                <a:rect l="l" t="t" r="r" b="b"/>
                <a:pathLst>
                  <a:path w="17205" h="2459" extrusionOk="0">
                    <a:moveTo>
                      <a:pt x="206" y="0"/>
                    </a:moveTo>
                    <a:cubicBezTo>
                      <a:pt x="91" y="0"/>
                      <a:pt x="0" y="157"/>
                      <a:pt x="102" y="258"/>
                    </a:cubicBezTo>
                    <a:cubicBezTo>
                      <a:pt x="477" y="592"/>
                      <a:pt x="915" y="863"/>
                      <a:pt x="1395" y="1009"/>
                    </a:cubicBezTo>
                    <a:cubicBezTo>
                      <a:pt x="1916" y="1217"/>
                      <a:pt x="2459" y="1405"/>
                      <a:pt x="2980" y="1551"/>
                    </a:cubicBezTo>
                    <a:cubicBezTo>
                      <a:pt x="4065" y="1864"/>
                      <a:pt x="5149" y="2073"/>
                      <a:pt x="6255" y="2219"/>
                    </a:cubicBezTo>
                    <a:cubicBezTo>
                      <a:pt x="7586" y="2379"/>
                      <a:pt x="8924" y="2459"/>
                      <a:pt x="10261" y="2459"/>
                    </a:cubicBezTo>
                    <a:cubicBezTo>
                      <a:pt x="11187" y="2459"/>
                      <a:pt x="12112" y="2421"/>
                      <a:pt x="13033" y="2344"/>
                    </a:cubicBezTo>
                    <a:cubicBezTo>
                      <a:pt x="14327" y="2260"/>
                      <a:pt x="15620" y="2156"/>
                      <a:pt x="16892" y="2010"/>
                    </a:cubicBezTo>
                    <a:cubicBezTo>
                      <a:pt x="17193" y="1990"/>
                      <a:pt x="17205" y="1528"/>
                      <a:pt x="16928" y="1528"/>
                    </a:cubicBezTo>
                    <a:cubicBezTo>
                      <a:pt x="16917" y="1528"/>
                      <a:pt x="16905" y="1529"/>
                      <a:pt x="16892" y="1530"/>
                    </a:cubicBezTo>
                    <a:cubicBezTo>
                      <a:pt x="14534" y="1733"/>
                      <a:pt x="12152" y="1967"/>
                      <a:pt x="9781" y="1967"/>
                    </a:cubicBezTo>
                    <a:cubicBezTo>
                      <a:pt x="7769" y="1967"/>
                      <a:pt x="5766" y="1799"/>
                      <a:pt x="3794" y="1301"/>
                    </a:cubicBezTo>
                    <a:cubicBezTo>
                      <a:pt x="2584" y="1030"/>
                      <a:pt x="1395" y="592"/>
                      <a:pt x="289" y="29"/>
                    </a:cubicBezTo>
                    <a:cubicBezTo>
                      <a:pt x="262" y="9"/>
                      <a:pt x="233"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74"/>
              <p:cNvSpPr/>
              <p:nvPr/>
            </p:nvSpPr>
            <p:spPr>
              <a:xfrm>
                <a:off x="5554725" y="3219375"/>
                <a:ext cx="159075" cy="44850"/>
              </a:xfrm>
              <a:custGeom>
                <a:avLst/>
                <a:gdLst/>
                <a:ahLst/>
                <a:cxnLst/>
                <a:rect l="l" t="t" r="r" b="b"/>
                <a:pathLst>
                  <a:path w="6363" h="1794" extrusionOk="0">
                    <a:moveTo>
                      <a:pt x="6154" y="0"/>
                    </a:moveTo>
                    <a:cubicBezTo>
                      <a:pt x="5924" y="21"/>
                      <a:pt x="5716" y="104"/>
                      <a:pt x="5570" y="271"/>
                    </a:cubicBezTo>
                    <a:cubicBezTo>
                      <a:pt x="5340" y="417"/>
                      <a:pt x="5132" y="563"/>
                      <a:pt x="4902" y="688"/>
                    </a:cubicBezTo>
                    <a:cubicBezTo>
                      <a:pt x="4443" y="960"/>
                      <a:pt x="3964" y="1147"/>
                      <a:pt x="3442" y="1231"/>
                    </a:cubicBezTo>
                    <a:cubicBezTo>
                      <a:pt x="2358" y="1418"/>
                      <a:pt x="1252" y="1523"/>
                      <a:pt x="147" y="1585"/>
                    </a:cubicBezTo>
                    <a:cubicBezTo>
                      <a:pt x="1" y="1585"/>
                      <a:pt x="1" y="1794"/>
                      <a:pt x="147" y="1794"/>
                    </a:cubicBezTo>
                    <a:cubicBezTo>
                      <a:pt x="1273" y="1794"/>
                      <a:pt x="2399" y="1710"/>
                      <a:pt x="3526" y="1564"/>
                    </a:cubicBezTo>
                    <a:cubicBezTo>
                      <a:pt x="4047" y="1481"/>
                      <a:pt x="4548" y="1335"/>
                      <a:pt x="5027" y="1106"/>
                    </a:cubicBezTo>
                    <a:cubicBezTo>
                      <a:pt x="5257" y="1001"/>
                      <a:pt x="5486" y="876"/>
                      <a:pt x="5716" y="751"/>
                    </a:cubicBezTo>
                    <a:cubicBezTo>
                      <a:pt x="5924" y="605"/>
                      <a:pt x="6216" y="501"/>
                      <a:pt x="6300" y="250"/>
                    </a:cubicBezTo>
                    <a:cubicBezTo>
                      <a:pt x="6362" y="125"/>
                      <a:pt x="6279" y="0"/>
                      <a:pt x="6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74"/>
              <p:cNvSpPr/>
              <p:nvPr/>
            </p:nvSpPr>
            <p:spPr>
              <a:xfrm>
                <a:off x="5266550" y="4058975"/>
                <a:ext cx="311675" cy="41225"/>
              </a:xfrm>
              <a:custGeom>
                <a:avLst/>
                <a:gdLst/>
                <a:ahLst/>
                <a:cxnLst/>
                <a:rect l="l" t="t" r="r" b="b"/>
                <a:pathLst>
                  <a:path w="12467" h="1649" extrusionOk="0">
                    <a:moveTo>
                      <a:pt x="12095" y="1"/>
                    </a:moveTo>
                    <a:cubicBezTo>
                      <a:pt x="11900" y="1"/>
                      <a:pt x="11749" y="99"/>
                      <a:pt x="11528" y="184"/>
                    </a:cubicBezTo>
                    <a:cubicBezTo>
                      <a:pt x="11277" y="289"/>
                      <a:pt x="11090" y="351"/>
                      <a:pt x="10881" y="435"/>
                    </a:cubicBezTo>
                    <a:cubicBezTo>
                      <a:pt x="10401" y="602"/>
                      <a:pt x="9922" y="706"/>
                      <a:pt x="9421" y="810"/>
                    </a:cubicBezTo>
                    <a:cubicBezTo>
                      <a:pt x="8637" y="944"/>
                      <a:pt x="7826" y="1010"/>
                      <a:pt x="7020" y="1010"/>
                    </a:cubicBezTo>
                    <a:cubicBezTo>
                      <a:pt x="6819" y="1010"/>
                      <a:pt x="6618" y="1006"/>
                      <a:pt x="6418" y="998"/>
                    </a:cubicBezTo>
                    <a:cubicBezTo>
                      <a:pt x="5416" y="956"/>
                      <a:pt x="4415" y="852"/>
                      <a:pt x="3435" y="727"/>
                    </a:cubicBezTo>
                    <a:cubicBezTo>
                      <a:pt x="2392" y="602"/>
                      <a:pt x="1287" y="560"/>
                      <a:pt x="244" y="351"/>
                    </a:cubicBezTo>
                    <a:cubicBezTo>
                      <a:pt x="237" y="350"/>
                      <a:pt x="230" y="350"/>
                      <a:pt x="223" y="350"/>
                    </a:cubicBezTo>
                    <a:cubicBezTo>
                      <a:pt x="88" y="350"/>
                      <a:pt x="0" y="542"/>
                      <a:pt x="139" y="602"/>
                    </a:cubicBezTo>
                    <a:cubicBezTo>
                      <a:pt x="1141" y="1040"/>
                      <a:pt x="2225" y="1206"/>
                      <a:pt x="3310" y="1352"/>
                    </a:cubicBezTo>
                    <a:cubicBezTo>
                      <a:pt x="4353" y="1498"/>
                      <a:pt x="5375" y="1582"/>
                      <a:pt x="6418" y="1644"/>
                    </a:cubicBezTo>
                    <a:cubicBezTo>
                      <a:pt x="6543" y="1647"/>
                      <a:pt x="6670" y="1648"/>
                      <a:pt x="6796" y="1648"/>
                    </a:cubicBezTo>
                    <a:cubicBezTo>
                      <a:pt x="7696" y="1648"/>
                      <a:pt x="8606" y="1582"/>
                      <a:pt x="9484" y="1436"/>
                    </a:cubicBezTo>
                    <a:cubicBezTo>
                      <a:pt x="10005" y="1352"/>
                      <a:pt x="10547" y="1227"/>
                      <a:pt x="11048" y="1060"/>
                    </a:cubicBezTo>
                    <a:cubicBezTo>
                      <a:pt x="11319" y="977"/>
                      <a:pt x="11569" y="873"/>
                      <a:pt x="11820" y="768"/>
                    </a:cubicBezTo>
                    <a:cubicBezTo>
                      <a:pt x="12070" y="664"/>
                      <a:pt x="12258" y="622"/>
                      <a:pt x="12383" y="393"/>
                    </a:cubicBezTo>
                    <a:cubicBezTo>
                      <a:pt x="12466" y="247"/>
                      <a:pt x="12383" y="59"/>
                      <a:pt x="12237" y="18"/>
                    </a:cubicBezTo>
                    <a:cubicBezTo>
                      <a:pt x="12187" y="6"/>
                      <a:pt x="12140" y="1"/>
                      <a:pt x="120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74"/>
              <p:cNvSpPr/>
              <p:nvPr/>
            </p:nvSpPr>
            <p:spPr>
              <a:xfrm>
                <a:off x="5141225" y="3415425"/>
                <a:ext cx="512375" cy="58275"/>
              </a:xfrm>
              <a:custGeom>
                <a:avLst/>
                <a:gdLst/>
                <a:ahLst/>
                <a:cxnLst/>
                <a:rect l="l" t="t" r="r" b="b"/>
                <a:pathLst>
                  <a:path w="20495" h="2331" extrusionOk="0">
                    <a:moveTo>
                      <a:pt x="251" y="1"/>
                    </a:moveTo>
                    <a:cubicBezTo>
                      <a:pt x="84" y="1"/>
                      <a:pt x="1" y="209"/>
                      <a:pt x="126" y="313"/>
                    </a:cubicBezTo>
                    <a:cubicBezTo>
                      <a:pt x="355" y="501"/>
                      <a:pt x="605" y="626"/>
                      <a:pt x="877" y="689"/>
                    </a:cubicBezTo>
                    <a:cubicBezTo>
                      <a:pt x="1231" y="814"/>
                      <a:pt x="1565" y="939"/>
                      <a:pt x="1920" y="1043"/>
                    </a:cubicBezTo>
                    <a:cubicBezTo>
                      <a:pt x="2566" y="1231"/>
                      <a:pt x="3234" y="1419"/>
                      <a:pt x="3901" y="1586"/>
                    </a:cubicBezTo>
                    <a:cubicBezTo>
                      <a:pt x="6067" y="2084"/>
                      <a:pt x="8277" y="2331"/>
                      <a:pt x="10490" y="2331"/>
                    </a:cubicBezTo>
                    <a:cubicBezTo>
                      <a:pt x="12263" y="2331"/>
                      <a:pt x="14037" y="2172"/>
                      <a:pt x="15790" y="1857"/>
                    </a:cubicBezTo>
                    <a:cubicBezTo>
                      <a:pt x="17292" y="1586"/>
                      <a:pt x="18773" y="1189"/>
                      <a:pt x="20212" y="647"/>
                    </a:cubicBezTo>
                    <a:cubicBezTo>
                      <a:pt x="20494" y="553"/>
                      <a:pt x="20420" y="153"/>
                      <a:pt x="20172" y="153"/>
                    </a:cubicBezTo>
                    <a:cubicBezTo>
                      <a:pt x="20145" y="153"/>
                      <a:pt x="20117" y="157"/>
                      <a:pt x="20087" y="167"/>
                    </a:cubicBezTo>
                    <a:cubicBezTo>
                      <a:pt x="17563" y="1002"/>
                      <a:pt x="14976" y="1544"/>
                      <a:pt x="12328" y="1753"/>
                    </a:cubicBezTo>
                    <a:cubicBezTo>
                      <a:pt x="11713" y="1792"/>
                      <a:pt x="11099" y="1811"/>
                      <a:pt x="10486" y="1811"/>
                    </a:cubicBezTo>
                    <a:cubicBezTo>
                      <a:pt x="8475" y="1811"/>
                      <a:pt x="6472" y="1600"/>
                      <a:pt x="4506" y="1169"/>
                    </a:cubicBezTo>
                    <a:cubicBezTo>
                      <a:pt x="3797" y="1023"/>
                      <a:pt x="3088" y="835"/>
                      <a:pt x="2399" y="626"/>
                    </a:cubicBezTo>
                    <a:cubicBezTo>
                      <a:pt x="2024" y="522"/>
                      <a:pt x="1669" y="418"/>
                      <a:pt x="1294" y="293"/>
                    </a:cubicBezTo>
                    <a:cubicBezTo>
                      <a:pt x="960" y="147"/>
                      <a:pt x="626" y="42"/>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74"/>
              <p:cNvSpPr/>
              <p:nvPr/>
            </p:nvSpPr>
            <p:spPr>
              <a:xfrm>
                <a:off x="5117775" y="3486900"/>
                <a:ext cx="26600" cy="118750"/>
              </a:xfrm>
              <a:custGeom>
                <a:avLst/>
                <a:gdLst/>
                <a:ahLst/>
                <a:cxnLst/>
                <a:rect l="l" t="t" r="r" b="b"/>
                <a:pathLst>
                  <a:path w="1064" h="4750" extrusionOk="0">
                    <a:moveTo>
                      <a:pt x="552" y="0"/>
                    </a:moveTo>
                    <a:cubicBezTo>
                      <a:pt x="482" y="0"/>
                      <a:pt x="410" y="27"/>
                      <a:pt x="355" y="82"/>
                    </a:cubicBezTo>
                    <a:cubicBezTo>
                      <a:pt x="229" y="228"/>
                      <a:pt x="125" y="395"/>
                      <a:pt x="83" y="562"/>
                    </a:cubicBezTo>
                    <a:cubicBezTo>
                      <a:pt x="21" y="771"/>
                      <a:pt x="0" y="979"/>
                      <a:pt x="21" y="1188"/>
                    </a:cubicBezTo>
                    <a:cubicBezTo>
                      <a:pt x="0" y="1584"/>
                      <a:pt x="0" y="1980"/>
                      <a:pt x="0" y="2377"/>
                    </a:cubicBezTo>
                    <a:cubicBezTo>
                      <a:pt x="0" y="2794"/>
                      <a:pt x="42" y="3190"/>
                      <a:pt x="83" y="3586"/>
                    </a:cubicBezTo>
                    <a:cubicBezTo>
                      <a:pt x="125" y="3774"/>
                      <a:pt x="167" y="3962"/>
                      <a:pt x="229" y="4150"/>
                    </a:cubicBezTo>
                    <a:cubicBezTo>
                      <a:pt x="250" y="4337"/>
                      <a:pt x="313" y="4525"/>
                      <a:pt x="459" y="4671"/>
                    </a:cubicBezTo>
                    <a:cubicBezTo>
                      <a:pt x="511" y="4723"/>
                      <a:pt x="579" y="4749"/>
                      <a:pt x="647" y="4749"/>
                    </a:cubicBezTo>
                    <a:cubicBezTo>
                      <a:pt x="714" y="4749"/>
                      <a:pt x="782" y="4723"/>
                      <a:pt x="834" y="4671"/>
                    </a:cubicBezTo>
                    <a:cubicBezTo>
                      <a:pt x="939" y="4525"/>
                      <a:pt x="980" y="4337"/>
                      <a:pt x="980" y="4150"/>
                    </a:cubicBezTo>
                    <a:cubicBezTo>
                      <a:pt x="1001" y="3962"/>
                      <a:pt x="1043" y="3774"/>
                      <a:pt x="1043" y="3586"/>
                    </a:cubicBezTo>
                    <a:cubicBezTo>
                      <a:pt x="1064" y="3190"/>
                      <a:pt x="1064" y="2815"/>
                      <a:pt x="1043" y="2418"/>
                    </a:cubicBezTo>
                    <a:cubicBezTo>
                      <a:pt x="1022" y="2043"/>
                      <a:pt x="1022" y="1647"/>
                      <a:pt x="1022" y="1271"/>
                    </a:cubicBezTo>
                    <a:cubicBezTo>
                      <a:pt x="1022" y="875"/>
                      <a:pt x="1022" y="500"/>
                      <a:pt x="772" y="124"/>
                    </a:cubicBezTo>
                    <a:cubicBezTo>
                      <a:pt x="725" y="43"/>
                      <a:pt x="640"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74"/>
              <p:cNvSpPr/>
              <p:nvPr/>
            </p:nvSpPr>
            <p:spPr>
              <a:xfrm>
                <a:off x="5127150" y="3640650"/>
                <a:ext cx="81375" cy="295325"/>
              </a:xfrm>
              <a:custGeom>
                <a:avLst/>
                <a:gdLst/>
                <a:ahLst/>
                <a:cxnLst/>
                <a:rect l="l" t="t" r="r" b="b"/>
                <a:pathLst>
                  <a:path w="3255" h="11813" extrusionOk="0">
                    <a:moveTo>
                      <a:pt x="502" y="1"/>
                    </a:moveTo>
                    <a:cubicBezTo>
                      <a:pt x="381" y="1"/>
                      <a:pt x="267" y="56"/>
                      <a:pt x="209" y="190"/>
                    </a:cubicBezTo>
                    <a:cubicBezTo>
                      <a:pt x="0" y="669"/>
                      <a:pt x="42" y="1191"/>
                      <a:pt x="105" y="1733"/>
                    </a:cubicBezTo>
                    <a:cubicBezTo>
                      <a:pt x="167" y="2255"/>
                      <a:pt x="230" y="2713"/>
                      <a:pt x="292" y="3214"/>
                    </a:cubicBezTo>
                    <a:cubicBezTo>
                      <a:pt x="438" y="4215"/>
                      <a:pt x="605" y="5237"/>
                      <a:pt x="814" y="6217"/>
                    </a:cubicBezTo>
                    <a:cubicBezTo>
                      <a:pt x="1022" y="7219"/>
                      <a:pt x="1273" y="8199"/>
                      <a:pt x="1544" y="9138"/>
                    </a:cubicBezTo>
                    <a:cubicBezTo>
                      <a:pt x="1815" y="10076"/>
                      <a:pt x="2086" y="11015"/>
                      <a:pt x="2775" y="11745"/>
                    </a:cubicBezTo>
                    <a:cubicBezTo>
                      <a:pt x="2822" y="11792"/>
                      <a:pt x="2879" y="11813"/>
                      <a:pt x="2936" y="11813"/>
                    </a:cubicBezTo>
                    <a:cubicBezTo>
                      <a:pt x="3056" y="11813"/>
                      <a:pt x="3171" y="11719"/>
                      <a:pt x="3171" y="11578"/>
                    </a:cubicBezTo>
                    <a:cubicBezTo>
                      <a:pt x="3254" y="10639"/>
                      <a:pt x="2941" y="9742"/>
                      <a:pt x="2670" y="8846"/>
                    </a:cubicBezTo>
                    <a:cubicBezTo>
                      <a:pt x="2420" y="7886"/>
                      <a:pt x="2170" y="6927"/>
                      <a:pt x="1961" y="5967"/>
                    </a:cubicBezTo>
                    <a:cubicBezTo>
                      <a:pt x="1753" y="5008"/>
                      <a:pt x="1586" y="4048"/>
                      <a:pt x="1440" y="3110"/>
                    </a:cubicBezTo>
                    <a:cubicBezTo>
                      <a:pt x="1356" y="2630"/>
                      <a:pt x="1294" y="2150"/>
                      <a:pt x="1231" y="1671"/>
                    </a:cubicBezTo>
                    <a:cubicBezTo>
                      <a:pt x="1168" y="1170"/>
                      <a:pt x="1168" y="628"/>
                      <a:pt x="876" y="190"/>
                    </a:cubicBezTo>
                    <a:cubicBezTo>
                      <a:pt x="798" y="77"/>
                      <a:pt x="645"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5" name="Google Shape;5145;p74">
            <a:hlinkClick r:id="" action="ppaction://hlinkshowjump?jump=nextslide"/>
          </p:cNvPr>
          <p:cNvSpPr/>
          <p:nvPr/>
        </p:nvSpPr>
        <p:spPr>
          <a:xfrm>
            <a:off x="8271850"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74">
            <a:hlinkClick r:id="" action="ppaction://hlinkshowjump?jump=nextslide"/>
          </p:cNvPr>
          <p:cNvSpPr/>
          <p:nvPr/>
        </p:nvSpPr>
        <p:spPr>
          <a:xfrm>
            <a:off x="8352525"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74">
            <a:hlinkClick r:id="" action="ppaction://hlinkshowjump?jump=previousslide"/>
          </p:cNvPr>
          <p:cNvSpPr/>
          <p:nvPr/>
        </p:nvSpPr>
        <p:spPr>
          <a:xfrm rot="10800000">
            <a:off x="7886275"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74">
            <a:hlinkClick r:id="" action="ppaction://hlinkshowjump?jump=previousslide"/>
          </p:cNvPr>
          <p:cNvSpPr/>
          <p:nvPr/>
        </p:nvSpPr>
        <p:spPr>
          <a:xfrm rot="10800000">
            <a:off x="7967000"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999;p74">
            <a:extLst>
              <a:ext uri="{FF2B5EF4-FFF2-40B4-BE49-F238E27FC236}">
                <a16:creationId xmlns:a16="http://schemas.microsoft.com/office/drawing/2014/main" id="{D909B7A3-2A99-4BF7-8FB6-AE5E7EFB464F}"/>
              </a:ext>
            </a:extLst>
          </p:cNvPr>
          <p:cNvSpPr txBox="1">
            <a:spLocks/>
          </p:cNvSpPr>
          <p:nvPr/>
        </p:nvSpPr>
        <p:spPr>
          <a:xfrm>
            <a:off x="112694" y="2305706"/>
            <a:ext cx="5704809" cy="4709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Balsamiq Sans"/>
              <a:buNone/>
              <a:defRPr sz="3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dirty="0"/>
              <a:t>2. What might they be taking about?</a:t>
            </a:r>
          </a:p>
        </p:txBody>
      </p:sp>
      <p:sp>
        <p:nvSpPr>
          <p:cNvPr id="4" name="Google Shape;4999;p74">
            <a:extLst>
              <a:ext uri="{FF2B5EF4-FFF2-40B4-BE49-F238E27FC236}">
                <a16:creationId xmlns:a16="http://schemas.microsoft.com/office/drawing/2014/main" id="{FC8192BB-3CB6-EE20-B710-C2776E6BE581}"/>
              </a:ext>
            </a:extLst>
          </p:cNvPr>
          <p:cNvSpPr txBox="1">
            <a:spLocks/>
          </p:cNvSpPr>
          <p:nvPr/>
        </p:nvSpPr>
        <p:spPr>
          <a:xfrm>
            <a:off x="112694" y="2787018"/>
            <a:ext cx="5099109" cy="4709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Balsamiq Sans"/>
              <a:buNone/>
              <a:defRPr sz="3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dirty="0"/>
              <a:t>3. What can you see in the bubble?</a:t>
            </a:r>
          </a:p>
        </p:txBody>
      </p:sp>
      <p:sp>
        <p:nvSpPr>
          <p:cNvPr id="5" name="Google Shape;4999;p74">
            <a:extLst>
              <a:ext uri="{FF2B5EF4-FFF2-40B4-BE49-F238E27FC236}">
                <a16:creationId xmlns:a16="http://schemas.microsoft.com/office/drawing/2014/main" id="{CE418667-DD24-6B14-7C50-58E64B0314EE}"/>
              </a:ext>
            </a:extLst>
          </p:cNvPr>
          <p:cNvSpPr txBox="1">
            <a:spLocks/>
          </p:cNvSpPr>
          <p:nvPr/>
        </p:nvSpPr>
        <p:spPr>
          <a:xfrm>
            <a:off x="1984930" y="643480"/>
            <a:ext cx="6367595" cy="233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Balsamiq Sans"/>
              <a:buNone/>
              <a:defRPr sz="3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a:solidFill>
                  <a:schemeClr val="accent6"/>
                </a:solidFill>
              </a:rPr>
              <a:t>Great news for students</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9"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19"/>
        <p:cNvGrpSpPr/>
        <p:nvPr/>
      </p:nvGrpSpPr>
      <p:grpSpPr>
        <a:xfrm>
          <a:off x="0" y="0"/>
          <a:ext cx="0" cy="0"/>
          <a:chOff x="0" y="0"/>
          <a:chExt cx="0" cy="0"/>
        </a:xfrm>
      </p:grpSpPr>
      <p:grpSp>
        <p:nvGrpSpPr>
          <p:cNvPr id="4720" name="Google Shape;4720;p72"/>
          <p:cNvGrpSpPr/>
          <p:nvPr/>
        </p:nvGrpSpPr>
        <p:grpSpPr>
          <a:xfrm>
            <a:off x="1885057" y="449874"/>
            <a:ext cx="7312164" cy="4788045"/>
            <a:chOff x="2038756" y="1050839"/>
            <a:chExt cx="5176174" cy="2954700"/>
          </a:xfrm>
        </p:grpSpPr>
        <p:grpSp>
          <p:nvGrpSpPr>
            <p:cNvPr id="4721" name="Google Shape;4721;p72"/>
            <p:cNvGrpSpPr/>
            <p:nvPr/>
          </p:nvGrpSpPr>
          <p:grpSpPr>
            <a:xfrm>
              <a:off x="2038756" y="1050839"/>
              <a:ext cx="5066497" cy="2954700"/>
              <a:chOff x="743953" y="1296401"/>
              <a:chExt cx="2240821" cy="1306811"/>
            </a:xfrm>
          </p:grpSpPr>
          <p:sp>
            <p:nvSpPr>
              <p:cNvPr id="4722" name="Google Shape;4722;p72"/>
              <p:cNvSpPr/>
              <p:nvPr/>
            </p:nvSpPr>
            <p:spPr>
              <a:xfrm>
                <a:off x="791778" y="2528340"/>
                <a:ext cx="2192996" cy="74870"/>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4723" name="Google Shape;4723;p72"/>
              <p:cNvGrpSpPr/>
              <p:nvPr/>
            </p:nvGrpSpPr>
            <p:grpSpPr>
              <a:xfrm>
                <a:off x="743953" y="1296401"/>
                <a:ext cx="2240772" cy="1306811"/>
                <a:chOff x="743878" y="1560076"/>
                <a:chExt cx="2240772" cy="1306811"/>
              </a:xfrm>
            </p:grpSpPr>
            <p:grpSp>
              <p:nvGrpSpPr>
                <p:cNvPr id="4724" name="Google Shape;4724;p72"/>
                <p:cNvGrpSpPr/>
                <p:nvPr/>
              </p:nvGrpSpPr>
              <p:grpSpPr>
                <a:xfrm>
                  <a:off x="743878" y="1590850"/>
                  <a:ext cx="2240772" cy="1276037"/>
                  <a:chOff x="743878" y="1590850"/>
                  <a:chExt cx="2240772" cy="1276037"/>
                </a:xfrm>
              </p:grpSpPr>
              <p:sp>
                <p:nvSpPr>
                  <p:cNvPr id="4725" name="Google Shape;4725;p72"/>
                  <p:cNvSpPr/>
                  <p:nvPr/>
                </p:nvSpPr>
                <p:spPr>
                  <a:xfrm>
                    <a:off x="791950" y="1590850"/>
                    <a:ext cx="2192700" cy="1229700"/>
                  </a:xfrm>
                  <a:prstGeom prst="rect">
                    <a:avLst/>
                  </a:prstGeom>
                  <a:solidFill>
                    <a:schemeClr val="l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26" name="Google Shape;4726;p72"/>
                  <p:cNvSpPr/>
                  <p:nvPr/>
                </p:nvSpPr>
                <p:spPr>
                  <a:xfrm rot="2696772">
                    <a:off x="725268" y="2752322"/>
                    <a:ext cx="225921" cy="40729"/>
                  </a:xfrm>
                  <a:prstGeom prst="rect">
                    <a:avLst/>
                  </a:prstGeom>
                  <a:solidFill>
                    <a:schemeClr val="accen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sp>
              <p:nvSpPr>
                <p:cNvPr id="4727" name="Google Shape;4727;p72"/>
                <p:cNvSpPr/>
                <p:nvPr/>
              </p:nvSpPr>
              <p:spPr>
                <a:xfrm rot="-2706523">
                  <a:off x="736754" y="1633311"/>
                  <a:ext cx="223588" cy="40729"/>
                </a:xfrm>
                <a:prstGeom prst="rect">
                  <a:avLst/>
                </a:prstGeom>
                <a:solidFill>
                  <a:schemeClr val="accen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grpSp>
        <p:sp>
          <p:nvSpPr>
            <p:cNvPr id="4728" name="Google Shape;4728;p72"/>
            <p:cNvSpPr/>
            <p:nvPr/>
          </p:nvSpPr>
          <p:spPr>
            <a:xfrm rot="2440061">
              <a:off x="6740494" y="1204431"/>
              <a:ext cx="505470" cy="92120"/>
            </a:xfrm>
            <a:prstGeom prst="rect">
              <a:avLst/>
            </a:prstGeom>
            <a:solidFill>
              <a:schemeClr val="accen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sp>
        <p:nvSpPr>
          <p:cNvPr id="4729" name="Google Shape;4729;p72"/>
          <p:cNvSpPr txBox="1">
            <a:spLocks noGrp="1"/>
          </p:cNvSpPr>
          <p:nvPr>
            <p:ph type="subTitle" idx="1"/>
          </p:nvPr>
        </p:nvSpPr>
        <p:spPr>
          <a:xfrm>
            <a:off x="2163159" y="781419"/>
            <a:ext cx="6959645" cy="4085106"/>
          </a:xfrm>
          <a:prstGeom prst="rect">
            <a:avLst/>
          </a:prstGeom>
        </p:spPr>
        <p:txBody>
          <a:bodyPr spcFirstLastPara="1" wrap="square" lIns="91425" tIns="91425" rIns="91425" bIns="91425" anchor="ctr" anchorCtr="0">
            <a:noAutofit/>
          </a:bodyPr>
          <a:lstStyle/>
          <a:p>
            <a:pPr marL="0" lvl="0" indent="0" algn="l"/>
            <a:r>
              <a:rPr lang="en-US" b="1" dirty="0">
                <a:solidFill>
                  <a:schemeClr val="accent2">
                    <a:lumMod val="50000"/>
                  </a:schemeClr>
                </a:solidFill>
              </a:rPr>
              <a:t>Minh:</a:t>
            </a:r>
            <a:r>
              <a:rPr lang="en-US" dirty="0"/>
              <a:t>	I really liked yesterday’s online lesson. What about you, Ann?</a:t>
            </a:r>
          </a:p>
          <a:p>
            <a:pPr marL="0" lvl="0" indent="0" algn="l"/>
            <a:r>
              <a:rPr lang="en-US" b="1" dirty="0">
                <a:solidFill>
                  <a:schemeClr val="accent6"/>
                </a:solidFill>
              </a:rPr>
              <a:t>Ann:</a:t>
            </a:r>
            <a:r>
              <a:rPr lang="en-US" dirty="0"/>
              <a:t>	I prefer having face-to-face classes. I like to interact with my classmates during the lessons.</a:t>
            </a:r>
          </a:p>
          <a:p>
            <a:pPr marL="0" lvl="0" indent="0" algn="l"/>
            <a:r>
              <a:rPr lang="en-US" b="1" dirty="0">
                <a:solidFill>
                  <a:schemeClr val="accent2">
                    <a:lumMod val="50000"/>
                  </a:schemeClr>
                </a:solidFill>
              </a:rPr>
              <a:t>Minh:</a:t>
            </a:r>
            <a:r>
              <a:rPr lang="en-US" dirty="0"/>
              <a:t>	I think online classes are convenient during bad weather or epidemics. Also, students can still interact when they are in breakout rooms.</a:t>
            </a:r>
          </a:p>
          <a:p>
            <a:pPr marL="0" lvl="0" indent="0" algn="l"/>
            <a:r>
              <a:rPr lang="en-US" b="1" dirty="0">
                <a:solidFill>
                  <a:schemeClr val="accent6"/>
                </a:solidFill>
              </a:rPr>
              <a:t>Ann:</a:t>
            </a:r>
            <a:r>
              <a:rPr lang="en-US" dirty="0"/>
              <a:t>	But the Internet connection doesn’t always work well enough to learn online. And my eyes get tired when I work in front of the computer screen for a long time.</a:t>
            </a:r>
          </a:p>
          <a:p>
            <a:pPr marL="0" lvl="0" indent="0" algn="l"/>
            <a:r>
              <a:rPr lang="en-US" b="1" dirty="0">
                <a:solidFill>
                  <a:schemeClr val="accent2">
                    <a:lumMod val="50000"/>
                  </a:schemeClr>
                </a:solidFill>
              </a:rPr>
              <a:t>Minh: </a:t>
            </a:r>
            <a:r>
              <a:rPr lang="en-US" dirty="0"/>
              <a:t>	I know what you mean. But there’s some great news for us. 3D contact lenses will soon be available. With them, our eyes won’t get tired when looking at a computer screen all day long.</a:t>
            </a:r>
          </a:p>
          <a:p>
            <a:pPr marL="0" lvl="0" indent="0" algn="l"/>
            <a:r>
              <a:rPr lang="en-US" b="1" dirty="0">
                <a:solidFill>
                  <a:schemeClr val="accent6"/>
                </a:solidFill>
              </a:rPr>
              <a:t>Ann:</a:t>
            </a:r>
            <a:r>
              <a:rPr lang="en-US" dirty="0"/>
              <a:t>	Wow, that’s brilliant!</a:t>
            </a:r>
          </a:p>
          <a:p>
            <a:pPr marL="0" lvl="0" indent="0" algn="l"/>
            <a:r>
              <a:rPr lang="en-US" b="1" dirty="0">
                <a:solidFill>
                  <a:schemeClr val="accent2">
                    <a:lumMod val="50000"/>
                  </a:schemeClr>
                </a:solidFill>
              </a:rPr>
              <a:t>Minh:</a:t>
            </a:r>
            <a:r>
              <a:rPr lang="en-US" dirty="0"/>
              <a:t>	Another helpful invention is robot teachers. They will teach us when our human teachers are not available or get ill. My uncle said the robots would be able to mark our work and give us feedback too.</a:t>
            </a:r>
          </a:p>
          <a:p>
            <a:pPr marL="0" lvl="0" indent="0" algn="l"/>
            <a:r>
              <a:rPr lang="en-US" b="1" dirty="0">
                <a:solidFill>
                  <a:schemeClr val="accent6"/>
                </a:solidFill>
              </a:rPr>
              <a:t>Ann:</a:t>
            </a:r>
            <a:r>
              <a:rPr lang="en-US" dirty="0"/>
              <a:t>	Fantastic! I can’t wait.</a:t>
            </a:r>
          </a:p>
        </p:txBody>
      </p:sp>
      <p:sp>
        <p:nvSpPr>
          <p:cNvPr id="4730" name="Google Shape;4730;p72"/>
          <p:cNvSpPr txBox="1">
            <a:spLocks noGrp="1"/>
          </p:cNvSpPr>
          <p:nvPr>
            <p:ph type="title"/>
          </p:nvPr>
        </p:nvSpPr>
        <p:spPr>
          <a:xfrm>
            <a:off x="58187" y="29969"/>
            <a:ext cx="4872600" cy="4515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Ex 1. Listen and read</a:t>
            </a:r>
            <a:endParaRPr sz="2400" dirty="0"/>
          </a:p>
        </p:txBody>
      </p:sp>
      <p:grpSp>
        <p:nvGrpSpPr>
          <p:cNvPr id="4731" name="Google Shape;4731;p72"/>
          <p:cNvGrpSpPr/>
          <p:nvPr/>
        </p:nvGrpSpPr>
        <p:grpSpPr>
          <a:xfrm>
            <a:off x="655414" y="1621987"/>
            <a:ext cx="1389668" cy="3390518"/>
            <a:chOff x="6291140" y="1353498"/>
            <a:chExt cx="1298270" cy="3167524"/>
          </a:xfrm>
        </p:grpSpPr>
        <p:grpSp>
          <p:nvGrpSpPr>
            <p:cNvPr id="4732" name="Google Shape;4732;p72"/>
            <p:cNvGrpSpPr/>
            <p:nvPr/>
          </p:nvGrpSpPr>
          <p:grpSpPr>
            <a:xfrm>
              <a:off x="6291140" y="1353498"/>
              <a:ext cx="1298270" cy="3167524"/>
              <a:chOff x="5619603" y="1386523"/>
              <a:chExt cx="1298270" cy="3167524"/>
            </a:xfrm>
          </p:grpSpPr>
          <p:grpSp>
            <p:nvGrpSpPr>
              <p:cNvPr id="4733" name="Google Shape;4733;p72"/>
              <p:cNvGrpSpPr/>
              <p:nvPr/>
            </p:nvGrpSpPr>
            <p:grpSpPr>
              <a:xfrm>
                <a:off x="5619603" y="1386523"/>
                <a:ext cx="1298270" cy="3167524"/>
                <a:chOff x="6096478" y="1164423"/>
                <a:chExt cx="1298270" cy="3167524"/>
              </a:xfrm>
            </p:grpSpPr>
            <p:sp>
              <p:nvSpPr>
                <p:cNvPr id="4734" name="Google Shape;4734;p72"/>
                <p:cNvSpPr/>
                <p:nvPr/>
              </p:nvSpPr>
              <p:spPr>
                <a:xfrm>
                  <a:off x="6159150" y="4075747"/>
                  <a:ext cx="1078800" cy="256200"/>
                </a:xfrm>
                <a:prstGeom prst="ellipse">
                  <a:avLst/>
                </a:pr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35" name="Google Shape;4735;p72"/>
                <p:cNvSpPr/>
                <p:nvPr/>
              </p:nvSpPr>
              <p:spPr>
                <a:xfrm>
                  <a:off x="6808752" y="1706603"/>
                  <a:ext cx="95524" cy="186166"/>
                </a:xfrm>
                <a:custGeom>
                  <a:avLst/>
                  <a:gdLst/>
                  <a:ahLst/>
                  <a:cxnLst/>
                  <a:rect l="l" t="t" r="r" b="b"/>
                  <a:pathLst>
                    <a:path w="5654" h="11019" extrusionOk="0">
                      <a:moveTo>
                        <a:pt x="685" y="11019"/>
                      </a:moveTo>
                      <a:cubicBezTo>
                        <a:pt x="1369" y="10443"/>
                        <a:pt x="5654" y="6950"/>
                        <a:pt x="4862" y="5546"/>
                      </a:cubicBezTo>
                      <a:cubicBezTo>
                        <a:pt x="4754" y="5294"/>
                        <a:pt x="4574" y="4934"/>
                        <a:pt x="4250" y="4321"/>
                      </a:cubicBezTo>
                      <a:cubicBezTo>
                        <a:pt x="3277" y="4069"/>
                        <a:pt x="2269" y="4105"/>
                        <a:pt x="1333" y="4502"/>
                      </a:cubicBezTo>
                      <a:cubicBezTo>
                        <a:pt x="1297" y="4105"/>
                        <a:pt x="1225" y="3745"/>
                        <a:pt x="1117" y="3385"/>
                      </a:cubicBezTo>
                      <a:lnTo>
                        <a:pt x="937" y="3025"/>
                      </a:lnTo>
                      <a:cubicBezTo>
                        <a:pt x="1081" y="2053"/>
                        <a:pt x="1117" y="1045"/>
                        <a:pt x="1009" y="73"/>
                      </a:cubicBezTo>
                      <a:cubicBezTo>
                        <a:pt x="829" y="1"/>
                        <a:pt x="613" y="73"/>
                        <a:pt x="505" y="253"/>
                      </a:cubicBezTo>
                      <a:cubicBezTo>
                        <a:pt x="361" y="1693"/>
                        <a:pt x="1" y="8714"/>
                        <a:pt x="1" y="8714"/>
                      </a:cubicBezTo>
                      <a:cubicBezTo>
                        <a:pt x="145" y="9470"/>
                        <a:pt x="361" y="10263"/>
                        <a:pt x="685" y="11019"/>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36" name="Google Shape;4736;p72"/>
                <p:cNvSpPr/>
                <p:nvPr/>
              </p:nvSpPr>
              <p:spPr>
                <a:xfrm>
                  <a:off x="6805103" y="1675585"/>
                  <a:ext cx="100390" cy="172785"/>
                </a:xfrm>
                <a:custGeom>
                  <a:avLst/>
                  <a:gdLst/>
                  <a:ahLst/>
                  <a:cxnLst/>
                  <a:rect l="l" t="t" r="r" b="b"/>
                  <a:pathLst>
                    <a:path w="5942" h="10227" extrusionOk="0">
                      <a:moveTo>
                        <a:pt x="2593" y="1261"/>
                      </a:moveTo>
                      <a:cubicBezTo>
                        <a:pt x="1333" y="2305"/>
                        <a:pt x="1" y="4069"/>
                        <a:pt x="361" y="4861"/>
                      </a:cubicBezTo>
                      <a:cubicBezTo>
                        <a:pt x="685" y="5689"/>
                        <a:pt x="1405" y="5005"/>
                        <a:pt x="1405" y="5005"/>
                      </a:cubicBezTo>
                      <a:cubicBezTo>
                        <a:pt x="1405" y="5005"/>
                        <a:pt x="397" y="6049"/>
                        <a:pt x="829" y="6626"/>
                      </a:cubicBezTo>
                      <a:cubicBezTo>
                        <a:pt x="1261" y="7202"/>
                        <a:pt x="2017" y="6554"/>
                        <a:pt x="2017" y="6554"/>
                      </a:cubicBezTo>
                      <a:cubicBezTo>
                        <a:pt x="2017" y="6554"/>
                        <a:pt x="469" y="7850"/>
                        <a:pt x="1153" y="8462"/>
                      </a:cubicBezTo>
                      <a:cubicBezTo>
                        <a:pt x="1513" y="8822"/>
                        <a:pt x="2053" y="8822"/>
                        <a:pt x="2377" y="8462"/>
                      </a:cubicBezTo>
                      <a:cubicBezTo>
                        <a:pt x="2377" y="8462"/>
                        <a:pt x="1189" y="9830"/>
                        <a:pt x="1801" y="10010"/>
                      </a:cubicBezTo>
                      <a:cubicBezTo>
                        <a:pt x="2413" y="10226"/>
                        <a:pt x="4934" y="8930"/>
                        <a:pt x="5438" y="7634"/>
                      </a:cubicBezTo>
                      <a:cubicBezTo>
                        <a:pt x="5942" y="6338"/>
                        <a:pt x="5042" y="6374"/>
                        <a:pt x="5042" y="6374"/>
                      </a:cubicBezTo>
                      <a:cubicBezTo>
                        <a:pt x="5042" y="6374"/>
                        <a:pt x="5726" y="5365"/>
                        <a:pt x="5114" y="4789"/>
                      </a:cubicBezTo>
                      <a:cubicBezTo>
                        <a:pt x="4538" y="4249"/>
                        <a:pt x="4213" y="4681"/>
                        <a:pt x="4213" y="4681"/>
                      </a:cubicBezTo>
                      <a:cubicBezTo>
                        <a:pt x="4213" y="4681"/>
                        <a:pt x="5294" y="3421"/>
                        <a:pt x="4826" y="3061"/>
                      </a:cubicBezTo>
                      <a:cubicBezTo>
                        <a:pt x="4466" y="2845"/>
                        <a:pt x="3997" y="2773"/>
                        <a:pt x="3565" y="2845"/>
                      </a:cubicBezTo>
                      <a:cubicBezTo>
                        <a:pt x="3565" y="2845"/>
                        <a:pt x="4610" y="0"/>
                        <a:pt x="2593" y="1261"/>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37" name="Google Shape;4737;p72"/>
                <p:cNvSpPr/>
                <p:nvPr/>
              </p:nvSpPr>
              <p:spPr>
                <a:xfrm>
                  <a:off x="6417065" y="2064420"/>
                  <a:ext cx="556640" cy="1020796"/>
                </a:xfrm>
                <a:custGeom>
                  <a:avLst/>
                  <a:gdLst/>
                  <a:ahLst/>
                  <a:cxnLst/>
                  <a:rect l="l" t="t" r="r" b="b"/>
                  <a:pathLst>
                    <a:path w="32947" h="60420" extrusionOk="0">
                      <a:moveTo>
                        <a:pt x="29598" y="10694"/>
                      </a:moveTo>
                      <a:cubicBezTo>
                        <a:pt x="31686" y="25421"/>
                        <a:pt x="32802" y="40256"/>
                        <a:pt x="32946" y="55127"/>
                      </a:cubicBezTo>
                      <a:cubicBezTo>
                        <a:pt x="32910" y="55487"/>
                        <a:pt x="32622" y="55811"/>
                        <a:pt x="32262" y="55847"/>
                      </a:cubicBezTo>
                      <a:cubicBezTo>
                        <a:pt x="31614" y="55991"/>
                        <a:pt x="17211" y="60420"/>
                        <a:pt x="1728" y="55595"/>
                      </a:cubicBezTo>
                      <a:cubicBezTo>
                        <a:pt x="1728" y="55595"/>
                        <a:pt x="1188" y="55451"/>
                        <a:pt x="1116" y="54298"/>
                      </a:cubicBezTo>
                      <a:cubicBezTo>
                        <a:pt x="1008" y="53182"/>
                        <a:pt x="1584" y="48429"/>
                        <a:pt x="1476" y="43640"/>
                      </a:cubicBezTo>
                      <a:cubicBezTo>
                        <a:pt x="1332" y="38888"/>
                        <a:pt x="0" y="22108"/>
                        <a:pt x="5473" y="11054"/>
                      </a:cubicBezTo>
                      <a:cubicBezTo>
                        <a:pt x="10982" y="0"/>
                        <a:pt x="29598" y="10694"/>
                        <a:pt x="29598" y="10694"/>
                      </a:cubicBezTo>
                      <a:close/>
                    </a:path>
                  </a:pathLst>
                </a:custGeom>
                <a:solidFill>
                  <a:schemeClr val="dk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38" name="Google Shape;4738;p72"/>
                <p:cNvSpPr/>
                <p:nvPr/>
              </p:nvSpPr>
              <p:spPr>
                <a:xfrm>
                  <a:off x="7223686" y="1611837"/>
                  <a:ext cx="158779" cy="234215"/>
                </a:xfrm>
                <a:custGeom>
                  <a:avLst/>
                  <a:gdLst/>
                  <a:ahLst/>
                  <a:cxnLst/>
                  <a:rect l="l" t="t" r="r" b="b"/>
                  <a:pathLst>
                    <a:path w="9398" h="13863" extrusionOk="0">
                      <a:moveTo>
                        <a:pt x="3673" y="0"/>
                      </a:moveTo>
                      <a:cubicBezTo>
                        <a:pt x="3385" y="0"/>
                        <a:pt x="3313" y="1477"/>
                        <a:pt x="2845" y="2593"/>
                      </a:cubicBezTo>
                      <a:cubicBezTo>
                        <a:pt x="2341" y="3817"/>
                        <a:pt x="1440" y="4645"/>
                        <a:pt x="1332" y="5221"/>
                      </a:cubicBezTo>
                      <a:cubicBezTo>
                        <a:pt x="1044" y="6770"/>
                        <a:pt x="720" y="8282"/>
                        <a:pt x="288" y="9758"/>
                      </a:cubicBezTo>
                      <a:cubicBezTo>
                        <a:pt x="0" y="10478"/>
                        <a:pt x="1764" y="11991"/>
                        <a:pt x="2701" y="12315"/>
                      </a:cubicBezTo>
                      <a:cubicBezTo>
                        <a:pt x="2737" y="12783"/>
                        <a:pt x="2809" y="13323"/>
                        <a:pt x="2917" y="13863"/>
                      </a:cubicBezTo>
                      <a:cubicBezTo>
                        <a:pt x="5149" y="11523"/>
                        <a:pt x="8498" y="9938"/>
                        <a:pt x="8930" y="8462"/>
                      </a:cubicBezTo>
                      <a:cubicBezTo>
                        <a:pt x="9398" y="7022"/>
                        <a:pt x="7850" y="6013"/>
                        <a:pt x="7850" y="6013"/>
                      </a:cubicBezTo>
                      <a:cubicBezTo>
                        <a:pt x="6877" y="5725"/>
                        <a:pt x="5833" y="5761"/>
                        <a:pt x="4861" y="6158"/>
                      </a:cubicBezTo>
                      <a:cubicBezTo>
                        <a:pt x="4825" y="5761"/>
                        <a:pt x="4753" y="5401"/>
                        <a:pt x="4645" y="5041"/>
                      </a:cubicBezTo>
                      <a:lnTo>
                        <a:pt x="4501" y="4681"/>
                      </a:lnTo>
                      <a:cubicBezTo>
                        <a:pt x="4537" y="4681"/>
                        <a:pt x="5005" y="0"/>
                        <a:pt x="3673" y="0"/>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39" name="Google Shape;4739;p72"/>
                <p:cNvSpPr/>
                <p:nvPr/>
              </p:nvSpPr>
              <p:spPr>
                <a:xfrm>
                  <a:off x="6207186" y="1467052"/>
                  <a:ext cx="107689" cy="104039"/>
                </a:xfrm>
                <a:custGeom>
                  <a:avLst/>
                  <a:gdLst/>
                  <a:ahLst/>
                  <a:cxnLst/>
                  <a:rect l="l" t="t" r="r" b="b"/>
                  <a:pathLst>
                    <a:path w="6374" h="6158" extrusionOk="0">
                      <a:moveTo>
                        <a:pt x="3601" y="1"/>
                      </a:moveTo>
                      <a:lnTo>
                        <a:pt x="577" y="973"/>
                      </a:lnTo>
                      <a:lnTo>
                        <a:pt x="1" y="5726"/>
                      </a:lnTo>
                      <a:lnTo>
                        <a:pt x="5762" y="6158"/>
                      </a:lnTo>
                      <a:lnTo>
                        <a:pt x="6302" y="5474"/>
                      </a:lnTo>
                      <a:cubicBezTo>
                        <a:pt x="6050" y="4322"/>
                        <a:pt x="6014" y="3133"/>
                        <a:pt x="6122" y="1945"/>
                      </a:cubicBezTo>
                      <a:cubicBezTo>
                        <a:pt x="6374" y="361"/>
                        <a:pt x="3601" y="1"/>
                        <a:pt x="3601" y="1"/>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0" name="Google Shape;4740;p72"/>
                <p:cNvSpPr/>
                <p:nvPr/>
              </p:nvSpPr>
              <p:spPr>
                <a:xfrm>
                  <a:off x="6799688" y="1610012"/>
                  <a:ext cx="523796" cy="500058"/>
                </a:xfrm>
                <a:custGeom>
                  <a:avLst/>
                  <a:gdLst/>
                  <a:ahLst/>
                  <a:cxnLst/>
                  <a:rect l="l" t="t" r="r" b="b"/>
                  <a:pathLst>
                    <a:path w="31003" h="29598" extrusionOk="0">
                      <a:moveTo>
                        <a:pt x="25529" y="8498"/>
                      </a:moveTo>
                      <a:cubicBezTo>
                        <a:pt x="25529" y="8498"/>
                        <a:pt x="28698" y="9866"/>
                        <a:pt x="30966" y="14655"/>
                      </a:cubicBezTo>
                      <a:cubicBezTo>
                        <a:pt x="31002" y="14943"/>
                        <a:pt x="30930" y="15231"/>
                        <a:pt x="30750" y="15447"/>
                      </a:cubicBezTo>
                      <a:cubicBezTo>
                        <a:pt x="30426" y="15879"/>
                        <a:pt x="17680" y="26825"/>
                        <a:pt x="17680" y="26825"/>
                      </a:cubicBezTo>
                      <a:cubicBezTo>
                        <a:pt x="12675" y="29598"/>
                        <a:pt x="7850" y="21928"/>
                        <a:pt x="6085" y="18112"/>
                      </a:cubicBezTo>
                      <a:cubicBezTo>
                        <a:pt x="4537" y="14763"/>
                        <a:pt x="3097" y="6698"/>
                        <a:pt x="0" y="0"/>
                      </a:cubicBezTo>
                      <a:cubicBezTo>
                        <a:pt x="8210" y="1909"/>
                        <a:pt x="6770" y="360"/>
                        <a:pt x="10622" y="7742"/>
                      </a:cubicBezTo>
                      <a:lnTo>
                        <a:pt x="15915" y="17896"/>
                      </a:lnTo>
                      <a:close/>
                    </a:path>
                  </a:pathLst>
                </a:cu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1" name="Google Shape;4741;p72"/>
                <p:cNvSpPr/>
                <p:nvPr/>
              </p:nvSpPr>
              <p:spPr>
                <a:xfrm>
                  <a:off x="6523927" y="1169083"/>
                  <a:ext cx="329907" cy="210978"/>
                </a:xfrm>
                <a:custGeom>
                  <a:avLst/>
                  <a:gdLst/>
                  <a:ahLst/>
                  <a:cxnLst/>
                  <a:rect l="l" t="t" r="r" b="b"/>
                  <a:pathLst>
                    <a:path w="22974" h="17104" extrusionOk="0">
                      <a:moveTo>
                        <a:pt x="1693" y="14943"/>
                      </a:moveTo>
                      <a:lnTo>
                        <a:pt x="1117" y="13647"/>
                      </a:lnTo>
                      <a:cubicBezTo>
                        <a:pt x="1117" y="13647"/>
                        <a:pt x="1" y="8606"/>
                        <a:pt x="2449" y="5005"/>
                      </a:cubicBezTo>
                      <a:cubicBezTo>
                        <a:pt x="4934" y="1405"/>
                        <a:pt x="11163" y="1"/>
                        <a:pt x="14332" y="1"/>
                      </a:cubicBezTo>
                      <a:cubicBezTo>
                        <a:pt x="17464" y="1"/>
                        <a:pt x="18652" y="3205"/>
                        <a:pt x="18941" y="3997"/>
                      </a:cubicBezTo>
                      <a:cubicBezTo>
                        <a:pt x="19265" y="4753"/>
                        <a:pt x="21965" y="5330"/>
                        <a:pt x="22469" y="7526"/>
                      </a:cubicBezTo>
                      <a:cubicBezTo>
                        <a:pt x="22973" y="9722"/>
                        <a:pt x="20705" y="17104"/>
                        <a:pt x="20705" y="17104"/>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2" name="Google Shape;4742;p72"/>
                <p:cNvSpPr/>
                <p:nvPr/>
              </p:nvSpPr>
              <p:spPr>
                <a:xfrm>
                  <a:off x="6481523" y="1397111"/>
                  <a:ext cx="338681" cy="267340"/>
                </a:xfrm>
                <a:custGeom>
                  <a:avLst/>
                  <a:gdLst/>
                  <a:ahLst/>
                  <a:cxnLst/>
                  <a:rect l="l" t="t" r="r" b="b"/>
                  <a:pathLst>
                    <a:path w="23585" h="18617" extrusionOk="0">
                      <a:moveTo>
                        <a:pt x="4105" y="1"/>
                      </a:moveTo>
                      <a:cubicBezTo>
                        <a:pt x="4105" y="1"/>
                        <a:pt x="5401" y="2413"/>
                        <a:pt x="2701" y="7706"/>
                      </a:cubicBezTo>
                      <a:cubicBezTo>
                        <a:pt x="0" y="13035"/>
                        <a:pt x="973" y="16024"/>
                        <a:pt x="6482" y="17320"/>
                      </a:cubicBezTo>
                      <a:cubicBezTo>
                        <a:pt x="11991" y="18616"/>
                        <a:pt x="17968" y="17068"/>
                        <a:pt x="20128" y="14764"/>
                      </a:cubicBezTo>
                      <a:cubicBezTo>
                        <a:pt x="22289" y="12459"/>
                        <a:pt x="23585" y="8102"/>
                        <a:pt x="19732" y="4574"/>
                      </a:cubicBezTo>
                      <a:cubicBezTo>
                        <a:pt x="15879" y="1045"/>
                        <a:pt x="4105" y="1"/>
                        <a:pt x="4105" y="1"/>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3" name="Google Shape;4743;p72"/>
                <p:cNvSpPr/>
                <p:nvPr/>
              </p:nvSpPr>
              <p:spPr>
                <a:xfrm>
                  <a:off x="6429229" y="2976276"/>
                  <a:ext cx="254287" cy="1188090"/>
                </a:xfrm>
                <a:custGeom>
                  <a:avLst/>
                  <a:gdLst/>
                  <a:ahLst/>
                  <a:cxnLst/>
                  <a:rect l="l" t="t" r="r" b="b"/>
                  <a:pathLst>
                    <a:path w="15051" h="70322" extrusionOk="0">
                      <a:moveTo>
                        <a:pt x="13935" y="7742"/>
                      </a:moveTo>
                      <a:cubicBezTo>
                        <a:pt x="14259" y="5761"/>
                        <a:pt x="14655" y="2989"/>
                        <a:pt x="15051" y="0"/>
                      </a:cubicBezTo>
                      <a:lnTo>
                        <a:pt x="3493" y="0"/>
                      </a:lnTo>
                      <a:cubicBezTo>
                        <a:pt x="3889" y="3313"/>
                        <a:pt x="4177" y="6086"/>
                        <a:pt x="4105" y="6590"/>
                      </a:cubicBezTo>
                      <a:cubicBezTo>
                        <a:pt x="684" y="25565"/>
                        <a:pt x="2773" y="49258"/>
                        <a:pt x="2053" y="58079"/>
                      </a:cubicBezTo>
                      <a:cubicBezTo>
                        <a:pt x="1981" y="58907"/>
                        <a:pt x="684" y="65713"/>
                        <a:pt x="684" y="65713"/>
                      </a:cubicBezTo>
                      <a:lnTo>
                        <a:pt x="0" y="68485"/>
                      </a:lnTo>
                      <a:lnTo>
                        <a:pt x="108" y="69601"/>
                      </a:lnTo>
                      <a:lnTo>
                        <a:pt x="3205" y="70322"/>
                      </a:lnTo>
                      <a:lnTo>
                        <a:pt x="6121" y="68233"/>
                      </a:lnTo>
                      <a:cubicBezTo>
                        <a:pt x="6121" y="68233"/>
                        <a:pt x="6769" y="60996"/>
                        <a:pt x="6625" y="59628"/>
                      </a:cubicBezTo>
                      <a:cubicBezTo>
                        <a:pt x="6553" y="58907"/>
                        <a:pt x="6409" y="58187"/>
                        <a:pt x="6229" y="57467"/>
                      </a:cubicBezTo>
                      <a:lnTo>
                        <a:pt x="6013" y="57107"/>
                      </a:lnTo>
                      <a:cubicBezTo>
                        <a:pt x="8498" y="40796"/>
                        <a:pt x="11306" y="24197"/>
                        <a:pt x="13935" y="7742"/>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4" name="Google Shape;4744;p72"/>
                <p:cNvSpPr/>
                <p:nvPr/>
              </p:nvSpPr>
              <p:spPr>
                <a:xfrm>
                  <a:off x="6483355" y="2976268"/>
                  <a:ext cx="208698" cy="59633"/>
                </a:xfrm>
                <a:custGeom>
                  <a:avLst/>
                  <a:gdLst/>
                  <a:ahLst/>
                  <a:cxnLst/>
                  <a:rect l="l" t="t" r="r" b="b"/>
                  <a:pathLst>
                    <a:path w="11559" h="6914" extrusionOk="0">
                      <a:moveTo>
                        <a:pt x="10623" y="6770"/>
                      </a:moveTo>
                      <a:cubicBezTo>
                        <a:pt x="10911" y="4897"/>
                        <a:pt x="11235" y="2521"/>
                        <a:pt x="11559" y="0"/>
                      </a:cubicBezTo>
                      <a:lnTo>
                        <a:pt x="1" y="0"/>
                      </a:lnTo>
                      <a:cubicBezTo>
                        <a:pt x="361" y="3025"/>
                        <a:pt x="649" y="5545"/>
                        <a:pt x="613" y="6374"/>
                      </a:cubicBezTo>
                      <a:cubicBezTo>
                        <a:pt x="3926" y="6806"/>
                        <a:pt x="7274" y="6914"/>
                        <a:pt x="10623" y="6770"/>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5" name="Google Shape;4745;p72"/>
                <p:cNvSpPr/>
                <p:nvPr/>
              </p:nvSpPr>
              <p:spPr>
                <a:xfrm>
                  <a:off x="6723039" y="2976276"/>
                  <a:ext cx="218402" cy="1177142"/>
                </a:xfrm>
                <a:custGeom>
                  <a:avLst/>
                  <a:gdLst/>
                  <a:ahLst/>
                  <a:cxnLst/>
                  <a:rect l="l" t="t" r="r" b="b"/>
                  <a:pathLst>
                    <a:path w="12927" h="69674" extrusionOk="0">
                      <a:moveTo>
                        <a:pt x="11811" y="8390"/>
                      </a:moveTo>
                      <a:cubicBezTo>
                        <a:pt x="11955" y="6302"/>
                        <a:pt x="12099" y="3241"/>
                        <a:pt x="12243" y="0"/>
                      </a:cubicBezTo>
                      <a:lnTo>
                        <a:pt x="1693" y="0"/>
                      </a:lnTo>
                      <a:cubicBezTo>
                        <a:pt x="2449" y="3853"/>
                        <a:pt x="3025" y="7274"/>
                        <a:pt x="2917" y="7850"/>
                      </a:cubicBezTo>
                      <a:cubicBezTo>
                        <a:pt x="0" y="23693"/>
                        <a:pt x="4105" y="42344"/>
                        <a:pt x="4393" y="55379"/>
                      </a:cubicBezTo>
                      <a:cubicBezTo>
                        <a:pt x="4321" y="55631"/>
                        <a:pt x="4249" y="55883"/>
                        <a:pt x="4177" y="56171"/>
                      </a:cubicBezTo>
                      <a:lnTo>
                        <a:pt x="3385" y="60564"/>
                      </a:lnTo>
                      <a:lnTo>
                        <a:pt x="9146" y="69385"/>
                      </a:lnTo>
                      <a:lnTo>
                        <a:pt x="11631" y="69673"/>
                      </a:lnTo>
                      <a:lnTo>
                        <a:pt x="12819" y="68449"/>
                      </a:lnTo>
                      <a:cubicBezTo>
                        <a:pt x="12819" y="68449"/>
                        <a:pt x="12927" y="67909"/>
                        <a:pt x="12099" y="67873"/>
                      </a:cubicBezTo>
                      <a:lnTo>
                        <a:pt x="11199" y="67585"/>
                      </a:lnTo>
                      <a:cubicBezTo>
                        <a:pt x="11199" y="67585"/>
                        <a:pt x="10442" y="67405"/>
                        <a:pt x="9686" y="65137"/>
                      </a:cubicBezTo>
                      <a:cubicBezTo>
                        <a:pt x="9218" y="63804"/>
                        <a:pt x="9470" y="59051"/>
                        <a:pt x="9470" y="55343"/>
                      </a:cubicBezTo>
                      <a:cubicBezTo>
                        <a:pt x="9542" y="39968"/>
                        <a:pt x="10766" y="23765"/>
                        <a:pt x="11811" y="8390"/>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6" name="Google Shape;4746;p72"/>
                <p:cNvSpPr/>
                <p:nvPr/>
              </p:nvSpPr>
              <p:spPr>
                <a:xfrm>
                  <a:off x="6741915" y="2976268"/>
                  <a:ext cx="190024" cy="55963"/>
                </a:xfrm>
                <a:custGeom>
                  <a:avLst/>
                  <a:gdLst/>
                  <a:ahLst/>
                  <a:cxnLst/>
                  <a:rect l="l" t="t" r="r" b="b"/>
                  <a:pathLst>
                    <a:path w="10551" h="6194" extrusionOk="0">
                      <a:moveTo>
                        <a:pt x="10371" y="4213"/>
                      </a:moveTo>
                      <a:cubicBezTo>
                        <a:pt x="10407" y="2881"/>
                        <a:pt x="10479" y="1477"/>
                        <a:pt x="10551" y="0"/>
                      </a:cubicBezTo>
                      <a:lnTo>
                        <a:pt x="1" y="0"/>
                      </a:lnTo>
                      <a:cubicBezTo>
                        <a:pt x="469" y="2449"/>
                        <a:pt x="865" y="4717"/>
                        <a:pt x="1081" y="6194"/>
                      </a:cubicBezTo>
                      <a:cubicBezTo>
                        <a:pt x="4214" y="5725"/>
                        <a:pt x="7310" y="5077"/>
                        <a:pt x="10371" y="4213"/>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7" name="Google Shape;4747;p72"/>
                <p:cNvSpPr/>
                <p:nvPr/>
              </p:nvSpPr>
              <p:spPr>
                <a:xfrm>
                  <a:off x="6745542" y="3973297"/>
                  <a:ext cx="57815" cy="215969"/>
                </a:xfrm>
                <a:custGeom>
                  <a:avLst/>
                  <a:gdLst/>
                  <a:ahLst/>
                  <a:cxnLst/>
                  <a:rect l="l" t="t" r="r" b="b"/>
                  <a:pathLst>
                    <a:path w="3422" h="12783" extrusionOk="0">
                      <a:moveTo>
                        <a:pt x="685" y="0"/>
                      </a:moveTo>
                      <a:cubicBezTo>
                        <a:pt x="685" y="0"/>
                        <a:pt x="1" y="216"/>
                        <a:pt x="217" y="1657"/>
                      </a:cubicBezTo>
                      <a:cubicBezTo>
                        <a:pt x="469" y="3061"/>
                        <a:pt x="1513" y="3997"/>
                        <a:pt x="1513" y="6806"/>
                      </a:cubicBezTo>
                      <a:lnTo>
                        <a:pt x="1513" y="12171"/>
                      </a:lnTo>
                      <a:cubicBezTo>
                        <a:pt x="1513" y="12171"/>
                        <a:pt x="1477" y="12783"/>
                        <a:pt x="1873" y="12783"/>
                      </a:cubicBezTo>
                      <a:lnTo>
                        <a:pt x="2089" y="12783"/>
                      </a:lnTo>
                      <a:cubicBezTo>
                        <a:pt x="2269" y="12783"/>
                        <a:pt x="2377" y="12639"/>
                        <a:pt x="2377" y="12171"/>
                      </a:cubicBezTo>
                      <a:lnTo>
                        <a:pt x="2377" y="6194"/>
                      </a:lnTo>
                      <a:cubicBezTo>
                        <a:pt x="2377" y="5293"/>
                        <a:pt x="2737" y="3565"/>
                        <a:pt x="3097" y="3241"/>
                      </a:cubicBezTo>
                      <a:cubicBezTo>
                        <a:pt x="3421" y="2917"/>
                        <a:pt x="685"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8" name="Google Shape;4748;p72"/>
                <p:cNvSpPr/>
                <p:nvPr/>
              </p:nvSpPr>
              <p:spPr>
                <a:xfrm>
                  <a:off x="6744326" y="3925232"/>
                  <a:ext cx="266468" cy="264035"/>
                </a:xfrm>
                <a:custGeom>
                  <a:avLst/>
                  <a:gdLst/>
                  <a:ahLst/>
                  <a:cxnLst/>
                  <a:rect l="l" t="t" r="r" b="b"/>
                  <a:pathLst>
                    <a:path w="15772" h="15628" extrusionOk="0">
                      <a:moveTo>
                        <a:pt x="2917" y="1"/>
                      </a:moveTo>
                      <a:cubicBezTo>
                        <a:pt x="1693" y="685"/>
                        <a:pt x="721" y="1729"/>
                        <a:pt x="73" y="2989"/>
                      </a:cubicBezTo>
                      <a:cubicBezTo>
                        <a:pt x="1" y="3278"/>
                        <a:pt x="109" y="3566"/>
                        <a:pt x="325" y="3710"/>
                      </a:cubicBezTo>
                      <a:cubicBezTo>
                        <a:pt x="721" y="3998"/>
                        <a:pt x="3277" y="6302"/>
                        <a:pt x="3781" y="7814"/>
                      </a:cubicBezTo>
                      <a:cubicBezTo>
                        <a:pt x="4286" y="9291"/>
                        <a:pt x="5078" y="12243"/>
                        <a:pt x="5438" y="13395"/>
                      </a:cubicBezTo>
                      <a:cubicBezTo>
                        <a:pt x="5762" y="14548"/>
                        <a:pt x="6518" y="15628"/>
                        <a:pt x="7814" y="15628"/>
                      </a:cubicBezTo>
                      <a:lnTo>
                        <a:pt x="14475" y="15628"/>
                      </a:lnTo>
                      <a:cubicBezTo>
                        <a:pt x="15772" y="15628"/>
                        <a:pt x="15340" y="14476"/>
                        <a:pt x="14403" y="13863"/>
                      </a:cubicBezTo>
                      <a:cubicBezTo>
                        <a:pt x="13503" y="13287"/>
                        <a:pt x="11487" y="11811"/>
                        <a:pt x="11199" y="11703"/>
                      </a:cubicBezTo>
                      <a:cubicBezTo>
                        <a:pt x="10947" y="11595"/>
                        <a:pt x="10839" y="11703"/>
                        <a:pt x="10839" y="11703"/>
                      </a:cubicBezTo>
                      <a:cubicBezTo>
                        <a:pt x="10839" y="11703"/>
                        <a:pt x="11127" y="11847"/>
                        <a:pt x="11019" y="12099"/>
                      </a:cubicBezTo>
                      <a:cubicBezTo>
                        <a:pt x="10947" y="12315"/>
                        <a:pt x="10263" y="12207"/>
                        <a:pt x="9579" y="12207"/>
                      </a:cubicBezTo>
                      <a:cubicBezTo>
                        <a:pt x="8606" y="12171"/>
                        <a:pt x="7742" y="11559"/>
                        <a:pt x="7382" y="10695"/>
                      </a:cubicBezTo>
                      <a:cubicBezTo>
                        <a:pt x="6878" y="9543"/>
                        <a:pt x="4898" y="3566"/>
                        <a:pt x="4718" y="3025"/>
                      </a:cubicBezTo>
                      <a:cubicBezTo>
                        <a:pt x="4502" y="2521"/>
                        <a:pt x="3205" y="1297"/>
                        <a:pt x="2917" y="1"/>
                      </a:cubicBezTo>
                      <a:close/>
                    </a:path>
                  </a:pathLst>
                </a:custGeom>
                <a:solidFill>
                  <a:schemeClr val="dk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49" name="Google Shape;4749;p72"/>
                <p:cNvSpPr/>
                <p:nvPr/>
              </p:nvSpPr>
              <p:spPr>
                <a:xfrm>
                  <a:off x="6387246" y="3941062"/>
                  <a:ext cx="172177" cy="248204"/>
                </a:xfrm>
                <a:custGeom>
                  <a:avLst/>
                  <a:gdLst/>
                  <a:ahLst/>
                  <a:cxnLst/>
                  <a:rect l="l" t="t" r="r" b="b"/>
                  <a:pathLst>
                    <a:path w="10191" h="14691" extrusionOk="0">
                      <a:moveTo>
                        <a:pt x="3205" y="8606"/>
                      </a:moveTo>
                      <a:cubicBezTo>
                        <a:pt x="2917" y="9326"/>
                        <a:pt x="2629" y="10046"/>
                        <a:pt x="2269" y="10730"/>
                      </a:cubicBezTo>
                      <a:cubicBezTo>
                        <a:pt x="1945" y="11126"/>
                        <a:pt x="757" y="12494"/>
                        <a:pt x="541" y="12926"/>
                      </a:cubicBezTo>
                      <a:cubicBezTo>
                        <a:pt x="361" y="13359"/>
                        <a:pt x="1" y="14691"/>
                        <a:pt x="1441" y="14691"/>
                      </a:cubicBezTo>
                      <a:lnTo>
                        <a:pt x="6626" y="14691"/>
                      </a:lnTo>
                      <a:cubicBezTo>
                        <a:pt x="8030" y="14691"/>
                        <a:pt x="9182" y="14259"/>
                        <a:pt x="9218" y="12962"/>
                      </a:cubicBezTo>
                      <a:cubicBezTo>
                        <a:pt x="9218" y="11702"/>
                        <a:pt x="9326" y="7129"/>
                        <a:pt x="9506" y="6121"/>
                      </a:cubicBezTo>
                      <a:cubicBezTo>
                        <a:pt x="9687" y="5149"/>
                        <a:pt x="10191" y="4033"/>
                        <a:pt x="9939" y="3061"/>
                      </a:cubicBezTo>
                      <a:cubicBezTo>
                        <a:pt x="9687" y="2088"/>
                        <a:pt x="9290" y="1116"/>
                        <a:pt x="8786" y="216"/>
                      </a:cubicBezTo>
                      <a:cubicBezTo>
                        <a:pt x="8714" y="144"/>
                        <a:pt x="8606" y="72"/>
                        <a:pt x="8498" y="0"/>
                      </a:cubicBezTo>
                      <a:lnTo>
                        <a:pt x="8642" y="864"/>
                      </a:lnTo>
                      <a:cubicBezTo>
                        <a:pt x="8714" y="1080"/>
                        <a:pt x="8750" y="1260"/>
                        <a:pt x="8750" y="1476"/>
                      </a:cubicBezTo>
                      <a:cubicBezTo>
                        <a:pt x="8894" y="2917"/>
                        <a:pt x="8354" y="9326"/>
                        <a:pt x="8354" y="9866"/>
                      </a:cubicBezTo>
                      <a:cubicBezTo>
                        <a:pt x="8354" y="10406"/>
                        <a:pt x="7778" y="10766"/>
                        <a:pt x="6770" y="11018"/>
                      </a:cubicBezTo>
                      <a:cubicBezTo>
                        <a:pt x="5726" y="11306"/>
                        <a:pt x="3601" y="11558"/>
                        <a:pt x="2809" y="10802"/>
                      </a:cubicBezTo>
                      <a:cubicBezTo>
                        <a:pt x="2737" y="10694"/>
                        <a:pt x="2701" y="10550"/>
                        <a:pt x="2773" y="10406"/>
                      </a:cubicBezTo>
                      <a:cubicBezTo>
                        <a:pt x="2809" y="10118"/>
                        <a:pt x="3205" y="8606"/>
                        <a:pt x="3205" y="8606"/>
                      </a:cubicBezTo>
                      <a:close/>
                    </a:path>
                  </a:pathLst>
                </a:custGeom>
                <a:solidFill>
                  <a:schemeClr val="dk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0" name="Google Shape;4750;p72"/>
                <p:cNvSpPr/>
                <p:nvPr/>
              </p:nvSpPr>
              <p:spPr>
                <a:xfrm>
                  <a:off x="6454165" y="1600889"/>
                  <a:ext cx="501292" cy="705079"/>
                </a:xfrm>
                <a:custGeom>
                  <a:avLst/>
                  <a:gdLst/>
                  <a:ahLst/>
                  <a:cxnLst/>
                  <a:rect l="l" t="t" r="r" b="b"/>
                  <a:pathLst>
                    <a:path w="29671" h="41733" extrusionOk="0">
                      <a:moveTo>
                        <a:pt x="22145" y="1332"/>
                      </a:moveTo>
                      <a:cubicBezTo>
                        <a:pt x="22145" y="1332"/>
                        <a:pt x="26249" y="7382"/>
                        <a:pt x="26718" y="8246"/>
                      </a:cubicBezTo>
                      <a:cubicBezTo>
                        <a:pt x="27150" y="9110"/>
                        <a:pt x="28914" y="12891"/>
                        <a:pt x="29274" y="14799"/>
                      </a:cubicBezTo>
                      <a:cubicBezTo>
                        <a:pt x="29670" y="16707"/>
                        <a:pt x="28914" y="19408"/>
                        <a:pt x="28194" y="20848"/>
                      </a:cubicBezTo>
                      <a:lnTo>
                        <a:pt x="28194" y="39752"/>
                      </a:lnTo>
                      <a:cubicBezTo>
                        <a:pt x="20992" y="41732"/>
                        <a:pt x="12027" y="41048"/>
                        <a:pt x="4789" y="39752"/>
                      </a:cubicBezTo>
                      <a:lnTo>
                        <a:pt x="5978" y="31866"/>
                      </a:lnTo>
                      <a:lnTo>
                        <a:pt x="0" y="2917"/>
                      </a:lnTo>
                      <a:lnTo>
                        <a:pt x="8786" y="72"/>
                      </a:lnTo>
                      <a:lnTo>
                        <a:pt x="14655" y="1585"/>
                      </a:lnTo>
                      <a:lnTo>
                        <a:pt x="17032" y="0"/>
                      </a:lnTo>
                      <a:close/>
                    </a:path>
                  </a:pathLst>
                </a:custGeom>
                <a:solidFill>
                  <a:schemeClr val="l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1" name="Google Shape;4751;p72"/>
                <p:cNvSpPr/>
                <p:nvPr/>
              </p:nvSpPr>
              <p:spPr>
                <a:xfrm>
                  <a:off x="6612349" y="1479350"/>
                  <a:ext cx="125360" cy="165108"/>
                </a:xfrm>
                <a:custGeom>
                  <a:avLst/>
                  <a:gdLst/>
                  <a:ahLst/>
                  <a:cxnLst/>
                  <a:rect l="l" t="t" r="r" b="b"/>
                  <a:pathLst>
                    <a:path w="8246" h="9146" extrusionOk="0">
                      <a:moveTo>
                        <a:pt x="0" y="0"/>
                      </a:moveTo>
                      <a:lnTo>
                        <a:pt x="8246" y="0"/>
                      </a:lnTo>
                      <a:lnTo>
                        <a:pt x="8246" y="9146"/>
                      </a:lnTo>
                      <a:lnTo>
                        <a:pt x="4969" y="9146"/>
                      </a:lnTo>
                      <a:lnTo>
                        <a:pt x="0" y="7201"/>
                      </a:ln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2" name="Google Shape;4752;p72"/>
                <p:cNvSpPr/>
                <p:nvPr/>
              </p:nvSpPr>
              <p:spPr>
                <a:xfrm>
                  <a:off x="6587985" y="1579602"/>
                  <a:ext cx="115004" cy="129585"/>
                </a:xfrm>
                <a:custGeom>
                  <a:avLst/>
                  <a:gdLst/>
                  <a:ahLst/>
                  <a:cxnLst/>
                  <a:rect l="l" t="t" r="r" b="b"/>
                  <a:pathLst>
                    <a:path w="6807" h="7670" extrusionOk="0">
                      <a:moveTo>
                        <a:pt x="829" y="0"/>
                      </a:moveTo>
                      <a:lnTo>
                        <a:pt x="6806" y="3889"/>
                      </a:lnTo>
                      <a:lnTo>
                        <a:pt x="3962" y="7669"/>
                      </a:lnTo>
                      <a:lnTo>
                        <a:pt x="1" y="1620"/>
                      </a:ln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3" name="Google Shape;4753;p72"/>
                <p:cNvSpPr/>
                <p:nvPr/>
              </p:nvSpPr>
              <p:spPr>
                <a:xfrm>
                  <a:off x="6702968" y="1580819"/>
                  <a:ext cx="65096" cy="128976"/>
                </a:xfrm>
                <a:custGeom>
                  <a:avLst/>
                  <a:gdLst/>
                  <a:ahLst/>
                  <a:cxnLst/>
                  <a:rect l="l" t="t" r="r" b="b"/>
                  <a:pathLst>
                    <a:path w="3853" h="7634" extrusionOk="0">
                      <a:moveTo>
                        <a:pt x="0" y="3817"/>
                      </a:moveTo>
                      <a:lnTo>
                        <a:pt x="2305" y="0"/>
                      </a:lnTo>
                      <a:lnTo>
                        <a:pt x="3457" y="1476"/>
                      </a:lnTo>
                      <a:lnTo>
                        <a:pt x="3853" y="7633"/>
                      </a:ln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4" name="Google Shape;4754;p72"/>
                <p:cNvSpPr/>
                <p:nvPr/>
              </p:nvSpPr>
              <p:spPr>
                <a:xfrm>
                  <a:off x="6742659" y="1357303"/>
                  <a:ext cx="99816" cy="81191"/>
                </a:xfrm>
                <a:custGeom>
                  <a:avLst/>
                  <a:gdLst/>
                  <a:ahLst/>
                  <a:cxnLst/>
                  <a:rect l="l" t="t" r="r" b="b"/>
                  <a:pathLst>
                    <a:path w="6951" h="5654" extrusionOk="0">
                      <a:moveTo>
                        <a:pt x="4070" y="36"/>
                      </a:moveTo>
                      <a:lnTo>
                        <a:pt x="4250" y="72"/>
                      </a:lnTo>
                      <a:lnTo>
                        <a:pt x="4250" y="72"/>
                      </a:lnTo>
                      <a:cubicBezTo>
                        <a:pt x="6914" y="649"/>
                        <a:pt x="6950" y="4429"/>
                        <a:pt x="4286" y="5041"/>
                      </a:cubicBezTo>
                      <a:cubicBezTo>
                        <a:pt x="1621" y="5653"/>
                        <a:pt x="1" y="2269"/>
                        <a:pt x="2125" y="541"/>
                      </a:cubicBezTo>
                      <a:cubicBezTo>
                        <a:pt x="2053" y="1297"/>
                        <a:pt x="2161" y="2233"/>
                        <a:pt x="3133" y="2341"/>
                      </a:cubicBezTo>
                      <a:lnTo>
                        <a:pt x="3133" y="901"/>
                      </a:lnTo>
                      <a:cubicBezTo>
                        <a:pt x="3133" y="397"/>
                        <a:pt x="3565" y="0"/>
                        <a:pt x="4070" y="36"/>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5" name="Google Shape;4755;p72"/>
                <p:cNvSpPr/>
                <p:nvPr/>
              </p:nvSpPr>
              <p:spPr>
                <a:xfrm>
                  <a:off x="6516680" y="1356786"/>
                  <a:ext cx="100333" cy="82225"/>
                </a:xfrm>
                <a:custGeom>
                  <a:avLst/>
                  <a:gdLst/>
                  <a:ahLst/>
                  <a:cxnLst/>
                  <a:rect l="l" t="t" r="r" b="b"/>
                  <a:pathLst>
                    <a:path w="6987" h="5726" extrusionOk="0">
                      <a:moveTo>
                        <a:pt x="2953" y="72"/>
                      </a:moveTo>
                      <a:lnTo>
                        <a:pt x="2773" y="72"/>
                      </a:lnTo>
                      <a:lnTo>
                        <a:pt x="2773" y="72"/>
                      </a:lnTo>
                      <a:cubicBezTo>
                        <a:pt x="109" y="613"/>
                        <a:pt x="1" y="4429"/>
                        <a:pt x="2665" y="5077"/>
                      </a:cubicBezTo>
                      <a:cubicBezTo>
                        <a:pt x="5294" y="5726"/>
                        <a:pt x="6986" y="2341"/>
                        <a:pt x="4898" y="613"/>
                      </a:cubicBezTo>
                      <a:cubicBezTo>
                        <a:pt x="4970" y="1369"/>
                        <a:pt x="4826" y="2305"/>
                        <a:pt x="3854" y="2377"/>
                      </a:cubicBezTo>
                      <a:lnTo>
                        <a:pt x="3890" y="901"/>
                      </a:lnTo>
                      <a:cubicBezTo>
                        <a:pt x="3890" y="397"/>
                        <a:pt x="3458" y="0"/>
                        <a:pt x="2953" y="72"/>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6" name="Google Shape;4756;p72"/>
                <p:cNvSpPr/>
                <p:nvPr/>
              </p:nvSpPr>
              <p:spPr>
                <a:xfrm>
                  <a:off x="6554436" y="1175811"/>
                  <a:ext cx="250783" cy="365563"/>
                </a:xfrm>
                <a:custGeom>
                  <a:avLst/>
                  <a:gdLst/>
                  <a:ahLst/>
                  <a:cxnLst/>
                  <a:rect l="l" t="t" r="r" b="b"/>
                  <a:pathLst>
                    <a:path w="17464" h="25457" extrusionOk="0">
                      <a:moveTo>
                        <a:pt x="8714" y="25457"/>
                      </a:moveTo>
                      <a:cubicBezTo>
                        <a:pt x="3961" y="25457"/>
                        <a:pt x="0" y="19588"/>
                        <a:pt x="0" y="14943"/>
                      </a:cubicBezTo>
                      <a:lnTo>
                        <a:pt x="0" y="8750"/>
                      </a:lnTo>
                      <a:cubicBezTo>
                        <a:pt x="0" y="3925"/>
                        <a:pt x="3925" y="36"/>
                        <a:pt x="8714" y="0"/>
                      </a:cubicBezTo>
                      <a:lnTo>
                        <a:pt x="8714" y="0"/>
                      </a:lnTo>
                      <a:cubicBezTo>
                        <a:pt x="13539" y="36"/>
                        <a:pt x="17464" y="3925"/>
                        <a:pt x="17464" y="8750"/>
                      </a:cubicBezTo>
                      <a:lnTo>
                        <a:pt x="17464" y="14799"/>
                      </a:lnTo>
                      <a:cubicBezTo>
                        <a:pt x="17464" y="19876"/>
                        <a:pt x="14007" y="25457"/>
                        <a:pt x="8714" y="25457"/>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7" name="Google Shape;4757;p72"/>
                <p:cNvSpPr/>
                <p:nvPr/>
              </p:nvSpPr>
              <p:spPr>
                <a:xfrm>
                  <a:off x="6591139" y="1317994"/>
                  <a:ext cx="50700" cy="32917"/>
                </a:xfrm>
                <a:custGeom>
                  <a:avLst/>
                  <a:gdLst/>
                  <a:ahLst/>
                  <a:cxnLst/>
                  <a:rect l="l" t="t" r="r" b="b"/>
                  <a:pathLst>
                    <a:path w="3530" h="1442" extrusionOk="0">
                      <a:moveTo>
                        <a:pt x="3277" y="397"/>
                      </a:moveTo>
                      <a:cubicBezTo>
                        <a:pt x="3457" y="469"/>
                        <a:pt x="3529" y="685"/>
                        <a:pt x="3457" y="901"/>
                      </a:cubicBezTo>
                      <a:cubicBezTo>
                        <a:pt x="3385" y="1081"/>
                        <a:pt x="3169" y="1153"/>
                        <a:pt x="2953" y="1081"/>
                      </a:cubicBezTo>
                      <a:cubicBezTo>
                        <a:pt x="2269" y="757"/>
                        <a:pt x="1477" y="829"/>
                        <a:pt x="793" y="1225"/>
                      </a:cubicBezTo>
                      <a:cubicBezTo>
                        <a:pt x="397" y="1441"/>
                        <a:pt x="1" y="829"/>
                        <a:pt x="433" y="577"/>
                      </a:cubicBezTo>
                      <a:cubicBezTo>
                        <a:pt x="1297" y="73"/>
                        <a:pt x="2341" y="1"/>
                        <a:pt x="3277" y="397"/>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8" name="Google Shape;4758;p72"/>
                <p:cNvSpPr/>
                <p:nvPr/>
              </p:nvSpPr>
              <p:spPr>
                <a:xfrm>
                  <a:off x="6715258" y="1319637"/>
                  <a:ext cx="53285" cy="31274"/>
                </a:xfrm>
                <a:custGeom>
                  <a:avLst/>
                  <a:gdLst/>
                  <a:ahLst/>
                  <a:cxnLst/>
                  <a:rect l="l" t="t" r="r" b="b"/>
                  <a:pathLst>
                    <a:path w="3710" h="1370" extrusionOk="0">
                      <a:moveTo>
                        <a:pt x="3277" y="505"/>
                      </a:moveTo>
                      <a:cubicBezTo>
                        <a:pt x="3709" y="721"/>
                        <a:pt x="3349" y="1369"/>
                        <a:pt x="2917" y="1117"/>
                      </a:cubicBezTo>
                      <a:cubicBezTo>
                        <a:pt x="2233" y="793"/>
                        <a:pt x="1441" y="757"/>
                        <a:pt x="757" y="1081"/>
                      </a:cubicBezTo>
                      <a:cubicBezTo>
                        <a:pt x="325" y="1297"/>
                        <a:pt x="0" y="685"/>
                        <a:pt x="433" y="433"/>
                      </a:cubicBezTo>
                      <a:cubicBezTo>
                        <a:pt x="1333" y="1"/>
                        <a:pt x="2377" y="1"/>
                        <a:pt x="3277" y="505"/>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59" name="Google Shape;4759;p72"/>
                <p:cNvSpPr/>
                <p:nvPr/>
              </p:nvSpPr>
              <p:spPr>
                <a:xfrm>
                  <a:off x="6398194" y="1605147"/>
                  <a:ext cx="336430" cy="970905"/>
                </a:xfrm>
                <a:custGeom>
                  <a:avLst/>
                  <a:gdLst/>
                  <a:ahLst/>
                  <a:cxnLst/>
                  <a:rect l="l" t="t" r="r" b="b"/>
                  <a:pathLst>
                    <a:path w="19913" h="57467" extrusionOk="0">
                      <a:moveTo>
                        <a:pt x="2197" y="1909"/>
                      </a:moveTo>
                      <a:cubicBezTo>
                        <a:pt x="2197" y="1909"/>
                        <a:pt x="9327" y="0"/>
                        <a:pt x="9543" y="0"/>
                      </a:cubicBezTo>
                      <a:cubicBezTo>
                        <a:pt x="9831" y="108"/>
                        <a:pt x="10083" y="216"/>
                        <a:pt x="10299" y="396"/>
                      </a:cubicBezTo>
                      <a:cubicBezTo>
                        <a:pt x="19913" y="26141"/>
                        <a:pt x="18976" y="25637"/>
                        <a:pt x="14079" y="53110"/>
                      </a:cubicBezTo>
                      <a:cubicBezTo>
                        <a:pt x="14079" y="53110"/>
                        <a:pt x="13971" y="53866"/>
                        <a:pt x="12819" y="54226"/>
                      </a:cubicBezTo>
                      <a:cubicBezTo>
                        <a:pt x="11703" y="54550"/>
                        <a:pt x="721" y="57215"/>
                        <a:pt x="721" y="57215"/>
                      </a:cubicBezTo>
                      <a:cubicBezTo>
                        <a:pt x="721" y="57215"/>
                        <a:pt x="1" y="57467"/>
                        <a:pt x="217" y="56243"/>
                      </a:cubicBezTo>
                      <a:cubicBezTo>
                        <a:pt x="433" y="55019"/>
                        <a:pt x="6158" y="28950"/>
                        <a:pt x="6158" y="28950"/>
                      </a:cubicBezTo>
                      <a:lnTo>
                        <a:pt x="3746" y="14403"/>
                      </a:ln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0" name="Google Shape;4760;p72"/>
                <p:cNvSpPr/>
                <p:nvPr/>
              </p:nvSpPr>
              <p:spPr>
                <a:xfrm>
                  <a:off x="6791174" y="1609404"/>
                  <a:ext cx="194681" cy="928330"/>
                </a:xfrm>
                <a:custGeom>
                  <a:avLst/>
                  <a:gdLst/>
                  <a:ahLst/>
                  <a:cxnLst/>
                  <a:rect l="l" t="t" r="r" b="b"/>
                  <a:pathLst>
                    <a:path w="11523" h="54947" extrusionOk="0">
                      <a:moveTo>
                        <a:pt x="0" y="180"/>
                      </a:moveTo>
                      <a:cubicBezTo>
                        <a:pt x="0" y="180"/>
                        <a:pt x="4573" y="13359"/>
                        <a:pt x="4933" y="14547"/>
                      </a:cubicBezTo>
                      <a:cubicBezTo>
                        <a:pt x="5329" y="15735"/>
                        <a:pt x="5545" y="16743"/>
                        <a:pt x="5077" y="19408"/>
                      </a:cubicBezTo>
                      <a:cubicBezTo>
                        <a:pt x="4969" y="19840"/>
                        <a:pt x="4933" y="20272"/>
                        <a:pt x="4933" y="20740"/>
                      </a:cubicBezTo>
                      <a:cubicBezTo>
                        <a:pt x="4933" y="21712"/>
                        <a:pt x="5041" y="26933"/>
                        <a:pt x="5041" y="26933"/>
                      </a:cubicBezTo>
                      <a:lnTo>
                        <a:pt x="5581" y="51634"/>
                      </a:lnTo>
                      <a:cubicBezTo>
                        <a:pt x="5689" y="52174"/>
                        <a:pt x="6049" y="52678"/>
                        <a:pt x="6589" y="52894"/>
                      </a:cubicBezTo>
                      <a:cubicBezTo>
                        <a:pt x="7454" y="53218"/>
                        <a:pt x="10982" y="54839"/>
                        <a:pt x="10982" y="54839"/>
                      </a:cubicBezTo>
                      <a:cubicBezTo>
                        <a:pt x="10982" y="54839"/>
                        <a:pt x="11522" y="54947"/>
                        <a:pt x="11522" y="54298"/>
                      </a:cubicBezTo>
                      <a:cubicBezTo>
                        <a:pt x="11522" y="53614"/>
                        <a:pt x="9002" y="29814"/>
                        <a:pt x="9002" y="29814"/>
                      </a:cubicBezTo>
                      <a:lnTo>
                        <a:pt x="8534" y="21136"/>
                      </a:lnTo>
                      <a:cubicBezTo>
                        <a:pt x="9974" y="15627"/>
                        <a:pt x="11522" y="14115"/>
                        <a:pt x="8390" y="8894"/>
                      </a:cubicBezTo>
                      <a:cubicBezTo>
                        <a:pt x="7886" y="8066"/>
                        <a:pt x="7202" y="6878"/>
                        <a:pt x="6517" y="5689"/>
                      </a:cubicBezTo>
                      <a:cubicBezTo>
                        <a:pt x="4537" y="2161"/>
                        <a:pt x="5905" y="1297"/>
                        <a:pt x="3709" y="612"/>
                      </a:cubicBezTo>
                      <a:lnTo>
                        <a:pt x="360" y="0"/>
                      </a:lnTo>
                      <a:cubicBezTo>
                        <a:pt x="216" y="0"/>
                        <a:pt x="72" y="72"/>
                        <a:pt x="0" y="180"/>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1" name="Google Shape;4761;p72"/>
                <p:cNvSpPr/>
                <p:nvPr/>
              </p:nvSpPr>
              <p:spPr>
                <a:xfrm>
                  <a:off x="6747829" y="1209932"/>
                  <a:ext cx="93096" cy="178394"/>
                </a:xfrm>
                <a:custGeom>
                  <a:avLst/>
                  <a:gdLst/>
                  <a:ahLst/>
                  <a:cxnLst/>
                  <a:rect l="l" t="t" r="r" b="b"/>
                  <a:pathLst>
                    <a:path w="6483" h="12423" extrusionOk="0">
                      <a:moveTo>
                        <a:pt x="3998" y="12423"/>
                      </a:moveTo>
                      <a:lnTo>
                        <a:pt x="3061" y="8570"/>
                      </a:lnTo>
                      <a:cubicBezTo>
                        <a:pt x="3061" y="8570"/>
                        <a:pt x="1" y="6302"/>
                        <a:pt x="1081" y="3169"/>
                      </a:cubicBezTo>
                      <a:cubicBezTo>
                        <a:pt x="2161" y="1"/>
                        <a:pt x="2377" y="325"/>
                        <a:pt x="2377" y="325"/>
                      </a:cubicBezTo>
                      <a:cubicBezTo>
                        <a:pt x="2377" y="325"/>
                        <a:pt x="6482" y="2197"/>
                        <a:pt x="4646" y="10478"/>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2" name="Google Shape;4762;p72"/>
                <p:cNvSpPr/>
                <p:nvPr/>
              </p:nvSpPr>
              <p:spPr>
                <a:xfrm>
                  <a:off x="6518748" y="1209932"/>
                  <a:ext cx="93096" cy="178394"/>
                </a:xfrm>
                <a:custGeom>
                  <a:avLst/>
                  <a:gdLst/>
                  <a:ahLst/>
                  <a:cxnLst/>
                  <a:rect l="l" t="t" r="r" b="b"/>
                  <a:pathLst>
                    <a:path w="6483" h="12423" extrusionOk="0">
                      <a:moveTo>
                        <a:pt x="2485" y="12423"/>
                      </a:moveTo>
                      <a:lnTo>
                        <a:pt x="3422" y="8570"/>
                      </a:lnTo>
                      <a:cubicBezTo>
                        <a:pt x="3422" y="8570"/>
                        <a:pt x="6482" y="6302"/>
                        <a:pt x="5402" y="3169"/>
                      </a:cubicBezTo>
                      <a:cubicBezTo>
                        <a:pt x="4322" y="1"/>
                        <a:pt x="4106" y="325"/>
                        <a:pt x="4106" y="325"/>
                      </a:cubicBezTo>
                      <a:cubicBezTo>
                        <a:pt x="4106" y="325"/>
                        <a:pt x="1" y="2197"/>
                        <a:pt x="1837" y="10478"/>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3" name="Google Shape;4763;p72"/>
                <p:cNvSpPr/>
                <p:nvPr/>
              </p:nvSpPr>
              <p:spPr>
                <a:xfrm>
                  <a:off x="6510993" y="1164423"/>
                  <a:ext cx="281298" cy="170654"/>
                </a:xfrm>
                <a:custGeom>
                  <a:avLst/>
                  <a:gdLst/>
                  <a:ahLst/>
                  <a:cxnLst/>
                  <a:rect l="l" t="t" r="r" b="b"/>
                  <a:pathLst>
                    <a:path w="19589" h="11884" extrusionOk="0">
                      <a:moveTo>
                        <a:pt x="19588" y="11883"/>
                      </a:moveTo>
                      <a:cubicBezTo>
                        <a:pt x="19588" y="11883"/>
                        <a:pt x="17284" y="11163"/>
                        <a:pt x="15484" y="6626"/>
                      </a:cubicBezTo>
                      <a:cubicBezTo>
                        <a:pt x="13647" y="2089"/>
                        <a:pt x="9831" y="10263"/>
                        <a:pt x="4898" y="9615"/>
                      </a:cubicBezTo>
                      <a:cubicBezTo>
                        <a:pt x="1" y="8967"/>
                        <a:pt x="3926" y="1801"/>
                        <a:pt x="9723" y="685"/>
                      </a:cubicBezTo>
                      <a:cubicBezTo>
                        <a:pt x="13143" y="1"/>
                        <a:pt x="16636" y="1117"/>
                        <a:pt x="19048" y="3638"/>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4" name="Google Shape;4764;p72"/>
                <p:cNvSpPr/>
                <p:nvPr/>
              </p:nvSpPr>
              <p:spPr>
                <a:xfrm>
                  <a:off x="6096478" y="1530321"/>
                  <a:ext cx="402118" cy="507374"/>
                </a:xfrm>
                <a:custGeom>
                  <a:avLst/>
                  <a:gdLst/>
                  <a:ahLst/>
                  <a:cxnLst/>
                  <a:rect l="l" t="t" r="r" b="b"/>
                  <a:pathLst>
                    <a:path w="23801" h="30031" extrusionOk="0">
                      <a:moveTo>
                        <a:pt x="20056" y="6374"/>
                      </a:moveTo>
                      <a:cubicBezTo>
                        <a:pt x="19660" y="6482"/>
                        <a:pt x="19264" y="6662"/>
                        <a:pt x="18940" y="6878"/>
                      </a:cubicBezTo>
                      <a:cubicBezTo>
                        <a:pt x="17212" y="8066"/>
                        <a:pt x="12243" y="15663"/>
                        <a:pt x="12243" y="15663"/>
                      </a:cubicBezTo>
                      <a:cubicBezTo>
                        <a:pt x="12279" y="14331"/>
                        <a:pt x="14115" y="973"/>
                        <a:pt x="13035" y="613"/>
                      </a:cubicBezTo>
                      <a:cubicBezTo>
                        <a:pt x="13035" y="613"/>
                        <a:pt x="8822" y="1153"/>
                        <a:pt x="6194" y="0"/>
                      </a:cubicBezTo>
                      <a:cubicBezTo>
                        <a:pt x="5762" y="289"/>
                        <a:pt x="5473" y="793"/>
                        <a:pt x="5401" y="1297"/>
                      </a:cubicBezTo>
                      <a:cubicBezTo>
                        <a:pt x="4609" y="5654"/>
                        <a:pt x="0" y="26969"/>
                        <a:pt x="6302" y="28662"/>
                      </a:cubicBezTo>
                      <a:cubicBezTo>
                        <a:pt x="11343" y="30030"/>
                        <a:pt x="20056" y="21100"/>
                        <a:pt x="22613" y="18904"/>
                      </a:cubicBezTo>
                      <a:cubicBezTo>
                        <a:pt x="23801" y="16672"/>
                        <a:pt x="22433" y="5618"/>
                        <a:pt x="20056" y="6374"/>
                      </a:cubicBezTo>
                      <a:close/>
                    </a:path>
                  </a:pathLst>
                </a:cu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5" name="Google Shape;4765;p72"/>
                <p:cNvSpPr/>
                <p:nvPr/>
              </p:nvSpPr>
              <p:spPr>
                <a:xfrm>
                  <a:off x="6173735" y="1238336"/>
                  <a:ext cx="221443" cy="288972"/>
                </a:xfrm>
                <a:custGeom>
                  <a:avLst/>
                  <a:gdLst/>
                  <a:ahLst/>
                  <a:cxnLst/>
                  <a:rect l="l" t="t" r="r" b="b"/>
                  <a:pathLst>
                    <a:path w="13107" h="17104" extrusionOk="0">
                      <a:moveTo>
                        <a:pt x="10154" y="13215"/>
                      </a:moveTo>
                      <a:cubicBezTo>
                        <a:pt x="10730" y="12279"/>
                        <a:pt x="11522" y="11522"/>
                        <a:pt x="12531" y="11054"/>
                      </a:cubicBezTo>
                      <a:cubicBezTo>
                        <a:pt x="13107" y="10766"/>
                        <a:pt x="11739" y="8606"/>
                        <a:pt x="10154" y="10406"/>
                      </a:cubicBezTo>
                      <a:cubicBezTo>
                        <a:pt x="10154" y="10406"/>
                        <a:pt x="9146" y="10910"/>
                        <a:pt x="8894" y="10478"/>
                      </a:cubicBezTo>
                      <a:cubicBezTo>
                        <a:pt x="8606" y="10082"/>
                        <a:pt x="10586" y="3421"/>
                        <a:pt x="10802" y="2701"/>
                      </a:cubicBezTo>
                      <a:cubicBezTo>
                        <a:pt x="10982" y="2161"/>
                        <a:pt x="10586" y="1621"/>
                        <a:pt x="10046" y="1657"/>
                      </a:cubicBezTo>
                      <a:cubicBezTo>
                        <a:pt x="9758" y="1765"/>
                        <a:pt x="9470" y="2809"/>
                        <a:pt x="9002" y="4105"/>
                      </a:cubicBezTo>
                      <a:cubicBezTo>
                        <a:pt x="8534" y="5437"/>
                        <a:pt x="7994" y="6878"/>
                        <a:pt x="7850" y="6986"/>
                      </a:cubicBezTo>
                      <a:cubicBezTo>
                        <a:pt x="7706" y="7058"/>
                        <a:pt x="7418" y="6914"/>
                        <a:pt x="7418" y="6085"/>
                      </a:cubicBezTo>
                      <a:cubicBezTo>
                        <a:pt x="7418" y="5221"/>
                        <a:pt x="7598" y="684"/>
                        <a:pt x="7382" y="324"/>
                      </a:cubicBezTo>
                      <a:cubicBezTo>
                        <a:pt x="7130" y="0"/>
                        <a:pt x="6410" y="72"/>
                        <a:pt x="6229" y="756"/>
                      </a:cubicBezTo>
                      <a:cubicBezTo>
                        <a:pt x="6013" y="1404"/>
                        <a:pt x="5977" y="6013"/>
                        <a:pt x="5833" y="6589"/>
                      </a:cubicBezTo>
                      <a:cubicBezTo>
                        <a:pt x="5653" y="7166"/>
                        <a:pt x="5149" y="6914"/>
                        <a:pt x="5041" y="6481"/>
                      </a:cubicBezTo>
                      <a:cubicBezTo>
                        <a:pt x="4969" y="6085"/>
                        <a:pt x="4321" y="1080"/>
                        <a:pt x="4141" y="756"/>
                      </a:cubicBezTo>
                      <a:cubicBezTo>
                        <a:pt x="3925" y="396"/>
                        <a:pt x="3205" y="504"/>
                        <a:pt x="3133" y="1260"/>
                      </a:cubicBezTo>
                      <a:cubicBezTo>
                        <a:pt x="3097" y="2017"/>
                        <a:pt x="3493" y="6842"/>
                        <a:pt x="3349" y="7166"/>
                      </a:cubicBezTo>
                      <a:cubicBezTo>
                        <a:pt x="3205" y="7490"/>
                        <a:pt x="2737" y="7526"/>
                        <a:pt x="2305" y="6697"/>
                      </a:cubicBezTo>
                      <a:cubicBezTo>
                        <a:pt x="1873" y="5905"/>
                        <a:pt x="1117" y="4069"/>
                        <a:pt x="900" y="3961"/>
                      </a:cubicBezTo>
                      <a:cubicBezTo>
                        <a:pt x="648" y="3817"/>
                        <a:pt x="0" y="4465"/>
                        <a:pt x="324" y="5401"/>
                      </a:cubicBezTo>
                      <a:cubicBezTo>
                        <a:pt x="648" y="6337"/>
                        <a:pt x="1333" y="8678"/>
                        <a:pt x="1405" y="9002"/>
                      </a:cubicBezTo>
                      <a:cubicBezTo>
                        <a:pt x="1729" y="10910"/>
                        <a:pt x="1549" y="12747"/>
                        <a:pt x="2017" y="14187"/>
                      </a:cubicBezTo>
                      <a:cubicBezTo>
                        <a:pt x="2161" y="14691"/>
                        <a:pt x="2449" y="15195"/>
                        <a:pt x="2845" y="15591"/>
                      </a:cubicBezTo>
                      <a:cubicBezTo>
                        <a:pt x="3745" y="16563"/>
                        <a:pt x="5041" y="17103"/>
                        <a:pt x="6410" y="17067"/>
                      </a:cubicBezTo>
                      <a:cubicBezTo>
                        <a:pt x="8642" y="16923"/>
                        <a:pt x="9002" y="15051"/>
                        <a:pt x="10154" y="13215"/>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6" name="Google Shape;4766;p72"/>
                <p:cNvSpPr/>
                <p:nvPr/>
              </p:nvSpPr>
              <p:spPr>
                <a:xfrm>
                  <a:off x="6313638" y="1387361"/>
                  <a:ext cx="31661" cy="59639"/>
                </a:xfrm>
                <a:custGeom>
                  <a:avLst/>
                  <a:gdLst/>
                  <a:ahLst/>
                  <a:cxnLst/>
                  <a:rect l="l" t="t" r="r" b="b"/>
                  <a:pathLst>
                    <a:path w="1874" h="3530" extrusionOk="0">
                      <a:moveTo>
                        <a:pt x="1873" y="1585"/>
                      </a:moveTo>
                      <a:cubicBezTo>
                        <a:pt x="1873" y="1585"/>
                        <a:pt x="865" y="2089"/>
                        <a:pt x="613" y="1657"/>
                      </a:cubicBezTo>
                      <a:cubicBezTo>
                        <a:pt x="505" y="1549"/>
                        <a:pt x="613" y="865"/>
                        <a:pt x="829" y="1"/>
                      </a:cubicBezTo>
                      <a:lnTo>
                        <a:pt x="1" y="3530"/>
                      </a:ln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7" name="Google Shape;4767;p72"/>
                <p:cNvSpPr/>
                <p:nvPr/>
              </p:nvSpPr>
              <p:spPr>
                <a:xfrm>
                  <a:off x="6729121" y="1732885"/>
                  <a:ext cx="23129" cy="21305"/>
                </a:xfrm>
                <a:custGeom>
                  <a:avLst/>
                  <a:gdLst/>
                  <a:ahLst/>
                  <a:cxnLst/>
                  <a:rect l="l" t="t" r="r" b="b"/>
                  <a:pathLst>
                    <a:path w="1369" h="1261" extrusionOk="0">
                      <a:moveTo>
                        <a:pt x="613" y="1"/>
                      </a:moveTo>
                      <a:cubicBezTo>
                        <a:pt x="973" y="1"/>
                        <a:pt x="1261" y="289"/>
                        <a:pt x="1333" y="649"/>
                      </a:cubicBezTo>
                      <a:cubicBezTo>
                        <a:pt x="1369" y="973"/>
                        <a:pt x="1117" y="1261"/>
                        <a:pt x="757" y="1261"/>
                      </a:cubicBezTo>
                      <a:cubicBezTo>
                        <a:pt x="397" y="1261"/>
                        <a:pt x="109" y="973"/>
                        <a:pt x="37" y="649"/>
                      </a:cubicBezTo>
                      <a:cubicBezTo>
                        <a:pt x="1" y="289"/>
                        <a:pt x="253"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8" name="Google Shape;4768;p72"/>
                <p:cNvSpPr/>
                <p:nvPr/>
              </p:nvSpPr>
              <p:spPr>
                <a:xfrm>
                  <a:off x="6772320" y="1845418"/>
                  <a:ext cx="23129" cy="21930"/>
                </a:xfrm>
                <a:custGeom>
                  <a:avLst/>
                  <a:gdLst/>
                  <a:ahLst/>
                  <a:cxnLst/>
                  <a:rect l="l" t="t" r="r" b="b"/>
                  <a:pathLst>
                    <a:path w="1369" h="1298" extrusionOk="0">
                      <a:moveTo>
                        <a:pt x="612" y="1"/>
                      </a:moveTo>
                      <a:cubicBezTo>
                        <a:pt x="972" y="37"/>
                        <a:pt x="1260" y="289"/>
                        <a:pt x="1296" y="649"/>
                      </a:cubicBezTo>
                      <a:cubicBezTo>
                        <a:pt x="1368" y="973"/>
                        <a:pt x="1080" y="1297"/>
                        <a:pt x="756" y="1297"/>
                      </a:cubicBezTo>
                      <a:cubicBezTo>
                        <a:pt x="396" y="1261"/>
                        <a:pt x="72" y="1009"/>
                        <a:pt x="36" y="649"/>
                      </a:cubicBezTo>
                      <a:cubicBezTo>
                        <a:pt x="0" y="325"/>
                        <a:pt x="252"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69" name="Google Shape;4769;p72"/>
                <p:cNvSpPr/>
                <p:nvPr/>
              </p:nvSpPr>
              <p:spPr>
                <a:xfrm>
                  <a:off x="6783875" y="2041916"/>
                  <a:ext cx="23129" cy="21913"/>
                </a:xfrm>
                <a:custGeom>
                  <a:avLst/>
                  <a:gdLst/>
                  <a:ahLst/>
                  <a:cxnLst/>
                  <a:rect l="l" t="t" r="r" b="b"/>
                  <a:pathLst>
                    <a:path w="1369" h="1297" extrusionOk="0">
                      <a:moveTo>
                        <a:pt x="612" y="1296"/>
                      </a:moveTo>
                      <a:cubicBezTo>
                        <a:pt x="972" y="1296"/>
                        <a:pt x="1260" y="1008"/>
                        <a:pt x="1296" y="648"/>
                      </a:cubicBezTo>
                      <a:cubicBezTo>
                        <a:pt x="1368" y="324"/>
                        <a:pt x="1080" y="0"/>
                        <a:pt x="756" y="36"/>
                      </a:cubicBezTo>
                      <a:cubicBezTo>
                        <a:pt x="396" y="36"/>
                        <a:pt x="72" y="288"/>
                        <a:pt x="36" y="648"/>
                      </a:cubicBezTo>
                      <a:cubicBezTo>
                        <a:pt x="0" y="1008"/>
                        <a:pt x="252" y="1296"/>
                        <a:pt x="612" y="1296"/>
                      </a:cubicBez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0" name="Google Shape;4770;p72"/>
                <p:cNvSpPr/>
                <p:nvPr/>
              </p:nvSpPr>
              <p:spPr>
                <a:xfrm>
                  <a:off x="6769262" y="2231708"/>
                  <a:ext cx="23146" cy="21913"/>
                </a:xfrm>
                <a:custGeom>
                  <a:avLst/>
                  <a:gdLst/>
                  <a:ahLst/>
                  <a:cxnLst/>
                  <a:rect l="l" t="t" r="r" b="b"/>
                  <a:pathLst>
                    <a:path w="1370" h="1297" extrusionOk="0">
                      <a:moveTo>
                        <a:pt x="613" y="1296"/>
                      </a:moveTo>
                      <a:cubicBezTo>
                        <a:pt x="973" y="1296"/>
                        <a:pt x="1297" y="1008"/>
                        <a:pt x="1333" y="648"/>
                      </a:cubicBezTo>
                      <a:cubicBezTo>
                        <a:pt x="1369" y="324"/>
                        <a:pt x="1117" y="0"/>
                        <a:pt x="757" y="36"/>
                      </a:cubicBezTo>
                      <a:cubicBezTo>
                        <a:pt x="397" y="36"/>
                        <a:pt x="109" y="288"/>
                        <a:pt x="73" y="648"/>
                      </a:cubicBezTo>
                      <a:cubicBezTo>
                        <a:pt x="1" y="1008"/>
                        <a:pt x="289" y="1296"/>
                        <a:pt x="613" y="1296"/>
                      </a:cubicBez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1" name="Google Shape;4771;p72"/>
                <p:cNvSpPr/>
                <p:nvPr/>
              </p:nvSpPr>
              <p:spPr>
                <a:xfrm>
                  <a:off x="6621426" y="1372816"/>
                  <a:ext cx="18018" cy="32916"/>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2" name="Google Shape;4772;p72"/>
                <p:cNvSpPr/>
                <p:nvPr/>
              </p:nvSpPr>
              <p:spPr>
                <a:xfrm>
                  <a:off x="6719667" y="1372773"/>
                  <a:ext cx="18035" cy="32945"/>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3" name="Google Shape;4773;p72"/>
                <p:cNvSpPr/>
                <p:nvPr/>
              </p:nvSpPr>
              <p:spPr>
                <a:xfrm>
                  <a:off x="6720946" y="1424597"/>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4" name="Google Shape;4774;p72"/>
                <p:cNvSpPr/>
                <p:nvPr/>
              </p:nvSpPr>
              <p:spPr>
                <a:xfrm>
                  <a:off x="6591847" y="1424597"/>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5" name="Google Shape;4775;p72"/>
                <p:cNvSpPr/>
                <p:nvPr/>
              </p:nvSpPr>
              <p:spPr>
                <a:xfrm>
                  <a:off x="6648989" y="1455382"/>
                  <a:ext cx="61155" cy="23410"/>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DD7E6B"/>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6" name="Google Shape;4776;p72"/>
                <p:cNvSpPr/>
                <p:nvPr/>
              </p:nvSpPr>
              <p:spPr>
                <a:xfrm>
                  <a:off x="6667352" y="1385533"/>
                  <a:ext cx="28005" cy="41390"/>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DD7E6B"/>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7" name="Google Shape;4777;p72"/>
                <p:cNvSpPr/>
                <p:nvPr/>
              </p:nvSpPr>
              <p:spPr>
                <a:xfrm>
                  <a:off x="6836057" y="3136476"/>
                  <a:ext cx="84841" cy="32538"/>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8" name="Google Shape;4778;p72"/>
                <p:cNvSpPr/>
                <p:nvPr/>
              </p:nvSpPr>
              <p:spPr>
                <a:xfrm rot="439363">
                  <a:off x="6572352" y="3136478"/>
                  <a:ext cx="84843" cy="32539"/>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79" name="Google Shape;4779;p72"/>
                <p:cNvSpPr/>
                <p:nvPr/>
              </p:nvSpPr>
              <p:spPr>
                <a:xfrm rot="-626035">
                  <a:off x="6689062" y="1954672"/>
                  <a:ext cx="172932" cy="32541"/>
                </a:xfrm>
                <a:custGeom>
                  <a:avLst/>
                  <a:gdLst/>
                  <a:ahLst/>
                  <a:cxnLst/>
                  <a:rect l="l" t="t" r="r" b="b"/>
                  <a:pathLst>
                    <a:path w="7542" h="1007" extrusionOk="0">
                      <a:moveTo>
                        <a:pt x="4300" y="1"/>
                      </a:moveTo>
                      <a:cubicBezTo>
                        <a:pt x="3875" y="1"/>
                        <a:pt x="3449" y="41"/>
                        <a:pt x="3025" y="122"/>
                      </a:cubicBezTo>
                      <a:cubicBezTo>
                        <a:pt x="2439" y="235"/>
                        <a:pt x="1898" y="286"/>
                        <a:pt x="1409" y="286"/>
                      </a:cubicBezTo>
                      <a:cubicBezTo>
                        <a:pt x="874" y="286"/>
                        <a:pt x="401" y="225"/>
                        <a:pt x="1" y="122"/>
                      </a:cubicBezTo>
                      <a:lnTo>
                        <a:pt x="1" y="122"/>
                      </a:lnTo>
                      <a:cubicBezTo>
                        <a:pt x="54" y="188"/>
                        <a:pt x="107" y="228"/>
                        <a:pt x="107" y="228"/>
                      </a:cubicBezTo>
                      <a:lnTo>
                        <a:pt x="107" y="241"/>
                      </a:lnTo>
                      <a:cubicBezTo>
                        <a:pt x="107" y="294"/>
                        <a:pt x="93" y="333"/>
                        <a:pt x="93" y="373"/>
                      </a:cubicBezTo>
                      <a:cubicBezTo>
                        <a:pt x="574" y="470"/>
                        <a:pt x="1064" y="520"/>
                        <a:pt x="1557" y="520"/>
                      </a:cubicBezTo>
                      <a:cubicBezTo>
                        <a:pt x="2065" y="520"/>
                        <a:pt x="2575" y="467"/>
                        <a:pt x="3078" y="360"/>
                      </a:cubicBezTo>
                      <a:cubicBezTo>
                        <a:pt x="3477" y="287"/>
                        <a:pt x="3879" y="251"/>
                        <a:pt x="4280" y="251"/>
                      </a:cubicBezTo>
                      <a:cubicBezTo>
                        <a:pt x="5342" y="251"/>
                        <a:pt x="6395" y="501"/>
                        <a:pt x="7344" y="980"/>
                      </a:cubicBezTo>
                      <a:cubicBezTo>
                        <a:pt x="7370" y="994"/>
                        <a:pt x="7383" y="1007"/>
                        <a:pt x="7410" y="1007"/>
                      </a:cubicBezTo>
                      <a:cubicBezTo>
                        <a:pt x="7449" y="1007"/>
                        <a:pt x="7489" y="980"/>
                        <a:pt x="7502" y="941"/>
                      </a:cubicBezTo>
                      <a:cubicBezTo>
                        <a:pt x="7542" y="888"/>
                        <a:pt x="7529" y="809"/>
                        <a:pt x="7463" y="782"/>
                      </a:cubicBezTo>
                      <a:cubicBezTo>
                        <a:pt x="6482" y="268"/>
                        <a:pt x="5398" y="1"/>
                        <a:pt x="4300" y="1"/>
                      </a:cubicBez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4780" name="Google Shape;4780;p72"/>
                <p:cNvGrpSpPr/>
                <p:nvPr/>
              </p:nvGrpSpPr>
              <p:grpSpPr>
                <a:xfrm rot="6429777" flipH="1">
                  <a:off x="7046530" y="1926569"/>
                  <a:ext cx="45923" cy="19885"/>
                  <a:chOff x="284000" y="2200125"/>
                  <a:chExt cx="36675" cy="15875"/>
                </a:xfrm>
              </p:grpSpPr>
              <p:sp>
                <p:nvSpPr>
                  <p:cNvPr id="4781" name="Google Shape;4781;p72"/>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82" name="Google Shape;4782;p72"/>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grpSp>
              <p:nvGrpSpPr>
                <p:cNvPr id="4783" name="Google Shape;4783;p72"/>
                <p:cNvGrpSpPr/>
                <p:nvPr/>
              </p:nvGrpSpPr>
              <p:grpSpPr>
                <a:xfrm rot="-4370230">
                  <a:off x="6266131" y="1804291"/>
                  <a:ext cx="51665" cy="22375"/>
                  <a:chOff x="284000" y="2200125"/>
                  <a:chExt cx="36675" cy="15875"/>
                </a:xfrm>
              </p:grpSpPr>
              <p:sp>
                <p:nvSpPr>
                  <p:cNvPr id="4784" name="Google Shape;4784;p72"/>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85" name="Google Shape;4785;p72"/>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grpSp>
              <p:nvGrpSpPr>
                <p:cNvPr id="4786" name="Google Shape;4786;p72"/>
                <p:cNvGrpSpPr/>
                <p:nvPr/>
              </p:nvGrpSpPr>
              <p:grpSpPr>
                <a:xfrm>
                  <a:off x="7287449" y="1453608"/>
                  <a:ext cx="107298" cy="367476"/>
                  <a:chOff x="7717000" y="1203400"/>
                  <a:chExt cx="148550" cy="497800"/>
                </a:xfrm>
              </p:grpSpPr>
              <p:sp>
                <p:nvSpPr>
                  <p:cNvPr id="4787" name="Google Shape;4787;p72"/>
                  <p:cNvSpPr/>
                  <p:nvPr/>
                </p:nvSpPr>
                <p:spPr>
                  <a:xfrm>
                    <a:off x="7722400" y="1425725"/>
                    <a:ext cx="141350" cy="275475"/>
                  </a:xfrm>
                  <a:custGeom>
                    <a:avLst/>
                    <a:gdLst/>
                    <a:ahLst/>
                    <a:cxnLst/>
                    <a:rect l="l" t="t" r="r" b="b"/>
                    <a:pathLst>
                      <a:path w="5654" h="11019" extrusionOk="0">
                        <a:moveTo>
                          <a:pt x="685" y="11019"/>
                        </a:moveTo>
                        <a:cubicBezTo>
                          <a:pt x="1369" y="10443"/>
                          <a:pt x="5654" y="6950"/>
                          <a:pt x="4862" y="5546"/>
                        </a:cubicBezTo>
                        <a:cubicBezTo>
                          <a:pt x="4754" y="5294"/>
                          <a:pt x="4574" y="4934"/>
                          <a:pt x="4250" y="4321"/>
                        </a:cubicBezTo>
                        <a:cubicBezTo>
                          <a:pt x="3277" y="4069"/>
                          <a:pt x="2269" y="4105"/>
                          <a:pt x="1333" y="4502"/>
                        </a:cubicBezTo>
                        <a:cubicBezTo>
                          <a:pt x="1297" y="4105"/>
                          <a:pt x="1225" y="3745"/>
                          <a:pt x="1117" y="3385"/>
                        </a:cubicBezTo>
                        <a:lnTo>
                          <a:pt x="937" y="3025"/>
                        </a:lnTo>
                        <a:cubicBezTo>
                          <a:pt x="1081" y="2053"/>
                          <a:pt x="1117" y="1045"/>
                          <a:pt x="1009" y="73"/>
                        </a:cubicBezTo>
                        <a:cubicBezTo>
                          <a:pt x="829" y="1"/>
                          <a:pt x="613" y="73"/>
                          <a:pt x="505" y="253"/>
                        </a:cubicBezTo>
                        <a:cubicBezTo>
                          <a:pt x="361" y="1693"/>
                          <a:pt x="1" y="8714"/>
                          <a:pt x="1" y="8714"/>
                        </a:cubicBezTo>
                        <a:cubicBezTo>
                          <a:pt x="145" y="9470"/>
                          <a:pt x="361" y="10263"/>
                          <a:pt x="685" y="11019"/>
                        </a:cubicBezTo>
                        <a:close/>
                      </a:path>
                    </a:pathLst>
                  </a:custGeom>
                  <a:solidFill>
                    <a:srgbClr val="D77F6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88" name="Google Shape;4788;p72"/>
                  <p:cNvSpPr/>
                  <p:nvPr/>
                </p:nvSpPr>
                <p:spPr>
                  <a:xfrm>
                    <a:off x="7735900" y="1203400"/>
                    <a:ext cx="41450" cy="82825"/>
                  </a:xfrm>
                  <a:custGeom>
                    <a:avLst/>
                    <a:gdLst/>
                    <a:ahLst/>
                    <a:cxnLst/>
                    <a:rect l="l" t="t" r="r" b="b"/>
                    <a:pathLst>
                      <a:path w="1658" h="3313" extrusionOk="0">
                        <a:moveTo>
                          <a:pt x="469" y="0"/>
                        </a:moveTo>
                        <a:cubicBezTo>
                          <a:pt x="217" y="0"/>
                          <a:pt x="1" y="216"/>
                          <a:pt x="1" y="432"/>
                        </a:cubicBezTo>
                        <a:lnTo>
                          <a:pt x="37" y="2881"/>
                        </a:lnTo>
                        <a:cubicBezTo>
                          <a:pt x="37" y="3097"/>
                          <a:pt x="217" y="3313"/>
                          <a:pt x="469" y="3313"/>
                        </a:cubicBezTo>
                        <a:lnTo>
                          <a:pt x="1189" y="3313"/>
                        </a:lnTo>
                        <a:cubicBezTo>
                          <a:pt x="1441" y="3313"/>
                          <a:pt x="1657" y="3097"/>
                          <a:pt x="1657" y="2845"/>
                        </a:cubicBezTo>
                        <a:lnTo>
                          <a:pt x="1621" y="432"/>
                        </a:lnTo>
                        <a:cubicBezTo>
                          <a:pt x="1621" y="180"/>
                          <a:pt x="1441" y="0"/>
                          <a:pt x="1189" y="0"/>
                        </a:cubicBezTo>
                        <a:close/>
                      </a:path>
                    </a:pathLst>
                  </a:custGeom>
                  <a:solidFill>
                    <a:schemeClr val="l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89" name="Google Shape;4789;p72"/>
                  <p:cNvSpPr/>
                  <p:nvPr/>
                </p:nvSpPr>
                <p:spPr>
                  <a:xfrm>
                    <a:off x="7736800" y="1287100"/>
                    <a:ext cx="41450" cy="408700"/>
                  </a:xfrm>
                  <a:custGeom>
                    <a:avLst/>
                    <a:gdLst/>
                    <a:ahLst/>
                    <a:cxnLst/>
                    <a:rect l="l" t="t" r="r" b="b"/>
                    <a:pathLst>
                      <a:path w="1658" h="16348" extrusionOk="0">
                        <a:moveTo>
                          <a:pt x="1225" y="16348"/>
                        </a:moveTo>
                        <a:lnTo>
                          <a:pt x="505" y="16348"/>
                        </a:lnTo>
                        <a:cubicBezTo>
                          <a:pt x="253" y="16348"/>
                          <a:pt x="73" y="16132"/>
                          <a:pt x="73" y="15880"/>
                        </a:cubicBezTo>
                        <a:lnTo>
                          <a:pt x="1" y="433"/>
                        </a:lnTo>
                        <a:cubicBezTo>
                          <a:pt x="1" y="181"/>
                          <a:pt x="181" y="1"/>
                          <a:pt x="433" y="1"/>
                        </a:cubicBezTo>
                        <a:lnTo>
                          <a:pt x="1153" y="1"/>
                        </a:lnTo>
                        <a:cubicBezTo>
                          <a:pt x="1405" y="1"/>
                          <a:pt x="1621" y="181"/>
                          <a:pt x="1621" y="433"/>
                        </a:cubicBezTo>
                        <a:lnTo>
                          <a:pt x="1657" y="15880"/>
                        </a:lnTo>
                        <a:cubicBezTo>
                          <a:pt x="1657" y="16132"/>
                          <a:pt x="1477" y="16312"/>
                          <a:pt x="1225" y="16348"/>
                        </a:cubicBezTo>
                        <a:close/>
                      </a:path>
                    </a:pathLst>
                  </a:custGeom>
                  <a:solidFill>
                    <a:schemeClr val="dk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90" name="Google Shape;4790;p72"/>
                  <p:cNvSpPr/>
                  <p:nvPr/>
                </p:nvSpPr>
                <p:spPr>
                  <a:xfrm>
                    <a:off x="7717000" y="1379825"/>
                    <a:ext cx="148550" cy="255675"/>
                  </a:xfrm>
                  <a:custGeom>
                    <a:avLst/>
                    <a:gdLst/>
                    <a:ahLst/>
                    <a:cxnLst/>
                    <a:rect l="l" t="t" r="r" b="b"/>
                    <a:pathLst>
                      <a:path w="5942" h="10227" extrusionOk="0">
                        <a:moveTo>
                          <a:pt x="2593" y="1261"/>
                        </a:moveTo>
                        <a:cubicBezTo>
                          <a:pt x="1333" y="2305"/>
                          <a:pt x="1" y="4069"/>
                          <a:pt x="361" y="4861"/>
                        </a:cubicBezTo>
                        <a:cubicBezTo>
                          <a:pt x="685" y="5689"/>
                          <a:pt x="1405" y="5005"/>
                          <a:pt x="1405" y="5005"/>
                        </a:cubicBezTo>
                        <a:cubicBezTo>
                          <a:pt x="1405" y="5005"/>
                          <a:pt x="397" y="6049"/>
                          <a:pt x="829" y="6626"/>
                        </a:cubicBezTo>
                        <a:cubicBezTo>
                          <a:pt x="1261" y="7202"/>
                          <a:pt x="2017" y="6554"/>
                          <a:pt x="2017" y="6554"/>
                        </a:cubicBezTo>
                        <a:cubicBezTo>
                          <a:pt x="2017" y="6554"/>
                          <a:pt x="469" y="7850"/>
                          <a:pt x="1153" y="8462"/>
                        </a:cubicBezTo>
                        <a:cubicBezTo>
                          <a:pt x="1513" y="8822"/>
                          <a:pt x="2053" y="8822"/>
                          <a:pt x="2377" y="8462"/>
                        </a:cubicBezTo>
                        <a:cubicBezTo>
                          <a:pt x="2377" y="8462"/>
                          <a:pt x="1189" y="9830"/>
                          <a:pt x="1801" y="10010"/>
                        </a:cubicBezTo>
                        <a:cubicBezTo>
                          <a:pt x="2413" y="10226"/>
                          <a:pt x="4934" y="8930"/>
                          <a:pt x="5438" y="7634"/>
                        </a:cubicBezTo>
                        <a:cubicBezTo>
                          <a:pt x="5942" y="6338"/>
                          <a:pt x="5042" y="6374"/>
                          <a:pt x="5042" y="6374"/>
                        </a:cubicBezTo>
                        <a:cubicBezTo>
                          <a:pt x="5042" y="6374"/>
                          <a:pt x="5726" y="5365"/>
                          <a:pt x="5114" y="4789"/>
                        </a:cubicBezTo>
                        <a:cubicBezTo>
                          <a:pt x="4538" y="4249"/>
                          <a:pt x="4213" y="4681"/>
                          <a:pt x="4213" y="4681"/>
                        </a:cubicBezTo>
                        <a:cubicBezTo>
                          <a:pt x="4213" y="4681"/>
                          <a:pt x="5294" y="3421"/>
                          <a:pt x="4826" y="3061"/>
                        </a:cubicBezTo>
                        <a:cubicBezTo>
                          <a:pt x="4466" y="2845"/>
                          <a:pt x="3997" y="2773"/>
                          <a:pt x="3565" y="2845"/>
                        </a:cubicBezTo>
                        <a:cubicBezTo>
                          <a:pt x="3565" y="2845"/>
                          <a:pt x="4610" y="0"/>
                          <a:pt x="2593" y="1261"/>
                        </a:cubicBezTo>
                        <a:close/>
                      </a:path>
                    </a:pathLst>
                  </a:custGeom>
                  <a:solidFill>
                    <a:srgbClr val="E6AD8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grpSp>
          <p:sp>
            <p:nvSpPr>
              <p:cNvPr id="4791" name="Google Shape;4791;p72"/>
              <p:cNvSpPr/>
              <p:nvPr/>
            </p:nvSpPr>
            <p:spPr>
              <a:xfrm rot="514881">
                <a:off x="5990569" y="2517899"/>
                <a:ext cx="161340" cy="62598"/>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92" name="Google Shape;4792;p72"/>
              <p:cNvSpPr/>
              <p:nvPr/>
            </p:nvSpPr>
            <p:spPr>
              <a:xfrm rot="2699792">
                <a:off x="6422756" y="2523097"/>
                <a:ext cx="87009" cy="52180"/>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sp>
          <p:nvSpPr>
            <p:cNvPr id="4793" name="Google Shape;4793;p72"/>
            <p:cNvSpPr/>
            <p:nvPr/>
          </p:nvSpPr>
          <p:spPr>
            <a:xfrm rot="10562100">
              <a:off x="6658205" y="3107372"/>
              <a:ext cx="498124" cy="43896"/>
            </a:xfrm>
            <a:custGeom>
              <a:avLst/>
              <a:gdLst/>
              <a:ahLst/>
              <a:cxnLst/>
              <a:rect l="l" t="t" r="r" b="b"/>
              <a:pathLst>
                <a:path w="20656" h="2765" extrusionOk="0">
                  <a:moveTo>
                    <a:pt x="119" y="0"/>
                  </a:moveTo>
                  <a:cubicBezTo>
                    <a:pt x="79" y="132"/>
                    <a:pt x="40" y="251"/>
                    <a:pt x="0" y="357"/>
                  </a:cubicBezTo>
                  <a:cubicBezTo>
                    <a:pt x="1783" y="1162"/>
                    <a:pt x="3658" y="1743"/>
                    <a:pt x="5586" y="2100"/>
                  </a:cubicBezTo>
                  <a:cubicBezTo>
                    <a:pt x="7620" y="2496"/>
                    <a:pt x="9694" y="2708"/>
                    <a:pt x="11767" y="2747"/>
                  </a:cubicBezTo>
                  <a:cubicBezTo>
                    <a:pt x="12194" y="2758"/>
                    <a:pt x="12625" y="2765"/>
                    <a:pt x="13061" y="2765"/>
                  </a:cubicBezTo>
                  <a:cubicBezTo>
                    <a:pt x="13677" y="2765"/>
                    <a:pt x="14302" y="2752"/>
                    <a:pt x="14937" y="2721"/>
                  </a:cubicBezTo>
                  <a:cubicBezTo>
                    <a:pt x="16852" y="2642"/>
                    <a:pt x="18767" y="2470"/>
                    <a:pt x="20655" y="2193"/>
                  </a:cubicBezTo>
                  <a:cubicBezTo>
                    <a:pt x="20655" y="2074"/>
                    <a:pt x="20642" y="1955"/>
                    <a:pt x="20629" y="1823"/>
                  </a:cubicBezTo>
                  <a:cubicBezTo>
                    <a:pt x="18740" y="2100"/>
                    <a:pt x="16825" y="2272"/>
                    <a:pt x="14923" y="2351"/>
                  </a:cubicBezTo>
                  <a:cubicBezTo>
                    <a:pt x="14307" y="2376"/>
                    <a:pt x="13662" y="2390"/>
                    <a:pt x="12995" y="2390"/>
                  </a:cubicBezTo>
                  <a:cubicBezTo>
                    <a:pt x="9006" y="2390"/>
                    <a:pt x="4237" y="1878"/>
                    <a:pt x="1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grpSp>
        <p:nvGrpSpPr>
          <p:cNvPr id="4794" name="Google Shape;4794;p72"/>
          <p:cNvGrpSpPr/>
          <p:nvPr/>
        </p:nvGrpSpPr>
        <p:grpSpPr>
          <a:xfrm>
            <a:off x="634900" y="603750"/>
            <a:ext cx="959100" cy="833925"/>
            <a:chOff x="6642350" y="3557125"/>
            <a:chExt cx="959100" cy="833925"/>
          </a:xfrm>
        </p:grpSpPr>
        <p:grpSp>
          <p:nvGrpSpPr>
            <p:cNvPr id="4795" name="Google Shape;4795;p72"/>
            <p:cNvGrpSpPr/>
            <p:nvPr/>
          </p:nvGrpSpPr>
          <p:grpSpPr>
            <a:xfrm>
              <a:off x="6653450" y="3557125"/>
              <a:ext cx="644050" cy="794000"/>
              <a:chOff x="7917500" y="3310500"/>
              <a:chExt cx="644050" cy="794000"/>
            </a:xfrm>
          </p:grpSpPr>
          <p:sp>
            <p:nvSpPr>
              <p:cNvPr id="4796" name="Google Shape;4796;p72"/>
              <p:cNvSpPr/>
              <p:nvPr/>
            </p:nvSpPr>
            <p:spPr>
              <a:xfrm>
                <a:off x="7917500" y="3310500"/>
                <a:ext cx="335600" cy="318000"/>
              </a:xfrm>
              <a:custGeom>
                <a:avLst/>
                <a:gdLst/>
                <a:ahLst/>
                <a:cxnLst/>
                <a:rect l="l" t="t" r="r" b="b"/>
                <a:pathLst>
                  <a:path w="13424" h="12720" extrusionOk="0">
                    <a:moveTo>
                      <a:pt x="2596" y="0"/>
                    </a:moveTo>
                    <a:cubicBezTo>
                      <a:pt x="2200" y="0"/>
                      <a:pt x="1879" y="68"/>
                      <a:pt x="1664" y="96"/>
                    </a:cubicBezTo>
                    <a:cubicBezTo>
                      <a:pt x="1664" y="96"/>
                      <a:pt x="1" y="1228"/>
                      <a:pt x="1736" y="2650"/>
                    </a:cubicBezTo>
                    <a:cubicBezTo>
                      <a:pt x="3495" y="4072"/>
                      <a:pt x="4049" y="6000"/>
                      <a:pt x="4339" y="7662"/>
                    </a:cubicBezTo>
                    <a:cubicBezTo>
                      <a:pt x="4663" y="9485"/>
                      <a:pt x="5548" y="12720"/>
                      <a:pt x="8940" y="12720"/>
                    </a:cubicBezTo>
                    <a:cubicBezTo>
                      <a:pt x="9584" y="12720"/>
                      <a:pt x="10319" y="12603"/>
                      <a:pt x="11158" y="12337"/>
                    </a:cubicBezTo>
                    <a:cubicBezTo>
                      <a:pt x="11158" y="12337"/>
                      <a:pt x="13423" y="10915"/>
                      <a:pt x="11255" y="7397"/>
                    </a:cubicBezTo>
                    <a:cubicBezTo>
                      <a:pt x="9062" y="3903"/>
                      <a:pt x="8435" y="6289"/>
                      <a:pt x="6435" y="2867"/>
                    </a:cubicBezTo>
                    <a:cubicBezTo>
                      <a:pt x="5011" y="414"/>
                      <a:pt x="3575" y="0"/>
                      <a:pt x="2596" y="0"/>
                    </a:cubicBezTo>
                    <a:close/>
                  </a:path>
                </a:pathLst>
              </a:cu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97" name="Google Shape;4797;p72"/>
              <p:cNvSpPr/>
              <p:nvPr/>
            </p:nvSpPr>
            <p:spPr>
              <a:xfrm>
                <a:off x="7990400" y="3349025"/>
                <a:ext cx="306075" cy="457875"/>
              </a:xfrm>
              <a:custGeom>
                <a:avLst/>
                <a:gdLst/>
                <a:ahLst/>
                <a:cxnLst/>
                <a:rect l="l" t="t" r="r" b="b"/>
                <a:pathLst>
                  <a:path w="12243" h="18315" fill="none" extrusionOk="0">
                    <a:moveTo>
                      <a:pt x="11013" y="18315"/>
                    </a:moveTo>
                    <a:cubicBezTo>
                      <a:pt x="11013" y="18315"/>
                      <a:pt x="12242" y="10459"/>
                      <a:pt x="1" y="1"/>
                    </a:cubicBezTo>
                  </a:path>
                </a:pathLst>
              </a:custGeom>
              <a:noFill/>
              <a:ln w="54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98" name="Google Shape;4798;p72"/>
              <p:cNvSpPr/>
              <p:nvPr/>
            </p:nvSpPr>
            <p:spPr>
              <a:xfrm>
                <a:off x="8316925" y="3477350"/>
                <a:ext cx="244625" cy="189775"/>
              </a:xfrm>
              <a:custGeom>
                <a:avLst/>
                <a:gdLst/>
                <a:ahLst/>
                <a:cxnLst/>
                <a:rect l="l" t="t" r="r" b="b"/>
                <a:pathLst>
                  <a:path w="9785" h="7591" extrusionOk="0">
                    <a:moveTo>
                      <a:pt x="7878" y="0"/>
                    </a:moveTo>
                    <a:cubicBezTo>
                      <a:pt x="7262" y="0"/>
                      <a:pt x="6428" y="283"/>
                      <a:pt x="5447" y="1446"/>
                    </a:cubicBezTo>
                    <a:cubicBezTo>
                      <a:pt x="3760" y="3446"/>
                      <a:pt x="3615" y="1856"/>
                      <a:pt x="1808" y="3832"/>
                    </a:cubicBezTo>
                    <a:cubicBezTo>
                      <a:pt x="1" y="5832"/>
                      <a:pt x="1302" y="7037"/>
                      <a:pt x="1302" y="7037"/>
                    </a:cubicBezTo>
                    <a:cubicBezTo>
                      <a:pt x="2047" y="7429"/>
                      <a:pt x="2686" y="7591"/>
                      <a:pt x="3233" y="7591"/>
                    </a:cubicBezTo>
                    <a:cubicBezTo>
                      <a:pt x="5040" y="7591"/>
                      <a:pt x="5854" y="5831"/>
                      <a:pt x="6242" y="4796"/>
                    </a:cubicBezTo>
                    <a:cubicBezTo>
                      <a:pt x="6628" y="3760"/>
                      <a:pt x="7206" y="2555"/>
                      <a:pt x="8483" y="1856"/>
                    </a:cubicBezTo>
                    <a:cubicBezTo>
                      <a:pt x="9784" y="1133"/>
                      <a:pt x="8845" y="217"/>
                      <a:pt x="8845" y="217"/>
                    </a:cubicBezTo>
                    <a:cubicBezTo>
                      <a:pt x="8653" y="147"/>
                      <a:pt x="8322" y="0"/>
                      <a:pt x="7878" y="0"/>
                    </a:cubicBezTo>
                    <a:close/>
                  </a:path>
                </a:pathLst>
              </a:cu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799" name="Google Shape;4799;p72"/>
              <p:cNvSpPr/>
              <p:nvPr/>
            </p:nvSpPr>
            <p:spPr>
              <a:xfrm>
                <a:off x="8248850" y="3541800"/>
                <a:ext cx="213900" cy="275350"/>
              </a:xfrm>
              <a:custGeom>
                <a:avLst/>
                <a:gdLst/>
                <a:ahLst/>
                <a:cxnLst/>
                <a:rect l="l" t="t" r="r" b="b"/>
                <a:pathLst>
                  <a:path w="8556" h="11014" fill="none" extrusionOk="0">
                    <a:moveTo>
                      <a:pt x="868" y="11013"/>
                    </a:moveTo>
                    <a:cubicBezTo>
                      <a:pt x="868" y="11013"/>
                      <a:pt x="1" y="5519"/>
                      <a:pt x="8555" y="1"/>
                    </a:cubicBezTo>
                  </a:path>
                </a:pathLst>
              </a:custGeom>
              <a:noFill/>
              <a:ln w="60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00" name="Google Shape;4800;p72"/>
              <p:cNvSpPr/>
              <p:nvPr/>
            </p:nvSpPr>
            <p:spPr>
              <a:xfrm>
                <a:off x="8219925" y="3311075"/>
                <a:ext cx="139200" cy="254275"/>
              </a:xfrm>
              <a:custGeom>
                <a:avLst/>
                <a:gdLst/>
                <a:ahLst/>
                <a:cxnLst/>
                <a:rect l="l" t="t" r="r" b="b"/>
                <a:pathLst>
                  <a:path w="5568" h="10171" extrusionOk="0">
                    <a:moveTo>
                      <a:pt x="3118" y="0"/>
                    </a:moveTo>
                    <a:cubicBezTo>
                      <a:pt x="2972" y="0"/>
                      <a:pt x="1833" y="43"/>
                      <a:pt x="2194" y="1374"/>
                    </a:cubicBezTo>
                    <a:cubicBezTo>
                      <a:pt x="2555" y="2820"/>
                      <a:pt x="2097" y="4049"/>
                      <a:pt x="1616" y="5061"/>
                    </a:cubicBezTo>
                    <a:cubicBezTo>
                      <a:pt x="989" y="6338"/>
                      <a:pt x="1" y="9013"/>
                      <a:pt x="3423" y="10170"/>
                    </a:cubicBezTo>
                    <a:cubicBezTo>
                      <a:pt x="3423" y="10170"/>
                      <a:pt x="3435" y="10170"/>
                      <a:pt x="3456" y="10170"/>
                    </a:cubicBezTo>
                    <a:cubicBezTo>
                      <a:pt x="3701" y="10170"/>
                      <a:pt x="5198" y="10069"/>
                      <a:pt x="5375" y="7591"/>
                    </a:cubicBezTo>
                    <a:cubicBezTo>
                      <a:pt x="5568" y="4892"/>
                      <a:pt x="4314" y="5904"/>
                      <a:pt x="4580" y="3302"/>
                    </a:cubicBezTo>
                    <a:cubicBezTo>
                      <a:pt x="4869" y="699"/>
                      <a:pt x="3567" y="241"/>
                      <a:pt x="3134" y="0"/>
                    </a:cubicBezTo>
                    <a:cubicBezTo>
                      <a:pt x="3134" y="0"/>
                      <a:pt x="3128" y="0"/>
                      <a:pt x="3118" y="0"/>
                    </a:cubicBezTo>
                    <a:close/>
                  </a:path>
                </a:pathLst>
              </a:cu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01" name="Google Shape;4801;p72"/>
              <p:cNvSpPr/>
              <p:nvPr/>
            </p:nvSpPr>
            <p:spPr>
              <a:xfrm>
                <a:off x="8265125" y="3342400"/>
                <a:ext cx="48225" cy="459075"/>
              </a:xfrm>
              <a:custGeom>
                <a:avLst/>
                <a:gdLst/>
                <a:ahLst/>
                <a:cxnLst/>
                <a:rect l="l" t="t" r="r" b="b"/>
                <a:pathLst>
                  <a:path w="1929" h="18363" fill="none" extrusionOk="0">
                    <a:moveTo>
                      <a:pt x="0" y="18363"/>
                    </a:moveTo>
                    <a:cubicBezTo>
                      <a:pt x="0" y="18363"/>
                      <a:pt x="1928" y="11447"/>
                      <a:pt x="1422" y="1"/>
                    </a:cubicBezTo>
                  </a:path>
                </a:pathLst>
              </a:custGeom>
              <a:noFill/>
              <a:ln w="60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02" name="Google Shape;4802;p72"/>
              <p:cNvSpPr/>
              <p:nvPr/>
            </p:nvSpPr>
            <p:spPr>
              <a:xfrm>
                <a:off x="8174750" y="3794825"/>
                <a:ext cx="180750" cy="309675"/>
              </a:xfrm>
              <a:custGeom>
                <a:avLst/>
                <a:gdLst/>
                <a:ahLst/>
                <a:cxnLst/>
                <a:rect l="l" t="t" r="r" b="b"/>
                <a:pathLst>
                  <a:path w="7230" h="12387" extrusionOk="0">
                    <a:moveTo>
                      <a:pt x="2868" y="1"/>
                    </a:moveTo>
                    <a:lnTo>
                      <a:pt x="3182" y="772"/>
                    </a:lnTo>
                    <a:cubicBezTo>
                      <a:pt x="3254" y="965"/>
                      <a:pt x="3302" y="1157"/>
                      <a:pt x="3326" y="1374"/>
                    </a:cubicBezTo>
                    <a:lnTo>
                      <a:pt x="3423" y="2121"/>
                    </a:lnTo>
                    <a:cubicBezTo>
                      <a:pt x="1" y="4868"/>
                      <a:pt x="362" y="12387"/>
                      <a:pt x="362" y="12387"/>
                    </a:cubicBezTo>
                    <a:lnTo>
                      <a:pt x="6868" y="12387"/>
                    </a:lnTo>
                    <a:cubicBezTo>
                      <a:pt x="6868" y="12387"/>
                      <a:pt x="7230" y="4868"/>
                      <a:pt x="3808" y="2121"/>
                    </a:cubicBezTo>
                    <a:lnTo>
                      <a:pt x="3904" y="1374"/>
                    </a:lnTo>
                    <a:cubicBezTo>
                      <a:pt x="3929" y="1157"/>
                      <a:pt x="3977" y="965"/>
                      <a:pt x="4049" y="772"/>
                    </a:cubicBezTo>
                    <a:lnTo>
                      <a:pt x="4362" y="1"/>
                    </a:lnTo>
                    <a:close/>
                  </a:path>
                </a:pathLst>
              </a:custGeom>
              <a:solidFill>
                <a:schemeClr val="accent4"/>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sp>
          <p:nvSpPr>
            <p:cNvPr id="4803" name="Google Shape;4803;p72"/>
            <p:cNvSpPr/>
            <p:nvPr/>
          </p:nvSpPr>
          <p:spPr>
            <a:xfrm>
              <a:off x="7243575" y="4179575"/>
              <a:ext cx="191600" cy="162075"/>
            </a:xfrm>
            <a:custGeom>
              <a:avLst/>
              <a:gdLst/>
              <a:ahLst/>
              <a:cxnLst/>
              <a:rect l="l" t="t" r="r" b="b"/>
              <a:pathLst>
                <a:path w="7664" h="6483" extrusionOk="0">
                  <a:moveTo>
                    <a:pt x="3832" y="0"/>
                  </a:moveTo>
                  <a:cubicBezTo>
                    <a:pt x="1712" y="0"/>
                    <a:pt x="1" y="1325"/>
                    <a:pt x="25" y="3350"/>
                  </a:cubicBezTo>
                  <a:cubicBezTo>
                    <a:pt x="25" y="4651"/>
                    <a:pt x="748" y="5856"/>
                    <a:pt x="1881" y="6482"/>
                  </a:cubicBezTo>
                  <a:lnTo>
                    <a:pt x="5857" y="6482"/>
                  </a:lnTo>
                  <a:cubicBezTo>
                    <a:pt x="6965" y="5832"/>
                    <a:pt x="7664" y="4627"/>
                    <a:pt x="7664" y="3350"/>
                  </a:cubicBezTo>
                  <a:cubicBezTo>
                    <a:pt x="7664" y="1301"/>
                    <a:pt x="5953" y="0"/>
                    <a:pt x="3832" y="0"/>
                  </a:cubicBezTo>
                  <a:close/>
                </a:path>
              </a:pathLst>
            </a:custGeom>
            <a:solidFill>
              <a:schemeClr val="l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04" name="Google Shape;4804;p72"/>
            <p:cNvSpPr/>
            <p:nvPr/>
          </p:nvSpPr>
          <p:spPr>
            <a:xfrm>
              <a:off x="6642350" y="4339800"/>
              <a:ext cx="959100" cy="51250"/>
            </a:xfrm>
            <a:custGeom>
              <a:avLst/>
              <a:gdLst/>
              <a:ahLst/>
              <a:cxnLst/>
              <a:rect l="l" t="t" r="r" b="b"/>
              <a:pathLst>
                <a:path w="38364" h="2050" extrusionOk="0">
                  <a:moveTo>
                    <a:pt x="38340" y="1"/>
                  </a:moveTo>
                  <a:lnTo>
                    <a:pt x="0" y="97"/>
                  </a:lnTo>
                  <a:lnTo>
                    <a:pt x="0" y="2049"/>
                  </a:lnTo>
                  <a:lnTo>
                    <a:pt x="38364" y="1953"/>
                  </a:lnTo>
                  <a:lnTo>
                    <a:pt x="38340" y="1"/>
                  </a:lnTo>
                  <a:close/>
                </a:path>
              </a:pathLst>
            </a:cu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pic>
        <p:nvPicPr>
          <p:cNvPr id="2" name="ex 1. lesson 1">
            <a:hlinkClick r:id="" action="ppaction://media"/>
            <a:extLst>
              <a:ext uri="{FF2B5EF4-FFF2-40B4-BE49-F238E27FC236}">
                <a16:creationId xmlns:a16="http://schemas.microsoft.com/office/drawing/2014/main" id="{B69BB3B5-215A-93D2-8BE5-CF812482C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062" y="568130"/>
            <a:ext cx="487363" cy="4873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30"/>
                                        </p:tgtEl>
                                        <p:attrNameLst>
                                          <p:attrName>style.visibility</p:attrName>
                                        </p:attrNameLst>
                                      </p:cBhvr>
                                      <p:to>
                                        <p:strVal val="visible"/>
                                      </p:to>
                                    </p:set>
                                    <p:animEffect transition="in" filter="fade">
                                      <p:cBhvr>
                                        <p:cTn id="7" dur="1000"/>
                                        <p:tgtEl>
                                          <p:spTgt spid="47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729"/>
                                        </p:tgtEl>
                                        <p:attrNameLst>
                                          <p:attrName>style.visibility</p:attrName>
                                        </p:attrNameLst>
                                      </p:cBhvr>
                                      <p:to>
                                        <p:strVal val="visible"/>
                                      </p:to>
                                    </p:set>
                                    <p:animEffect transition="in" filter="fade">
                                      <p:cBhvr>
                                        <p:cTn id="11" dur="1000"/>
                                        <p:tgtEl>
                                          <p:spTgt spid="472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731"/>
                                        </p:tgtEl>
                                        <p:attrNameLst>
                                          <p:attrName>style.visibility</p:attrName>
                                        </p:attrNameLst>
                                      </p:cBhvr>
                                      <p:to>
                                        <p:strVal val="visible"/>
                                      </p:to>
                                    </p:set>
                                    <p:animEffect transition="in" filter="fade">
                                      <p:cBhvr>
                                        <p:cTn id="15" dur="1000"/>
                                        <p:tgtEl>
                                          <p:spTgt spid="47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86"/>
        <p:cNvGrpSpPr/>
        <p:nvPr/>
      </p:nvGrpSpPr>
      <p:grpSpPr>
        <a:xfrm>
          <a:off x="0" y="0"/>
          <a:ext cx="0" cy="0"/>
          <a:chOff x="0" y="0"/>
          <a:chExt cx="0" cy="0"/>
        </a:xfrm>
      </p:grpSpPr>
      <p:grpSp>
        <p:nvGrpSpPr>
          <p:cNvPr id="4587" name="Google Shape;4587;p71"/>
          <p:cNvGrpSpPr/>
          <p:nvPr/>
        </p:nvGrpSpPr>
        <p:grpSpPr>
          <a:xfrm>
            <a:off x="247244" y="945980"/>
            <a:ext cx="1663612" cy="773734"/>
            <a:chOff x="247244" y="945980"/>
            <a:chExt cx="1663612" cy="773734"/>
          </a:xfrm>
        </p:grpSpPr>
        <p:grpSp>
          <p:nvGrpSpPr>
            <p:cNvPr id="4588" name="Google Shape;4588;p71"/>
            <p:cNvGrpSpPr/>
            <p:nvPr/>
          </p:nvGrpSpPr>
          <p:grpSpPr>
            <a:xfrm>
              <a:off x="514141" y="945980"/>
              <a:ext cx="1129814" cy="608918"/>
              <a:chOff x="7183950" y="745675"/>
              <a:chExt cx="836775" cy="450950"/>
            </a:xfrm>
          </p:grpSpPr>
          <p:sp>
            <p:nvSpPr>
              <p:cNvPr id="4589" name="Google Shape;4589;p71"/>
              <p:cNvSpPr/>
              <p:nvPr/>
            </p:nvSpPr>
            <p:spPr>
              <a:xfrm>
                <a:off x="7644950" y="745675"/>
                <a:ext cx="285975" cy="450950"/>
              </a:xfrm>
              <a:custGeom>
                <a:avLst/>
                <a:gdLst/>
                <a:ahLst/>
                <a:cxnLst/>
                <a:rect l="l" t="t" r="r" b="b"/>
                <a:pathLst>
                  <a:path w="11439" h="18038" extrusionOk="0">
                    <a:moveTo>
                      <a:pt x="3813" y="1"/>
                    </a:moveTo>
                    <a:lnTo>
                      <a:pt x="0" y="807"/>
                    </a:lnTo>
                    <a:lnTo>
                      <a:pt x="3630" y="18038"/>
                    </a:lnTo>
                    <a:lnTo>
                      <a:pt x="11218" y="18038"/>
                    </a:lnTo>
                    <a:lnTo>
                      <a:pt x="114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71"/>
              <p:cNvSpPr/>
              <p:nvPr/>
            </p:nvSpPr>
            <p:spPr>
              <a:xfrm>
                <a:off x="7578950" y="756675"/>
                <a:ext cx="183325" cy="439950"/>
              </a:xfrm>
              <a:custGeom>
                <a:avLst/>
                <a:gdLst/>
                <a:ahLst/>
                <a:cxnLst/>
                <a:rect l="l" t="t" r="r" b="b"/>
                <a:pathLst>
                  <a:path w="7333" h="17598" extrusionOk="0">
                    <a:moveTo>
                      <a:pt x="37" y="1"/>
                    </a:moveTo>
                    <a:lnTo>
                      <a:pt x="1" y="17598"/>
                    </a:lnTo>
                    <a:lnTo>
                      <a:pt x="6380" y="17598"/>
                    </a:lnTo>
                    <a:lnTo>
                      <a:pt x="7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71"/>
              <p:cNvSpPr/>
              <p:nvPr/>
            </p:nvSpPr>
            <p:spPr>
              <a:xfrm>
                <a:off x="7264600" y="756675"/>
                <a:ext cx="183325" cy="439950"/>
              </a:xfrm>
              <a:custGeom>
                <a:avLst/>
                <a:gdLst/>
                <a:ahLst/>
                <a:cxnLst/>
                <a:rect l="l" t="t" r="r" b="b"/>
                <a:pathLst>
                  <a:path w="7333" h="17598" extrusionOk="0">
                    <a:moveTo>
                      <a:pt x="0" y="1"/>
                    </a:moveTo>
                    <a:lnTo>
                      <a:pt x="0" y="17598"/>
                    </a:lnTo>
                    <a:lnTo>
                      <a:pt x="6379" y="17598"/>
                    </a:lnTo>
                    <a:lnTo>
                      <a:pt x="73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71"/>
              <p:cNvSpPr/>
              <p:nvPr/>
            </p:nvSpPr>
            <p:spPr>
              <a:xfrm>
                <a:off x="7183950" y="820825"/>
                <a:ext cx="193400" cy="375800"/>
              </a:xfrm>
              <a:custGeom>
                <a:avLst/>
                <a:gdLst/>
                <a:ahLst/>
                <a:cxnLst/>
                <a:rect l="l" t="t" r="r" b="b"/>
                <a:pathLst>
                  <a:path w="7736" h="15032" extrusionOk="0">
                    <a:moveTo>
                      <a:pt x="0" y="1"/>
                    </a:moveTo>
                    <a:lnTo>
                      <a:pt x="0" y="15032"/>
                    </a:lnTo>
                    <a:lnTo>
                      <a:pt x="7296" y="15032"/>
                    </a:lnTo>
                    <a:lnTo>
                      <a:pt x="7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71"/>
              <p:cNvSpPr/>
              <p:nvPr/>
            </p:nvSpPr>
            <p:spPr>
              <a:xfrm>
                <a:off x="7366325" y="820825"/>
                <a:ext cx="57775" cy="375800"/>
              </a:xfrm>
              <a:custGeom>
                <a:avLst/>
                <a:gdLst/>
                <a:ahLst/>
                <a:cxnLst/>
                <a:rect l="l" t="t" r="r" b="b"/>
                <a:pathLst>
                  <a:path w="2311" h="15032" extrusionOk="0">
                    <a:moveTo>
                      <a:pt x="1" y="1"/>
                    </a:moveTo>
                    <a:lnTo>
                      <a:pt x="1" y="15032"/>
                    </a:lnTo>
                    <a:lnTo>
                      <a:pt x="2310" y="15032"/>
                    </a:lnTo>
                    <a:lnTo>
                      <a:pt x="2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71"/>
              <p:cNvSpPr/>
              <p:nvPr/>
            </p:nvSpPr>
            <p:spPr>
              <a:xfrm>
                <a:off x="7366325" y="956475"/>
                <a:ext cx="57775" cy="200750"/>
              </a:xfrm>
              <a:custGeom>
                <a:avLst/>
                <a:gdLst/>
                <a:ahLst/>
                <a:cxnLst/>
                <a:rect l="l" t="t" r="r" b="b"/>
                <a:pathLst>
                  <a:path w="2311" h="8030" extrusionOk="0">
                    <a:moveTo>
                      <a:pt x="1" y="1"/>
                    </a:moveTo>
                    <a:lnTo>
                      <a:pt x="1" y="8029"/>
                    </a:lnTo>
                    <a:lnTo>
                      <a:pt x="2310" y="8029"/>
                    </a:lnTo>
                    <a:lnTo>
                      <a:pt x="2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71"/>
              <p:cNvSpPr/>
              <p:nvPr/>
            </p:nvSpPr>
            <p:spPr>
              <a:xfrm>
                <a:off x="7424075" y="756675"/>
                <a:ext cx="88925" cy="439950"/>
              </a:xfrm>
              <a:custGeom>
                <a:avLst/>
                <a:gdLst/>
                <a:ahLst/>
                <a:cxnLst/>
                <a:rect l="l" t="t" r="r" b="b"/>
                <a:pathLst>
                  <a:path w="3557" h="17598" extrusionOk="0">
                    <a:moveTo>
                      <a:pt x="0" y="1"/>
                    </a:moveTo>
                    <a:lnTo>
                      <a:pt x="0" y="17598"/>
                    </a:lnTo>
                    <a:lnTo>
                      <a:pt x="3556" y="17598"/>
                    </a:lnTo>
                    <a:lnTo>
                      <a:pt x="3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71"/>
              <p:cNvSpPr/>
              <p:nvPr/>
            </p:nvSpPr>
            <p:spPr>
              <a:xfrm>
                <a:off x="7424075" y="795175"/>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71"/>
              <p:cNvSpPr/>
              <p:nvPr/>
            </p:nvSpPr>
            <p:spPr>
              <a:xfrm>
                <a:off x="7424075" y="1132450"/>
                <a:ext cx="88925" cy="25675"/>
              </a:xfrm>
              <a:custGeom>
                <a:avLst/>
                <a:gdLst/>
                <a:ahLst/>
                <a:cxnLst/>
                <a:rect l="l" t="t" r="r" b="b"/>
                <a:pathLst>
                  <a:path w="3557" h="1027" extrusionOk="0">
                    <a:moveTo>
                      <a:pt x="0" y="0"/>
                    </a:moveTo>
                    <a:lnTo>
                      <a:pt x="0" y="1027"/>
                    </a:lnTo>
                    <a:lnTo>
                      <a:pt x="3556" y="1027"/>
                    </a:lnTo>
                    <a:lnTo>
                      <a:pt x="35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71"/>
              <p:cNvSpPr/>
              <p:nvPr/>
            </p:nvSpPr>
            <p:spPr>
              <a:xfrm>
                <a:off x="7446975" y="876750"/>
                <a:ext cx="43100" cy="200725"/>
              </a:xfrm>
              <a:custGeom>
                <a:avLst/>
                <a:gdLst/>
                <a:ahLst/>
                <a:cxnLst/>
                <a:rect l="l" t="t" r="r" b="b"/>
                <a:pathLst>
                  <a:path w="1724" h="8029" extrusionOk="0">
                    <a:moveTo>
                      <a:pt x="1" y="0"/>
                    </a:moveTo>
                    <a:lnTo>
                      <a:pt x="1" y="8029"/>
                    </a:lnTo>
                    <a:lnTo>
                      <a:pt x="1724" y="8029"/>
                    </a:lnTo>
                    <a:lnTo>
                      <a:pt x="17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71"/>
              <p:cNvSpPr/>
              <p:nvPr/>
            </p:nvSpPr>
            <p:spPr>
              <a:xfrm>
                <a:off x="7608275" y="804350"/>
                <a:ext cx="62350" cy="392275"/>
              </a:xfrm>
              <a:custGeom>
                <a:avLst/>
                <a:gdLst/>
                <a:ahLst/>
                <a:cxnLst/>
                <a:rect l="l" t="t" r="r" b="b"/>
                <a:pathLst>
                  <a:path w="2494" h="15691" extrusionOk="0">
                    <a:moveTo>
                      <a:pt x="1" y="0"/>
                    </a:moveTo>
                    <a:lnTo>
                      <a:pt x="1" y="15691"/>
                    </a:lnTo>
                    <a:lnTo>
                      <a:pt x="2494" y="15691"/>
                    </a:lnTo>
                    <a:lnTo>
                      <a:pt x="2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71"/>
              <p:cNvSpPr/>
              <p:nvPr/>
            </p:nvSpPr>
            <p:spPr>
              <a:xfrm>
                <a:off x="7608275" y="909750"/>
                <a:ext cx="62350" cy="176900"/>
              </a:xfrm>
              <a:custGeom>
                <a:avLst/>
                <a:gdLst/>
                <a:ahLst/>
                <a:cxnLst/>
                <a:rect l="l" t="t" r="r" b="b"/>
                <a:pathLst>
                  <a:path w="2494" h="7076" extrusionOk="0">
                    <a:moveTo>
                      <a:pt x="1" y="0"/>
                    </a:moveTo>
                    <a:lnTo>
                      <a:pt x="1" y="7075"/>
                    </a:lnTo>
                    <a:lnTo>
                      <a:pt x="2494" y="7075"/>
                    </a:lnTo>
                    <a:lnTo>
                      <a:pt x="24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71"/>
              <p:cNvSpPr/>
              <p:nvPr/>
            </p:nvSpPr>
            <p:spPr>
              <a:xfrm>
                <a:off x="7512975" y="783250"/>
                <a:ext cx="98075" cy="413375"/>
              </a:xfrm>
              <a:custGeom>
                <a:avLst/>
                <a:gdLst/>
                <a:ahLst/>
                <a:cxnLst/>
                <a:rect l="l" t="t" r="r" b="b"/>
                <a:pathLst>
                  <a:path w="3923" h="16535" extrusionOk="0">
                    <a:moveTo>
                      <a:pt x="0" y="1"/>
                    </a:moveTo>
                    <a:lnTo>
                      <a:pt x="0" y="16535"/>
                    </a:lnTo>
                    <a:lnTo>
                      <a:pt x="3923" y="16535"/>
                    </a:lnTo>
                    <a:lnTo>
                      <a:pt x="39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71"/>
              <p:cNvSpPr/>
              <p:nvPr/>
            </p:nvSpPr>
            <p:spPr>
              <a:xfrm>
                <a:off x="7512975" y="837325"/>
                <a:ext cx="98075" cy="25700"/>
              </a:xfrm>
              <a:custGeom>
                <a:avLst/>
                <a:gdLst/>
                <a:ahLst/>
                <a:cxnLst/>
                <a:rect l="l" t="t" r="r" b="b"/>
                <a:pathLst>
                  <a:path w="3923" h="1028" extrusionOk="0">
                    <a:moveTo>
                      <a:pt x="0" y="1"/>
                    </a:moveTo>
                    <a:lnTo>
                      <a:pt x="0" y="1027"/>
                    </a:lnTo>
                    <a:lnTo>
                      <a:pt x="3923" y="1027"/>
                    </a:lnTo>
                    <a:lnTo>
                      <a:pt x="3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71"/>
              <p:cNvSpPr/>
              <p:nvPr/>
            </p:nvSpPr>
            <p:spPr>
              <a:xfrm>
                <a:off x="7737500" y="756675"/>
                <a:ext cx="98100" cy="439950"/>
              </a:xfrm>
              <a:custGeom>
                <a:avLst/>
                <a:gdLst/>
                <a:ahLst/>
                <a:cxnLst/>
                <a:rect l="l" t="t" r="r" b="b"/>
                <a:pathLst>
                  <a:path w="3924" h="17598" extrusionOk="0">
                    <a:moveTo>
                      <a:pt x="1" y="1"/>
                    </a:moveTo>
                    <a:lnTo>
                      <a:pt x="1" y="17598"/>
                    </a:lnTo>
                    <a:lnTo>
                      <a:pt x="3924" y="17598"/>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71"/>
              <p:cNvSpPr/>
              <p:nvPr/>
            </p:nvSpPr>
            <p:spPr>
              <a:xfrm>
                <a:off x="7738425" y="795175"/>
                <a:ext cx="97175" cy="25675"/>
              </a:xfrm>
              <a:custGeom>
                <a:avLst/>
                <a:gdLst/>
                <a:ahLst/>
                <a:cxnLst/>
                <a:rect l="l" t="t" r="r" b="b"/>
                <a:pathLst>
                  <a:path w="3887" h="1027" extrusionOk="0">
                    <a:moveTo>
                      <a:pt x="1" y="0"/>
                    </a:moveTo>
                    <a:lnTo>
                      <a:pt x="1" y="1027"/>
                    </a:lnTo>
                    <a:lnTo>
                      <a:pt x="3887" y="1027"/>
                    </a:lnTo>
                    <a:lnTo>
                      <a:pt x="3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71"/>
              <p:cNvSpPr/>
              <p:nvPr/>
            </p:nvSpPr>
            <p:spPr>
              <a:xfrm>
                <a:off x="7737500" y="1132450"/>
                <a:ext cx="98100" cy="25675"/>
              </a:xfrm>
              <a:custGeom>
                <a:avLst/>
                <a:gdLst/>
                <a:ahLst/>
                <a:cxnLst/>
                <a:rect l="l" t="t" r="r" b="b"/>
                <a:pathLst>
                  <a:path w="3924" h="1027" extrusionOk="0">
                    <a:moveTo>
                      <a:pt x="1" y="0"/>
                    </a:moveTo>
                    <a:lnTo>
                      <a:pt x="1" y="1027"/>
                    </a:lnTo>
                    <a:lnTo>
                      <a:pt x="3924" y="1027"/>
                    </a:lnTo>
                    <a:lnTo>
                      <a:pt x="3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71"/>
              <p:cNvSpPr/>
              <p:nvPr/>
            </p:nvSpPr>
            <p:spPr>
              <a:xfrm>
                <a:off x="7761350" y="876750"/>
                <a:ext cx="51350" cy="200725"/>
              </a:xfrm>
              <a:custGeom>
                <a:avLst/>
                <a:gdLst/>
                <a:ahLst/>
                <a:cxnLst/>
                <a:rect l="l" t="t" r="r" b="b"/>
                <a:pathLst>
                  <a:path w="2054" h="8029" extrusionOk="0">
                    <a:moveTo>
                      <a:pt x="0" y="0"/>
                    </a:moveTo>
                    <a:lnTo>
                      <a:pt x="0" y="8029"/>
                    </a:lnTo>
                    <a:lnTo>
                      <a:pt x="2053" y="8029"/>
                    </a:lnTo>
                    <a:lnTo>
                      <a:pt x="20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71"/>
              <p:cNvSpPr/>
              <p:nvPr/>
            </p:nvSpPr>
            <p:spPr>
              <a:xfrm>
                <a:off x="7835575" y="745675"/>
                <a:ext cx="185150" cy="450950"/>
              </a:xfrm>
              <a:custGeom>
                <a:avLst/>
                <a:gdLst/>
                <a:ahLst/>
                <a:cxnLst/>
                <a:rect l="l" t="t" r="r" b="b"/>
                <a:pathLst>
                  <a:path w="7406" h="18038" extrusionOk="0">
                    <a:moveTo>
                      <a:pt x="3813" y="1"/>
                    </a:moveTo>
                    <a:lnTo>
                      <a:pt x="1" y="807"/>
                    </a:lnTo>
                    <a:lnTo>
                      <a:pt x="3593" y="18038"/>
                    </a:lnTo>
                    <a:lnTo>
                      <a:pt x="7406" y="17231"/>
                    </a:lnTo>
                    <a:lnTo>
                      <a:pt x="3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71"/>
              <p:cNvSpPr/>
              <p:nvPr/>
            </p:nvSpPr>
            <p:spPr>
              <a:xfrm>
                <a:off x="7843825" y="784175"/>
                <a:ext cx="100850" cy="44925"/>
              </a:xfrm>
              <a:custGeom>
                <a:avLst/>
                <a:gdLst/>
                <a:ahLst/>
                <a:cxnLst/>
                <a:rect l="l" t="t" r="r" b="b"/>
                <a:pathLst>
                  <a:path w="4034" h="1797" extrusionOk="0">
                    <a:moveTo>
                      <a:pt x="3813" y="1"/>
                    </a:moveTo>
                    <a:lnTo>
                      <a:pt x="1" y="770"/>
                    </a:lnTo>
                    <a:lnTo>
                      <a:pt x="184" y="1797"/>
                    </a:lnTo>
                    <a:lnTo>
                      <a:pt x="4033" y="990"/>
                    </a:lnTo>
                    <a:lnTo>
                      <a:pt x="38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71"/>
              <p:cNvSpPr/>
              <p:nvPr/>
            </p:nvSpPr>
            <p:spPr>
              <a:xfrm>
                <a:off x="7912575" y="1114125"/>
                <a:ext cx="100825" cy="44925"/>
              </a:xfrm>
              <a:custGeom>
                <a:avLst/>
                <a:gdLst/>
                <a:ahLst/>
                <a:cxnLst/>
                <a:rect l="l" t="t" r="r" b="b"/>
                <a:pathLst>
                  <a:path w="4033" h="1797" extrusionOk="0">
                    <a:moveTo>
                      <a:pt x="3813" y="0"/>
                    </a:moveTo>
                    <a:lnTo>
                      <a:pt x="0" y="807"/>
                    </a:lnTo>
                    <a:lnTo>
                      <a:pt x="220" y="1797"/>
                    </a:lnTo>
                    <a:lnTo>
                      <a:pt x="4033" y="990"/>
                    </a:lnTo>
                    <a:lnTo>
                      <a:pt x="3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71"/>
              <p:cNvSpPr/>
              <p:nvPr/>
            </p:nvSpPr>
            <p:spPr>
              <a:xfrm>
                <a:off x="7882325" y="868500"/>
                <a:ext cx="91675" cy="207150"/>
              </a:xfrm>
              <a:custGeom>
                <a:avLst/>
                <a:gdLst/>
                <a:ahLst/>
                <a:cxnLst/>
                <a:rect l="l" t="t" r="r" b="b"/>
                <a:pathLst>
                  <a:path w="3667" h="8286" extrusionOk="0">
                    <a:moveTo>
                      <a:pt x="2017" y="0"/>
                    </a:moveTo>
                    <a:lnTo>
                      <a:pt x="0" y="404"/>
                    </a:lnTo>
                    <a:lnTo>
                      <a:pt x="1650" y="8286"/>
                    </a:lnTo>
                    <a:lnTo>
                      <a:pt x="3666" y="7846"/>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71"/>
              <p:cNvSpPr/>
              <p:nvPr/>
            </p:nvSpPr>
            <p:spPr>
              <a:xfrm>
                <a:off x="7678863" y="882250"/>
                <a:ext cx="67850" cy="314375"/>
              </a:xfrm>
              <a:custGeom>
                <a:avLst/>
                <a:gdLst/>
                <a:ahLst/>
                <a:cxnLst/>
                <a:rect l="l" t="t" r="r" b="b"/>
                <a:pathLst>
                  <a:path w="2714" h="12575" extrusionOk="0">
                    <a:moveTo>
                      <a:pt x="1" y="0"/>
                    </a:moveTo>
                    <a:lnTo>
                      <a:pt x="1" y="12575"/>
                    </a:lnTo>
                    <a:lnTo>
                      <a:pt x="2714" y="12575"/>
                    </a:lnTo>
                    <a:lnTo>
                      <a:pt x="27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2" name="Google Shape;4612;p71"/>
            <p:cNvGrpSpPr/>
            <p:nvPr/>
          </p:nvGrpSpPr>
          <p:grpSpPr>
            <a:xfrm>
              <a:off x="247244" y="1511565"/>
              <a:ext cx="1663612" cy="208148"/>
              <a:chOff x="7154175" y="1055075"/>
              <a:chExt cx="1274701" cy="208127"/>
            </a:xfrm>
          </p:grpSpPr>
          <p:sp>
            <p:nvSpPr>
              <p:cNvPr id="4613" name="Google Shape;4613;p71"/>
              <p:cNvSpPr/>
              <p:nvPr/>
            </p:nvSpPr>
            <p:spPr>
              <a:xfrm>
                <a:off x="7154175" y="1137500"/>
                <a:ext cx="1274701" cy="125702"/>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71"/>
              <p:cNvSpPr/>
              <p:nvPr/>
            </p:nvSpPr>
            <p:spPr>
              <a:xfrm>
                <a:off x="7154175" y="1055075"/>
                <a:ext cx="1274700" cy="8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15" name="Google Shape;4615;p71"/>
          <p:cNvSpPr/>
          <p:nvPr/>
        </p:nvSpPr>
        <p:spPr>
          <a:xfrm>
            <a:off x="2476342" y="1864282"/>
            <a:ext cx="4950370" cy="50816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71"/>
          <p:cNvSpPr/>
          <p:nvPr/>
        </p:nvSpPr>
        <p:spPr>
          <a:xfrm>
            <a:off x="2476342" y="3174122"/>
            <a:ext cx="4950370" cy="50816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71"/>
          <p:cNvSpPr/>
          <p:nvPr/>
        </p:nvSpPr>
        <p:spPr>
          <a:xfrm>
            <a:off x="2476342" y="1102923"/>
            <a:ext cx="4950370" cy="50816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71"/>
          <p:cNvSpPr/>
          <p:nvPr/>
        </p:nvSpPr>
        <p:spPr>
          <a:xfrm>
            <a:off x="7529863" y="1167731"/>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4624" name="Google Shape;4624;p71"/>
          <p:cNvSpPr/>
          <p:nvPr/>
        </p:nvSpPr>
        <p:spPr>
          <a:xfrm>
            <a:off x="2476342" y="2501547"/>
            <a:ext cx="4950370" cy="50816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71"/>
          <p:cNvSpPr txBox="1">
            <a:spLocks noGrp="1"/>
          </p:cNvSpPr>
          <p:nvPr>
            <p:ph type="title"/>
          </p:nvPr>
        </p:nvSpPr>
        <p:spPr>
          <a:xfrm>
            <a:off x="2099155" y="1903810"/>
            <a:ext cx="777900" cy="3955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2.</a:t>
            </a:r>
            <a:endParaRPr dirty="0"/>
          </a:p>
        </p:txBody>
      </p:sp>
      <p:sp>
        <p:nvSpPr>
          <p:cNvPr id="4628" name="Google Shape;4628;p71"/>
          <p:cNvSpPr txBox="1">
            <a:spLocks noGrp="1"/>
          </p:cNvSpPr>
          <p:nvPr>
            <p:ph type="subTitle" idx="1"/>
          </p:nvPr>
        </p:nvSpPr>
        <p:spPr>
          <a:xfrm>
            <a:off x="2365075" y="-667800"/>
            <a:ext cx="2908500" cy="45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You can describe the topic of the section here</a:t>
            </a:r>
            <a:endParaRPr/>
          </a:p>
        </p:txBody>
      </p:sp>
      <p:sp>
        <p:nvSpPr>
          <p:cNvPr id="4629" name="Google Shape;4629;p71"/>
          <p:cNvSpPr txBox="1">
            <a:spLocks noGrp="1"/>
          </p:cNvSpPr>
          <p:nvPr>
            <p:ph type="title" idx="2"/>
          </p:nvPr>
        </p:nvSpPr>
        <p:spPr>
          <a:xfrm>
            <a:off x="2099155" y="3213650"/>
            <a:ext cx="777900" cy="3955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4.</a:t>
            </a:r>
            <a:endParaRPr dirty="0"/>
          </a:p>
        </p:txBody>
      </p:sp>
      <p:sp>
        <p:nvSpPr>
          <p:cNvPr id="4630" name="Google Shape;4630;p71"/>
          <p:cNvSpPr txBox="1">
            <a:spLocks noGrp="1"/>
          </p:cNvSpPr>
          <p:nvPr>
            <p:ph type="subTitle" idx="3"/>
          </p:nvPr>
        </p:nvSpPr>
        <p:spPr>
          <a:xfrm>
            <a:off x="5677450" y="-667800"/>
            <a:ext cx="2908500" cy="45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You can describe the topic of the section here</a:t>
            </a:r>
            <a:endParaRPr dirty="0"/>
          </a:p>
        </p:txBody>
      </p:sp>
      <p:sp>
        <p:nvSpPr>
          <p:cNvPr id="4631" name="Google Shape;4631;p71"/>
          <p:cNvSpPr txBox="1">
            <a:spLocks noGrp="1"/>
          </p:cNvSpPr>
          <p:nvPr>
            <p:ph type="title" idx="4"/>
          </p:nvPr>
        </p:nvSpPr>
        <p:spPr>
          <a:xfrm>
            <a:off x="2099155" y="1145076"/>
            <a:ext cx="777900" cy="3955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1.</a:t>
            </a:r>
            <a:endParaRPr dirty="0"/>
          </a:p>
        </p:txBody>
      </p:sp>
      <p:sp>
        <p:nvSpPr>
          <p:cNvPr id="4632" name="Google Shape;4632;p71"/>
          <p:cNvSpPr txBox="1">
            <a:spLocks noGrp="1"/>
          </p:cNvSpPr>
          <p:nvPr>
            <p:ph type="subTitle" idx="5"/>
          </p:nvPr>
        </p:nvSpPr>
        <p:spPr>
          <a:xfrm>
            <a:off x="2357500" y="-2417738"/>
            <a:ext cx="2908500" cy="45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You can describe the topic of the section here</a:t>
            </a:r>
            <a:endParaRPr dirty="0"/>
          </a:p>
        </p:txBody>
      </p:sp>
      <p:sp>
        <p:nvSpPr>
          <p:cNvPr id="4633" name="Google Shape;4633;p71"/>
          <p:cNvSpPr txBox="1">
            <a:spLocks noGrp="1"/>
          </p:cNvSpPr>
          <p:nvPr>
            <p:ph type="title" idx="6"/>
          </p:nvPr>
        </p:nvSpPr>
        <p:spPr>
          <a:xfrm>
            <a:off x="2099155" y="2543700"/>
            <a:ext cx="777900" cy="3955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3.</a:t>
            </a:r>
            <a:endParaRPr dirty="0"/>
          </a:p>
        </p:txBody>
      </p:sp>
      <p:sp>
        <p:nvSpPr>
          <p:cNvPr id="4634" name="Google Shape;4634;p71"/>
          <p:cNvSpPr txBox="1">
            <a:spLocks noGrp="1"/>
          </p:cNvSpPr>
          <p:nvPr>
            <p:ph type="subTitle" idx="7"/>
          </p:nvPr>
        </p:nvSpPr>
        <p:spPr>
          <a:xfrm>
            <a:off x="5669875" y="-2417738"/>
            <a:ext cx="2908500" cy="45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You can describe the topic of the section here</a:t>
            </a:r>
            <a:endParaRPr dirty="0"/>
          </a:p>
        </p:txBody>
      </p:sp>
      <p:sp>
        <p:nvSpPr>
          <p:cNvPr id="4635" name="Google Shape;4635;p71"/>
          <p:cNvSpPr txBox="1">
            <a:spLocks noGrp="1"/>
          </p:cNvSpPr>
          <p:nvPr>
            <p:ph type="subTitle" idx="8"/>
          </p:nvPr>
        </p:nvSpPr>
        <p:spPr>
          <a:xfrm>
            <a:off x="2528433" y="1995291"/>
            <a:ext cx="4742162" cy="25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Ann likes face-to-face classes because she can interact with her classmates.</a:t>
            </a:r>
            <a:endParaRPr dirty="0"/>
          </a:p>
        </p:txBody>
      </p:sp>
      <p:sp>
        <p:nvSpPr>
          <p:cNvPr id="4636" name="Google Shape;4636;p71"/>
          <p:cNvSpPr txBox="1">
            <a:spLocks noGrp="1"/>
          </p:cNvSpPr>
          <p:nvPr>
            <p:ph type="subTitle" idx="9"/>
          </p:nvPr>
        </p:nvSpPr>
        <p:spPr>
          <a:xfrm>
            <a:off x="2528433" y="3305131"/>
            <a:ext cx="4804326" cy="25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When students use 3D contact lenses, their eyes will not get tired.</a:t>
            </a:r>
            <a:endParaRPr dirty="0"/>
          </a:p>
        </p:txBody>
      </p:sp>
      <p:sp>
        <p:nvSpPr>
          <p:cNvPr id="4637" name="Google Shape;4637;p71"/>
          <p:cNvSpPr txBox="1">
            <a:spLocks noGrp="1"/>
          </p:cNvSpPr>
          <p:nvPr>
            <p:ph type="subTitle" idx="13"/>
          </p:nvPr>
        </p:nvSpPr>
        <p:spPr>
          <a:xfrm>
            <a:off x="2528432" y="1230623"/>
            <a:ext cx="4805647" cy="25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Ann and Minh had a face-to-face class yesterday.</a:t>
            </a:r>
          </a:p>
        </p:txBody>
      </p:sp>
      <p:sp>
        <p:nvSpPr>
          <p:cNvPr id="4638" name="Google Shape;4638;p71"/>
          <p:cNvSpPr txBox="1">
            <a:spLocks noGrp="1"/>
          </p:cNvSpPr>
          <p:nvPr>
            <p:ph type="subTitle" idx="14"/>
          </p:nvPr>
        </p:nvSpPr>
        <p:spPr>
          <a:xfrm>
            <a:off x="2528433" y="2629247"/>
            <a:ext cx="4804326" cy="25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Minh finds online classes inconvenient.</a:t>
            </a:r>
            <a:endParaRPr dirty="0"/>
          </a:p>
        </p:txBody>
      </p:sp>
      <p:sp>
        <p:nvSpPr>
          <p:cNvPr id="4639" name="Google Shape;4639;p71"/>
          <p:cNvSpPr txBox="1">
            <a:spLocks noGrp="1"/>
          </p:cNvSpPr>
          <p:nvPr>
            <p:ph type="title" idx="15"/>
          </p:nvPr>
        </p:nvSpPr>
        <p:spPr>
          <a:xfrm>
            <a:off x="-643785" y="283003"/>
            <a:ext cx="9601200" cy="27120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200" dirty="0"/>
              <a:t>Ex 2. Read the conversation again and tick T (True) or F (False).</a:t>
            </a:r>
            <a:br>
              <a:rPr lang="en-US" sz="2200" dirty="0"/>
            </a:br>
            <a:endParaRPr sz="2200" dirty="0"/>
          </a:p>
        </p:txBody>
      </p:sp>
      <p:grpSp>
        <p:nvGrpSpPr>
          <p:cNvPr id="4640" name="Google Shape;4640;p71"/>
          <p:cNvGrpSpPr/>
          <p:nvPr/>
        </p:nvGrpSpPr>
        <p:grpSpPr>
          <a:xfrm>
            <a:off x="862310" y="1186281"/>
            <a:ext cx="1353345" cy="3773473"/>
            <a:chOff x="715040" y="969674"/>
            <a:chExt cx="1285472" cy="3584226"/>
          </a:xfrm>
        </p:grpSpPr>
        <p:grpSp>
          <p:nvGrpSpPr>
            <p:cNvPr id="4641" name="Google Shape;4641;p71"/>
            <p:cNvGrpSpPr/>
            <p:nvPr/>
          </p:nvGrpSpPr>
          <p:grpSpPr>
            <a:xfrm>
              <a:off x="715040" y="969674"/>
              <a:ext cx="1285472" cy="3584226"/>
              <a:chOff x="715040" y="969674"/>
              <a:chExt cx="1285472" cy="3584226"/>
            </a:xfrm>
          </p:grpSpPr>
          <p:grpSp>
            <p:nvGrpSpPr>
              <p:cNvPr id="4642" name="Google Shape;4642;p71"/>
              <p:cNvGrpSpPr/>
              <p:nvPr/>
            </p:nvGrpSpPr>
            <p:grpSpPr>
              <a:xfrm>
                <a:off x="715040" y="969674"/>
                <a:ext cx="1285472" cy="3584226"/>
                <a:chOff x="715040" y="969674"/>
                <a:chExt cx="1285472" cy="3584226"/>
              </a:xfrm>
            </p:grpSpPr>
            <p:grpSp>
              <p:nvGrpSpPr>
                <p:cNvPr id="4643" name="Google Shape;4643;p71"/>
                <p:cNvGrpSpPr/>
                <p:nvPr/>
              </p:nvGrpSpPr>
              <p:grpSpPr>
                <a:xfrm>
                  <a:off x="715040" y="969674"/>
                  <a:ext cx="1285472" cy="3584226"/>
                  <a:chOff x="1152865" y="1164424"/>
                  <a:chExt cx="1285472" cy="3584226"/>
                </a:xfrm>
              </p:grpSpPr>
              <p:sp>
                <p:nvSpPr>
                  <p:cNvPr id="4644" name="Google Shape;4644;p71"/>
                  <p:cNvSpPr/>
                  <p:nvPr/>
                </p:nvSpPr>
                <p:spPr>
                  <a:xfrm rot="-7621430" flipH="1">
                    <a:off x="1608182" y="1784307"/>
                    <a:ext cx="295647" cy="273156"/>
                  </a:xfrm>
                  <a:custGeom>
                    <a:avLst/>
                    <a:gdLst/>
                    <a:ahLst/>
                    <a:cxnLst/>
                    <a:rect l="l" t="t" r="r" b="b"/>
                    <a:pathLst>
                      <a:path w="34534" h="35447" extrusionOk="0">
                        <a:moveTo>
                          <a:pt x="25042" y="1"/>
                        </a:moveTo>
                        <a:cubicBezTo>
                          <a:pt x="23632" y="1"/>
                          <a:pt x="22234" y="376"/>
                          <a:pt x="21016" y="1092"/>
                        </a:cubicBezTo>
                        <a:cubicBezTo>
                          <a:pt x="20079" y="1632"/>
                          <a:pt x="19227" y="2256"/>
                          <a:pt x="18460" y="2995"/>
                        </a:cubicBezTo>
                        <a:cubicBezTo>
                          <a:pt x="17523" y="3875"/>
                          <a:pt x="16586" y="4699"/>
                          <a:pt x="15563" y="5494"/>
                        </a:cubicBezTo>
                        <a:cubicBezTo>
                          <a:pt x="14882" y="6005"/>
                          <a:pt x="14257" y="6573"/>
                          <a:pt x="13661" y="7198"/>
                        </a:cubicBezTo>
                        <a:cubicBezTo>
                          <a:pt x="12411" y="8561"/>
                          <a:pt x="11360" y="10094"/>
                          <a:pt x="10622" y="11798"/>
                        </a:cubicBezTo>
                        <a:cubicBezTo>
                          <a:pt x="10082" y="12906"/>
                          <a:pt x="9628" y="14042"/>
                          <a:pt x="9145" y="15149"/>
                        </a:cubicBezTo>
                        <a:cubicBezTo>
                          <a:pt x="8521" y="16598"/>
                          <a:pt x="7754" y="17989"/>
                          <a:pt x="6845" y="19267"/>
                        </a:cubicBezTo>
                        <a:cubicBezTo>
                          <a:pt x="5851" y="20659"/>
                          <a:pt x="4800" y="21937"/>
                          <a:pt x="3721" y="23215"/>
                        </a:cubicBezTo>
                        <a:cubicBezTo>
                          <a:pt x="1960" y="25288"/>
                          <a:pt x="768" y="27730"/>
                          <a:pt x="256" y="30371"/>
                        </a:cubicBezTo>
                        <a:cubicBezTo>
                          <a:pt x="1" y="31536"/>
                          <a:pt x="86" y="32757"/>
                          <a:pt x="484" y="33893"/>
                        </a:cubicBezTo>
                        <a:cubicBezTo>
                          <a:pt x="739" y="34688"/>
                          <a:pt x="1421" y="35256"/>
                          <a:pt x="2244" y="35369"/>
                        </a:cubicBezTo>
                        <a:cubicBezTo>
                          <a:pt x="2494" y="35421"/>
                          <a:pt x="2744" y="35447"/>
                          <a:pt x="2993" y="35447"/>
                        </a:cubicBezTo>
                        <a:cubicBezTo>
                          <a:pt x="3422" y="35447"/>
                          <a:pt x="3847" y="35371"/>
                          <a:pt x="4261" y="35227"/>
                        </a:cubicBezTo>
                        <a:cubicBezTo>
                          <a:pt x="4971" y="34943"/>
                          <a:pt x="5681" y="34716"/>
                          <a:pt x="6419" y="34574"/>
                        </a:cubicBezTo>
                        <a:cubicBezTo>
                          <a:pt x="7356" y="34319"/>
                          <a:pt x="8180" y="33836"/>
                          <a:pt x="8861" y="33154"/>
                        </a:cubicBezTo>
                        <a:cubicBezTo>
                          <a:pt x="9202" y="32785"/>
                          <a:pt x="9571" y="32416"/>
                          <a:pt x="9912" y="32047"/>
                        </a:cubicBezTo>
                        <a:cubicBezTo>
                          <a:pt x="10395" y="31564"/>
                          <a:pt x="10934" y="31138"/>
                          <a:pt x="11531" y="30797"/>
                        </a:cubicBezTo>
                        <a:cubicBezTo>
                          <a:pt x="12468" y="30314"/>
                          <a:pt x="13519" y="29974"/>
                          <a:pt x="14569" y="29860"/>
                        </a:cubicBezTo>
                        <a:cubicBezTo>
                          <a:pt x="15876" y="29661"/>
                          <a:pt x="17182" y="29491"/>
                          <a:pt x="18489" y="29349"/>
                        </a:cubicBezTo>
                        <a:cubicBezTo>
                          <a:pt x="19539" y="29178"/>
                          <a:pt x="20590" y="28923"/>
                          <a:pt x="21612" y="28610"/>
                        </a:cubicBezTo>
                        <a:cubicBezTo>
                          <a:pt x="23458" y="27986"/>
                          <a:pt x="25219" y="27105"/>
                          <a:pt x="26809" y="25998"/>
                        </a:cubicBezTo>
                        <a:cubicBezTo>
                          <a:pt x="27974" y="25174"/>
                          <a:pt x="29053" y="24180"/>
                          <a:pt x="29990" y="23101"/>
                        </a:cubicBezTo>
                        <a:cubicBezTo>
                          <a:pt x="30785" y="22221"/>
                          <a:pt x="31467" y="21284"/>
                          <a:pt x="32063" y="20290"/>
                        </a:cubicBezTo>
                        <a:cubicBezTo>
                          <a:pt x="32773" y="19040"/>
                          <a:pt x="33370" y="17734"/>
                          <a:pt x="33796" y="16342"/>
                        </a:cubicBezTo>
                        <a:cubicBezTo>
                          <a:pt x="34250" y="14951"/>
                          <a:pt x="34506" y="13502"/>
                          <a:pt x="34534" y="12026"/>
                        </a:cubicBezTo>
                        <a:cubicBezTo>
                          <a:pt x="34534" y="11685"/>
                          <a:pt x="34534" y="11316"/>
                          <a:pt x="34506" y="10946"/>
                        </a:cubicBezTo>
                        <a:cubicBezTo>
                          <a:pt x="34307" y="9157"/>
                          <a:pt x="33824" y="7396"/>
                          <a:pt x="33086" y="5749"/>
                        </a:cubicBezTo>
                        <a:cubicBezTo>
                          <a:pt x="32290" y="4045"/>
                          <a:pt x="31069" y="2569"/>
                          <a:pt x="29564" y="1461"/>
                        </a:cubicBezTo>
                        <a:cubicBezTo>
                          <a:pt x="28485" y="638"/>
                          <a:pt x="27207" y="155"/>
                          <a:pt x="25844" y="41"/>
                        </a:cubicBezTo>
                        <a:cubicBezTo>
                          <a:pt x="25577" y="14"/>
                          <a:pt x="25310" y="1"/>
                          <a:pt x="25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71"/>
                  <p:cNvSpPr/>
                  <p:nvPr/>
                </p:nvSpPr>
                <p:spPr>
                  <a:xfrm rot="8350349">
                    <a:off x="1386302" y="1775089"/>
                    <a:ext cx="301216" cy="294665"/>
                  </a:xfrm>
                  <a:custGeom>
                    <a:avLst/>
                    <a:gdLst/>
                    <a:ahLst/>
                    <a:cxnLst/>
                    <a:rect l="l" t="t" r="r" b="b"/>
                    <a:pathLst>
                      <a:path w="34534" h="35447" extrusionOk="0">
                        <a:moveTo>
                          <a:pt x="25042" y="1"/>
                        </a:moveTo>
                        <a:cubicBezTo>
                          <a:pt x="23632" y="1"/>
                          <a:pt x="22234" y="376"/>
                          <a:pt x="21016" y="1092"/>
                        </a:cubicBezTo>
                        <a:cubicBezTo>
                          <a:pt x="20079" y="1632"/>
                          <a:pt x="19227" y="2256"/>
                          <a:pt x="18460" y="2995"/>
                        </a:cubicBezTo>
                        <a:cubicBezTo>
                          <a:pt x="17523" y="3875"/>
                          <a:pt x="16586" y="4699"/>
                          <a:pt x="15563" y="5494"/>
                        </a:cubicBezTo>
                        <a:cubicBezTo>
                          <a:pt x="14882" y="6005"/>
                          <a:pt x="14257" y="6573"/>
                          <a:pt x="13661" y="7198"/>
                        </a:cubicBezTo>
                        <a:cubicBezTo>
                          <a:pt x="12411" y="8561"/>
                          <a:pt x="11360" y="10094"/>
                          <a:pt x="10622" y="11798"/>
                        </a:cubicBezTo>
                        <a:cubicBezTo>
                          <a:pt x="10082" y="12906"/>
                          <a:pt x="9628" y="14042"/>
                          <a:pt x="9145" y="15149"/>
                        </a:cubicBezTo>
                        <a:cubicBezTo>
                          <a:pt x="8521" y="16598"/>
                          <a:pt x="7754" y="17989"/>
                          <a:pt x="6845" y="19267"/>
                        </a:cubicBezTo>
                        <a:cubicBezTo>
                          <a:pt x="5851" y="20659"/>
                          <a:pt x="4800" y="21937"/>
                          <a:pt x="3721" y="23215"/>
                        </a:cubicBezTo>
                        <a:cubicBezTo>
                          <a:pt x="1960" y="25288"/>
                          <a:pt x="768" y="27730"/>
                          <a:pt x="256" y="30371"/>
                        </a:cubicBezTo>
                        <a:cubicBezTo>
                          <a:pt x="1" y="31536"/>
                          <a:pt x="86" y="32757"/>
                          <a:pt x="484" y="33893"/>
                        </a:cubicBezTo>
                        <a:cubicBezTo>
                          <a:pt x="739" y="34688"/>
                          <a:pt x="1421" y="35256"/>
                          <a:pt x="2244" y="35369"/>
                        </a:cubicBezTo>
                        <a:cubicBezTo>
                          <a:pt x="2494" y="35421"/>
                          <a:pt x="2744" y="35447"/>
                          <a:pt x="2993" y="35447"/>
                        </a:cubicBezTo>
                        <a:cubicBezTo>
                          <a:pt x="3422" y="35447"/>
                          <a:pt x="3847" y="35371"/>
                          <a:pt x="4261" y="35227"/>
                        </a:cubicBezTo>
                        <a:cubicBezTo>
                          <a:pt x="4971" y="34943"/>
                          <a:pt x="5681" y="34716"/>
                          <a:pt x="6419" y="34574"/>
                        </a:cubicBezTo>
                        <a:cubicBezTo>
                          <a:pt x="7356" y="34319"/>
                          <a:pt x="8180" y="33836"/>
                          <a:pt x="8861" y="33154"/>
                        </a:cubicBezTo>
                        <a:cubicBezTo>
                          <a:pt x="9202" y="32785"/>
                          <a:pt x="9571" y="32416"/>
                          <a:pt x="9912" y="32047"/>
                        </a:cubicBezTo>
                        <a:cubicBezTo>
                          <a:pt x="10395" y="31564"/>
                          <a:pt x="10934" y="31138"/>
                          <a:pt x="11531" y="30797"/>
                        </a:cubicBezTo>
                        <a:cubicBezTo>
                          <a:pt x="12468" y="30314"/>
                          <a:pt x="13519" y="29974"/>
                          <a:pt x="14569" y="29860"/>
                        </a:cubicBezTo>
                        <a:cubicBezTo>
                          <a:pt x="15876" y="29661"/>
                          <a:pt x="17182" y="29491"/>
                          <a:pt x="18489" y="29349"/>
                        </a:cubicBezTo>
                        <a:cubicBezTo>
                          <a:pt x="19539" y="29178"/>
                          <a:pt x="20590" y="28923"/>
                          <a:pt x="21612" y="28610"/>
                        </a:cubicBezTo>
                        <a:cubicBezTo>
                          <a:pt x="23458" y="27986"/>
                          <a:pt x="25219" y="27105"/>
                          <a:pt x="26809" y="25998"/>
                        </a:cubicBezTo>
                        <a:cubicBezTo>
                          <a:pt x="27974" y="25174"/>
                          <a:pt x="29053" y="24180"/>
                          <a:pt x="29990" y="23101"/>
                        </a:cubicBezTo>
                        <a:cubicBezTo>
                          <a:pt x="30785" y="22221"/>
                          <a:pt x="31467" y="21284"/>
                          <a:pt x="32063" y="20290"/>
                        </a:cubicBezTo>
                        <a:cubicBezTo>
                          <a:pt x="32773" y="19040"/>
                          <a:pt x="33370" y="17734"/>
                          <a:pt x="33796" y="16342"/>
                        </a:cubicBezTo>
                        <a:cubicBezTo>
                          <a:pt x="34250" y="14951"/>
                          <a:pt x="34506" y="13502"/>
                          <a:pt x="34534" y="12026"/>
                        </a:cubicBezTo>
                        <a:cubicBezTo>
                          <a:pt x="34534" y="11685"/>
                          <a:pt x="34534" y="11316"/>
                          <a:pt x="34506" y="10946"/>
                        </a:cubicBezTo>
                        <a:cubicBezTo>
                          <a:pt x="34307" y="9157"/>
                          <a:pt x="33824" y="7396"/>
                          <a:pt x="33086" y="5749"/>
                        </a:cubicBezTo>
                        <a:cubicBezTo>
                          <a:pt x="32290" y="4045"/>
                          <a:pt x="31069" y="2569"/>
                          <a:pt x="29564" y="1461"/>
                        </a:cubicBezTo>
                        <a:cubicBezTo>
                          <a:pt x="28485" y="638"/>
                          <a:pt x="27207" y="155"/>
                          <a:pt x="25844" y="41"/>
                        </a:cubicBezTo>
                        <a:cubicBezTo>
                          <a:pt x="25577" y="14"/>
                          <a:pt x="25310" y="1"/>
                          <a:pt x="25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6" name="Google Shape;4646;p71"/>
                  <p:cNvGrpSpPr/>
                  <p:nvPr/>
                </p:nvGrpSpPr>
                <p:grpSpPr>
                  <a:xfrm flipH="1">
                    <a:off x="1505175" y="1637756"/>
                    <a:ext cx="319901" cy="486431"/>
                    <a:chOff x="544781" y="1529932"/>
                    <a:chExt cx="315174" cy="479242"/>
                  </a:xfrm>
                </p:grpSpPr>
                <p:sp>
                  <p:nvSpPr>
                    <p:cNvPr id="4647" name="Google Shape;4647;p71"/>
                    <p:cNvSpPr/>
                    <p:nvPr/>
                  </p:nvSpPr>
                  <p:spPr>
                    <a:xfrm>
                      <a:off x="564820" y="1529932"/>
                      <a:ext cx="293620" cy="238045"/>
                    </a:xfrm>
                    <a:custGeom>
                      <a:avLst/>
                      <a:gdLst/>
                      <a:ahLst/>
                      <a:cxnLst/>
                      <a:rect l="l" t="t" r="r" b="b"/>
                      <a:pathLst>
                        <a:path w="21101" h="17104" extrusionOk="0">
                          <a:moveTo>
                            <a:pt x="19588" y="17104"/>
                          </a:moveTo>
                          <a:cubicBezTo>
                            <a:pt x="19588" y="17104"/>
                            <a:pt x="21101" y="12243"/>
                            <a:pt x="20885" y="9795"/>
                          </a:cubicBezTo>
                          <a:cubicBezTo>
                            <a:pt x="20705" y="7346"/>
                            <a:pt x="18904" y="4970"/>
                            <a:pt x="17572" y="5258"/>
                          </a:cubicBezTo>
                          <a:cubicBezTo>
                            <a:pt x="17572" y="5258"/>
                            <a:pt x="16312" y="2881"/>
                            <a:pt x="14728" y="1981"/>
                          </a:cubicBezTo>
                          <a:cubicBezTo>
                            <a:pt x="13143" y="1045"/>
                            <a:pt x="9687" y="1"/>
                            <a:pt x="4826" y="2881"/>
                          </a:cubicBezTo>
                          <a:cubicBezTo>
                            <a:pt x="1" y="5726"/>
                            <a:pt x="73" y="10443"/>
                            <a:pt x="37" y="12135"/>
                          </a:cubicBezTo>
                          <a:cubicBezTo>
                            <a:pt x="1" y="13791"/>
                            <a:pt x="19588" y="17104"/>
                            <a:pt x="19588" y="171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71"/>
                    <p:cNvSpPr/>
                    <p:nvPr/>
                  </p:nvSpPr>
                  <p:spPr>
                    <a:xfrm>
                      <a:off x="653525" y="1866176"/>
                      <a:ext cx="114722" cy="142998"/>
                    </a:xfrm>
                    <a:custGeom>
                      <a:avLst/>
                      <a:gdLst/>
                      <a:ahLst/>
                      <a:cxnLst/>
                      <a:rect l="l" t="t" r="r" b="b"/>
                      <a:pathLst>
                        <a:path w="8246" h="9146" extrusionOk="0">
                          <a:moveTo>
                            <a:pt x="8246" y="0"/>
                          </a:moveTo>
                          <a:lnTo>
                            <a:pt x="0" y="0"/>
                          </a:lnTo>
                          <a:lnTo>
                            <a:pt x="0" y="9146"/>
                          </a:lnTo>
                          <a:lnTo>
                            <a:pt x="3277" y="9146"/>
                          </a:lnTo>
                          <a:lnTo>
                            <a:pt x="8246" y="7202"/>
                          </a:ln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71"/>
                    <p:cNvSpPr/>
                    <p:nvPr/>
                  </p:nvSpPr>
                  <p:spPr>
                    <a:xfrm>
                      <a:off x="544781" y="1747902"/>
                      <a:ext cx="81180" cy="81696"/>
                    </a:xfrm>
                    <a:custGeom>
                      <a:avLst/>
                      <a:gdLst/>
                      <a:ahLst/>
                      <a:cxnLst/>
                      <a:rect l="l" t="t" r="r" b="b"/>
                      <a:pathLst>
                        <a:path w="5834" h="5870" extrusionOk="0">
                          <a:moveTo>
                            <a:pt x="2917" y="1"/>
                          </a:moveTo>
                          <a:lnTo>
                            <a:pt x="2701" y="37"/>
                          </a:lnTo>
                          <a:lnTo>
                            <a:pt x="2701" y="37"/>
                          </a:lnTo>
                          <a:cubicBezTo>
                            <a:pt x="613" y="505"/>
                            <a:pt x="1" y="3169"/>
                            <a:pt x="1657" y="4537"/>
                          </a:cubicBezTo>
                          <a:cubicBezTo>
                            <a:pt x="3313" y="5870"/>
                            <a:pt x="5798" y="4718"/>
                            <a:pt x="5798" y="2593"/>
                          </a:cubicBezTo>
                          <a:cubicBezTo>
                            <a:pt x="5834" y="1801"/>
                            <a:pt x="5474" y="1045"/>
                            <a:pt x="4861" y="541"/>
                          </a:cubicBezTo>
                          <a:cubicBezTo>
                            <a:pt x="4933" y="1297"/>
                            <a:pt x="4789" y="2233"/>
                            <a:pt x="3853" y="2341"/>
                          </a:cubicBezTo>
                          <a:lnTo>
                            <a:pt x="3853" y="865"/>
                          </a:lnTo>
                          <a:cubicBezTo>
                            <a:pt x="3817" y="361"/>
                            <a:pt x="3385" y="1"/>
                            <a:pt x="2917" y="1"/>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71"/>
                    <p:cNvSpPr/>
                    <p:nvPr/>
                  </p:nvSpPr>
                  <p:spPr>
                    <a:xfrm>
                      <a:off x="763245" y="1747401"/>
                      <a:ext cx="96709" cy="79692"/>
                    </a:xfrm>
                    <a:custGeom>
                      <a:avLst/>
                      <a:gdLst/>
                      <a:ahLst/>
                      <a:cxnLst/>
                      <a:rect l="l" t="t" r="r" b="b"/>
                      <a:pathLst>
                        <a:path w="6950" h="5726" extrusionOk="0">
                          <a:moveTo>
                            <a:pt x="4033" y="37"/>
                          </a:moveTo>
                          <a:lnTo>
                            <a:pt x="4213" y="73"/>
                          </a:lnTo>
                          <a:lnTo>
                            <a:pt x="4213" y="73"/>
                          </a:lnTo>
                          <a:cubicBezTo>
                            <a:pt x="6878" y="613"/>
                            <a:pt x="6950" y="4393"/>
                            <a:pt x="4321" y="5042"/>
                          </a:cubicBezTo>
                          <a:cubicBezTo>
                            <a:pt x="1693" y="5726"/>
                            <a:pt x="0" y="2341"/>
                            <a:pt x="2089" y="613"/>
                          </a:cubicBezTo>
                          <a:cubicBezTo>
                            <a:pt x="2053" y="1369"/>
                            <a:pt x="2161" y="2305"/>
                            <a:pt x="3133" y="2377"/>
                          </a:cubicBezTo>
                          <a:lnTo>
                            <a:pt x="3097" y="901"/>
                          </a:lnTo>
                          <a:cubicBezTo>
                            <a:pt x="3097" y="397"/>
                            <a:pt x="3529" y="1"/>
                            <a:pt x="4033" y="37"/>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71"/>
                    <p:cNvSpPr/>
                    <p:nvPr/>
                  </p:nvSpPr>
                  <p:spPr>
                    <a:xfrm>
                      <a:off x="580864" y="1572028"/>
                      <a:ext cx="243513" cy="354312"/>
                    </a:xfrm>
                    <a:custGeom>
                      <a:avLst/>
                      <a:gdLst/>
                      <a:ahLst/>
                      <a:cxnLst/>
                      <a:rect l="l" t="t" r="r" b="b"/>
                      <a:pathLst>
                        <a:path w="17500" h="25458" extrusionOk="0">
                          <a:moveTo>
                            <a:pt x="8750" y="25457"/>
                          </a:moveTo>
                          <a:cubicBezTo>
                            <a:pt x="13503" y="25457"/>
                            <a:pt x="17499" y="19552"/>
                            <a:pt x="17499" y="14907"/>
                          </a:cubicBezTo>
                          <a:lnTo>
                            <a:pt x="17499" y="8750"/>
                          </a:lnTo>
                          <a:cubicBezTo>
                            <a:pt x="17499" y="3925"/>
                            <a:pt x="13575" y="0"/>
                            <a:pt x="8750" y="0"/>
                          </a:cubicBezTo>
                          <a:lnTo>
                            <a:pt x="8750" y="0"/>
                          </a:lnTo>
                          <a:cubicBezTo>
                            <a:pt x="3925" y="0"/>
                            <a:pt x="0" y="3925"/>
                            <a:pt x="0" y="8750"/>
                          </a:cubicBezTo>
                          <a:lnTo>
                            <a:pt x="0" y="14799"/>
                          </a:lnTo>
                          <a:cubicBezTo>
                            <a:pt x="0" y="19912"/>
                            <a:pt x="3457" y="25457"/>
                            <a:pt x="8750" y="25457"/>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71"/>
                    <p:cNvSpPr/>
                    <p:nvPr/>
                  </p:nvSpPr>
                  <p:spPr>
                    <a:xfrm>
                      <a:off x="768255" y="1607097"/>
                      <a:ext cx="90197" cy="172410"/>
                    </a:xfrm>
                    <a:custGeom>
                      <a:avLst/>
                      <a:gdLst/>
                      <a:ahLst/>
                      <a:cxnLst/>
                      <a:rect l="l" t="t" r="r" b="b"/>
                      <a:pathLst>
                        <a:path w="6482" h="12388" extrusionOk="0">
                          <a:moveTo>
                            <a:pt x="4033" y="12387"/>
                          </a:moveTo>
                          <a:lnTo>
                            <a:pt x="3061" y="8534"/>
                          </a:lnTo>
                          <a:cubicBezTo>
                            <a:pt x="3061" y="8534"/>
                            <a:pt x="1" y="6302"/>
                            <a:pt x="1081" y="3133"/>
                          </a:cubicBezTo>
                          <a:cubicBezTo>
                            <a:pt x="2197" y="1"/>
                            <a:pt x="2413" y="325"/>
                            <a:pt x="2413" y="325"/>
                          </a:cubicBezTo>
                          <a:cubicBezTo>
                            <a:pt x="2413" y="325"/>
                            <a:pt x="6482" y="2161"/>
                            <a:pt x="4645" y="10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71"/>
                    <p:cNvSpPr/>
                    <p:nvPr/>
                  </p:nvSpPr>
                  <p:spPr>
                    <a:xfrm>
                      <a:off x="546785" y="1607097"/>
                      <a:ext cx="90197" cy="172410"/>
                    </a:xfrm>
                    <a:custGeom>
                      <a:avLst/>
                      <a:gdLst/>
                      <a:ahLst/>
                      <a:cxnLst/>
                      <a:rect l="l" t="t" r="r" b="b"/>
                      <a:pathLst>
                        <a:path w="6482" h="12388" extrusionOk="0">
                          <a:moveTo>
                            <a:pt x="2449" y="12387"/>
                          </a:moveTo>
                          <a:lnTo>
                            <a:pt x="3385" y="8534"/>
                          </a:lnTo>
                          <a:cubicBezTo>
                            <a:pt x="3385" y="8534"/>
                            <a:pt x="6482" y="6302"/>
                            <a:pt x="5366" y="3133"/>
                          </a:cubicBezTo>
                          <a:cubicBezTo>
                            <a:pt x="4285" y="1"/>
                            <a:pt x="4069" y="325"/>
                            <a:pt x="4069" y="325"/>
                          </a:cubicBezTo>
                          <a:cubicBezTo>
                            <a:pt x="4069" y="325"/>
                            <a:pt x="1" y="2161"/>
                            <a:pt x="1837" y="10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71"/>
                    <p:cNvSpPr/>
                    <p:nvPr/>
                  </p:nvSpPr>
                  <p:spPr>
                    <a:xfrm>
                      <a:off x="591392" y="1538443"/>
                      <a:ext cx="222473" cy="169891"/>
                    </a:xfrm>
                    <a:custGeom>
                      <a:avLst/>
                      <a:gdLst/>
                      <a:ahLst/>
                      <a:cxnLst/>
                      <a:rect l="l" t="t" r="r" b="b"/>
                      <a:pathLst>
                        <a:path w="15988" h="12207" extrusionOk="0">
                          <a:moveTo>
                            <a:pt x="14619" y="11486"/>
                          </a:moveTo>
                          <a:lnTo>
                            <a:pt x="11846" y="8354"/>
                          </a:lnTo>
                          <a:cubicBezTo>
                            <a:pt x="11666" y="8138"/>
                            <a:pt x="11558" y="7885"/>
                            <a:pt x="11594" y="7597"/>
                          </a:cubicBezTo>
                          <a:cubicBezTo>
                            <a:pt x="11630" y="7165"/>
                            <a:pt x="11414" y="6625"/>
                            <a:pt x="10694" y="7309"/>
                          </a:cubicBezTo>
                          <a:cubicBezTo>
                            <a:pt x="9938" y="7994"/>
                            <a:pt x="4681" y="12206"/>
                            <a:pt x="0" y="10190"/>
                          </a:cubicBezTo>
                          <a:lnTo>
                            <a:pt x="612" y="4141"/>
                          </a:lnTo>
                          <a:cubicBezTo>
                            <a:pt x="612" y="4141"/>
                            <a:pt x="3709" y="0"/>
                            <a:pt x="9794" y="756"/>
                          </a:cubicBezTo>
                          <a:cubicBezTo>
                            <a:pt x="15843" y="1512"/>
                            <a:pt x="15987" y="7129"/>
                            <a:pt x="15987" y="7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5" name="Google Shape;4655;p71"/>
                    <p:cNvGrpSpPr/>
                    <p:nvPr/>
                  </p:nvGrpSpPr>
                  <p:grpSpPr>
                    <a:xfrm>
                      <a:off x="607561" y="1746189"/>
                      <a:ext cx="182684" cy="109684"/>
                      <a:chOff x="6478625" y="1323824"/>
                      <a:chExt cx="217325" cy="130483"/>
                    </a:xfrm>
                  </p:grpSpPr>
                  <p:sp>
                    <p:nvSpPr>
                      <p:cNvPr id="4656" name="Google Shape;4656;p71"/>
                      <p:cNvSpPr/>
                      <p:nvPr/>
                    </p:nvSpPr>
                    <p:spPr>
                      <a:xfrm>
                        <a:off x="6515152" y="1323877"/>
                        <a:ext cx="22251" cy="40648"/>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71"/>
                      <p:cNvSpPr/>
                      <p:nvPr/>
                    </p:nvSpPr>
                    <p:spPr>
                      <a:xfrm>
                        <a:off x="6636470" y="1323824"/>
                        <a:ext cx="22270" cy="40686"/>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1"/>
                      <p:cNvSpPr/>
                      <p:nvPr/>
                    </p:nvSpPr>
                    <p:spPr>
                      <a:xfrm>
                        <a:off x="6638049" y="1387824"/>
                        <a:ext cx="57902" cy="25038"/>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71"/>
                      <p:cNvSpPr/>
                      <p:nvPr/>
                    </p:nvSpPr>
                    <p:spPr>
                      <a:xfrm>
                        <a:off x="6478625" y="1387824"/>
                        <a:ext cx="57902" cy="25038"/>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71"/>
                      <p:cNvSpPr/>
                      <p:nvPr/>
                    </p:nvSpPr>
                    <p:spPr>
                      <a:xfrm>
                        <a:off x="6549187" y="1423424"/>
                        <a:ext cx="75509" cy="30884"/>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71"/>
                      <p:cNvSpPr/>
                      <p:nvPr/>
                    </p:nvSpPr>
                    <p:spPr>
                      <a:xfrm>
                        <a:off x="6571896" y="1339580"/>
                        <a:ext cx="34547" cy="67847"/>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2" name="Google Shape;4662;p71"/>
                    <p:cNvSpPr/>
                    <p:nvPr/>
                  </p:nvSpPr>
                  <p:spPr>
                    <a:xfrm rot="785631">
                      <a:off x="621089" y="1712359"/>
                      <a:ext cx="53648" cy="29532"/>
                    </a:xfrm>
                    <a:custGeom>
                      <a:avLst/>
                      <a:gdLst/>
                      <a:ahLst/>
                      <a:cxnLst/>
                      <a:rect l="l" t="t" r="r" b="b"/>
                      <a:pathLst>
                        <a:path w="1704" h="938" extrusionOk="0">
                          <a:moveTo>
                            <a:pt x="1347" y="0"/>
                          </a:moveTo>
                          <a:cubicBezTo>
                            <a:pt x="0" y="159"/>
                            <a:pt x="211" y="938"/>
                            <a:pt x="211" y="938"/>
                          </a:cubicBezTo>
                          <a:cubicBezTo>
                            <a:pt x="726" y="330"/>
                            <a:pt x="1453" y="700"/>
                            <a:pt x="1572" y="370"/>
                          </a:cubicBezTo>
                          <a:cubicBezTo>
                            <a:pt x="1704" y="40"/>
                            <a:pt x="1347"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71"/>
                    <p:cNvSpPr/>
                    <p:nvPr/>
                  </p:nvSpPr>
                  <p:spPr>
                    <a:xfrm rot="-722579" flipH="1">
                      <a:off x="728420" y="1711820"/>
                      <a:ext cx="55637" cy="30622"/>
                    </a:xfrm>
                    <a:custGeom>
                      <a:avLst/>
                      <a:gdLst/>
                      <a:ahLst/>
                      <a:cxnLst/>
                      <a:rect l="l" t="t" r="r" b="b"/>
                      <a:pathLst>
                        <a:path w="1704" h="938" extrusionOk="0">
                          <a:moveTo>
                            <a:pt x="1347" y="0"/>
                          </a:moveTo>
                          <a:cubicBezTo>
                            <a:pt x="0" y="159"/>
                            <a:pt x="211" y="938"/>
                            <a:pt x="211" y="938"/>
                          </a:cubicBezTo>
                          <a:cubicBezTo>
                            <a:pt x="726" y="330"/>
                            <a:pt x="1453" y="700"/>
                            <a:pt x="1572" y="370"/>
                          </a:cubicBezTo>
                          <a:cubicBezTo>
                            <a:pt x="1704" y="40"/>
                            <a:pt x="1347"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4" name="Google Shape;4664;p71"/>
                  <p:cNvSpPr/>
                  <p:nvPr/>
                </p:nvSpPr>
                <p:spPr>
                  <a:xfrm>
                    <a:off x="1305838" y="447985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71"/>
                  <p:cNvSpPr/>
                  <p:nvPr/>
                </p:nvSpPr>
                <p:spPr>
                  <a:xfrm>
                    <a:off x="1970812" y="1819619"/>
                    <a:ext cx="150189" cy="221993"/>
                  </a:xfrm>
                  <a:custGeom>
                    <a:avLst/>
                    <a:gdLst/>
                    <a:ahLst/>
                    <a:cxnLst/>
                    <a:rect l="l" t="t" r="r" b="b"/>
                    <a:pathLst>
                      <a:path w="9038" h="13359" extrusionOk="0">
                        <a:moveTo>
                          <a:pt x="252" y="576"/>
                        </a:moveTo>
                        <a:cubicBezTo>
                          <a:pt x="0" y="720"/>
                          <a:pt x="612" y="2089"/>
                          <a:pt x="684" y="3277"/>
                        </a:cubicBezTo>
                        <a:cubicBezTo>
                          <a:pt x="756" y="4573"/>
                          <a:pt x="324" y="5761"/>
                          <a:pt x="504" y="6301"/>
                        </a:cubicBezTo>
                        <a:cubicBezTo>
                          <a:pt x="936" y="7814"/>
                          <a:pt x="1296" y="9326"/>
                          <a:pt x="1584" y="10838"/>
                        </a:cubicBezTo>
                        <a:cubicBezTo>
                          <a:pt x="1656" y="11594"/>
                          <a:pt x="3889" y="12171"/>
                          <a:pt x="4897" y="12027"/>
                        </a:cubicBezTo>
                        <a:cubicBezTo>
                          <a:pt x="5149" y="12459"/>
                          <a:pt x="5437" y="12891"/>
                          <a:pt x="5797" y="13359"/>
                        </a:cubicBezTo>
                        <a:cubicBezTo>
                          <a:pt x="6733" y="10262"/>
                          <a:pt x="9038" y="7346"/>
                          <a:pt x="8750" y="5833"/>
                        </a:cubicBezTo>
                        <a:cubicBezTo>
                          <a:pt x="8498" y="4321"/>
                          <a:pt x="6697" y="4105"/>
                          <a:pt x="6697" y="4105"/>
                        </a:cubicBezTo>
                        <a:cubicBezTo>
                          <a:pt x="5689" y="4285"/>
                          <a:pt x="4753" y="4789"/>
                          <a:pt x="4105" y="5545"/>
                        </a:cubicBezTo>
                        <a:cubicBezTo>
                          <a:pt x="3889" y="5221"/>
                          <a:pt x="3637" y="4933"/>
                          <a:pt x="3385" y="4645"/>
                        </a:cubicBezTo>
                        <a:lnTo>
                          <a:pt x="3061" y="4429"/>
                        </a:lnTo>
                        <a:cubicBezTo>
                          <a:pt x="3169" y="4357"/>
                          <a:pt x="1440" y="0"/>
                          <a:pt x="252" y="576"/>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71"/>
                  <p:cNvSpPr/>
                  <p:nvPr/>
                </p:nvSpPr>
                <p:spPr>
                  <a:xfrm>
                    <a:off x="1993545" y="1979978"/>
                    <a:ext cx="99339" cy="83785"/>
                  </a:xfrm>
                  <a:custGeom>
                    <a:avLst/>
                    <a:gdLst/>
                    <a:ahLst/>
                    <a:cxnLst/>
                    <a:rect l="l" t="t" r="r" b="b"/>
                    <a:pathLst>
                      <a:path w="5978" h="5042" extrusionOk="0">
                        <a:moveTo>
                          <a:pt x="180" y="4897"/>
                        </a:moveTo>
                        <a:lnTo>
                          <a:pt x="0" y="0"/>
                        </a:lnTo>
                        <a:cubicBezTo>
                          <a:pt x="1080" y="2161"/>
                          <a:pt x="2809" y="1980"/>
                          <a:pt x="5617" y="1620"/>
                        </a:cubicBezTo>
                        <a:lnTo>
                          <a:pt x="5977" y="4465"/>
                        </a:lnTo>
                        <a:cubicBezTo>
                          <a:pt x="3457" y="4645"/>
                          <a:pt x="720" y="4825"/>
                          <a:pt x="540" y="4969"/>
                        </a:cubicBezTo>
                        <a:cubicBezTo>
                          <a:pt x="504" y="5041"/>
                          <a:pt x="396" y="4969"/>
                          <a:pt x="180" y="4897"/>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71"/>
                  <p:cNvSpPr/>
                  <p:nvPr/>
                </p:nvSpPr>
                <p:spPr>
                  <a:xfrm>
                    <a:off x="1658469" y="1164424"/>
                    <a:ext cx="439201" cy="847276"/>
                  </a:xfrm>
                  <a:custGeom>
                    <a:avLst/>
                    <a:gdLst/>
                    <a:ahLst/>
                    <a:cxnLst/>
                    <a:rect l="l" t="t" r="r" b="b"/>
                    <a:pathLst>
                      <a:path w="26430" h="50987" extrusionOk="0">
                        <a:moveTo>
                          <a:pt x="865" y="433"/>
                        </a:moveTo>
                        <a:cubicBezTo>
                          <a:pt x="649" y="1"/>
                          <a:pt x="0" y="325"/>
                          <a:pt x="217" y="721"/>
                        </a:cubicBezTo>
                        <a:cubicBezTo>
                          <a:pt x="7490" y="15232"/>
                          <a:pt x="14871" y="30067"/>
                          <a:pt x="22001" y="44325"/>
                        </a:cubicBezTo>
                        <a:cubicBezTo>
                          <a:pt x="22145" y="44289"/>
                          <a:pt x="22469" y="44217"/>
                          <a:pt x="22505" y="44109"/>
                        </a:cubicBezTo>
                        <a:cubicBezTo>
                          <a:pt x="22541" y="43965"/>
                          <a:pt x="22721" y="43641"/>
                          <a:pt x="22793" y="43389"/>
                        </a:cubicBezTo>
                        <a:close/>
                        <a:moveTo>
                          <a:pt x="22577" y="45441"/>
                        </a:moveTo>
                        <a:lnTo>
                          <a:pt x="25133" y="50590"/>
                        </a:lnTo>
                        <a:cubicBezTo>
                          <a:pt x="25349" y="50986"/>
                          <a:pt x="26429" y="50518"/>
                          <a:pt x="26213" y="50122"/>
                        </a:cubicBezTo>
                        <a:lnTo>
                          <a:pt x="23765" y="45261"/>
                        </a:lnTo>
                        <a:cubicBezTo>
                          <a:pt x="23621" y="45405"/>
                          <a:pt x="23477" y="45513"/>
                          <a:pt x="23333" y="45621"/>
                        </a:cubicBezTo>
                        <a:cubicBezTo>
                          <a:pt x="23045" y="45621"/>
                          <a:pt x="22793" y="45549"/>
                          <a:pt x="22577" y="45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71"/>
                  <p:cNvSpPr/>
                  <p:nvPr/>
                </p:nvSpPr>
                <p:spPr>
                  <a:xfrm>
                    <a:off x="1782918" y="2011086"/>
                    <a:ext cx="339878" cy="431424"/>
                  </a:xfrm>
                  <a:custGeom>
                    <a:avLst/>
                    <a:gdLst/>
                    <a:ahLst/>
                    <a:cxnLst/>
                    <a:rect l="l" t="t" r="r" b="b"/>
                    <a:pathLst>
                      <a:path w="20453" h="25962" extrusionOk="0">
                        <a:moveTo>
                          <a:pt x="577" y="8642"/>
                        </a:moveTo>
                        <a:cubicBezTo>
                          <a:pt x="577" y="8642"/>
                          <a:pt x="3278" y="6842"/>
                          <a:pt x="3422" y="6842"/>
                        </a:cubicBezTo>
                        <a:cubicBezTo>
                          <a:pt x="3854" y="6950"/>
                          <a:pt x="4214" y="7130"/>
                          <a:pt x="4574" y="7382"/>
                        </a:cubicBezTo>
                        <a:cubicBezTo>
                          <a:pt x="6302" y="8570"/>
                          <a:pt x="12243" y="14151"/>
                          <a:pt x="12243" y="14151"/>
                        </a:cubicBezTo>
                        <a:cubicBezTo>
                          <a:pt x="12243" y="14151"/>
                          <a:pt x="11307" y="5690"/>
                          <a:pt x="11307" y="4213"/>
                        </a:cubicBezTo>
                        <a:cubicBezTo>
                          <a:pt x="11307" y="2737"/>
                          <a:pt x="11091" y="937"/>
                          <a:pt x="12135" y="613"/>
                        </a:cubicBezTo>
                        <a:cubicBezTo>
                          <a:pt x="12135" y="613"/>
                          <a:pt x="16384" y="1153"/>
                          <a:pt x="19012" y="0"/>
                        </a:cubicBezTo>
                        <a:cubicBezTo>
                          <a:pt x="19445" y="289"/>
                          <a:pt x="19733" y="793"/>
                          <a:pt x="19805" y="1333"/>
                        </a:cubicBezTo>
                        <a:cubicBezTo>
                          <a:pt x="19985" y="2305"/>
                          <a:pt x="20453" y="20668"/>
                          <a:pt x="20453" y="20668"/>
                        </a:cubicBezTo>
                        <a:cubicBezTo>
                          <a:pt x="20453" y="20668"/>
                          <a:pt x="20381" y="24593"/>
                          <a:pt x="17248" y="25205"/>
                        </a:cubicBezTo>
                        <a:cubicBezTo>
                          <a:pt x="13431" y="25961"/>
                          <a:pt x="9039" y="23189"/>
                          <a:pt x="4970" y="20776"/>
                        </a:cubicBezTo>
                        <a:cubicBezTo>
                          <a:pt x="3241" y="19768"/>
                          <a:pt x="1585" y="19120"/>
                          <a:pt x="1" y="183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71"/>
                  <p:cNvSpPr/>
                  <p:nvPr/>
                </p:nvSpPr>
                <p:spPr>
                  <a:xfrm>
                    <a:off x="1784114" y="2121177"/>
                    <a:ext cx="267475" cy="312957"/>
                  </a:xfrm>
                  <a:custGeom>
                    <a:avLst/>
                    <a:gdLst/>
                    <a:ahLst/>
                    <a:cxnLst/>
                    <a:rect l="l" t="t" r="r" b="b"/>
                    <a:pathLst>
                      <a:path w="16096" h="18833" extrusionOk="0">
                        <a:moveTo>
                          <a:pt x="505" y="2017"/>
                        </a:moveTo>
                        <a:cubicBezTo>
                          <a:pt x="505" y="2017"/>
                          <a:pt x="2089" y="1009"/>
                          <a:pt x="2881" y="505"/>
                        </a:cubicBezTo>
                        <a:lnTo>
                          <a:pt x="3602" y="901"/>
                        </a:lnTo>
                        <a:lnTo>
                          <a:pt x="16096" y="18724"/>
                        </a:lnTo>
                        <a:cubicBezTo>
                          <a:pt x="12567" y="18832"/>
                          <a:pt x="8607" y="16348"/>
                          <a:pt x="4934" y="14151"/>
                        </a:cubicBezTo>
                        <a:cubicBezTo>
                          <a:pt x="3386" y="13251"/>
                          <a:pt x="1909" y="12639"/>
                          <a:pt x="505" y="11991"/>
                        </a:cubicBezTo>
                        <a:lnTo>
                          <a:pt x="1" y="11127"/>
                        </a:lnTo>
                        <a:lnTo>
                          <a:pt x="541" y="2017"/>
                        </a:lnTo>
                        <a:close/>
                        <a:moveTo>
                          <a:pt x="12207" y="7526"/>
                        </a:moveTo>
                        <a:lnTo>
                          <a:pt x="14800" y="9975"/>
                        </a:lnTo>
                        <a:lnTo>
                          <a:pt x="11415" y="1"/>
                        </a:lnTo>
                        <a:cubicBezTo>
                          <a:pt x="11703" y="3025"/>
                          <a:pt x="12207" y="7526"/>
                          <a:pt x="12207" y="75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71"/>
                  <p:cNvSpPr/>
                  <p:nvPr/>
                </p:nvSpPr>
                <p:spPr>
                  <a:xfrm>
                    <a:off x="2087483" y="4265632"/>
                    <a:ext cx="176528" cy="338083"/>
                  </a:xfrm>
                  <a:custGeom>
                    <a:avLst/>
                    <a:gdLst/>
                    <a:ahLst/>
                    <a:cxnLst/>
                    <a:rect l="l" t="t" r="r" b="b"/>
                    <a:pathLst>
                      <a:path w="10623" h="20345" extrusionOk="0">
                        <a:moveTo>
                          <a:pt x="9794" y="17788"/>
                        </a:moveTo>
                        <a:cubicBezTo>
                          <a:pt x="9794" y="17788"/>
                          <a:pt x="8354" y="17392"/>
                          <a:pt x="7886" y="15484"/>
                        </a:cubicBezTo>
                        <a:cubicBezTo>
                          <a:pt x="7418" y="13575"/>
                          <a:pt x="7130" y="7886"/>
                          <a:pt x="6950" y="6014"/>
                        </a:cubicBezTo>
                        <a:cubicBezTo>
                          <a:pt x="6806" y="4142"/>
                          <a:pt x="5365" y="1"/>
                          <a:pt x="5365" y="1"/>
                        </a:cubicBezTo>
                        <a:lnTo>
                          <a:pt x="648" y="2089"/>
                        </a:lnTo>
                        <a:lnTo>
                          <a:pt x="0" y="3169"/>
                        </a:lnTo>
                        <a:lnTo>
                          <a:pt x="1261" y="6086"/>
                        </a:lnTo>
                        <a:cubicBezTo>
                          <a:pt x="792" y="6986"/>
                          <a:pt x="792" y="8066"/>
                          <a:pt x="1225" y="8966"/>
                        </a:cubicBezTo>
                        <a:cubicBezTo>
                          <a:pt x="1981" y="10659"/>
                          <a:pt x="5293" y="19552"/>
                          <a:pt x="6518" y="19948"/>
                        </a:cubicBezTo>
                        <a:cubicBezTo>
                          <a:pt x="7742" y="20345"/>
                          <a:pt x="10622" y="19516"/>
                          <a:pt x="10622" y="19516"/>
                        </a:cubicBezTo>
                        <a:cubicBezTo>
                          <a:pt x="10586" y="19084"/>
                          <a:pt x="10514" y="18616"/>
                          <a:pt x="10442" y="18184"/>
                        </a:cubicBezTo>
                        <a:cubicBezTo>
                          <a:pt x="10298" y="17968"/>
                          <a:pt x="10046" y="17788"/>
                          <a:pt x="9794" y="17788"/>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71"/>
                  <p:cNvSpPr/>
                  <p:nvPr/>
                </p:nvSpPr>
                <p:spPr>
                  <a:xfrm>
                    <a:off x="1492128" y="4290176"/>
                    <a:ext cx="114295" cy="311744"/>
                  </a:xfrm>
                  <a:custGeom>
                    <a:avLst/>
                    <a:gdLst/>
                    <a:ahLst/>
                    <a:cxnLst/>
                    <a:rect l="l" t="t" r="r" b="b"/>
                    <a:pathLst>
                      <a:path w="6878" h="18760" extrusionOk="0">
                        <a:moveTo>
                          <a:pt x="2233" y="0"/>
                        </a:moveTo>
                        <a:cubicBezTo>
                          <a:pt x="2233" y="2629"/>
                          <a:pt x="2197" y="4861"/>
                          <a:pt x="2053" y="6517"/>
                        </a:cubicBezTo>
                        <a:cubicBezTo>
                          <a:pt x="1981" y="7345"/>
                          <a:pt x="685" y="14151"/>
                          <a:pt x="685" y="14151"/>
                        </a:cubicBezTo>
                        <a:lnTo>
                          <a:pt x="1" y="16923"/>
                        </a:lnTo>
                        <a:lnTo>
                          <a:pt x="109" y="18039"/>
                        </a:lnTo>
                        <a:lnTo>
                          <a:pt x="3205" y="18760"/>
                        </a:lnTo>
                        <a:lnTo>
                          <a:pt x="6122" y="16671"/>
                        </a:lnTo>
                        <a:cubicBezTo>
                          <a:pt x="6122" y="16671"/>
                          <a:pt x="6770" y="9434"/>
                          <a:pt x="6626" y="8066"/>
                        </a:cubicBezTo>
                        <a:cubicBezTo>
                          <a:pt x="6554" y="7345"/>
                          <a:pt x="6410" y="6625"/>
                          <a:pt x="6266" y="5905"/>
                        </a:cubicBezTo>
                        <a:lnTo>
                          <a:pt x="6014" y="5545"/>
                        </a:lnTo>
                        <a:cubicBezTo>
                          <a:pt x="6302" y="3709"/>
                          <a:pt x="6590" y="1872"/>
                          <a:pt x="6878" y="0"/>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71"/>
                  <p:cNvSpPr/>
                  <p:nvPr/>
                </p:nvSpPr>
                <p:spPr>
                  <a:xfrm>
                    <a:off x="1450850" y="4382320"/>
                    <a:ext cx="168751" cy="244128"/>
                  </a:xfrm>
                  <a:custGeom>
                    <a:avLst/>
                    <a:gdLst/>
                    <a:ahLst/>
                    <a:cxnLst/>
                    <a:rect l="l" t="t" r="r" b="b"/>
                    <a:pathLst>
                      <a:path w="10155" h="14691" extrusionOk="0">
                        <a:moveTo>
                          <a:pt x="3169" y="8606"/>
                        </a:moveTo>
                        <a:cubicBezTo>
                          <a:pt x="2917" y="9326"/>
                          <a:pt x="2593" y="10046"/>
                          <a:pt x="2233" y="10730"/>
                        </a:cubicBezTo>
                        <a:cubicBezTo>
                          <a:pt x="1944" y="11126"/>
                          <a:pt x="720" y="12494"/>
                          <a:pt x="540" y="12926"/>
                        </a:cubicBezTo>
                        <a:cubicBezTo>
                          <a:pt x="360" y="13359"/>
                          <a:pt x="0" y="14691"/>
                          <a:pt x="1440" y="14691"/>
                        </a:cubicBezTo>
                        <a:lnTo>
                          <a:pt x="6625" y="14691"/>
                        </a:lnTo>
                        <a:cubicBezTo>
                          <a:pt x="8030" y="14691"/>
                          <a:pt x="9182" y="14259"/>
                          <a:pt x="9218" y="12962"/>
                        </a:cubicBezTo>
                        <a:cubicBezTo>
                          <a:pt x="9218" y="11702"/>
                          <a:pt x="9326" y="7129"/>
                          <a:pt x="9506" y="6121"/>
                        </a:cubicBezTo>
                        <a:cubicBezTo>
                          <a:pt x="9686" y="5149"/>
                          <a:pt x="10154" y="4033"/>
                          <a:pt x="9938" y="3061"/>
                        </a:cubicBezTo>
                        <a:cubicBezTo>
                          <a:pt x="9650" y="2088"/>
                          <a:pt x="9290" y="1116"/>
                          <a:pt x="8786" y="216"/>
                        </a:cubicBezTo>
                        <a:cubicBezTo>
                          <a:pt x="8714" y="144"/>
                          <a:pt x="8606" y="72"/>
                          <a:pt x="8498" y="0"/>
                        </a:cubicBezTo>
                        <a:lnTo>
                          <a:pt x="8642" y="864"/>
                        </a:lnTo>
                        <a:cubicBezTo>
                          <a:pt x="8678" y="1080"/>
                          <a:pt x="8714" y="1260"/>
                          <a:pt x="8750" y="1476"/>
                        </a:cubicBezTo>
                        <a:cubicBezTo>
                          <a:pt x="8858" y="2917"/>
                          <a:pt x="8354" y="9326"/>
                          <a:pt x="8354" y="9866"/>
                        </a:cubicBezTo>
                        <a:cubicBezTo>
                          <a:pt x="8354" y="10406"/>
                          <a:pt x="7778" y="10766"/>
                          <a:pt x="6733" y="11018"/>
                        </a:cubicBezTo>
                        <a:cubicBezTo>
                          <a:pt x="5725" y="11306"/>
                          <a:pt x="3601" y="11558"/>
                          <a:pt x="2809" y="10802"/>
                        </a:cubicBezTo>
                        <a:cubicBezTo>
                          <a:pt x="2737" y="10694"/>
                          <a:pt x="2701" y="10550"/>
                          <a:pt x="2737" y="10406"/>
                        </a:cubicBezTo>
                        <a:cubicBezTo>
                          <a:pt x="2809" y="10118"/>
                          <a:pt x="3169" y="8606"/>
                          <a:pt x="3169" y="86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71"/>
                  <p:cNvSpPr/>
                  <p:nvPr/>
                </p:nvSpPr>
                <p:spPr>
                  <a:xfrm>
                    <a:off x="1666845" y="2575316"/>
                    <a:ext cx="557667" cy="1768119"/>
                  </a:xfrm>
                  <a:custGeom>
                    <a:avLst/>
                    <a:gdLst/>
                    <a:ahLst/>
                    <a:cxnLst/>
                    <a:rect l="l" t="t" r="r" b="b"/>
                    <a:pathLst>
                      <a:path w="33559" h="106401" extrusionOk="0">
                        <a:moveTo>
                          <a:pt x="16060" y="15412"/>
                        </a:moveTo>
                        <a:cubicBezTo>
                          <a:pt x="19444" y="38600"/>
                          <a:pt x="29994" y="85697"/>
                          <a:pt x="33451" y="102116"/>
                        </a:cubicBezTo>
                        <a:cubicBezTo>
                          <a:pt x="33559" y="102620"/>
                          <a:pt x="33415" y="103160"/>
                          <a:pt x="33019" y="103520"/>
                        </a:cubicBezTo>
                        <a:cubicBezTo>
                          <a:pt x="32335" y="104060"/>
                          <a:pt x="28662" y="106041"/>
                          <a:pt x="26358" y="106113"/>
                        </a:cubicBezTo>
                        <a:cubicBezTo>
                          <a:pt x="26358" y="106113"/>
                          <a:pt x="25061" y="106401"/>
                          <a:pt x="24557" y="105536"/>
                        </a:cubicBezTo>
                        <a:cubicBezTo>
                          <a:pt x="22793" y="102728"/>
                          <a:pt x="7490" y="43101"/>
                          <a:pt x="1837" y="29490"/>
                        </a:cubicBezTo>
                        <a:cubicBezTo>
                          <a:pt x="1837" y="29490"/>
                          <a:pt x="1" y="10371"/>
                          <a:pt x="3421" y="5186"/>
                        </a:cubicBezTo>
                        <a:cubicBezTo>
                          <a:pt x="6878" y="1"/>
                          <a:pt x="15483" y="7238"/>
                          <a:pt x="15483" y="72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71"/>
                  <p:cNvSpPr/>
                  <p:nvPr/>
                </p:nvSpPr>
                <p:spPr>
                  <a:xfrm>
                    <a:off x="1371269" y="2629772"/>
                    <a:ext cx="458942" cy="1736994"/>
                  </a:xfrm>
                  <a:custGeom>
                    <a:avLst/>
                    <a:gdLst/>
                    <a:ahLst/>
                    <a:cxnLst/>
                    <a:rect l="l" t="t" r="r" b="b"/>
                    <a:pathLst>
                      <a:path w="27618" h="104528" extrusionOk="0">
                        <a:moveTo>
                          <a:pt x="27617" y="3745"/>
                        </a:moveTo>
                        <a:cubicBezTo>
                          <a:pt x="27617" y="3745"/>
                          <a:pt x="22648" y="4897"/>
                          <a:pt x="22000" y="13359"/>
                        </a:cubicBezTo>
                        <a:cubicBezTo>
                          <a:pt x="19084" y="50086"/>
                          <a:pt x="15555" y="64524"/>
                          <a:pt x="15159" y="103196"/>
                        </a:cubicBezTo>
                        <a:cubicBezTo>
                          <a:pt x="14007" y="104528"/>
                          <a:pt x="9470" y="104384"/>
                          <a:pt x="8174" y="103196"/>
                        </a:cubicBezTo>
                        <a:cubicBezTo>
                          <a:pt x="6553" y="85516"/>
                          <a:pt x="0" y="25961"/>
                          <a:pt x="3421" y="11991"/>
                        </a:cubicBezTo>
                        <a:cubicBezTo>
                          <a:pt x="5689" y="2665"/>
                          <a:pt x="8750" y="0"/>
                          <a:pt x="27617" y="37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71"/>
                  <p:cNvSpPr/>
                  <p:nvPr/>
                </p:nvSpPr>
                <p:spPr>
                  <a:xfrm>
                    <a:off x="1440066" y="2096649"/>
                    <a:ext cx="493656" cy="694096"/>
                  </a:xfrm>
                  <a:custGeom>
                    <a:avLst/>
                    <a:gdLst/>
                    <a:ahLst/>
                    <a:cxnLst/>
                    <a:rect l="l" t="t" r="r" b="b"/>
                    <a:pathLst>
                      <a:path w="29707" h="41769" extrusionOk="0">
                        <a:moveTo>
                          <a:pt x="24054" y="1729"/>
                        </a:moveTo>
                        <a:cubicBezTo>
                          <a:pt x="24054" y="1729"/>
                          <a:pt x="26322" y="7418"/>
                          <a:pt x="26754" y="8282"/>
                        </a:cubicBezTo>
                        <a:cubicBezTo>
                          <a:pt x="27222" y="9146"/>
                          <a:pt x="28986" y="12927"/>
                          <a:pt x="29347" y="14835"/>
                        </a:cubicBezTo>
                        <a:cubicBezTo>
                          <a:pt x="29707" y="16744"/>
                          <a:pt x="28986" y="19444"/>
                          <a:pt x="28230" y="20884"/>
                        </a:cubicBezTo>
                        <a:lnTo>
                          <a:pt x="28230" y="39788"/>
                        </a:lnTo>
                        <a:cubicBezTo>
                          <a:pt x="21029" y="41768"/>
                          <a:pt x="12063" y="41084"/>
                          <a:pt x="4826" y="39788"/>
                        </a:cubicBezTo>
                        <a:lnTo>
                          <a:pt x="5978" y="31902"/>
                        </a:lnTo>
                        <a:lnTo>
                          <a:pt x="1" y="2953"/>
                        </a:lnTo>
                        <a:lnTo>
                          <a:pt x="8787" y="108"/>
                        </a:lnTo>
                        <a:lnTo>
                          <a:pt x="14656" y="1621"/>
                        </a:lnTo>
                        <a:lnTo>
                          <a:pt x="17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71"/>
                  <p:cNvSpPr/>
                  <p:nvPr/>
                </p:nvSpPr>
                <p:spPr>
                  <a:xfrm>
                    <a:off x="1572308" y="2069131"/>
                    <a:ext cx="113099" cy="129849"/>
                  </a:xfrm>
                  <a:custGeom>
                    <a:avLst/>
                    <a:gdLst/>
                    <a:ahLst/>
                    <a:cxnLst/>
                    <a:rect l="l" t="t" r="r" b="b"/>
                    <a:pathLst>
                      <a:path w="6806" h="7814" extrusionOk="0">
                        <a:moveTo>
                          <a:pt x="829" y="0"/>
                        </a:moveTo>
                        <a:lnTo>
                          <a:pt x="6806" y="4321"/>
                        </a:lnTo>
                        <a:lnTo>
                          <a:pt x="4177" y="7814"/>
                        </a:lnTo>
                        <a:lnTo>
                          <a:pt x="0" y="20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71"/>
                  <p:cNvSpPr/>
                  <p:nvPr/>
                </p:nvSpPr>
                <p:spPr>
                  <a:xfrm>
                    <a:off x="1685390" y="2078104"/>
                    <a:ext cx="57463" cy="107116"/>
                  </a:xfrm>
                  <a:custGeom>
                    <a:avLst/>
                    <a:gdLst/>
                    <a:ahLst/>
                    <a:cxnLst/>
                    <a:rect l="l" t="t" r="r" b="b"/>
                    <a:pathLst>
                      <a:path w="3458" h="6446" extrusionOk="0">
                        <a:moveTo>
                          <a:pt x="1" y="3781"/>
                        </a:moveTo>
                        <a:lnTo>
                          <a:pt x="2305" y="0"/>
                        </a:lnTo>
                        <a:lnTo>
                          <a:pt x="3457" y="1404"/>
                        </a:lnTo>
                        <a:lnTo>
                          <a:pt x="3133" y="644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71"/>
                  <p:cNvSpPr/>
                  <p:nvPr/>
                </p:nvSpPr>
                <p:spPr>
                  <a:xfrm>
                    <a:off x="1352700" y="2108250"/>
                    <a:ext cx="357243" cy="937388"/>
                  </a:xfrm>
                  <a:custGeom>
                    <a:avLst/>
                    <a:gdLst/>
                    <a:ahLst/>
                    <a:cxnLst/>
                    <a:rect l="l" t="t" r="r" b="b"/>
                    <a:pathLst>
                      <a:path w="21498" h="56820" extrusionOk="0">
                        <a:moveTo>
                          <a:pt x="3890" y="1981"/>
                        </a:moveTo>
                        <a:cubicBezTo>
                          <a:pt x="3890" y="1981"/>
                          <a:pt x="11307" y="0"/>
                          <a:pt x="11559" y="0"/>
                        </a:cubicBezTo>
                        <a:cubicBezTo>
                          <a:pt x="11811" y="72"/>
                          <a:pt x="12063" y="217"/>
                          <a:pt x="12279" y="397"/>
                        </a:cubicBezTo>
                        <a:lnTo>
                          <a:pt x="20201" y="15663"/>
                        </a:lnTo>
                        <a:cubicBezTo>
                          <a:pt x="21137" y="17140"/>
                          <a:pt x="21497" y="18940"/>
                          <a:pt x="21173" y="20668"/>
                        </a:cubicBezTo>
                        <a:cubicBezTo>
                          <a:pt x="20741" y="23657"/>
                          <a:pt x="19517" y="29202"/>
                          <a:pt x="19517" y="29202"/>
                        </a:cubicBezTo>
                        <a:cubicBezTo>
                          <a:pt x="18761" y="35431"/>
                          <a:pt x="17716" y="45225"/>
                          <a:pt x="16456" y="52318"/>
                        </a:cubicBezTo>
                        <a:cubicBezTo>
                          <a:pt x="16456" y="52318"/>
                          <a:pt x="16348" y="53074"/>
                          <a:pt x="15196" y="53398"/>
                        </a:cubicBezTo>
                        <a:cubicBezTo>
                          <a:pt x="14080" y="53722"/>
                          <a:pt x="685" y="56567"/>
                          <a:pt x="685" y="56567"/>
                        </a:cubicBezTo>
                        <a:cubicBezTo>
                          <a:pt x="685" y="56567"/>
                          <a:pt x="1" y="56819"/>
                          <a:pt x="181" y="55595"/>
                        </a:cubicBezTo>
                        <a:cubicBezTo>
                          <a:pt x="325" y="54767"/>
                          <a:pt x="4610" y="42164"/>
                          <a:pt x="7202" y="33487"/>
                        </a:cubicBezTo>
                        <a:cubicBezTo>
                          <a:pt x="7670" y="32010"/>
                          <a:pt x="8067" y="30678"/>
                          <a:pt x="8355" y="29490"/>
                        </a:cubicBezTo>
                        <a:cubicBezTo>
                          <a:pt x="8751" y="27978"/>
                          <a:pt x="8751" y="26393"/>
                          <a:pt x="8355" y="24881"/>
                        </a:cubicBezTo>
                        <a:lnTo>
                          <a:pt x="5258" y="1587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71"/>
                  <p:cNvSpPr/>
                  <p:nvPr/>
                </p:nvSpPr>
                <p:spPr>
                  <a:xfrm>
                    <a:off x="1749417" y="2099641"/>
                    <a:ext cx="245341" cy="908296"/>
                  </a:xfrm>
                  <a:custGeom>
                    <a:avLst/>
                    <a:gdLst/>
                    <a:ahLst/>
                    <a:cxnLst/>
                    <a:rect l="l" t="t" r="r" b="b"/>
                    <a:pathLst>
                      <a:path w="14764" h="54659" extrusionOk="0">
                        <a:moveTo>
                          <a:pt x="1" y="216"/>
                        </a:moveTo>
                        <a:cubicBezTo>
                          <a:pt x="1657" y="4825"/>
                          <a:pt x="6590" y="15591"/>
                          <a:pt x="5726" y="20560"/>
                        </a:cubicBezTo>
                        <a:cubicBezTo>
                          <a:pt x="5618" y="20992"/>
                          <a:pt x="5582" y="21424"/>
                          <a:pt x="5582" y="21893"/>
                        </a:cubicBezTo>
                        <a:cubicBezTo>
                          <a:pt x="5582" y="22865"/>
                          <a:pt x="5690" y="28050"/>
                          <a:pt x="5690" y="28050"/>
                        </a:cubicBezTo>
                        <a:lnTo>
                          <a:pt x="3961" y="51526"/>
                        </a:lnTo>
                        <a:cubicBezTo>
                          <a:pt x="4069" y="52066"/>
                          <a:pt x="4429" y="52534"/>
                          <a:pt x="4969" y="52786"/>
                        </a:cubicBezTo>
                        <a:cubicBezTo>
                          <a:pt x="5834" y="53110"/>
                          <a:pt x="14259" y="54515"/>
                          <a:pt x="14259" y="54515"/>
                        </a:cubicBezTo>
                        <a:cubicBezTo>
                          <a:pt x="14259" y="54515"/>
                          <a:pt x="14763" y="54659"/>
                          <a:pt x="14763" y="53975"/>
                        </a:cubicBezTo>
                        <a:cubicBezTo>
                          <a:pt x="14763" y="45333"/>
                          <a:pt x="10118" y="35215"/>
                          <a:pt x="10803" y="21713"/>
                        </a:cubicBezTo>
                        <a:cubicBezTo>
                          <a:pt x="10803" y="21713"/>
                          <a:pt x="11955" y="17248"/>
                          <a:pt x="12423" y="15555"/>
                        </a:cubicBezTo>
                        <a:cubicBezTo>
                          <a:pt x="12891" y="13827"/>
                          <a:pt x="11163" y="11595"/>
                          <a:pt x="9758" y="9254"/>
                        </a:cubicBezTo>
                        <a:cubicBezTo>
                          <a:pt x="8354" y="6878"/>
                          <a:pt x="5438" y="1549"/>
                          <a:pt x="5438" y="1549"/>
                        </a:cubicBezTo>
                        <a:lnTo>
                          <a:pt x="397" y="36"/>
                        </a:lnTo>
                        <a:cubicBezTo>
                          <a:pt x="253" y="0"/>
                          <a:pt x="73" y="72"/>
                          <a:pt x="1" y="21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71"/>
                  <p:cNvSpPr/>
                  <p:nvPr/>
                </p:nvSpPr>
                <p:spPr>
                  <a:xfrm>
                    <a:off x="2058170" y="4414026"/>
                    <a:ext cx="60438" cy="212422"/>
                  </a:xfrm>
                  <a:custGeom>
                    <a:avLst/>
                    <a:gdLst/>
                    <a:ahLst/>
                    <a:cxnLst/>
                    <a:rect l="l" t="t" r="r" b="b"/>
                    <a:pathLst>
                      <a:path w="3637" h="12783" extrusionOk="0">
                        <a:moveTo>
                          <a:pt x="720" y="0"/>
                        </a:moveTo>
                        <a:cubicBezTo>
                          <a:pt x="720" y="0"/>
                          <a:pt x="0" y="216"/>
                          <a:pt x="216" y="1657"/>
                        </a:cubicBezTo>
                        <a:cubicBezTo>
                          <a:pt x="468" y="3061"/>
                          <a:pt x="1584" y="3997"/>
                          <a:pt x="1584" y="6806"/>
                        </a:cubicBezTo>
                        <a:lnTo>
                          <a:pt x="1584" y="12171"/>
                        </a:lnTo>
                        <a:cubicBezTo>
                          <a:pt x="1584" y="12171"/>
                          <a:pt x="1548" y="12783"/>
                          <a:pt x="1944" y="12783"/>
                        </a:cubicBezTo>
                        <a:lnTo>
                          <a:pt x="2196" y="12783"/>
                        </a:lnTo>
                        <a:cubicBezTo>
                          <a:pt x="2376" y="12783"/>
                          <a:pt x="2520" y="12639"/>
                          <a:pt x="2520" y="12171"/>
                        </a:cubicBezTo>
                        <a:lnTo>
                          <a:pt x="2520" y="6194"/>
                        </a:lnTo>
                        <a:cubicBezTo>
                          <a:pt x="2520" y="5293"/>
                          <a:pt x="2881" y="3565"/>
                          <a:pt x="3277" y="3241"/>
                        </a:cubicBezTo>
                        <a:cubicBezTo>
                          <a:pt x="3637" y="2917"/>
                          <a:pt x="720" y="0"/>
                          <a:pt x="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71"/>
                  <p:cNvSpPr/>
                  <p:nvPr/>
                </p:nvSpPr>
                <p:spPr>
                  <a:xfrm>
                    <a:off x="2056957" y="4366749"/>
                    <a:ext cx="281251" cy="259698"/>
                  </a:xfrm>
                  <a:custGeom>
                    <a:avLst/>
                    <a:gdLst/>
                    <a:ahLst/>
                    <a:cxnLst/>
                    <a:rect l="l" t="t" r="r" b="b"/>
                    <a:pathLst>
                      <a:path w="16925" h="15628" extrusionOk="0">
                        <a:moveTo>
                          <a:pt x="3134" y="1"/>
                        </a:moveTo>
                        <a:cubicBezTo>
                          <a:pt x="1837" y="685"/>
                          <a:pt x="793" y="1729"/>
                          <a:pt x="73" y="2989"/>
                        </a:cubicBezTo>
                        <a:cubicBezTo>
                          <a:pt x="1" y="3278"/>
                          <a:pt x="109" y="3566"/>
                          <a:pt x="361" y="3710"/>
                        </a:cubicBezTo>
                        <a:cubicBezTo>
                          <a:pt x="757" y="3998"/>
                          <a:pt x="3494" y="6302"/>
                          <a:pt x="4070" y="7814"/>
                        </a:cubicBezTo>
                        <a:cubicBezTo>
                          <a:pt x="4610" y="9291"/>
                          <a:pt x="5474" y="12243"/>
                          <a:pt x="5834" y="13395"/>
                        </a:cubicBezTo>
                        <a:cubicBezTo>
                          <a:pt x="6194" y="14548"/>
                          <a:pt x="6986" y="15628"/>
                          <a:pt x="8355" y="15628"/>
                        </a:cubicBezTo>
                        <a:lnTo>
                          <a:pt x="15556" y="15628"/>
                        </a:lnTo>
                        <a:cubicBezTo>
                          <a:pt x="16924" y="15628"/>
                          <a:pt x="16456" y="14476"/>
                          <a:pt x="15484" y="13863"/>
                        </a:cubicBezTo>
                        <a:cubicBezTo>
                          <a:pt x="14512" y="13287"/>
                          <a:pt x="12315" y="11811"/>
                          <a:pt x="12027" y="11703"/>
                        </a:cubicBezTo>
                        <a:cubicBezTo>
                          <a:pt x="11739" y="11595"/>
                          <a:pt x="11631" y="11703"/>
                          <a:pt x="11631" y="11703"/>
                        </a:cubicBezTo>
                        <a:cubicBezTo>
                          <a:pt x="11631" y="11703"/>
                          <a:pt x="11955" y="11847"/>
                          <a:pt x="11847" y="12099"/>
                        </a:cubicBezTo>
                        <a:cubicBezTo>
                          <a:pt x="11739" y="12315"/>
                          <a:pt x="11019" y="12207"/>
                          <a:pt x="10299" y="12207"/>
                        </a:cubicBezTo>
                        <a:cubicBezTo>
                          <a:pt x="9255" y="12171"/>
                          <a:pt x="8355" y="11595"/>
                          <a:pt x="7922" y="10695"/>
                        </a:cubicBezTo>
                        <a:cubicBezTo>
                          <a:pt x="7382" y="9543"/>
                          <a:pt x="5258" y="3566"/>
                          <a:pt x="5042" y="3025"/>
                        </a:cubicBezTo>
                        <a:cubicBezTo>
                          <a:pt x="4862" y="2521"/>
                          <a:pt x="3458" y="1297"/>
                          <a:pt x="3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71"/>
                  <p:cNvSpPr/>
                  <p:nvPr/>
                </p:nvSpPr>
                <p:spPr>
                  <a:xfrm>
                    <a:off x="1152865" y="2130150"/>
                    <a:ext cx="377583" cy="645041"/>
                  </a:xfrm>
                  <a:custGeom>
                    <a:avLst/>
                    <a:gdLst/>
                    <a:ahLst/>
                    <a:cxnLst/>
                    <a:rect l="l" t="t" r="r" b="b"/>
                    <a:pathLst>
                      <a:path w="22722" h="38817" extrusionOk="0">
                        <a:moveTo>
                          <a:pt x="18868" y="1"/>
                        </a:moveTo>
                        <a:cubicBezTo>
                          <a:pt x="18868" y="1"/>
                          <a:pt x="15448" y="433"/>
                          <a:pt x="14619" y="1081"/>
                        </a:cubicBezTo>
                        <a:cubicBezTo>
                          <a:pt x="13935" y="1585"/>
                          <a:pt x="5114" y="13107"/>
                          <a:pt x="2413" y="17716"/>
                        </a:cubicBezTo>
                        <a:cubicBezTo>
                          <a:pt x="1" y="21785"/>
                          <a:pt x="2881" y="25278"/>
                          <a:pt x="6014" y="29238"/>
                        </a:cubicBezTo>
                        <a:cubicBezTo>
                          <a:pt x="8426" y="32227"/>
                          <a:pt x="13755" y="38492"/>
                          <a:pt x="13755" y="38492"/>
                        </a:cubicBezTo>
                        <a:cubicBezTo>
                          <a:pt x="13935" y="38744"/>
                          <a:pt x="14259" y="38816"/>
                          <a:pt x="14511" y="38744"/>
                        </a:cubicBezTo>
                        <a:cubicBezTo>
                          <a:pt x="14980" y="38528"/>
                          <a:pt x="18076" y="32011"/>
                          <a:pt x="18076" y="32011"/>
                        </a:cubicBezTo>
                        <a:cubicBezTo>
                          <a:pt x="18076" y="32011"/>
                          <a:pt x="18364" y="31687"/>
                          <a:pt x="17824" y="31003"/>
                        </a:cubicBezTo>
                        <a:cubicBezTo>
                          <a:pt x="17284" y="30282"/>
                          <a:pt x="11127" y="22361"/>
                          <a:pt x="11127" y="22361"/>
                        </a:cubicBezTo>
                        <a:lnTo>
                          <a:pt x="18004" y="13323"/>
                        </a:lnTo>
                        <a:cubicBezTo>
                          <a:pt x="18004" y="13323"/>
                          <a:pt x="22721" y="6302"/>
                          <a:pt x="18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71"/>
                  <p:cNvSpPr/>
                  <p:nvPr/>
                </p:nvSpPr>
                <p:spPr>
                  <a:xfrm>
                    <a:off x="1698551" y="2210330"/>
                    <a:ext cx="22766" cy="20955"/>
                  </a:xfrm>
                  <a:custGeom>
                    <a:avLst/>
                    <a:gdLst/>
                    <a:ahLst/>
                    <a:cxnLst/>
                    <a:rect l="l" t="t" r="r" b="b"/>
                    <a:pathLst>
                      <a:path w="1370" h="1261" extrusionOk="0">
                        <a:moveTo>
                          <a:pt x="613" y="1"/>
                        </a:moveTo>
                        <a:cubicBezTo>
                          <a:pt x="973" y="1"/>
                          <a:pt x="1261" y="289"/>
                          <a:pt x="1297" y="649"/>
                        </a:cubicBezTo>
                        <a:cubicBezTo>
                          <a:pt x="1369" y="973"/>
                          <a:pt x="1081" y="1261"/>
                          <a:pt x="757" y="1261"/>
                        </a:cubicBezTo>
                        <a:cubicBezTo>
                          <a:pt x="397" y="1261"/>
                          <a:pt x="73" y="973"/>
                          <a:pt x="37" y="649"/>
                        </a:cubicBezTo>
                        <a:cubicBezTo>
                          <a:pt x="1" y="289"/>
                          <a:pt x="253"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71"/>
                  <p:cNvSpPr/>
                  <p:nvPr/>
                </p:nvSpPr>
                <p:spPr>
                  <a:xfrm>
                    <a:off x="1740444" y="2321019"/>
                    <a:ext cx="22749" cy="21570"/>
                  </a:xfrm>
                  <a:custGeom>
                    <a:avLst/>
                    <a:gdLst/>
                    <a:ahLst/>
                    <a:cxnLst/>
                    <a:rect l="l" t="t" r="r" b="b"/>
                    <a:pathLst>
                      <a:path w="1369" h="1298" extrusionOk="0">
                        <a:moveTo>
                          <a:pt x="613" y="1"/>
                        </a:moveTo>
                        <a:cubicBezTo>
                          <a:pt x="973" y="37"/>
                          <a:pt x="1297" y="289"/>
                          <a:pt x="1333" y="649"/>
                        </a:cubicBezTo>
                        <a:cubicBezTo>
                          <a:pt x="1369" y="973"/>
                          <a:pt x="1117" y="1297"/>
                          <a:pt x="757" y="1297"/>
                        </a:cubicBezTo>
                        <a:cubicBezTo>
                          <a:pt x="396" y="1261"/>
                          <a:pt x="108" y="1009"/>
                          <a:pt x="72" y="649"/>
                        </a:cubicBezTo>
                        <a:cubicBezTo>
                          <a:pt x="0" y="289"/>
                          <a:pt x="28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71"/>
                  <p:cNvSpPr/>
                  <p:nvPr/>
                </p:nvSpPr>
                <p:spPr>
                  <a:xfrm>
                    <a:off x="1751810" y="2514297"/>
                    <a:ext cx="22749" cy="21553"/>
                  </a:xfrm>
                  <a:custGeom>
                    <a:avLst/>
                    <a:gdLst/>
                    <a:ahLst/>
                    <a:cxnLst/>
                    <a:rect l="l" t="t" r="r" b="b"/>
                    <a:pathLst>
                      <a:path w="1369" h="1297" extrusionOk="0">
                        <a:moveTo>
                          <a:pt x="613" y="1296"/>
                        </a:moveTo>
                        <a:cubicBezTo>
                          <a:pt x="973" y="1296"/>
                          <a:pt x="1297" y="1008"/>
                          <a:pt x="1333" y="648"/>
                        </a:cubicBezTo>
                        <a:cubicBezTo>
                          <a:pt x="1369" y="324"/>
                          <a:pt x="1117" y="0"/>
                          <a:pt x="793" y="36"/>
                        </a:cubicBezTo>
                        <a:cubicBezTo>
                          <a:pt x="397" y="36"/>
                          <a:pt x="109" y="288"/>
                          <a:pt x="73" y="648"/>
                        </a:cubicBezTo>
                        <a:cubicBezTo>
                          <a:pt x="1" y="1008"/>
                          <a:pt x="289" y="1296"/>
                          <a:pt x="613" y="1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71"/>
                  <p:cNvSpPr/>
                  <p:nvPr/>
                </p:nvSpPr>
                <p:spPr>
                  <a:xfrm>
                    <a:off x="1738051" y="2700978"/>
                    <a:ext cx="22749" cy="21553"/>
                  </a:xfrm>
                  <a:custGeom>
                    <a:avLst/>
                    <a:gdLst/>
                    <a:ahLst/>
                    <a:cxnLst/>
                    <a:rect l="l" t="t" r="r" b="b"/>
                    <a:pathLst>
                      <a:path w="1369" h="1297" extrusionOk="0">
                        <a:moveTo>
                          <a:pt x="612" y="1296"/>
                        </a:moveTo>
                        <a:cubicBezTo>
                          <a:pt x="973" y="1296"/>
                          <a:pt x="1261" y="1008"/>
                          <a:pt x="1333" y="648"/>
                        </a:cubicBezTo>
                        <a:cubicBezTo>
                          <a:pt x="1369" y="324"/>
                          <a:pt x="1117" y="0"/>
                          <a:pt x="757" y="36"/>
                        </a:cubicBezTo>
                        <a:cubicBezTo>
                          <a:pt x="396" y="36"/>
                          <a:pt x="108" y="288"/>
                          <a:pt x="72" y="648"/>
                        </a:cubicBezTo>
                        <a:cubicBezTo>
                          <a:pt x="0" y="1008"/>
                          <a:pt x="252" y="1296"/>
                          <a:pt x="612" y="1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71"/>
                  <p:cNvSpPr/>
                  <p:nvPr/>
                </p:nvSpPr>
                <p:spPr>
                  <a:xfrm>
                    <a:off x="1414342" y="2587281"/>
                    <a:ext cx="162170" cy="156188"/>
                  </a:xfrm>
                  <a:custGeom>
                    <a:avLst/>
                    <a:gdLst/>
                    <a:ahLst/>
                    <a:cxnLst/>
                    <a:rect l="l" t="t" r="r" b="b"/>
                    <a:pathLst>
                      <a:path w="9759" h="9399" extrusionOk="0">
                        <a:moveTo>
                          <a:pt x="3061" y="3422"/>
                        </a:moveTo>
                        <a:cubicBezTo>
                          <a:pt x="3673" y="2665"/>
                          <a:pt x="4249" y="1873"/>
                          <a:pt x="4754" y="1045"/>
                        </a:cubicBezTo>
                        <a:lnTo>
                          <a:pt x="7490" y="1"/>
                        </a:lnTo>
                        <a:cubicBezTo>
                          <a:pt x="8426" y="901"/>
                          <a:pt x="6590" y="1513"/>
                          <a:pt x="6014" y="1801"/>
                        </a:cubicBezTo>
                        <a:cubicBezTo>
                          <a:pt x="5726" y="1981"/>
                          <a:pt x="6122" y="2053"/>
                          <a:pt x="5474" y="3206"/>
                        </a:cubicBezTo>
                        <a:cubicBezTo>
                          <a:pt x="5474" y="3206"/>
                          <a:pt x="6482" y="2377"/>
                          <a:pt x="7598" y="2773"/>
                        </a:cubicBezTo>
                        <a:cubicBezTo>
                          <a:pt x="8714" y="3134"/>
                          <a:pt x="9506" y="3458"/>
                          <a:pt x="9506" y="3458"/>
                        </a:cubicBezTo>
                        <a:cubicBezTo>
                          <a:pt x="9506" y="3998"/>
                          <a:pt x="9759" y="4250"/>
                          <a:pt x="9290" y="4394"/>
                        </a:cubicBezTo>
                        <a:cubicBezTo>
                          <a:pt x="8822" y="4538"/>
                          <a:pt x="7418" y="3890"/>
                          <a:pt x="7094" y="4070"/>
                        </a:cubicBezTo>
                        <a:lnTo>
                          <a:pt x="5726" y="4898"/>
                        </a:lnTo>
                        <a:cubicBezTo>
                          <a:pt x="6986" y="4862"/>
                          <a:pt x="6950" y="4826"/>
                          <a:pt x="7922" y="5186"/>
                        </a:cubicBezTo>
                        <a:cubicBezTo>
                          <a:pt x="8354" y="5294"/>
                          <a:pt x="8822" y="5510"/>
                          <a:pt x="9218" y="5726"/>
                        </a:cubicBezTo>
                        <a:cubicBezTo>
                          <a:pt x="9542" y="6158"/>
                          <a:pt x="9110" y="6662"/>
                          <a:pt x="8534" y="6734"/>
                        </a:cubicBezTo>
                        <a:cubicBezTo>
                          <a:pt x="7994" y="6806"/>
                          <a:pt x="6950" y="6410"/>
                          <a:pt x="6410" y="6410"/>
                        </a:cubicBezTo>
                        <a:cubicBezTo>
                          <a:pt x="6050" y="6410"/>
                          <a:pt x="5762" y="6410"/>
                          <a:pt x="6230" y="6626"/>
                        </a:cubicBezTo>
                        <a:cubicBezTo>
                          <a:pt x="6590" y="6770"/>
                          <a:pt x="7742" y="7058"/>
                          <a:pt x="7994" y="7310"/>
                        </a:cubicBezTo>
                        <a:cubicBezTo>
                          <a:pt x="8426" y="7670"/>
                          <a:pt x="7886" y="8426"/>
                          <a:pt x="7310" y="8282"/>
                        </a:cubicBezTo>
                        <a:cubicBezTo>
                          <a:pt x="6734" y="8138"/>
                          <a:pt x="5222" y="7526"/>
                          <a:pt x="4790" y="7814"/>
                        </a:cubicBezTo>
                        <a:cubicBezTo>
                          <a:pt x="4358" y="8138"/>
                          <a:pt x="3277" y="9399"/>
                          <a:pt x="2125" y="9003"/>
                        </a:cubicBezTo>
                        <a:cubicBezTo>
                          <a:pt x="793" y="8571"/>
                          <a:pt x="253" y="8895"/>
                          <a:pt x="145" y="8607"/>
                        </a:cubicBezTo>
                        <a:cubicBezTo>
                          <a:pt x="1" y="8030"/>
                          <a:pt x="973" y="6086"/>
                          <a:pt x="1513" y="5042"/>
                        </a:cubicBezTo>
                        <a:cubicBezTo>
                          <a:pt x="1765" y="4574"/>
                          <a:pt x="2125" y="4682"/>
                          <a:pt x="3061" y="3422"/>
                        </a:cubicBezTo>
                        <a:close/>
                      </a:path>
                    </a:pathLst>
                  </a:custGeom>
                  <a:solidFill>
                    <a:srgbClr val="E6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71"/>
                  <p:cNvSpPr/>
                  <p:nvPr/>
                </p:nvSpPr>
                <p:spPr>
                  <a:xfrm>
                    <a:off x="1994143" y="1848932"/>
                    <a:ext cx="126260" cy="164563"/>
                  </a:xfrm>
                  <a:custGeom>
                    <a:avLst/>
                    <a:gdLst/>
                    <a:ahLst/>
                    <a:cxnLst/>
                    <a:rect l="l" t="t" r="r" b="b"/>
                    <a:pathLst>
                      <a:path w="7598" h="9903" extrusionOk="0">
                        <a:moveTo>
                          <a:pt x="5005" y="9902"/>
                        </a:moveTo>
                        <a:cubicBezTo>
                          <a:pt x="5329" y="9074"/>
                          <a:pt x="7598" y="4069"/>
                          <a:pt x="6301" y="3133"/>
                        </a:cubicBezTo>
                        <a:cubicBezTo>
                          <a:pt x="6049" y="2953"/>
                          <a:pt x="5761" y="2737"/>
                          <a:pt x="5185" y="2305"/>
                        </a:cubicBezTo>
                        <a:cubicBezTo>
                          <a:pt x="4213" y="2521"/>
                          <a:pt x="3313" y="3025"/>
                          <a:pt x="2665" y="3781"/>
                        </a:cubicBezTo>
                        <a:cubicBezTo>
                          <a:pt x="2449" y="3457"/>
                          <a:pt x="2197" y="3169"/>
                          <a:pt x="1945" y="2881"/>
                        </a:cubicBezTo>
                        <a:lnTo>
                          <a:pt x="1657" y="2629"/>
                        </a:lnTo>
                        <a:cubicBezTo>
                          <a:pt x="1333" y="1693"/>
                          <a:pt x="900" y="829"/>
                          <a:pt x="396" y="1"/>
                        </a:cubicBezTo>
                        <a:cubicBezTo>
                          <a:pt x="180" y="37"/>
                          <a:pt x="36" y="181"/>
                          <a:pt x="0" y="397"/>
                        </a:cubicBezTo>
                        <a:cubicBezTo>
                          <a:pt x="540" y="1765"/>
                          <a:pt x="3349" y="8174"/>
                          <a:pt x="3349" y="8174"/>
                        </a:cubicBezTo>
                        <a:cubicBezTo>
                          <a:pt x="3817" y="8786"/>
                          <a:pt x="4393" y="9362"/>
                          <a:pt x="5005" y="9902"/>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71"/>
                  <p:cNvSpPr/>
                  <p:nvPr/>
                </p:nvSpPr>
                <p:spPr>
                  <a:xfrm>
                    <a:off x="1954045" y="1757387"/>
                    <a:ext cx="143625" cy="251921"/>
                  </a:xfrm>
                  <a:custGeom>
                    <a:avLst/>
                    <a:gdLst/>
                    <a:ahLst/>
                    <a:cxnLst/>
                    <a:rect l="l" t="t" r="r" b="b"/>
                    <a:pathLst>
                      <a:path w="8643" h="15160" extrusionOk="0">
                        <a:moveTo>
                          <a:pt x="8318" y="14727"/>
                        </a:moveTo>
                        <a:lnTo>
                          <a:pt x="7670" y="15051"/>
                        </a:lnTo>
                        <a:cubicBezTo>
                          <a:pt x="7454" y="15159"/>
                          <a:pt x="7166" y="15087"/>
                          <a:pt x="7058" y="14835"/>
                        </a:cubicBezTo>
                        <a:lnTo>
                          <a:pt x="109" y="1045"/>
                        </a:lnTo>
                        <a:cubicBezTo>
                          <a:pt x="1" y="829"/>
                          <a:pt x="73" y="541"/>
                          <a:pt x="325" y="433"/>
                        </a:cubicBezTo>
                        <a:lnTo>
                          <a:pt x="937" y="109"/>
                        </a:lnTo>
                        <a:cubicBezTo>
                          <a:pt x="1189" y="1"/>
                          <a:pt x="1441" y="73"/>
                          <a:pt x="1585" y="325"/>
                        </a:cubicBezTo>
                        <a:lnTo>
                          <a:pt x="8498" y="14115"/>
                        </a:lnTo>
                        <a:cubicBezTo>
                          <a:pt x="8642" y="14331"/>
                          <a:pt x="8534" y="14619"/>
                          <a:pt x="8318" y="147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71"/>
                  <p:cNvSpPr/>
                  <p:nvPr/>
                </p:nvSpPr>
                <p:spPr>
                  <a:xfrm>
                    <a:off x="1998929" y="1795092"/>
                    <a:ext cx="109509" cy="171725"/>
                  </a:xfrm>
                  <a:custGeom>
                    <a:avLst/>
                    <a:gdLst/>
                    <a:ahLst/>
                    <a:cxnLst/>
                    <a:rect l="l" t="t" r="r" b="b"/>
                    <a:pathLst>
                      <a:path w="6590" h="10334" extrusionOk="0">
                        <a:moveTo>
                          <a:pt x="1045" y="2052"/>
                        </a:moveTo>
                        <a:cubicBezTo>
                          <a:pt x="396" y="3529"/>
                          <a:pt x="0" y="5689"/>
                          <a:pt x="648" y="6265"/>
                        </a:cubicBezTo>
                        <a:cubicBezTo>
                          <a:pt x="1333" y="6841"/>
                          <a:pt x="1657" y="5905"/>
                          <a:pt x="1657" y="5905"/>
                        </a:cubicBezTo>
                        <a:cubicBezTo>
                          <a:pt x="1657" y="5905"/>
                          <a:pt x="1189" y="7309"/>
                          <a:pt x="1873" y="7633"/>
                        </a:cubicBezTo>
                        <a:cubicBezTo>
                          <a:pt x="2521" y="7958"/>
                          <a:pt x="2881" y="7021"/>
                          <a:pt x="2881" y="7021"/>
                        </a:cubicBezTo>
                        <a:cubicBezTo>
                          <a:pt x="2881" y="7021"/>
                          <a:pt x="2089" y="8894"/>
                          <a:pt x="2989" y="9110"/>
                        </a:cubicBezTo>
                        <a:cubicBezTo>
                          <a:pt x="3457" y="9290"/>
                          <a:pt x="3961" y="9038"/>
                          <a:pt x="4105" y="8570"/>
                        </a:cubicBezTo>
                        <a:cubicBezTo>
                          <a:pt x="4105" y="8570"/>
                          <a:pt x="3601" y="10334"/>
                          <a:pt x="4249" y="10226"/>
                        </a:cubicBezTo>
                        <a:cubicBezTo>
                          <a:pt x="4897" y="10154"/>
                          <a:pt x="6590" y="7850"/>
                          <a:pt x="6446" y="6481"/>
                        </a:cubicBezTo>
                        <a:cubicBezTo>
                          <a:pt x="6302" y="5077"/>
                          <a:pt x="5509" y="5509"/>
                          <a:pt x="5509" y="5509"/>
                        </a:cubicBezTo>
                        <a:cubicBezTo>
                          <a:pt x="5509" y="5509"/>
                          <a:pt x="5689" y="4321"/>
                          <a:pt x="4897" y="4069"/>
                        </a:cubicBezTo>
                        <a:cubicBezTo>
                          <a:pt x="4105" y="3817"/>
                          <a:pt x="4033" y="4357"/>
                          <a:pt x="4033" y="4357"/>
                        </a:cubicBezTo>
                        <a:cubicBezTo>
                          <a:pt x="4033" y="4357"/>
                          <a:pt x="4429" y="2773"/>
                          <a:pt x="3853" y="2665"/>
                        </a:cubicBezTo>
                        <a:cubicBezTo>
                          <a:pt x="3385" y="2629"/>
                          <a:pt x="2953" y="2773"/>
                          <a:pt x="2629" y="3025"/>
                        </a:cubicBezTo>
                        <a:cubicBezTo>
                          <a:pt x="2629" y="3025"/>
                          <a:pt x="2269" y="0"/>
                          <a:pt x="1045" y="2052"/>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71"/>
                  <p:cNvSpPr/>
                  <p:nvPr/>
                </p:nvSpPr>
                <p:spPr>
                  <a:xfrm rot="-728030">
                    <a:off x="1869220" y="2987266"/>
                    <a:ext cx="96556" cy="1362513"/>
                  </a:xfrm>
                  <a:custGeom>
                    <a:avLst/>
                    <a:gdLst/>
                    <a:ahLst/>
                    <a:cxnLst/>
                    <a:rect l="l" t="t" r="r" b="b"/>
                    <a:pathLst>
                      <a:path w="2061" h="21939" extrusionOk="0">
                        <a:moveTo>
                          <a:pt x="102" y="0"/>
                        </a:moveTo>
                        <a:cubicBezTo>
                          <a:pt x="50" y="0"/>
                          <a:pt x="0" y="37"/>
                          <a:pt x="0" y="108"/>
                        </a:cubicBezTo>
                        <a:lnTo>
                          <a:pt x="1519" y="11558"/>
                        </a:lnTo>
                        <a:cubicBezTo>
                          <a:pt x="1479" y="11809"/>
                          <a:pt x="977" y="14860"/>
                          <a:pt x="1849" y="21846"/>
                        </a:cubicBezTo>
                        <a:cubicBezTo>
                          <a:pt x="1849" y="21899"/>
                          <a:pt x="1902" y="21938"/>
                          <a:pt x="1955" y="21938"/>
                        </a:cubicBezTo>
                        <a:lnTo>
                          <a:pt x="1968" y="21938"/>
                        </a:lnTo>
                        <a:cubicBezTo>
                          <a:pt x="2021" y="21938"/>
                          <a:pt x="2060" y="21886"/>
                          <a:pt x="2060" y="21820"/>
                        </a:cubicBezTo>
                        <a:cubicBezTo>
                          <a:pt x="1149" y="14582"/>
                          <a:pt x="1730" y="11611"/>
                          <a:pt x="1730" y="11585"/>
                        </a:cubicBezTo>
                        <a:cubicBezTo>
                          <a:pt x="1730" y="11571"/>
                          <a:pt x="1730" y="11558"/>
                          <a:pt x="1730" y="11545"/>
                        </a:cubicBezTo>
                        <a:lnTo>
                          <a:pt x="211" y="82"/>
                        </a:lnTo>
                        <a:cubicBezTo>
                          <a:pt x="193" y="27"/>
                          <a:pt x="147"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2" name="Google Shape;4692;p71"/>
                  <p:cNvGrpSpPr/>
                  <p:nvPr/>
                </p:nvGrpSpPr>
                <p:grpSpPr>
                  <a:xfrm rot="392228">
                    <a:off x="1683636" y="2775185"/>
                    <a:ext cx="83061" cy="244046"/>
                    <a:chOff x="490700" y="2360275"/>
                    <a:chExt cx="38300" cy="115575"/>
                  </a:xfrm>
                </p:grpSpPr>
                <p:sp>
                  <p:nvSpPr>
                    <p:cNvPr id="4693" name="Google Shape;4693;p71"/>
                    <p:cNvSpPr/>
                    <p:nvPr/>
                  </p:nvSpPr>
                  <p:spPr>
                    <a:xfrm>
                      <a:off x="508525" y="2360275"/>
                      <a:ext cx="12900" cy="115575"/>
                    </a:xfrm>
                    <a:custGeom>
                      <a:avLst/>
                      <a:gdLst/>
                      <a:ahLst/>
                      <a:cxnLst/>
                      <a:rect l="l" t="t" r="r" b="b"/>
                      <a:pathLst>
                        <a:path w="516" h="4623" extrusionOk="0">
                          <a:moveTo>
                            <a:pt x="159" y="0"/>
                          </a:moveTo>
                          <a:lnTo>
                            <a:pt x="0" y="26"/>
                          </a:lnTo>
                          <a:cubicBezTo>
                            <a:pt x="0" y="145"/>
                            <a:pt x="27" y="277"/>
                            <a:pt x="40" y="449"/>
                          </a:cubicBezTo>
                          <a:cubicBezTo>
                            <a:pt x="40" y="502"/>
                            <a:pt x="53" y="555"/>
                            <a:pt x="53" y="608"/>
                          </a:cubicBezTo>
                          <a:cubicBezTo>
                            <a:pt x="106" y="1334"/>
                            <a:pt x="211" y="2364"/>
                            <a:pt x="277" y="3421"/>
                          </a:cubicBezTo>
                          <a:cubicBezTo>
                            <a:pt x="291" y="3473"/>
                            <a:pt x="291" y="3526"/>
                            <a:pt x="291" y="3579"/>
                          </a:cubicBezTo>
                          <a:cubicBezTo>
                            <a:pt x="304" y="3909"/>
                            <a:pt x="330" y="4226"/>
                            <a:pt x="344" y="4543"/>
                          </a:cubicBezTo>
                          <a:cubicBezTo>
                            <a:pt x="344" y="4583"/>
                            <a:pt x="383" y="4622"/>
                            <a:pt x="436" y="4622"/>
                          </a:cubicBezTo>
                          <a:cubicBezTo>
                            <a:pt x="476" y="4622"/>
                            <a:pt x="515" y="4583"/>
                            <a:pt x="515" y="4530"/>
                          </a:cubicBezTo>
                          <a:cubicBezTo>
                            <a:pt x="502" y="4213"/>
                            <a:pt x="476" y="3870"/>
                            <a:pt x="449" y="3553"/>
                          </a:cubicBezTo>
                          <a:cubicBezTo>
                            <a:pt x="436" y="3487"/>
                            <a:pt x="436" y="3434"/>
                            <a:pt x="436" y="3381"/>
                          </a:cubicBezTo>
                          <a:cubicBezTo>
                            <a:pt x="370" y="2338"/>
                            <a:pt x="277" y="1307"/>
                            <a:pt x="211" y="581"/>
                          </a:cubicBezTo>
                          <a:cubicBezTo>
                            <a:pt x="211" y="528"/>
                            <a:pt x="198" y="475"/>
                            <a:pt x="198" y="423"/>
                          </a:cubicBezTo>
                          <a:cubicBezTo>
                            <a:pt x="185" y="264"/>
                            <a:pt x="172" y="119"/>
                            <a:pt x="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71"/>
                    <p:cNvSpPr/>
                    <p:nvPr/>
                  </p:nvSpPr>
                  <p:spPr>
                    <a:xfrm>
                      <a:off x="490700" y="2362575"/>
                      <a:ext cx="38300" cy="87975"/>
                    </a:xfrm>
                    <a:custGeom>
                      <a:avLst/>
                      <a:gdLst/>
                      <a:ahLst/>
                      <a:cxnLst/>
                      <a:rect l="l" t="t" r="r" b="b"/>
                      <a:pathLst>
                        <a:path w="1532" h="3519" extrusionOk="0">
                          <a:moveTo>
                            <a:pt x="172" y="0"/>
                          </a:moveTo>
                          <a:lnTo>
                            <a:pt x="0" y="27"/>
                          </a:lnTo>
                          <a:cubicBezTo>
                            <a:pt x="13" y="133"/>
                            <a:pt x="26" y="278"/>
                            <a:pt x="40" y="423"/>
                          </a:cubicBezTo>
                          <a:cubicBezTo>
                            <a:pt x="53" y="476"/>
                            <a:pt x="66" y="529"/>
                            <a:pt x="66" y="595"/>
                          </a:cubicBezTo>
                          <a:cubicBezTo>
                            <a:pt x="158" y="1546"/>
                            <a:pt x="291" y="2866"/>
                            <a:pt x="357" y="3196"/>
                          </a:cubicBezTo>
                          <a:cubicBezTo>
                            <a:pt x="370" y="3315"/>
                            <a:pt x="449" y="3421"/>
                            <a:pt x="555" y="3474"/>
                          </a:cubicBezTo>
                          <a:cubicBezTo>
                            <a:pt x="624" y="3504"/>
                            <a:pt x="693" y="3518"/>
                            <a:pt x="768" y="3518"/>
                          </a:cubicBezTo>
                          <a:cubicBezTo>
                            <a:pt x="793" y="3518"/>
                            <a:pt x="819" y="3517"/>
                            <a:pt x="845" y="3513"/>
                          </a:cubicBezTo>
                          <a:cubicBezTo>
                            <a:pt x="898" y="3513"/>
                            <a:pt x="951" y="3500"/>
                            <a:pt x="1004" y="3487"/>
                          </a:cubicBezTo>
                          <a:cubicBezTo>
                            <a:pt x="1057" y="3474"/>
                            <a:pt x="1123" y="3461"/>
                            <a:pt x="1175" y="3447"/>
                          </a:cubicBezTo>
                          <a:cubicBezTo>
                            <a:pt x="1281" y="3421"/>
                            <a:pt x="1373" y="3381"/>
                            <a:pt x="1479" y="3329"/>
                          </a:cubicBezTo>
                          <a:cubicBezTo>
                            <a:pt x="1519" y="3315"/>
                            <a:pt x="1532" y="3249"/>
                            <a:pt x="1506" y="3210"/>
                          </a:cubicBezTo>
                          <a:cubicBezTo>
                            <a:pt x="1486" y="3180"/>
                            <a:pt x="1451" y="3165"/>
                            <a:pt x="1418" y="3165"/>
                          </a:cubicBezTo>
                          <a:cubicBezTo>
                            <a:pt x="1407" y="3165"/>
                            <a:pt x="1397" y="3167"/>
                            <a:pt x="1387" y="3170"/>
                          </a:cubicBezTo>
                          <a:cubicBezTo>
                            <a:pt x="1307" y="3210"/>
                            <a:pt x="1228" y="3249"/>
                            <a:pt x="1149" y="3276"/>
                          </a:cubicBezTo>
                          <a:cubicBezTo>
                            <a:pt x="1109" y="3289"/>
                            <a:pt x="1043" y="3302"/>
                            <a:pt x="990" y="3315"/>
                          </a:cubicBezTo>
                          <a:cubicBezTo>
                            <a:pt x="931" y="3335"/>
                            <a:pt x="868" y="3345"/>
                            <a:pt x="806" y="3345"/>
                          </a:cubicBezTo>
                          <a:cubicBezTo>
                            <a:pt x="743" y="3345"/>
                            <a:pt x="680" y="3335"/>
                            <a:pt x="621" y="3315"/>
                          </a:cubicBezTo>
                          <a:cubicBezTo>
                            <a:pt x="568" y="3289"/>
                            <a:pt x="528" y="3236"/>
                            <a:pt x="515" y="3170"/>
                          </a:cubicBezTo>
                          <a:cubicBezTo>
                            <a:pt x="449" y="2853"/>
                            <a:pt x="317" y="1519"/>
                            <a:pt x="225" y="568"/>
                          </a:cubicBezTo>
                          <a:cubicBezTo>
                            <a:pt x="225" y="516"/>
                            <a:pt x="211" y="463"/>
                            <a:pt x="211" y="410"/>
                          </a:cubicBezTo>
                          <a:cubicBezTo>
                            <a:pt x="198" y="251"/>
                            <a:pt x="185" y="119"/>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5" name="Google Shape;4695;p71"/>
                  <p:cNvGrpSpPr/>
                  <p:nvPr/>
                </p:nvGrpSpPr>
                <p:grpSpPr>
                  <a:xfrm>
                    <a:off x="1279160" y="2480774"/>
                    <a:ext cx="60825" cy="26343"/>
                    <a:chOff x="284000" y="2200125"/>
                    <a:chExt cx="36675" cy="15875"/>
                  </a:xfrm>
                </p:grpSpPr>
                <p:sp>
                  <p:nvSpPr>
                    <p:cNvPr id="4696" name="Google Shape;4696;p71"/>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71"/>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8" name="Google Shape;4698;p71"/>
                  <p:cNvSpPr/>
                  <p:nvPr/>
                </p:nvSpPr>
                <p:spPr>
                  <a:xfrm rot="-4357623">
                    <a:off x="2086575" y="4201016"/>
                    <a:ext cx="107575" cy="152042"/>
                  </a:xfrm>
                  <a:custGeom>
                    <a:avLst/>
                    <a:gdLst/>
                    <a:ahLst/>
                    <a:cxnLst/>
                    <a:rect l="l" t="t" r="r" b="b"/>
                    <a:pathLst>
                      <a:path w="2563" h="3329" extrusionOk="0">
                        <a:moveTo>
                          <a:pt x="172" y="1"/>
                        </a:moveTo>
                        <a:lnTo>
                          <a:pt x="0" y="291"/>
                        </a:lnTo>
                        <a:lnTo>
                          <a:pt x="515" y="978"/>
                        </a:lnTo>
                        <a:lnTo>
                          <a:pt x="674" y="1176"/>
                        </a:lnTo>
                        <a:lnTo>
                          <a:pt x="2298" y="3329"/>
                        </a:lnTo>
                        <a:lnTo>
                          <a:pt x="2562" y="3170"/>
                        </a:lnTo>
                        <a:lnTo>
                          <a:pt x="832" y="872"/>
                        </a:lnTo>
                        <a:lnTo>
                          <a:pt x="687" y="674"/>
                        </a:lnTo>
                        <a:lnTo>
                          <a:pt x="1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71"/>
                  <p:cNvSpPr/>
                  <p:nvPr/>
                </p:nvSpPr>
                <p:spPr>
                  <a:xfrm rot="-3181261">
                    <a:off x="1521912" y="4261301"/>
                    <a:ext cx="86826" cy="114525"/>
                  </a:xfrm>
                  <a:custGeom>
                    <a:avLst/>
                    <a:gdLst/>
                    <a:ahLst/>
                    <a:cxnLst/>
                    <a:rect l="l" t="t" r="r" b="b"/>
                    <a:pathLst>
                      <a:path w="2563" h="3329" extrusionOk="0">
                        <a:moveTo>
                          <a:pt x="172" y="1"/>
                        </a:moveTo>
                        <a:lnTo>
                          <a:pt x="0" y="291"/>
                        </a:lnTo>
                        <a:lnTo>
                          <a:pt x="515" y="978"/>
                        </a:lnTo>
                        <a:lnTo>
                          <a:pt x="674" y="1176"/>
                        </a:lnTo>
                        <a:lnTo>
                          <a:pt x="2298" y="3329"/>
                        </a:lnTo>
                        <a:lnTo>
                          <a:pt x="2562" y="3170"/>
                        </a:lnTo>
                        <a:lnTo>
                          <a:pt x="832" y="872"/>
                        </a:lnTo>
                        <a:lnTo>
                          <a:pt x="687" y="674"/>
                        </a:lnTo>
                        <a:lnTo>
                          <a:pt x="1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0" name="Google Shape;4700;p71"/>
                  <p:cNvGrpSpPr/>
                  <p:nvPr/>
                </p:nvGrpSpPr>
                <p:grpSpPr>
                  <a:xfrm>
                    <a:off x="1567423" y="1876714"/>
                    <a:ext cx="210129" cy="46100"/>
                    <a:chOff x="479450" y="1865650"/>
                    <a:chExt cx="81575" cy="17900"/>
                  </a:xfrm>
                </p:grpSpPr>
                <p:sp>
                  <p:nvSpPr>
                    <p:cNvPr id="4701" name="Google Shape;4701;p71"/>
                    <p:cNvSpPr/>
                    <p:nvPr/>
                  </p:nvSpPr>
                  <p:spPr>
                    <a:xfrm>
                      <a:off x="479450" y="1866000"/>
                      <a:ext cx="36025" cy="17550"/>
                    </a:xfrm>
                    <a:custGeom>
                      <a:avLst/>
                      <a:gdLst/>
                      <a:ahLst/>
                      <a:cxnLst/>
                      <a:rect l="l" t="t" r="r" b="b"/>
                      <a:pathLst>
                        <a:path w="1441" h="702" extrusionOk="0">
                          <a:moveTo>
                            <a:pt x="760" y="0"/>
                          </a:moveTo>
                          <a:cubicBezTo>
                            <a:pt x="745" y="0"/>
                            <a:pt x="730" y="0"/>
                            <a:pt x="714" y="1"/>
                          </a:cubicBezTo>
                          <a:cubicBezTo>
                            <a:pt x="318" y="14"/>
                            <a:pt x="1" y="173"/>
                            <a:pt x="14" y="371"/>
                          </a:cubicBezTo>
                          <a:cubicBezTo>
                            <a:pt x="14" y="560"/>
                            <a:pt x="317" y="702"/>
                            <a:pt x="679" y="702"/>
                          </a:cubicBezTo>
                          <a:cubicBezTo>
                            <a:pt x="695" y="702"/>
                            <a:pt x="711" y="701"/>
                            <a:pt x="727" y="701"/>
                          </a:cubicBezTo>
                          <a:cubicBezTo>
                            <a:pt x="1124" y="688"/>
                            <a:pt x="1440" y="516"/>
                            <a:pt x="1440" y="331"/>
                          </a:cubicBezTo>
                          <a:cubicBezTo>
                            <a:pt x="1428" y="153"/>
                            <a:pt x="1135" y="0"/>
                            <a:pt x="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71"/>
                    <p:cNvSpPr/>
                    <p:nvPr/>
                  </p:nvSpPr>
                  <p:spPr>
                    <a:xfrm>
                      <a:off x="525025" y="1865650"/>
                      <a:ext cx="36000" cy="17250"/>
                    </a:xfrm>
                    <a:custGeom>
                      <a:avLst/>
                      <a:gdLst/>
                      <a:ahLst/>
                      <a:cxnLst/>
                      <a:rect l="l" t="t" r="r" b="b"/>
                      <a:pathLst>
                        <a:path w="1440" h="690" extrusionOk="0">
                          <a:moveTo>
                            <a:pt x="763" y="1"/>
                          </a:moveTo>
                          <a:cubicBezTo>
                            <a:pt x="747" y="1"/>
                            <a:pt x="730" y="1"/>
                            <a:pt x="714" y="2"/>
                          </a:cubicBezTo>
                          <a:cubicBezTo>
                            <a:pt x="317" y="2"/>
                            <a:pt x="0" y="173"/>
                            <a:pt x="14" y="358"/>
                          </a:cubicBezTo>
                          <a:cubicBezTo>
                            <a:pt x="14" y="548"/>
                            <a:pt x="304" y="689"/>
                            <a:pt x="677" y="689"/>
                          </a:cubicBezTo>
                          <a:cubicBezTo>
                            <a:pt x="694" y="689"/>
                            <a:pt x="710" y="689"/>
                            <a:pt x="727" y="688"/>
                          </a:cubicBezTo>
                          <a:cubicBezTo>
                            <a:pt x="1123" y="688"/>
                            <a:pt x="1440" y="517"/>
                            <a:pt x="1440" y="332"/>
                          </a:cubicBezTo>
                          <a:cubicBezTo>
                            <a:pt x="1427" y="142"/>
                            <a:pt x="1136"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71"/>
                    <p:cNvSpPr/>
                    <p:nvPr/>
                  </p:nvSpPr>
                  <p:spPr>
                    <a:xfrm>
                      <a:off x="513650" y="1871075"/>
                      <a:ext cx="12725" cy="3875"/>
                    </a:xfrm>
                    <a:custGeom>
                      <a:avLst/>
                      <a:gdLst/>
                      <a:ahLst/>
                      <a:cxnLst/>
                      <a:rect l="l" t="t" r="r" b="b"/>
                      <a:pathLst>
                        <a:path w="509" h="155" extrusionOk="0">
                          <a:moveTo>
                            <a:pt x="247" y="0"/>
                          </a:moveTo>
                          <a:cubicBezTo>
                            <a:pt x="176" y="0"/>
                            <a:pt x="106" y="20"/>
                            <a:pt x="46" y="62"/>
                          </a:cubicBezTo>
                          <a:cubicBezTo>
                            <a:pt x="1" y="85"/>
                            <a:pt x="24" y="147"/>
                            <a:pt x="65" y="147"/>
                          </a:cubicBezTo>
                          <a:cubicBezTo>
                            <a:pt x="71" y="147"/>
                            <a:pt x="78" y="145"/>
                            <a:pt x="86" y="141"/>
                          </a:cubicBezTo>
                          <a:cubicBezTo>
                            <a:pt x="139" y="102"/>
                            <a:pt x="201" y="82"/>
                            <a:pt x="264" y="82"/>
                          </a:cubicBezTo>
                          <a:cubicBezTo>
                            <a:pt x="327" y="82"/>
                            <a:pt x="389" y="102"/>
                            <a:pt x="442" y="141"/>
                          </a:cubicBezTo>
                          <a:cubicBezTo>
                            <a:pt x="442" y="141"/>
                            <a:pt x="455" y="141"/>
                            <a:pt x="469" y="154"/>
                          </a:cubicBezTo>
                          <a:cubicBezTo>
                            <a:pt x="482" y="154"/>
                            <a:pt x="495" y="154"/>
                            <a:pt x="495" y="141"/>
                          </a:cubicBezTo>
                          <a:cubicBezTo>
                            <a:pt x="508" y="128"/>
                            <a:pt x="508" y="102"/>
                            <a:pt x="495" y="88"/>
                          </a:cubicBezTo>
                          <a:cubicBezTo>
                            <a:pt x="422" y="30"/>
                            <a:pt x="334"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04" name="Google Shape;4704;p71"/>
                <p:cNvSpPr/>
                <p:nvPr/>
              </p:nvSpPr>
              <p:spPr>
                <a:xfrm rot="515122">
                  <a:off x="997818" y="2589422"/>
                  <a:ext cx="151017" cy="75879"/>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71"/>
                <p:cNvSpPr/>
                <p:nvPr/>
              </p:nvSpPr>
              <p:spPr>
                <a:xfrm rot="3962403">
                  <a:off x="1459580" y="2581444"/>
                  <a:ext cx="85467" cy="91836"/>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6" name="Google Shape;4706;p71"/>
                <p:cNvGrpSpPr/>
                <p:nvPr/>
              </p:nvGrpSpPr>
              <p:grpSpPr>
                <a:xfrm rot="808828" flipH="1">
                  <a:off x="953466" y="2105370"/>
                  <a:ext cx="79175" cy="97578"/>
                  <a:chOff x="341450" y="2082850"/>
                  <a:chExt cx="68689" cy="84625"/>
                </a:xfrm>
              </p:grpSpPr>
              <p:sp>
                <p:nvSpPr>
                  <p:cNvPr id="4707" name="Google Shape;4707;p71"/>
                  <p:cNvSpPr/>
                  <p:nvPr/>
                </p:nvSpPr>
                <p:spPr>
                  <a:xfrm>
                    <a:off x="341450" y="2082850"/>
                    <a:ext cx="68425" cy="84625"/>
                  </a:xfrm>
                  <a:custGeom>
                    <a:avLst/>
                    <a:gdLst/>
                    <a:ahLst/>
                    <a:cxnLst/>
                    <a:rect l="l" t="t" r="r" b="b"/>
                    <a:pathLst>
                      <a:path w="2737" h="3385" extrusionOk="0">
                        <a:moveTo>
                          <a:pt x="2608" y="0"/>
                        </a:moveTo>
                        <a:cubicBezTo>
                          <a:pt x="2588" y="0"/>
                          <a:pt x="2568" y="9"/>
                          <a:pt x="2550" y="30"/>
                        </a:cubicBezTo>
                        <a:cubicBezTo>
                          <a:pt x="1559" y="888"/>
                          <a:pt x="93" y="3147"/>
                          <a:pt x="27" y="3252"/>
                        </a:cubicBezTo>
                        <a:cubicBezTo>
                          <a:pt x="1" y="3292"/>
                          <a:pt x="14" y="3345"/>
                          <a:pt x="53" y="3371"/>
                        </a:cubicBezTo>
                        <a:cubicBezTo>
                          <a:pt x="67" y="3371"/>
                          <a:pt x="93" y="3384"/>
                          <a:pt x="106" y="3384"/>
                        </a:cubicBezTo>
                        <a:cubicBezTo>
                          <a:pt x="133" y="3384"/>
                          <a:pt x="159" y="3371"/>
                          <a:pt x="172" y="3345"/>
                        </a:cubicBezTo>
                        <a:cubicBezTo>
                          <a:pt x="186" y="3318"/>
                          <a:pt x="1691" y="994"/>
                          <a:pt x="2655" y="162"/>
                        </a:cubicBezTo>
                        <a:cubicBezTo>
                          <a:pt x="2737" y="101"/>
                          <a:pt x="2677" y="0"/>
                          <a:pt x="2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71"/>
                  <p:cNvSpPr/>
                  <p:nvPr/>
                </p:nvSpPr>
                <p:spPr>
                  <a:xfrm rot="212">
                    <a:off x="372603" y="2110973"/>
                    <a:ext cx="37535" cy="6973"/>
                  </a:xfrm>
                  <a:custGeom>
                    <a:avLst/>
                    <a:gdLst/>
                    <a:ahLst/>
                    <a:cxnLst/>
                    <a:rect l="l" t="t" r="r" b="b"/>
                    <a:pathLst>
                      <a:path w="926" h="279" extrusionOk="0">
                        <a:moveTo>
                          <a:pt x="819" y="1"/>
                        </a:moveTo>
                        <a:lnTo>
                          <a:pt x="93" y="120"/>
                        </a:lnTo>
                        <a:cubicBezTo>
                          <a:pt x="1" y="133"/>
                          <a:pt x="14" y="265"/>
                          <a:pt x="106" y="278"/>
                        </a:cubicBezTo>
                        <a:lnTo>
                          <a:pt x="119" y="278"/>
                        </a:lnTo>
                        <a:lnTo>
                          <a:pt x="846" y="173"/>
                        </a:lnTo>
                        <a:cubicBezTo>
                          <a:pt x="885" y="159"/>
                          <a:pt x="925" y="120"/>
                          <a:pt x="912" y="80"/>
                        </a:cubicBezTo>
                        <a:cubicBezTo>
                          <a:pt x="899" y="27"/>
                          <a:pt x="859" y="1"/>
                          <a:pt x="8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09" name="Google Shape;4709;p71"/>
              <p:cNvSpPr/>
              <p:nvPr/>
            </p:nvSpPr>
            <p:spPr>
              <a:xfrm rot="-625783">
                <a:off x="1266931" y="2243042"/>
                <a:ext cx="126131" cy="32536"/>
              </a:xfrm>
              <a:custGeom>
                <a:avLst/>
                <a:gdLst/>
                <a:ahLst/>
                <a:cxnLst/>
                <a:rect l="l" t="t" r="r" b="b"/>
                <a:pathLst>
                  <a:path w="7542" h="1007" extrusionOk="0">
                    <a:moveTo>
                      <a:pt x="4300" y="1"/>
                    </a:moveTo>
                    <a:cubicBezTo>
                      <a:pt x="3875" y="1"/>
                      <a:pt x="3449" y="41"/>
                      <a:pt x="3025" y="122"/>
                    </a:cubicBezTo>
                    <a:cubicBezTo>
                      <a:pt x="2439" y="235"/>
                      <a:pt x="1898" y="286"/>
                      <a:pt x="1409" y="286"/>
                    </a:cubicBezTo>
                    <a:cubicBezTo>
                      <a:pt x="874" y="286"/>
                      <a:pt x="401" y="225"/>
                      <a:pt x="1" y="122"/>
                    </a:cubicBezTo>
                    <a:lnTo>
                      <a:pt x="1" y="122"/>
                    </a:lnTo>
                    <a:cubicBezTo>
                      <a:pt x="54" y="188"/>
                      <a:pt x="107" y="228"/>
                      <a:pt x="107" y="228"/>
                    </a:cubicBezTo>
                    <a:lnTo>
                      <a:pt x="107" y="241"/>
                    </a:lnTo>
                    <a:cubicBezTo>
                      <a:pt x="107" y="294"/>
                      <a:pt x="93" y="333"/>
                      <a:pt x="93" y="373"/>
                    </a:cubicBezTo>
                    <a:cubicBezTo>
                      <a:pt x="574" y="470"/>
                      <a:pt x="1064" y="520"/>
                      <a:pt x="1557" y="520"/>
                    </a:cubicBezTo>
                    <a:cubicBezTo>
                      <a:pt x="2065" y="520"/>
                      <a:pt x="2575" y="467"/>
                      <a:pt x="3078" y="360"/>
                    </a:cubicBezTo>
                    <a:cubicBezTo>
                      <a:pt x="3477" y="287"/>
                      <a:pt x="3879" y="251"/>
                      <a:pt x="4280" y="251"/>
                    </a:cubicBezTo>
                    <a:cubicBezTo>
                      <a:pt x="5342" y="251"/>
                      <a:pt x="6395" y="501"/>
                      <a:pt x="7344" y="980"/>
                    </a:cubicBezTo>
                    <a:cubicBezTo>
                      <a:pt x="7370" y="994"/>
                      <a:pt x="7383" y="1007"/>
                      <a:pt x="7410" y="1007"/>
                    </a:cubicBezTo>
                    <a:cubicBezTo>
                      <a:pt x="7449" y="1007"/>
                      <a:pt x="7489" y="980"/>
                      <a:pt x="7502" y="941"/>
                    </a:cubicBezTo>
                    <a:cubicBezTo>
                      <a:pt x="7542" y="888"/>
                      <a:pt x="7529" y="809"/>
                      <a:pt x="7463" y="782"/>
                    </a:cubicBezTo>
                    <a:cubicBezTo>
                      <a:pt x="6482" y="268"/>
                      <a:pt x="5398" y="1"/>
                      <a:pt x="4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0" name="Google Shape;4710;p71"/>
            <p:cNvSpPr/>
            <p:nvPr/>
          </p:nvSpPr>
          <p:spPr>
            <a:xfrm rot="-226357">
              <a:off x="1559233" y="3511711"/>
              <a:ext cx="110412" cy="18227"/>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71"/>
            <p:cNvSpPr/>
            <p:nvPr/>
          </p:nvSpPr>
          <p:spPr>
            <a:xfrm rot="196139">
              <a:off x="1092273" y="3537022"/>
              <a:ext cx="122291" cy="18231"/>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2" name="Google Shape;4712;p71">
            <a:hlinkClick r:id="" action="ppaction://hlinkshowjump?jump=nextslide"/>
          </p:cNvPr>
          <p:cNvSpPr/>
          <p:nvPr/>
        </p:nvSpPr>
        <p:spPr>
          <a:xfrm>
            <a:off x="8271850"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71">
            <a:hlinkClick r:id="" action="ppaction://hlinkshowjump?jump=nextslide"/>
          </p:cNvPr>
          <p:cNvSpPr/>
          <p:nvPr/>
        </p:nvSpPr>
        <p:spPr>
          <a:xfrm>
            <a:off x="8352525"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71">
            <a:hlinkClick r:id="" action="ppaction://hlinkshowjump?jump=previousslide"/>
          </p:cNvPr>
          <p:cNvSpPr/>
          <p:nvPr/>
        </p:nvSpPr>
        <p:spPr>
          <a:xfrm rot="10800000">
            <a:off x="7886275"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71">
            <a:hlinkClick r:id="" action="ppaction://hlinkshowjump?jump=previousslide"/>
          </p:cNvPr>
          <p:cNvSpPr/>
          <p:nvPr/>
        </p:nvSpPr>
        <p:spPr>
          <a:xfrm rot="10800000">
            <a:off x="7967000"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18;p71">
            <a:extLst>
              <a:ext uri="{FF2B5EF4-FFF2-40B4-BE49-F238E27FC236}">
                <a16:creationId xmlns:a16="http://schemas.microsoft.com/office/drawing/2014/main" id="{A5F5E622-8A87-7F02-8DAD-390D06024A50}"/>
              </a:ext>
            </a:extLst>
          </p:cNvPr>
          <p:cNvSpPr/>
          <p:nvPr/>
        </p:nvSpPr>
        <p:spPr>
          <a:xfrm>
            <a:off x="2476342" y="3818511"/>
            <a:ext cx="4950370" cy="50816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29;p71">
            <a:extLst>
              <a:ext uri="{FF2B5EF4-FFF2-40B4-BE49-F238E27FC236}">
                <a16:creationId xmlns:a16="http://schemas.microsoft.com/office/drawing/2014/main" id="{65F88357-B7A5-97F4-EC2C-DB95E1AB253A}"/>
              </a:ext>
            </a:extLst>
          </p:cNvPr>
          <p:cNvSpPr txBox="1">
            <a:spLocks/>
          </p:cNvSpPr>
          <p:nvPr/>
        </p:nvSpPr>
        <p:spPr>
          <a:xfrm>
            <a:off x="2099155" y="3858039"/>
            <a:ext cx="777900" cy="3955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Balsamiq Sans"/>
              <a:buNone/>
              <a:defRPr sz="3000" b="1" i="0" u="none" strike="noStrike" cap="none">
                <a:solidFill>
                  <a:schemeClr val="lt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dirty="0"/>
              <a:t>5.</a:t>
            </a:r>
          </a:p>
        </p:txBody>
      </p:sp>
      <p:sp>
        <p:nvSpPr>
          <p:cNvPr id="14" name="Google Shape;4636;p71">
            <a:extLst>
              <a:ext uri="{FF2B5EF4-FFF2-40B4-BE49-F238E27FC236}">
                <a16:creationId xmlns:a16="http://schemas.microsoft.com/office/drawing/2014/main" id="{725A2701-C67D-A9F1-099A-F86F1C667644}"/>
              </a:ext>
            </a:extLst>
          </p:cNvPr>
          <p:cNvSpPr txBox="1">
            <a:spLocks/>
          </p:cNvSpPr>
          <p:nvPr/>
        </p:nvSpPr>
        <p:spPr>
          <a:xfrm>
            <a:off x="2528433" y="3964388"/>
            <a:ext cx="4804326" cy="252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800"/>
              <a:buFont typeface="Balsamiq Sans"/>
              <a:buNone/>
              <a:defRPr sz="1800" b="1" i="0" u="none" strike="noStrike" cap="none">
                <a:solidFill>
                  <a:schemeClr val="lt1"/>
                </a:solidFill>
                <a:latin typeface="Balsamiq Sans"/>
                <a:ea typeface="Balsamiq Sans"/>
                <a:cs typeface="Balsamiq Sans"/>
                <a:sym typeface="Balsamiq Sans"/>
              </a:defRPr>
            </a:lvl1pPr>
            <a:lvl2pPr marL="914400" marR="0" lvl="1"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2pPr>
            <a:lvl3pPr marL="1371600" marR="0" lvl="2"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3pPr>
            <a:lvl4pPr marL="1828800" marR="0" lvl="3"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4pPr>
            <a:lvl5pPr marL="2286000" marR="0" lvl="4"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5pPr>
            <a:lvl6pPr marL="2743200" marR="0" lvl="5"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6pPr>
            <a:lvl7pPr marL="3200400" marR="0" lvl="6"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7pPr>
            <a:lvl8pPr marL="3657600" marR="0" lvl="7"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8pPr>
            <a:lvl9pPr marL="4114800" marR="0" lvl="8" indent="-317500" algn="l" rtl="0">
              <a:lnSpc>
                <a:spcPct val="100000"/>
              </a:lnSpc>
              <a:spcBef>
                <a:spcPts val="0"/>
              </a:spcBef>
              <a:spcAft>
                <a:spcPts val="0"/>
              </a:spcAft>
              <a:buClr>
                <a:schemeClr val="dk1"/>
              </a:buClr>
              <a:buSzPts val="1800"/>
              <a:buFont typeface="Balsamiq Sans"/>
              <a:buNone/>
              <a:defRPr sz="1800" b="1" i="0" u="none" strike="noStrike" cap="none">
                <a:solidFill>
                  <a:schemeClr val="dk1"/>
                </a:solidFill>
                <a:latin typeface="Balsamiq Sans"/>
                <a:ea typeface="Balsamiq Sans"/>
                <a:cs typeface="Balsamiq Sans"/>
                <a:sym typeface="Balsamiq Sans"/>
              </a:defRPr>
            </a:lvl9pPr>
          </a:lstStyle>
          <a:p>
            <a:pPr marL="0" indent="0"/>
            <a:r>
              <a:rPr lang="en-US" dirty="0"/>
              <a:t>Robot teachers will be able to mark papers and comment on students’ work.</a:t>
            </a:r>
          </a:p>
        </p:txBody>
      </p:sp>
      <p:sp>
        <p:nvSpPr>
          <p:cNvPr id="19" name="Google Shape;4622;p71">
            <a:extLst>
              <a:ext uri="{FF2B5EF4-FFF2-40B4-BE49-F238E27FC236}">
                <a16:creationId xmlns:a16="http://schemas.microsoft.com/office/drawing/2014/main" id="{7D6F826C-C9FF-55DC-150E-8F5CBE9D3F39}"/>
              </a:ext>
            </a:extLst>
          </p:cNvPr>
          <p:cNvSpPr/>
          <p:nvPr/>
        </p:nvSpPr>
        <p:spPr>
          <a:xfrm>
            <a:off x="7531184" y="1894815"/>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20" name="Google Shape;4622;p71">
            <a:extLst>
              <a:ext uri="{FF2B5EF4-FFF2-40B4-BE49-F238E27FC236}">
                <a16:creationId xmlns:a16="http://schemas.microsoft.com/office/drawing/2014/main" id="{A4BFAB10-3A2D-60B4-0131-B0FEC63392A2}"/>
              </a:ext>
            </a:extLst>
          </p:cNvPr>
          <p:cNvSpPr/>
          <p:nvPr/>
        </p:nvSpPr>
        <p:spPr>
          <a:xfrm>
            <a:off x="7528542" y="2516813"/>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21" name="Google Shape;4622;p71">
            <a:extLst>
              <a:ext uri="{FF2B5EF4-FFF2-40B4-BE49-F238E27FC236}">
                <a16:creationId xmlns:a16="http://schemas.microsoft.com/office/drawing/2014/main" id="{573D8313-1D58-74C0-D176-3F641A78D926}"/>
              </a:ext>
            </a:extLst>
          </p:cNvPr>
          <p:cNvSpPr/>
          <p:nvPr/>
        </p:nvSpPr>
        <p:spPr>
          <a:xfrm>
            <a:off x="7529863" y="3243897"/>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22" name="Google Shape;4622;p71">
            <a:extLst>
              <a:ext uri="{FF2B5EF4-FFF2-40B4-BE49-F238E27FC236}">
                <a16:creationId xmlns:a16="http://schemas.microsoft.com/office/drawing/2014/main" id="{7B08CCA8-849A-996C-43C7-68E5AF5CE99C}"/>
              </a:ext>
            </a:extLst>
          </p:cNvPr>
          <p:cNvSpPr/>
          <p:nvPr/>
        </p:nvSpPr>
        <p:spPr>
          <a:xfrm>
            <a:off x="7528542" y="3912035"/>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
        <p:nvSpPr>
          <p:cNvPr id="24" name="Google Shape;4622;p71">
            <a:extLst>
              <a:ext uri="{FF2B5EF4-FFF2-40B4-BE49-F238E27FC236}">
                <a16:creationId xmlns:a16="http://schemas.microsoft.com/office/drawing/2014/main" id="{2187DD46-02B0-EBC9-B81B-CFC2207D998B}"/>
              </a:ext>
            </a:extLst>
          </p:cNvPr>
          <p:cNvSpPr/>
          <p:nvPr/>
        </p:nvSpPr>
        <p:spPr>
          <a:xfrm>
            <a:off x="8039746" y="1168974"/>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F</a:t>
            </a:r>
            <a:endParaRPr sz="2200" b="1" dirty="0">
              <a:solidFill>
                <a:schemeClr val="dk2"/>
              </a:solidFill>
              <a:latin typeface="Balsamiq Sans"/>
              <a:ea typeface="Balsamiq Sans"/>
              <a:sym typeface="Balsamiq Sans"/>
            </a:endParaRPr>
          </a:p>
        </p:txBody>
      </p:sp>
      <p:sp>
        <p:nvSpPr>
          <p:cNvPr id="25" name="Google Shape;4622;p71">
            <a:extLst>
              <a:ext uri="{FF2B5EF4-FFF2-40B4-BE49-F238E27FC236}">
                <a16:creationId xmlns:a16="http://schemas.microsoft.com/office/drawing/2014/main" id="{49F2D3C8-F9CB-F565-EF8B-4A4F94EDBA86}"/>
              </a:ext>
            </a:extLst>
          </p:cNvPr>
          <p:cNvSpPr/>
          <p:nvPr/>
        </p:nvSpPr>
        <p:spPr>
          <a:xfrm>
            <a:off x="8043325" y="1918724"/>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F</a:t>
            </a:r>
            <a:endParaRPr sz="2200" b="1" dirty="0">
              <a:solidFill>
                <a:schemeClr val="dk2"/>
              </a:solidFill>
              <a:latin typeface="Balsamiq Sans"/>
              <a:ea typeface="Balsamiq Sans"/>
              <a:sym typeface="Balsamiq Sans"/>
            </a:endParaRPr>
          </a:p>
        </p:txBody>
      </p:sp>
      <p:sp>
        <p:nvSpPr>
          <p:cNvPr id="26" name="Google Shape;4622;p71">
            <a:extLst>
              <a:ext uri="{FF2B5EF4-FFF2-40B4-BE49-F238E27FC236}">
                <a16:creationId xmlns:a16="http://schemas.microsoft.com/office/drawing/2014/main" id="{7A84B118-8CD1-40A4-B7D3-ECE4C8713EE5}"/>
              </a:ext>
            </a:extLst>
          </p:cNvPr>
          <p:cNvSpPr/>
          <p:nvPr/>
        </p:nvSpPr>
        <p:spPr>
          <a:xfrm>
            <a:off x="8038425" y="2518056"/>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F</a:t>
            </a:r>
            <a:endParaRPr sz="2200" b="1" dirty="0">
              <a:solidFill>
                <a:schemeClr val="dk2"/>
              </a:solidFill>
              <a:latin typeface="Balsamiq Sans"/>
              <a:ea typeface="Balsamiq Sans"/>
              <a:sym typeface="Balsamiq Sans"/>
            </a:endParaRPr>
          </a:p>
        </p:txBody>
      </p:sp>
      <p:sp>
        <p:nvSpPr>
          <p:cNvPr id="27" name="Google Shape;4622;p71">
            <a:extLst>
              <a:ext uri="{FF2B5EF4-FFF2-40B4-BE49-F238E27FC236}">
                <a16:creationId xmlns:a16="http://schemas.microsoft.com/office/drawing/2014/main" id="{6338FCD0-9078-C0DE-9DB3-AA85D933CB4F}"/>
              </a:ext>
            </a:extLst>
          </p:cNvPr>
          <p:cNvSpPr/>
          <p:nvPr/>
        </p:nvSpPr>
        <p:spPr>
          <a:xfrm>
            <a:off x="8039746" y="324514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F</a:t>
            </a:r>
            <a:endParaRPr sz="2200" b="1" dirty="0">
              <a:solidFill>
                <a:schemeClr val="dk2"/>
              </a:solidFill>
              <a:latin typeface="Balsamiq Sans"/>
              <a:ea typeface="Balsamiq Sans"/>
              <a:sym typeface="Balsamiq Sans"/>
            </a:endParaRPr>
          </a:p>
        </p:txBody>
      </p:sp>
      <p:sp>
        <p:nvSpPr>
          <p:cNvPr id="28" name="Google Shape;4622;p71">
            <a:extLst>
              <a:ext uri="{FF2B5EF4-FFF2-40B4-BE49-F238E27FC236}">
                <a16:creationId xmlns:a16="http://schemas.microsoft.com/office/drawing/2014/main" id="{74150C40-70A9-0609-900E-D749E6C5D89C}"/>
              </a:ext>
            </a:extLst>
          </p:cNvPr>
          <p:cNvSpPr/>
          <p:nvPr/>
        </p:nvSpPr>
        <p:spPr>
          <a:xfrm>
            <a:off x="8038425" y="3913278"/>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F</a:t>
            </a:r>
            <a:endParaRPr sz="2200" b="1" dirty="0">
              <a:solidFill>
                <a:schemeClr val="dk2"/>
              </a:solidFill>
              <a:latin typeface="Balsamiq Sans"/>
              <a:ea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2"/>
        <p:cNvGrpSpPr/>
        <p:nvPr/>
      </p:nvGrpSpPr>
      <p:grpSpPr>
        <a:xfrm>
          <a:off x="0" y="0"/>
          <a:ext cx="0" cy="0"/>
          <a:chOff x="0" y="0"/>
          <a:chExt cx="0" cy="0"/>
        </a:xfrm>
      </p:grpSpPr>
      <p:grpSp>
        <p:nvGrpSpPr>
          <p:cNvPr id="4813" name="Google Shape;4813;p73"/>
          <p:cNvGrpSpPr/>
          <p:nvPr/>
        </p:nvGrpSpPr>
        <p:grpSpPr>
          <a:xfrm>
            <a:off x="2777168" y="839800"/>
            <a:ext cx="5927532" cy="2294657"/>
            <a:chOff x="2609018" y="535000"/>
            <a:chExt cx="3589284" cy="2294657"/>
          </a:xfrm>
        </p:grpSpPr>
        <p:sp>
          <p:nvSpPr>
            <p:cNvPr id="4814" name="Google Shape;4814;p73"/>
            <p:cNvSpPr/>
            <p:nvPr/>
          </p:nvSpPr>
          <p:spPr>
            <a:xfrm>
              <a:off x="2665714" y="2533067"/>
              <a:ext cx="3475891" cy="64000"/>
            </a:xfrm>
            <a:custGeom>
              <a:avLst/>
              <a:gdLst/>
              <a:ahLst/>
              <a:cxnLst/>
              <a:rect l="l" t="t" r="r" b="b"/>
              <a:pathLst>
                <a:path w="32370" h="596" extrusionOk="0">
                  <a:moveTo>
                    <a:pt x="32158" y="1"/>
                  </a:moveTo>
                  <a:lnTo>
                    <a:pt x="291" y="93"/>
                  </a:lnTo>
                  <a:lnTo>
                    <a:pt x="0" y="595"/>
                  </a:lnTo>
                  <a:lnTo>
                    <a:pt x="32370" y="556"/>
                  </a:lnTo>
                  <a:lnTo>
                    <a:pt x="32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73"/>
            <p:cNvSpPr/>
            <p:nvPr/>
          </p:nvSpPr>
          <p:spPr>
            <a:xfrm>
              <a:off x="2665714" y="604477"/>
              <a:ext cx="22765" cy="1992590"/>
            </a:xfrm>
            <a:custGeom>
              <a:avLst/>
              <a:gdLst/>
              <a:ahLst/>
              <a:cxnLst/>
              <a:rect l="l" t="t" r="r" b="b"/>
              <a:pathLst>
                <a:path w="212" h="18556" extrusionOk="0">
                  <a:moveTo>
                    <a:pt x="0" y="0"/>
                  </a:moveTo>
                  <a:lnTo>
                    <a:pt x="0" y="18555"/>
                  </a:lnTo>
                  <a:lnTo>
                    <a:pt x="212" y="18185"/>
                  </a:lnTo>
                  <a:lnTo>
                    <a:pt x="212" y="15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6" name="Google Shape;4816;p73"/>
            <p:cNvGrpSpPr/>
            <p:nvPr/>
          </p:nvGrpSpPr>
          <p:grpSpPr>
            <a:xfrm>
              <a:off x="2609018" y="535000"/>
              <a:ext cx="3589284" cy="2294657"/>
              <a:chOff x="2609018" y="535000"/>
              <a:chExt cx="3589284" cy="2294657"/>
            </a:xfrm>
          </p:grpSpPr>
          <p:sp>
            <p:nvSpPr>
              <p:cNvPr id="4817" name="Google Shape;4817;p73"/>
              <p:cNvSpPr/>
              <p:nvPr/>
            </p:nvSpPr>
            <p:spPr>
              <a:xfrm>
                <a:off x="2609018" y="2596959"/>
                <a:ext cx="3589284" cy="232698"/>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73"/>
              <p:cNvSpPr/>
              <p:nvPr/>
            </p:nvSpPr>
            <p:spPr>
              <a:xfrm>
                <a:off x="2609018" y="535000"/>
                <a:ext cx="3589284" cy="2155596"/>
              </a:xfrm>
              <a:custGeom>
                <a:avLst/>
                <a:gdLst/>
                <a:ahLst/>
                <a:cxnLst/>
                <a:rect l="l" t="t" r="r" b="b"/>
                <a:pathLst>
                  <a:path w="33426" h="20074" extrusionOk="0">
                    <a:moveTo>
                      <a:pt x="0" y="0"/>
                    </a:moveTo>
                    <a:lnTo>
                      <a:pt x="0" y="19625"/>
                    </a:lnTo>
                    <a:lnTo>
                      <a:pt x="33426" y="20074"/>
                    </a:lnTo>
                    <a:lnTo>
                      <a:pt x="334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73"/>
              <p:cNvSpPr/>
              <p:nvPr/>
            </p:nvSpPr>
            <p:spPr>
              <a:xfrm>
                <a:off x="2688372" y="621443"/>
                <a:ext cx="3430576" cy="1955757"/>
              </a:xfrm>
              <a:custGeom>
                <a:avLst/>
                <a:gdLst/>
                <a:ahLst/>
                <a:cxnLst/>
                <a:rect l="l" t="t" r="r" b="b"/>
                <a:pathLst>
                  <a:path w="31948" h="18213" extrusionOk="0">
                    <a:moveTo>
                      <a:pt x="1" y="1"/>
                    </a:moveTo>
                    <a:lnTo>
                      <a:pt x="1" y="18027"/>
                    </a:lnTo>
                    <a:lnTo>
                      <a:pt x="31947" y="18212"/>
                    </a:lnTo>
                    <a:lnTo>
                      <a:pt x="31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4820" name="Google Shape;4820;p73"/>
          <p:cNvSpPr/>
          <p:nvPr/>
        </p:nvSpPr>
        <p:spPr>
          <a:xfrm>
            <a:off x="3209345" y="1521405"/>
            <a:ext cx="5285403" cy="730041"/>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73"/>
          <p:cNvSpPr txBox="1">
            <a:spLocks noGrp="1"/>
          </p:cNvSpPr>
          <p:nvPr>
            <p:ph type="title" idx="2"/>
          </p:nvPr>
        </p:nvSpPr>
        <p:spPr>
          <a:xfrm>
            <a:off x="2937261" y="971888"/>
            <a:ext cx="700056" cy="41895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01.</a:t>
            </a:r>
            <a:endParaRPr sz="2800" dirty="0"/>
          </a:p>
        </p:txBody>
      </p:sp>
      <p:sp>
        <p:nvSpPr>
          <p:cNvPr id="4822" name="Google Shape;4822;p73"/>
          <p:cNvSpPr txBox="1">
            <a:spLocks noGrp="1"/>
          </p:cNvSpPr>
          <p:nvPr>
            <p:ph type="subTitle" idx="1"/>
          </p:nvPr>
        </p:nvSpPr>
        <p:spPr>
          <a:xfrm>
            <a:off x="2937261" y="3085557"/>
            <a:ext cx="3938376" cy="7593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accent2">
                    <a:lumMod val="50000"/>
                  </a:schemeClr>
                </a:solidFill>
              </a:rPr>
              <a:t>Minh: </a:t>
            </a:r>
            <a:r>
              <a:rPr lang="en-US" sz="2200" dirty="0"/>
              <a:t>Ann, do you like yesterday's lesson? </a:t>
            </a:r>
            <a:r>
              <a:rPr lang="en-US" sz="2200" dirty="0">
                <a:solidFill>
                  <a:srgbClr val="FF0000"/>
                </a:solidFill>
              </a:rPr>
              <a:t>I really enjoy learning online.</a:t>
            </a:r>
          </a:p>
          <a:p>
            <a:pPr marL="0" lvl="0" indent="0" algn="l" rtl="0">
              <a:spcBef>
                <a:spcPts val="0"/>
              </a:spcBef>
              <a:spcAft>
                <a:spcPts val="0"/>
              </a:spcAft>
              <a:buNone/>
            </a:pPr>
            <a:endParaRPr lang="en-US" sz="2200" dirty="0"/>
          </a:p>
        </p:txBody>
      </p:sp>
      <p:sp>
        <p:nvSpPr>
          <p:cNvPr id="4823" name="Google Shape;4823;p73"/>
          <p:cNvSpPr txBox="1">
            <a:spLocks noGrp="1"/>
          </p:cNvSpPr>
          <p:nvPr>
            <p:ph type="title"/>
          </p:nvPr>
        </p:nvSpPr>
        <p:spPr>
          <a:xfrm>
            <a:off x="3311223" y="1712233"/>
            <a:ext cx="4990648" cy="344700"/>
          </a:xfrm>
          <a:prstGeom prst="rect">
            <a:avLst/>
          </a:prstGeom>
        </p:spPr>
        <p:txBody>
          <a:bodyPr spcFirstLastPara="1" wrap="square" lIns="91425" tIns="91425" rIns="91425" bIns="91425" anchor="ctr" anchorCtr="0">
            <a:noAutofit/>
          </a:bodyPr>
          <a:lstStyle/>
          <a:p>
            <a:pPr lvl="0"/>
            <a:r>
              <a:rPr lang="en-US" sz="2400" dirty="0"/>
              <a:t>Ann and Minh had a face-to-face class yesterday.</a:t>
            </a:r>
          </a:p>
        </p:txBody>
      </p:sp>
      <p:grpSp>
        <p:nvGrpSpPr>
          <p:cNvPr id="4824" name="Google Shape;4824;p73"/>
          <p:cNvGrpSpPr/>
          <p:nvPr/>
        </p:nvGrpSpPr>
        <p:grpSpPr>
          <a:xfrm>
            <a:off x="1542534" y="1381299"/>
            <a:ext cx="1341002" cy="3305251"/>
            <a:chOff x="1542534" y="1381299"/>
            <a:chExt cx="1341002" cy="3305251"/>
          </a:xfrm>
        </p:grpSpPr>
        <p:sp>
          <p:nvSpPr>
            <p:cNvPr id="4825" name="Google Shape;4825;p73"/>
            <p:cNvSpPr/>
            <p:nvPr/>
          </p:nvSpPr>
          <p:spPr>
            <a:xfrm>
              <a:off x="1644675" y="441775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6" name="Google Shape;4826;p73"/>
            <p:cNvGrpSpPr/>
            <p:nvPr/>
          </p:nvGrpSpPr>
          <p:grpSpPr>
            <a:xfrm flipH="1">
              <a:off x="1542534" y="1381299"/>
              <a:ext cx="1341002" cy="3227921"/>
              <a:chOff x="6865535" y="1179352"/>
              <a:chExt cx="1371729" cy="3227921"/>
            </a:xfrm>
          </p:grpSpPr>
          <p:sp>
            <p:nvSpPr>
              <p:cNvPr id="4827" name="Google Shape;4827;p73"/>
              <p:cNvSpPr/>
              <p:nvPr/>
            </p:nvSpPr>
            <p:spPr>
              <a:xfrm>
                <a:off x="6865535" y="1765781"/>
                <a:ext cx="226417" cy="286802"/>
              </a:xfrm>
              <a:custGeom>
                <a:avLst/>
                <a:gdLst/>
                <a:ahLst/>
                <a:cxnLst/>
                <a:rect l="l" t="t" r="r" b="b"/>
                <a:pathLst>
                  <a:path w="3937" h="4987" extrusionOk="0">
                    <a:moveTo>
                      <a:pt x="842" y="0"/>
                    </a:moveTo>
                    <a:cubicBezTo>
                      <a:pt x="834" y="0"/>
                      <a:pt x="827" y="1"/>
                      <a:pt x="820" y="2"/>
                    </a:cubicBezTo>
                    <a:cubicBezTo>
                      <a:pt x="463" y="68"/>
                      <a:pt x="1585" y="1798"/>
                      <a:pt x="1612" y="1838"/>
                    </a:cubicBezTo>
                    <a:cubicBezTo>
                      <a:pt x="1592" y="1819"/>
                      <a:pt x="1344" y="1528"/>
                      <a:pt x="1094" y="1528"/>
                    </a:cubicBezTo>
                    <a:cubicBezTo>
                      <a:pt x="1003" y="1528"/>
                      <a:pt x="913" y="1565"/>
                      <a:pt x="833" y="1666"/>
                    </a:cubicBezTo>
                    <a:cubicBezTo>
                      <a:pt x="635" y="1917"/>
                      <a:pt x="1084" y="2300"/>
                      <a:pt x="1084" y="2300"/>
                    </a:cubicBezTo>
                    <a:cubicBezTo>
                      <a:pt x="1084" y="2300"/>
                      <a:pt x="1065" y="2299"/>
                      <a:pt x="1035" y="2299"/>
                    </a:cubicBezTo>
                    <a:cubicBezTo>
                      <a:pt x="912" y="2299"/>
                      <a:pt x="598" y="2316"/>
                      <a:pt x="503" y="2485"/>
                    </a:cubicBezTo>
                    <a:cubicBezTo>
                      <a:pt x="397" y="2696"/>
                      <a:pt x="687" y="3040"/>
                      <a:pt x="687" y="3040"/>
                    </a:cubicBezTo>
                    <a:cubicBezTo>
                      <a:pt x="687" y="3040"/>
                      <a:pt x="1" y="3172"/>
                      <a:pt x="133" y="3515"/>
                    </a:cubicBezTo>
                    <a:cubicBezTo>
                      <a:pt x="238" y="3753"/>
                      <a:pt x="555" y="3832"/>
                      <a:pt x="727" y="3859"/>
                    </a:cubicBezTo>
                    <a:cubicBezTo>
                      <a:pt x="780" y="3872"/>
                      <a:pt x="820" y="3872"/>
                      <a:pt x="859" y="3872"/>
                    </a:cubicBezTo>
                    <a:cubicBezTo>
                      <a:pt x="859" y="3872"/>
                      <a:pt x="886" y="3925"/>
                      <a:pt x="925" y="3991"/>
                    </a:cubicBezTo>
                    <a:cubicBezTo>
                      <a:pt x="1114" y="4280"/>
                      <a:pt x="1637" y="4987"/>
                      <a:pt x="2313" y="4987"/>
                    </a:cubicBezTo>
                    <a:cubicBezTo>
                      <a:pt x="2347" y="4987"/>
                      <a:pt x="2382" y="4985"/>
                      <a:pt x="2418" y="4981"/>
                    </a:cubicBezTo>
                    <a:cubicBezTo>
                      <a:pt x="3316" y="4902"/>
                      <a:pt x="3672" y="3740"/>
                      <a:pt x="3672" y="3740"/>
                    </a:cubicBezTo>
                    <a:cubicBezTo>
                      <a:pt x="3672" y="3740"/>
                      <a:pt x="3936" y="2168"/>
                      <a:pt x="3580" y="1785"/>
                    </a:cubicBezTo>
                    <a:cubicBezTo>
                      <a:pt x="3473" y="1663"/>
                      <a:pt x="3327" y="1621"/>
                      <a:pt x="3178" y="1621"/>
                    </a:cubicBezTo>
                    <a:cubicBezTo>
                      <a:pt x="2940" y="1621"/>
                      <a:pt x="2695" y="1728"/>
                      <a:pt x="2589" y="1785"/>
                    </a:cubicBezTo>
                    <a:lnTo>
                      <a:pt x="2523" y="1812"/>
                    </a:lnTo>
                    <a:lnTo>
                      <a:pt x="2457" y="1719"/>
                    </a:lnTo>
                    <a:cubicBezTo>
                      <a:pt x="2186" y="1345"/>
                      <a:pt x="1184" y="0"/>
                      <a:pt x="842" y="0"/>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73"/>
              <p:cNvSpPr/>
              <p:nvPr/>
            </p:nvSpPr>
            <p:spPr>
              <a:xfrm>
                <a:off x="6908092" y="1909901"/>
                <a:ext cx="81319" cy="85402"/>
              </a:xfrm>
              <a:custGeom>
                <a:avLst/>
                <a:gdLst/>
                <a:ahLst/>
                <a:cxnLst/>
                <a:rect l="l" t="t" r="r" b="b"/>
                <a:pathLst>
                  <a:path w="1414" h="1485" extrusionOk="0">
                    <a:moveTo>
                      <a:pt x="811" y="1"/>
                    </a:moveTo>
                    <a:cubicBezTo>
                      <a:pt x="788" y="1"/>
                      <a:pt x="763" y="15"/>
                      <a:pt x="753" y="45"/>
                    </a:cubicBezTo>
                    <a:cubicBezTo>
                      <a:pt x="740" y="72"/>
                      <a:pt x="740" y="85"/>
                      <a:pt x="753" y="111"/>
                    </a:cubicBezTo>
                    <a:cubicBezTo>
                      <a:pt x="753" y="124"/>
                      <a:pt x="766" y="138"/>
                      <a:pt x="779" y="138"/>
                    </a:cubicBezTo>
                    <a:cubicBezTo>
                      <a:pt x="912" y="190"/>
                      <a:pt x="1044" y="256"/>
                      <a:pt x="1162" y="349"/>
                    </a:cubicBezTo>
                    <a:cubicBezTo>
                      <a:pt x="1202" y="375"/>
                      <a:pt x="1228" y="415"/>
                      <a:pt x="1255" y="455"/>
                    </a:cubicBezTo>
                    <a:cubicBezTo>
                      <a:pt x="1255" y="468"/>
                      <a:pt x="1255" y="481"/>
                      <a:pt x="1228" y="507"/>
                    </a:cubicBezTo>
                    <a:cubicBezTo>
                      <a:pt x="1147" y="589"/>
                      <a:pt x="961" y="612"/>
                      <a:pt x="785" y="612"/>
                    </a:cubicBezTo>
                    <a:cubicBezTo>
                      <a:pt x="649" y="612"/>
                      <a:pt x="519" y="598"/>
                      <a:pt x="449" y="587"/>
                    </a:cubicBezTo>
                    <a:cubicBezTo>
                      <a:pt x="442" y="584"/>
                      <a:pt x="435" y="583"/>
                      <a:pt x="428" y="583"/>
                    </a:cubicBezTo>
                    <a:cubicBezTo>
                      <a:pt x="397" y="583"/>
                      <a:pt x="370" y="607"/>
                      <a:pt x="370" y="639"/>
                    </a:cubicBezTo>
                    <a:cubicBezTo>
                      <a:pt x="357" y="666"/>
                      <a:pt x="370" y="706"/>
                      <a:pt x="410" y="719"/>
                    </a:cubicBezTo>
                    <a:cubicBezTo>
                      <a:pt x="608" y="798"/>
                      <a:pt x="779" y="943"/>
                      <a:pt x="872" y="1141"/>
                    </a:cubicBezTo>
                    <a:cubicBezTo>
                      <a:pt x="872" y="1181"/>
                      <a:pt x="872" y="1207"/>
                      <a:pt x="845" y="1234"/>
                    </a:cubicBezTo>
                    <a:cubicBezTo>
                      <a:pt x="753" y="1326"/>
                      <a:pt x="304" y="1353"/>
                      <a:pt x="40" y="1353"/>
                    </a:cubicBezTo>
                    <a:cubicBezTo>
                      <a:pt x="27" y="1353"/>
                      <a:pt x="13" y="1353"/>
                      <a:pt x="0" y="1366"/>
                    </a:cubicBezTo>
                    <a:cubicBezTo>
                      <a:pt x="40" y="1366"/>
                      <a:pt x="93" y="1366"/>
                      <a:pt x="132" y="1379"/>
                    </a:cubicBezTo>
                    <a:cubicBezTo>
                      <a:pt x="132" y="1379"/>
                      <a:pt x="159" y="1419"/>
                      <a:pt x="198" y="1485"/>
                    </a:cubicBezTo>
                    <a:cubicBezTo>
                      <a:pt x="396" y="1485"/>
                      <a:pt x="595" y="1458"/>
                      <a:pt x="779" y="1419"/>
                    </a:cubicBezTo>
                    <a:cubicBezTo>
                      <a:pt x="845" y="1392"/>
                      <a:pt x="898" y="1366"/>
                      <a:pt x="951" y="1326"/>
                    </a:cubicBezTo>
                    <a:cubicBezTo>
                      <a:pt x="1004" y="1273"/>
                      <a:pt x="1017" y="1194"/>
                      <a:pt x="1004" y="1115"/>
                    </a:cubicBezTo>
                    <a:cubicBezTo>
                      <a:pt x="951" y="970"/>
                      <a:pt x="859" y="838"/>
                      <a:pt x="727" y="745"/>
                    </a:cubicBezTo>
                    <a:lnTo>
                      <a:pt x="727" y="745"/>
                    </a:lnTo>
                    <a:cubicBezTo>
                      <a:pt x="760" y="747"/>
                      <a:pt x="794" y="748"/>
                      <a:pt x="828" y="748"/>
                    </a:cubicBezTo>
                    <a:cubicBezTo>
                      <a:pt x="1023" y="748"/>
                      <a:pt x="1224" y="712"/>
                      <a:pt x="1347" y="600"/>
                    </a:cubicBezTo>
                    <a:cubicBezTo>
                      <a:pt x="1387" y="547"/>
                      <a:pt x="1413" y="494"/>
                      <a:pt x="1400" y="428"/>
                    </a:cubicBezTo>
                    <a:cubicBezTo>
                      <a:pt x="1387" y="402"/>
                      <a:pt x="1374" y="362"/>
                      <a:pt x="1361" y="336"/>
                    </a:cubicBezTo>
                    <a:cubicBezTo>
                      <a:pt x="1321" y="296"/>
                      <a:pt x="1281" y="243"/>
                      <a:pt x="1228" y="217"/>
                    </a:cubicBezTo>
                    <a:cubicBezTo>
                      <a:pt x="1110" y="124"/>
                      <a:pt x="978" y="58"/>
                      <a:pt x="832" y="6"/>
                    </a:cubicBezTo>
                    <a:cubicBezTo>
                      <a:pt x="826" y="2"/>
                      <a:pt x="818" y="1"/>
                      <a:pt x="811" y="1"/>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73"/>
              <p:cNvSpPr/>
              <p:nvPr/>
            </p:nvSpPr>
            <p:spPr>
              <a:xfrm>
                <a:off x="6953640" y="1893626"/>
                <a:ext cx="44858" cy="31055"/>
              </a:xfrm>
              <a:custGeom>
                <a:avLst/>
                <a:gdLst/>
                <a:ahLst/>
                <a:cxnLst/>
                <a:rect l="l" t="t" r="r" b="b"/>
                <a:pathLst>
                  <a:path w="780" h="540" extrusionOk="0">
                    <a:moveTo>
                      <a:pt x="661" y="1"/>
                    </a:moveTo>
                    <a:cubicBezTo>
                      <a:pt x="644" y="1"/>
                      <a:pt x="625" y="8"/>
                      <a:pt x="608" y="24"/>
                    </a:cubicBezTo>
                    <a:cubicBezTo>
                      <a:pt x="582" y="38"/>
                      <a:pt x="582" y="77"/>
                      <a:pt x="595" y="104"/>
                    </a:cubicBezTo>
                    <a:cubicBezTo>
                      <a:pt x="621" y="170"/>
                      <a:pt x="635" y="249"/>
                      <a:pt x="635" y="315"/>
                    </a:cubicBezTo>
                    <a:cubicBezTo>
                      <a:pt x="635" y="355"/>
                      <a:pt x="621" y="381"/>
                      <a:pt x="595" y="394"/>
                    </a:cubicBezTo>
                    <a:cubicBezTo>
                      <a:pt x="555" y="407"/>
                      <a:pt x="516" y="407"/>
                      <a:pt x="476" y="407"/>
                    </a:cubicBezTo>
                    <a:cubicBezTo>
                      <a:pt x="304" y="381"/>
                      <a:pt x="159" y="355"/>
                      <a:pt x="1" y="302"/>
                    </a:cubicBezTo>
                    <a:lnTo>
                      <a:pt x="1" y="302"/>
                    </a:lnTo>
                    <a:cubicBezTo>
                      <a:pt x="14" y="315"/>
                      <a:pt x="14" y="328"/>
                      <a:pt x="27" y="328"/>
                    </a:cubicBezTo>
                    <a:cubicBezTo>
                      <a:pt x="172" y="381"/>
                      <a:pt x="304" y="447"/>
                      <a:pt x="423" y="539"/>
                    </a:cubicBezTo>
                    <a:lnTo>
                      <a:pt x="463" y="539"/>
                    </a:lnTo>
                    <a:cubicBezTo>
                      <a:pt x="516" y="539"/>
                      <a:pt x="555" y="539"/>
                      <a:pt x="608" y="526"/>
                    </a:cubicBezTo>
                    <a:cubicBezTo>
                      <a:pt x="621" y="526"/>
                      <a:pt x="635" y="513"/>
                      <a:pt x="648" y="513"/>
                    </a:cubicBezTo>
                    <a:cubicBezTo>
                      <a:pt x="714" y="473"/>
                      <a:pt x="767" y="407"/>
                      <a:pt x="780" y="341"/>
                    </a:cubicBezTo>
                    <a:cubicBezTo>
                      <a:pt x="780" y="236"/>
                      <a:pt x="767" y="130"/>
                      <a:pt x="714" y="38"/>
                    </a:cubicBezTo>
                    <a:cubicBezTo>
                      <a:pt x="706" y="15"/>
                      <a:pt x="685" y="1"/>
                      <a:pt x="661" y="1"/>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73"/>
              <p:cNvSpPr/>
              <p:nvPr/>
            </p:nvSpPr>
            <p:spPr>
              <a:xfrm>
                <a:off x="6984005" y="1864641"/>
                <a:ext cx="78329" cy="60328"/>
              </a:xfrm>
              <a:custGeom>
                <a:avLst/>
                <a:gdLst/>
                <a:ahLst/>
                <a:cxnLst/>
                <a:rect l="l" t="t" r="r" b="b"/>
                <a:pathLst>
                  <a:path w="1362" h="1049" extrusionOk="0">
                    <a:moveTo>
                      <a:pt x="410" y="0"/>
                    </a:moveTo>
                    <a:cubicBezTo>
                      <a:pt x="252" y="185"/>
                      <a:pt x="1" y="542"/>
                      <a:pt x="186" y="859"/>
                    </a:cubicBezTo>
                    <a:cubicBezTo>
                      <a:pt x="225" y="951"/>
                      <a:pt x="318" y="1017"/>
                      <a:pt x="410" y="1043"/>
                    </a:cubicBezTo>
                    <a:cubicBezTo>
                      <a:pt x="447" y="1047"/>
                      <a:pt x="482" y="1048"/>
                      <a:pt x="517" y="1048"/>
                    </a:cubicBezTo>
                    <a:cubicBezTo>
                      <a:pt x="622" y="1048"/>
                      <a:pt x="721" y="1034"/>
                      <a:pt x="820" y="1004"/>
                    </a:cubicBezTo>
                    <a:cubicBezTo>
                      <a:pt x="991" y="938"/>
                      <a:pt x="1163" y="859"/>
                      <a:pt x="1322" y="766"/>
                    </a:cubicBezTo>
                    <a:cubicBezTo>
                      <a:pt x="1348" y="740"/>
                      <a:pt x="1361" y="700"/>
                      <a:pt x="1335" y="660"/>
                    </a:cubicBezTo>
                    <a:cubicBezTo>
                      <a:pt x="1318" y="644"/>
                      <a:pt x="1297" y="633"/>
                      <a:pt x="1277" y="633"/>
                    </a:cubicBezTo>
                    <a:cubicBezTo>
                      <a:pt x="1264" y="633"/>
                      <a:pt x="1252" y="637"/>
                      <a:pt x="1242" y="647"/>
                    </a:cubicBezTo>
                    <a:cubicBezTo>
                      <a:pt x="1124" y="730"/>
                      <a:pt x="772" y="919"/>
                      <a:pt x="529" y="919"/>
                    </a:cubicBezTo>
                    <a:cubicBezTo>
                      <a:pt x="501" y="919"/>
                      <a:pt x="474" y="917"/>
                      <a:pt x="450" y="911"/>
                    </a:cubicBezTo>
                    <a:cubicBezTo>
                      <a:pt x="384" y="885"/>
                      <a:pt x="331" y="859"/>
                      <a:pt x="305" y="793"/>
                    </a:cubicBezTo>
                    <a:cubicBezTo>
                      <a:pt x="159" y="542"/>
                      <a:pt x="397" y="225"/>
                      <a:pt x="529" y="66"/>
                    </a:cubicBezTo>
                    <a:lnTo>
                      <a:pt x="529" y="66"/>
                    </a:lnTo>
                    <a:lnTo>
                      <a:pt x="476" y="93"/>
                    </a:lnTo>
                    <a:lnTo>
                      <a:pt x="410" y="0"/>
                    </a:ln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73"/>
              <p:cNvSpPr/>
              <p:nvPr/>
            </p:nvSpPr>
            <p:spPr>
              <a:xfrm>
                <a:off x="6988606" y="1924566"/>
                <a:ext cx="46353" cy="90981"/>
              </a:xfrm>
              <a:custGeom>
                <a:avLst/>
                <a:gdLst/>
                <a:ahLst/>
                <a:cxnLst/>
                <a:rect l="l" t="t" r="r" b="b"/>
                <a:pathLst>
                  <a:path w="806" h="1582" extrusionOk="0">
                    <a:moveTo>
                      <a:pt x="81" y="0"/>
                    </a:moveTo>
                    <a:cubicBezTo>
                      <a:pt x="58" y="0"/>
                      <a:pt x="35" y="12"/>
                      <a:pt x="27" y="28"/>
                    </a:cubicBezTo>
                    <a:cubicBezTo>
                      <a:pt x="0" y="54"/>
                      <a:pt x="13" y="107"/>
                      <a:pt x="40" y="120"/>
                    </a:cubicBezTo>
                    <a:cubicBezTo>
                      <a:pt x="40" y="134"/>
                      <a:pt x="594" y="517"/>
                      <a:pt x="647" y="966"/>
                    </a:cubicBezTo>
                    <a:cubicBezTo>
                      <a:pt x="660" y="1150"/>
                      <a:pt x="594" y="1335"/>
                      <a:pt x="462" y="1467"/>
                    </a:cubicBezTo>
                    <a:cubicBezTo>
                      <a:pt x="436" y="1494"/>
                      <a:pt x="436" y="1533"/>
                      <a:pt x="462" y="1560"/>
                    </a:cubicBezTo>
                    <a:cubicBezTo>
                      <a:pt x="478" y="1575"/>
                      <a:pt x="493" y="1582"/>
                      <a:pt x="509" y="1582"/>
                    </a:cubicBezTo>
                    <a:cubicBezTo>
                      <a:pt x="520" y="1582"/>
                      <a:pt x="531" y="1579"/>
                      <a:pt x="542" y="1573"/>
                    </a:cubicBezTo>
                    <a:cubicBezTo>
                      <a:pt x="542" y="1573"/>
                      <a:pt x="555" y="1573"/>
                      <a:pt x="568" y="1560"/>
                    </a:cubicBezTo>
                    <a:cubicBezTo>
                      <a:pt x="727" y="1401"/>
                      <a:pt x="806" y="1177"/>
                      <a:pt x="779" y="952"/>
                    </a:cubicBezTo>
                    <a:cubicBezTo>
                      <a:pt x="727" y="437"/>
                      <a:pt x="145" y="28"/>
                      <a:pt x="119" y="15"/>
                    </a:cubicBezTo>
                    <a:cubicBezTo>
                      <a:pt x="109" y="5"/>
                      <a:pt x="95" y="0"/>
                      <a:pt x="81" y="0"/>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73"/>
              <p:cNvSpPr/>
              <p:nvPr/>
            </p:nvSpPr>
            <p:spPr>
              <a:xfrm>
                <a:off x="6993897" y="1688430"/>
                <a:ext cx="709443" cy="555432"/>
              </a:xfrm>
              <a:custGeom>
                <a:avLst/>
                <a:gdLst/>
                <a:ahLst/>
                <a:cxnLst/>
                <a:rect l="l" t="t" r="r" b="b"/>
                <a:pathLst>
                  <a:path w="12336" h="9658" extrusionOk="0">
                    <a:moveTo>
                      <a:pt x="9074" y="0"/>
                    </a:moveTo>
                    <a:lnTo>
                      <a:pt x="8374" y="1783"/>
                    </a:lnTo>
                    <a:cubicBezTo>
                      <a:pt x="8268" y="2074"/>
                      <a:pt x="8162" y="2377"/>
                      <a:pt x="8043" y="2668"/>
                    </a:cubicBezTo>
                    <a:cubicBezTo>
                      <a:pt x="7938" y="2959"/>
                      <a:pt x="7832" y="3262"/>
                      <a:pt x="7713" y="3553"/>
                    </a:cubicBezTo>
                    <a:cubicBezTo>
                      <a:pt x="7608" y="3843"/>
                      <a:pt x="7502" y="4134"/>
                      <a:pt x="7383" y="4424"/>
                    </a:cubicBezTo>
                    <a:cubicBezTo>
                      <a:pt x="7277" y="4715"/>
                      <a:pt x="7159" y="4992"/>
                      <a:pt x="7040" y="5270"/>
                    </a:cubicBezTo>
                    <a:cubicBezTo>
                      <a:pt x="6921" y="5547"/>
                      <a:pt x="6815" y="5824"/>
                      <a:pt x="6696" y="6062"/>
                    </a:cubicBezTo>
                    <a:cubicBezTo>
                      <a:pt x="6630" y="6181"/>
                      <a:pt x="6577" y="6287"/>
                      <a:pt x="6525" y="6379"/>
                    </a:cubicBezTo>
                    <a:lnTo>
                      <a:pt x="6498" y="6432"/>
                    </a:lnTo>
                    <a:lnTo>
                      <a:pt x="6485" y="6458"/>
                    </a:lnTo>
                    <a:lnTo>
                      <a:pt x="6485" y="6471"/>
                    </a:lnTo>
                    <a:lnTo>
                      <a:pt x="6485" y="6498"/>
                    </a:lnTo>
                    <a:lnTo>
                      <a:pt x="6485" y="6524"/>
                    </a:lnTo>
                    <a:cubicBezTo>
                      <a:pt x="6485" y="6537"/>
                      <a:pt x="6459" y="6551"/>
                      <a:pt x="6419" y="6564"/>
                    </a:cubicBezTo>
                    <a:cubicBezTo>
                      <a:pt x="6318" y="6604"/>
                      <a:pt x="6210" y="6621"/>
                      <a:pt x="6099" y="6621"/>
                    </a:cubicBezTo>
                    <a:cubicBezTo>
                      <a:pt x="6065" y="6621"/>
                      <a:pt x="6031" y="6620"/>
                      <a:pt x="5996" y="6617"/>
                    </a:cubicBezTo>
                    <a:cubicBezTo>
                      <a:pt x="5759" y="6604"/>
                      <a:pt x="5534" y="6564"/>
                      <a:pt x="5310" y="6498"/>
                    </a:cubicBezTo>
                    <a:cubicBezTo>
                      <a:pt x="5046" y="6432"/>
                      <a:pt x="4795" y="6353"/>
                      <a:pt x="4544" y="6260"/>
                    </a:cubicBezTo>
                    <a:cubicBezTo>
                      <a:pt x="3989" y="6049"/>
                      <a:pt x="3461" y="5798"/>
                      <a:pt x="2946" y="5521"/>
                    </a:cubicBezTo>
                    <a:cubicBezTo>
                      <a:pt x="2404" y="5243"/>
                      <a:pt x="2021" y="5019"/>
                      <a:pt x="1493" y="4702"/>
                    </a:cubicBezTo>
                    <a:cubicBezTo>
                      <a:pt x="1321" y="5481"/>
                      <a:pt x="753" y="6115"/>
                      <a:pt x="1" y="6379"/>
                    </a:cubicBezTo>
                    <a:cubicBezTo>
                      <a:pt x="502" y="6841"/>
                      <a:pt x="1031" y="7277"/>
                      <a:pt x="1585" y="7673"/>
                    </a:cubicBezTo>
                    <a:cubicBezTo>
                      <a:pt x="2153" y="8096"/>
                      <a:pt x="2761" y="8466"/>
                      <a:pt x="3381" y="8796"/>
                    </a:cubicBezTo>
                    <a:cubicBezTo>
                      <a:pt x="3712" y="8967"/>
                      <a:pt x="4055" y="9126"/>
                      <a:pt x="4412" y="9258"/>
                    </a:cubicBezTo>
                    <a:cubicBezTo>
                      <a:pt x="4795" y="9403"/>
                      <a:pt x="5191" y="9522"/>
                      <a:pt x="5600" y="9588"/>
                    </a:cubicBezTo>
                    <a:cubicBezTo>
                      <a:pt x="5838" y="9628"/>
                      <a:pt x="6062" y="9654"/>
                      <a:pt x="6300" y="9654"/>
                    </a:cubicBezTo>
                    <a:cubicBezTo>
                      <a:pt x="6345" y="9656"/>
                      <a:pt x="6391" y="9658"/>
                      <a:pt x="6436" y="9658"/>
                    </a:cubicBezTo>
                    <a:cubicBezTo>
                      <a:pt x="6655" y="9658"/>
                      <a:pt x="6874" y="9632"/>
                      <a:pt x="7093" y="9588"/>
                    </a:cubicBezTo>
                    <a:cubicBezTo>
                      <a:pt x="7383" y="9535"/>
                      <a:pt x="7674" y="9443"/>
                      <a:pt x="7938" y="9311"/>
                    </a:cubicBezTo>
                    <a:cubicBezTo>
                      <a:pt x="8228" y="9166"/>
                      <a:pt x="8479" y="8981"/>
                      <a:pt x="8717" y="8769"/>
                    </a:cubicBezTo>
                    <a:cubicBezTo>
                      <a:pt x="8823" y="8664"/>
                      <a:pt x="8928" y="8558"/>
                      <a:pt x="9034" y="8439"/>
                    </a:cubicBezTo>
                    <a:lnTo>
                      <a:pt x="9100" y="8360"/>
                    </a:lnTo>
                    <a:lnTo>
                      <a:pt x="9153" y="8281"/>
                    </a:lnTo>
                    <a:lnTo>
                      <a:pt x="9206" y="8201"/>
                    </a:lnTo>
                    <a:lnTo>
                      <a:pt x="9258" y="8135"/>
                    </a:lnTo>
                    <a:cubicBezTo>
                      <a:pt x="9377" y="7951"/>
                      <a:pt x="9483" y="7779"/>
                      <a:pt x="9589" y="7620"/>
                    </a:cubicBezTo>
                    <a:cubicBezTo>
                      <a:pt x="9773" y="7290"/>
                      <a:pt x="9932" y="6986"/>
                      <a:pt x="10090" y="6670"/>
                    </a:cubicBezTo>
                    <a:cubicBezTo>
                      <a:pt x="10249" y="6366"/>
                      <a:pt x="10381" y="6062"/>
                      <a:pt x="10526" y="5758"/>
                    </a:cubicBezTo>
                    <a:cubicBezTo>
                      <a:pt x="10658" y="5441"/>
                      <a:pt x="10804" y="5138"/>
                      <a:pt x="10922" y="4834"/>
                    </a:cubicBezTo>
                    <a:cubicBezTo>
                      <a:pt x="11054" y="4530"/>
                      <a:pt x="11187" y="4226"/>
                      <a:pt x="11305" y="3923"/>
                    </a:cubicBezTo>
                    <a:cubicBezTo>
                      <a:pt x="11424" y="3619"/>
                      <a:pt x="11543" y="3315"/>
                      <a:pt x="11662" y="2998"/>
                    </a:cubicBezTo>
                    <a:cubicBezTo>
                      <a:pt x="11781" y="2694"/>
                      <a:pt x="11900" y="2391"/>
                      <a:pt x="12005" y="2087"/>
                    </a:cubicBezTo>
                    <a:lnTo>
                      <a:pt x="12177" y="1625"/>
                    </a:lnTo>
                    <a:lnTo>
                      <a:pt x="12256" y="1387"/>
                    </a:lnTo>
                    <a:cubicBezTo>
                      <a:pt x="12283" y="1308"/>
                      <a:pt x="12309" y="1228"/>
                      <a:pt x="12336" y="1149"/>
                    </a:cubicBezTo>
                    <a:lnTo>
                      <a:pt x="9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73"/>
              <p:cNvSpPr/>
              <p:nvPr/>
            </p:nvSpPr>
            <p:spPr>
              <a:xfrm>
                <a:off x="7038697" y="1984607"/>
                <a:ext cx="88910" cy="113985"/>
              </a:xfrm>
              <a:custGeom>
                <a:avLst/>
                <a:gdLst/>
                <a:ahLst/>
                <a:cxnLst/>
                <a:rect l="l" t="t" r="r" b="b"/>
                <a:pathLst>
                  <a:path w="1546" h="1982" extrusionOk="0">
                    <a:moveTo>
                      <a:pt x="1454" y="1"/>
                    </a:moveTo>
                    <a:cubicBezTo>
                      <a:pt x="1401" y="1"/>
                      <a:pt x="1361" y="40"/>
                      <a:pt x="1361" y="93"/>
                    </a:cubicBezTo>
                    <a:cubicBezTo>
                      <a:pt x="1361" y="106"/>
                      <a:pt x="1361" y="1467"/>
                      <a:pt x="106" y="1797"/>
                    </a:cubicBezTo>
                    <a:cubicBezTo>
                      <a:pt x="1" y="1823"/>
                      <a:pt x="27" y="1982"/>
                      <a:pt x="133" y="1982"/>
                    </a:cubicBezTo>
                    <a:cubicBezTo>
                      <a:pt x="146" y="1982"/>
                      <a:pt x="146" y="1969"/>
                      <a:pt x="159" y="1969"/>
                    </a:cubicBezTo>
                    <a:cubicBezTo>
                      <a:pt x="1546" y="1599"/>
                      <a:pt x="1546" y="106"/>
                      <a:pt x="1546" y="80"/>
                    </a:cubicBezTo>
                    <a:cubicBezTo>
                      <a:pt x="1546" y="40"/>
                      <a:pt x="1506" y="1"/>
                      <a:pt x="1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73"/>
              <p:cNvSpPr/>
              <p:nvPr/>
            </p:nvSpPr>
            <p:spPr>
              <a:xfrm>
                <a:off x="7027310" y="2032915"/>
                <a:ext cx="58545" cy="48999"/>
              </a:xfrm>
              <a:custGeom>
                <a:avLst/>
                <a:gdLst/>
                <a:ahLst/>
                <a:cxnLst/>
                <a:rect l="l" t="t" r="r" b="b"/>
                <a:pathLst>
                  <a:path w="1018" h="852" extrusionOk="0">
                    <a:moveTo>
                      <a:pt x="96" y="1"/>
                    </a:moveTo>
                    <a:cubicBezTo>
                      <a:pt x="68" y="1"/>
                      <a:pt x="42" y="11"/>
                      <a:pt x="27" y="32"/>
                    </a:cubicBezTo>
                    <a:cubicBezTo>
                      <a:pt x="1" y="72"/>
                      <a:pt x="1" y="125"/>
                      <a:pt x="40" y="164"/>
                    </a:cubicBezTo>
                    <a:lnTo>
                      <a:pt x="859" y="838"/>
                    </a:lnTo>
                    <a:cubicBezTo>
                      <a:pt x="886" y="838"/>
                      <a:pt x="899" y="851"/>
                      <a:pt x="925" y="851"/>
                    </a:cubicBezTo>
                    <a:cubicBezTo>
                      <a:pt x="952" y="851"/>
                      <a:pt x="978" y="838"/>
                      <a:pt x="991" y="825"/>
                    </a:cubicBezTo>
                    <a:cubicBezTo>
                      <a:pt x="1018" y="785"/>
                      <a:pt x="1018" y="719"/>
                      <a:pt x="978" y="693"/>
                    </a:cubicBezTo>
                    <a:lnTo>
                      <a:pt x="159" y="19"/>
                    </a:lnTo>
                    <a:cubicBezTo>
                      <a:pt x="141" y="7"/>
                      <a:pt x="118"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73"/>
              <p:cNvSpPr/>
              <p:nvPr/>
            </p:nvSpPr>
            <p:spPr>
              <a:xfrm>
                <a:off x="7072916" y="2005138"/>
                <a:ext cx="20531" cy="18058"/>
              </a:xfrm>
              <a:custGeom>
                <a:avLst/>
                <a:gdLst/>
                <a:ahLst/>
                <a:cxnLst/>
                <a:rect l="l" t="t" r="r" b="b"/>
                <a:pathLst>
                  <a:path w="357" h="314" extrusionOk="0">
                    <a:moveTo>
                      <a:pt x="211" y="0"/>
                    </a:moveTo>
                    <a:cubicBezTo>
                      <a:pt x="66" y="0"/>
                      <a:pt x="0" y="172"/>
                      <a:pt x="93" y="265"/>
                    </a:cubicBezTo>
                    <a:cubicBezTo>
                      <a:pt x="122" y="299"/>
                      <a:pt x="161" y="313"/>
                      <a:pt x="198" y="313"/>
                    </a:cubicBezTo>
                    <a:cubicBezTo>
                      <a:pt x="278" y="313"/>
                      <a:pt x="357" y="248"/>
                      <a:pt x="357" y="159"/>
                    </a:cubicBezTo>
                    <a:cubicBezTo>
                      <a:pt x="357" y="80"/>
                      <a:pt x="291"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73"/>
              <p:cNvSpPr/>
              <p:nvPr/>
            </p:nvSpPr>
            <p:spPr>
              <a:xfrm>
                <a:off x="7362249" y="2064833"/>
                <a:ext cx="49459" cy="49286"/>
              </a:xfrm>
              <a:custGeom>
                <a:avLst/>
                <a:gdLst/>
                <a:ahLst/>
                <a:cxnLst/>
                <a:rect l="l" t="t" r="r" b="b"/>
                <a:pathLst>
                  <a:path w="860" h="857" extrusionOk="0">
                    <a:moveTo>
                      <a:pt x="88" y="0"/>
                    </a:moveTo>
                    <a:cubicBezTo>
                      <a:pt x="64" y="0"/>
                      <a:pt x="42" y="10"/>
                      <a:pt x="27" y="32"/>
                    </a:cubicBezTo>
                    <a:cubicBezTo>
                      <a:pt x="1" y="72"/>
                      <a:pt x="14" y="138"/>
                      <a:pt x="54" y="164"/>
                    </a:cubicBezTo>
                    <a:cubicBezTo>
                      <a:pt x="291" y="349"/>
                      <a:pt x="503" y="574"/>
                      <a:pt x="688" y="824"/>
                    </a:cubicBezTo>
                    <a:cubicBezTo>
                      <a:pt x="701" y="838"/>
                      <a:pt x="727" y="851"/>
                      <a:pt x="754" y="851"/>
                    </a:cubicBezTo>
                    <a:cubicBezTo>
                      <a:pt x="761" y="855"/>
                      <a:pt x="768" y="856"/>
                      <a:pt x="774" y="856"/>
                    </a:cubicBezTo>
                    <a:cubicBezTo>
                      <a:pt x="788" y="856"/>
                      <a:pt x="797" y="847"/>
                      <a:pt x="806" y="838"/>
                    </a:cubicBezTo>
                    <a:cubicBezTo>
                      <a:pt x="846" y="811"/>
                      <a:pt x="859" y="758"/>
                      <a:pt x="833" y="719"/>
                    </a:cubicBezTo>
                    <a:cubicBezTo>
                      <a:pt x="635" y="455"/>
                      <a:pt x="410" y="217"/>
                      <a:pt x="146" y="19"/>
                    </a:cubicBezTo>
                    <a:cubicBezTo>
                      <a:pt x="128" y="7"/>
                      <a:pt x="108" y="0"/>
                      <a:pt x="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73"/>
              <p:cNvSpPr/>
              <p:nvPr/>
            </p:nvSpPr>
            <p:spPr>
              <a:xfrm>
                <a:off x="7364549" y="2068744"/>
                <a:ext cx="13745" cy="50379"/>
              </a:xfrm>
              <a:custGeom>
                <a:avLst/>
                <a:gdLst/>
                <a:ahLst/>
                <a:cxnLst/>
                <a:rect l="l" t="t" r="r" b="b"/>
                <a:pathLst>
                  <a:path w="239" h="876" extrusionOk="0">
                    <a:moveTo>
                      <a:pt x="106" y="0"/>
                    </a:moveTo>
                    <a:cubicBezTo>
                      <a:pt x="98" y="0"/>
                      <a:pt x="89" y="1"/>
                      <a:pt x="80" y="4"/>
                    </a:cubicBezTo>
                    <a:cubicBezTo>
                      <a:pt x="27" y="17"/>
                      <a:pt x="0" y="70"/>
                      <a:pt x="27" y="109"/>
                    </a:cubicBezTo>
                    <a:cubicBezTo>
                      <a:pt x="66" y="334"/>
                      <a:pt x="66" y="558"/>
                      <a:pt x="27" y="770"/>
                    </a:cubicBezTo>
                    <a:cubicBezTo>
                      <a:pt x="14" y="823"/>
                      <a:pt x="40" y="862"/>
                      <a:pt x="93" y="875"/>
                    </a:cubicBezTo>
                    <a:lnTo>
                      <a:pt x="106" y="875"/>
                    </a:lnTo>
                    <a:cubicBezTo>
                      <a:pt x="146" y="875"/>
                      <a:pt x="172" y="849"/>
                      <a:pt x="185" y="823"/>
                    </a:cubicBezTo>
                    <a:cubicBezTo>
                      <a:pt x="238" y="572"/>
                      <a:pt x="238" y="307"/>
                      <a:pt x="185" y="57"/>
                    </a:cubicBezTo>
                    <a:cubicBezTo>
                      <a:pt x="174" y="24"/>
                      <a:pt x="146"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73"/>
              <p:cNvSpPr/>
              <p:nvPr/>
            </p:nvSpPr>
            <p:spPr>
              <a:xfrm>
                <a:off x="7051637" y="4092233"/>
                <a:ext cx="322056" cy="298534"/>
              </a:xfrm>
              <a:custGeom>
                <a:avLst/>
                <a:gdLst/>
                <a:ahLst/>
                <a:cxnLst/>
                <a:rect l="l" t="t" r="r" b="b"/>
                <a:pathLst>
                  <a:path w="5600" h="5191" extrusionOk="0">
                    <a:moveTo>
                      <a:pt x="5019" y="1"/>
                    </a:moveTo>
                    <a:cubicBezTo>
                      <a:pt x="5019" y="1"/>
                      <a:pt x="2127" y="2787"/>
                      <a:pt x="1796" y="3302"/>
                    </a:cubicBezTo>
                    <a:cubicBezTo>
                      <a:pt x="1479" y="3831"/>
                      <a:pt x="0" y="5072"/>
                      <a:pt x="489" y="5138"/>
                    </a:cubicBezTo>
                    <a:cubicBezTo>
                      <a:pt x="674" y="5163"/>
                      <a:pt x="1082" y="5190"/>
                      <a:pt x="1550" y="5190"/>
                    </a:cubicBezTo>
                    <a:cubicBezTo>
                      <a:pt x="2316" y="5190"/>
                      <a:pt x="3242" y="5118"/>
                      <a:pt x="3619" y="4848"/>
                    </a:cubicBezTo>
                    <a:cubicBezTo>
                      <a:pt x="4213" y="4412"/>
                      <a:pt x="5019" y="3131"/>
                      <a:pt x="5019" y="3131"/>
                    </a:cubicBezTo>
                    <a:lnTo>
                      <a:pt x="5230" y="4544"/>
                    </a:lnTo>
                    <a:lnTo>
                      <a:pt x="5587" y="4544"/>
                    </a:lnTo>
                    <a:cubicBezTo>
                      <a:pt x="5573" y="4029"/>
                      <a:pt x="5547" y="1493"/>
                      <a:pt x="5573" y="978"/>
                    </a:cubicBezTo>
                    <a:cubicBezTo>
                      <a:pt x="5600" y="463"/>
                      <a:pt x="5019" y="1"/>
                      <a:pt x="5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73"/>
              <p:cNvSpPr/>
              <p:nvPr/>
            </p:nvSpPr>
            <p:spPr>
              <a:xfrm>
                <a:off x="7130598" y="4013272"/>
                <a:ext cx="229465" cy="302388"/>
              </a:xfrm>
              <a:custGeom>
                <a:avLst/>
                <a:gdLst/>
                <a:ahLst/>
                <a:cxnLst/>
                <a:rect l="l" t="t" r="r" b="b"/>
                <a:pathLst>
                  <a:path w="3990" h="5258" extrusionOk="0">
                    <a:moveTo>
                      <a:pt x="1850" y="0"/>
                    </a:moveTo>
                    <a:cubicBezTo>
                      <a:pt x="1850" y="0"/>
                      <a:pt x="1797" y="1242"/>
                      <a:pt x="1704" y="1744"/>
                    </a:cubicBezTo>
                    <a:cubicBezTo>
                      <a:pt x="1612" y="2311"/>
                      <a:pt x="1440" y="2866"/>
                      <a:pt x="1216" y="3381"/>
                    </a:cubicBezTo>
                    <a:cubicBezTo>
                      <a:pt x="938" y="3975"/>
                      <a:pt x="1" y="5085"/>
                      <a:pt x="318" y="5230"/>
                    </a:cubicBezTo>
                    <a:cubicBezTo>
                      <a:pt x="356" y="5248"/>
                      <a:pt x="404" y="5257"/>
                      <a:pt x="461" y="5257"/>
                    </a:cubicBezTo>
                    <a:cubicBezTo>
                      <a:pt x="891" y="5257"/>
                      <a:pt x="1791" y="4756"/>
                      <a:pt x="2246" y="4266"/>
                    </a:cubicBezTo>
                    <a:cubicBezTo>
                      <a:pt x="2827" y="3606"/>
                      <a:pt x="3434" y="2734"/>
                      <a:pt x="3606" y="2179"/>
                    </a:cubicBezTo>
                    <a:cubicBezTo>
                      <a:pt x="3699" y="1876"/>
                      <a:pt x="3699" y="1559"/>
                      <a:pt x="3606" y="1255"/>
                    </a:cubicBezTo>
                    <a:lnTo>
                      <a:pt x="3989" y="119"/>
                    </a:lnTo>
                    <a:lnTo>
                      <a:pt x="1850" y="0"/>
                    </a:ln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73"/>
              <p:cNvSpPr/>
              <p:nvPr/>
            </p:nvSpPr>
            <p:spPr>
              <a:xfrm>
                <a:off x="7770857" y="4078603"/>
                <a:ext cx="223369" cy="328670"/>
              </a:xfrm>
              <a:custGeom>
                <a:avLst/>
                <a:gdLst/>
                <a:ahLst/>
                <a:cxnLst/>
                <a:rect l="l" t="t" r="r" b="b"/>
                <a:pathLst>
                  <a:path w="3884" h="5715" extrusionOk="0">
                    <a:moveTo>
                      <a:pt x="701" y="0"/>
                    </a:moveTo>
                    <a:cubicBezTo>
                      <a:pt x="701" y="0"/>
                      <a:pt x="41" y="264"/>
                      <a:pt x="14" y="1189"/>
                    </a:cubicBezTo>
                    <a:cubicBezTo>
                      <a:pt x="1" y="2113"/>
                      <a:pt x="1" y="4794"/>
                      <a:pt x="1" y="4794"/>
                    </a:cubicBezTo>
                    <a:lnTo>
                      <a:pt x="331" y="4794"/>
                    </a:lnTo>
                    <a:lnTo>
                      <a:pt x="529" y="3658"/>
                    </a:lnTo>
                    <a:cubicBezTo>
                      <a:pt x="529" y="3658"/>
                      <a:pt x="648" y="4570"/>
                      <a:pt x="1110" y="5164"/>
                    </a:cubicBezTo>
                    <a:cubicBezTo>
                      <a:pt x="1444" y="5584"/>
                      <a:pt x="2055" y="5714"/>
                      <a:pt x="2617" y="5714"/>
                    </a:cubicBezTo>
                    <a:cubicBezTo>
                      <a:pt x="2832" y="5714"/>
                      <a:pt x="3040" y="5695"/>
                      <a:pt x="3223" y="5666"/>
                    </a:cubicBezTo>
                    <a:cubicBezTo>
                      <a:pt x="3884" y="5573"/>
                      <a:pt x="3395" y="4345"/>
                      <a:pt x="3131" y="3671"/>
                    </a:cubicBezTo>
                    <a:cubicBezTo>
                      <a:pt x="2867" y="2998"/>
                      <a:pt x="2299" y="1360"/>
                      <a:pt x="2299" y="1360"/>
                    </a:cubicBezTo>
                    <a:lnTo>
                      <a:pt x="7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73"/>
              <p:cNvSpPr/>
              <p:nvPr/>
            </p:nvSpPr>
            <p:spPr>
              <a:xfrm>
                <a:off x="7784545" y="4001885"/>
                <a:ext cx="161833" cy="329187"/>
              </a:xfrm>
              <a:custGeom>
                <a:avLst/>
                <a:gdLst/>
                <a:ahLst/>
                <a:cxnLst/>
                <a:rect l="l" t="t" r="r" b="b"/>
                <a:pathLst>
                  <a:path w="2814" h="5724" extrusionOk="0">
                    <a:moveTo>
                      <a:pt x="635" y="0"/>
                    </a:moveTo>
                    <a:cubicBezTo>
                      <a:pt x="635" y="0"/>
                      <a:pt x="661" y="1136"/>
                      <a:pt x="463" y="1321"/>
                    </a:cubicBezTo>
                    <a:cubicBezTo>
                      <a:pt x="278" y="1519"/>
                      <a:pt x="1" y="2153"/>
                      <a:pt x="199" y="2932"/>
                    </a:cubicBezTo>
                    <a:cubicBezTo>
                      <a:pt x="397" y="3711"/>
                      <a:pt x="529" y="4847"/>
                      <a:pt x="978" y="5336"/>
                    </a:cubicBezTo>
                    <a:cubicBezTo>
                      <a:pt x="1219" y="5599"/>
                      <a:pt x="1675" y="5724"/>
                      <a:pt x="2061" y="5724"/>
                    </a:cubicBezTo>
                    <a:cubicBezTo>
                      <a:pt x="2392" y="5724"/>
                      <a:pt x="2672" y="5631"/>
                      <a:pt x="2721" y="5455"/>
                    </a:cubicBezTo>
                    <a:cubicBezTo>
                      <a:pt x="2814" y="5058"/>
                      <a:pt x="2114" y="3619"/>
                      <a:pt x="2087" y="2866"/>
                    </a:cubicBezTo>
                    <a:cubicBezTo>
                      <a:pt x="2048" y="2113"/>
                      <a:pt x="1916" y="106"/>
                      <a:pt x="1916" y="106"/>
                    </a:cubicBezTo>
                    <a:lnTo>
                      <a:pt x="635" y="0"/>
                    </a:ln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73"/>
              <p:cNvSpPr/>
              <p:nvPr/>
            </p:nvSpPr>
            <p:spPr>
              <a:xfrm>
                <a:off x="7392671" y="2299071"/>
                <a:ext cx="562045" cy="422008"/>
              </a:xfrm>
              <a:custGeom>
                <a:avLst/>
                <a:gdLst/>
                <a:ahLst/>
                <a:cxnLst/>
                <a:rect l="l" t="t" r="r" b="b"/>
                <a:pathLst>
                  <a:path w="9773" h="7338" extrusionOk="0">
                    <a:moveTo>
                      <a:pt x="1466" y="0"/>
                    </a:moveTo>
                    <a:cubicBezTo>
                      <a:pt x="1466" y="0"/>
                      <a:pt x="1360" y="159"/>
                      <a:pt x="1228" y="449"/>
                    </a:cubicBezTo>
                    <a:lnTo>
                      <a:pt x="1149" y="608"/>
                    </a:lnTo>
                    <a:cubicBezTo>
                      <a:pt x="872" y="1202"/>
                      <a:pt x="660" y="1810"/>
                      <a:pt x="502" y="2443"/>
                    </a:cubicBezTo>
                    <a:cubicBezTo>
                      <a:pt x="502" y="2457"/>
                      <a:pt x="502" y="2470"/>
                      <a:pt x="502" y="2470"/>
                    </a:cubicBezTo>
                    <a:lnTo>
                      <a:pt x="462" y="2655"/>
                    </a:lnTo>
                    <a:lnTo>
                      <a:pt x="462" y="2694"/>
                    </a:lnTo>
                    <a:cubicBezTo>
                      <a:pt x="357" y="3196"/>
                      <a:pt x="264" y="3725"/>
                      <a:pt x="198" y="4240"/>
                    </a:cubicBezTo>
                    <a:cubicBezTo>
                      <a:pt x="185" y="4306"/>
                      <a:pt x="172" y="4372"/>
                      <a:pt x="172" y="4438"/>
                    </a:cubicBezTo>
                    <a:cubicBezTo>
                      <a:pt x="26" y="5547"/>
                      <a:pt x="0" y="6102"/>
                      <a:pt x="449" y="6366"/>
                    </a:cubicBezTo>
                    <a:cubicBezTo>
                      <a:pt x="1450" y="6934"/>
                      <a:pt x="3300" y="7338"/>
                      <a:pt x="5179" y="7338"/>
                    </a:cubicBezTo>
                    <a:cubicBezTo>
                      <a:pt x="6399" y="7338"/>
                      <a:pt x="7631" y="7168"/>
                      <a:pt x="8650" y="6762"/>
                    </a:cubicBezTo>
                    <a:cubicBezTo>
                      <a:pt x="9601" y="6392"/>
                      <a:pt x="9773" y="6155"/>
                      <a:pt x="9694" y="4451"/>
                    </a:cubicBezTo>
                    <a:lnTo>
                      <a:pt x="9694" y="4266"/>
                    </a:lnTo>
                    <a:cubicBezTo>
                      <a:pt x="9694" y="4134"/>
                      <a:pt x="9680" y="3989"/>
                      <a:pt x="9667" y="3857"/>
                    </a:cubicBezTo>
                    <a:cubicBezTo>
                      <a:pt x="9667" y="3804"/>
                      <a:pt x="9667" y="3738"/>
                      <a:pt x="9654" y="3672"/>
                    </a:cubicBezTo>
                    <a:cubicBezTo>
                      <a:pt x="9641" y="3434"/>
                      <a:pt x="9614" y="3196"/>
                      <a:pt x="9588" y="2972"/>
                    </a:cubicBezTo>
                    <a:lnTo>
                      <a:pt x="9575" y="2787"/>
                    </a:lnTo>
                    <a:cubicBezTo>
                      <a:pt x="9522" y="2351"/>
                      <a:pt x="9430" y="1915"/>
                      <a:pt x="9324" y="1493"/>
                    </a:cubicBezTo>
                    <a:cubicBezTo>
                      <a:pt x="9311" y="1427"/>
                      <a:pt x="9297" y="1374"/>
                      <a:pt x="9284" y="1308"/>
                    </a:cubicBezTo>
                    <a:cubicBezTo>
                      <a:pt x="9192" y="978"/>
                      <a:pt x="9113" y="766"/>
                      <a:pt x="9113" y="766"/>
                    </a:cubicBezTo>
                    <a:cubicBezTo>
                      <a:pt x="8690" y="832"/>
                      <a:pt x="8267" y="872"/>
                      <a:pt x="7832" y="885"/>
                    </a:cubicBezTo>
                    <a:lnTo>
                      <a:pt x="7647" y="885"/>
                    </a:lnTo>
                    <a:cubicBezTo>
                      <a:pt x="7514" y="889"/>
                      <a:pt x="7382" y="891"/>
                      <a:pt x="7249" y="891"/>
                    </a:cubicBezTo>
                    <a:cubicBezTo>
                      <a:pt x="5148" y="891"/>
                      <a:pt x="3067" y="420"/>
                      <a:pt x="2073" y="172"/>
                    </a:cubicBezTo>
                    <a:lnTo>
                      <a:pt x="1889" y="119"/>
                    </a:lnTo>
                    <a:cubicBezTo>
                      <a:pt x="1624" y="40"/>
                      <a:pt x="1466" y="0"/>
                      <a:pt x="1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73"/>
              <p:cNvSpPr/>
              <p:nvPr/>
            </p:nvSpPr>
            <p:spPr>
              <a:xfrm>
                <a:off x="7418493" y="2305915"/>
                <a:ext cx="92706" cy="148146"/>
              </a:xfrm>
              <a:custGeom>
                <a:avLst/>
                <a:gdLst/>
                <a:ahLst/>
                <a:cxnLst/>
                <a:rect l="l" t="t" r="r" b="b"/>
                <a:pathLst>
                  <a:path w="1612" h="2576" extrusionOk="0">
                    <a:moveTo>
                      <a:pt x="1440" y="0"/>
                    </a:moveTo>
                    <a:cubicBezTo>
                      <a:pt x="1308" y="528"/>
                      <a:pt x="1096" y="1043"/>
                      <a:pt x="819" y="1506"/>
                    </a:cubicBezTo>
                    <a:cubicBezTo>
                      <a:pt x="792" y="1559"/>
                      <a:pt x="753" y="1611"/>
                      <a:pt x="726" y="1664"/>
                    </a:cubicBezTo>
                    <a:cubicBezTo>
                      <a:pt x="542" y="1928"/>
                      <a:pt x="317" y="2153"/>
                      <a:pt x="53" y="2324"/>
                    </a:cubicBezTo>
                    <a:cubicBezTo>
                      <a:pt x="40" y="2338"/>
                      <a:pt x="40" y="2338"/>
                      <a:pt x="53" y="2351"/>
                    </a:cubicBezTo>
                    <a:lnTo>
                      <a:pt x="13" y="2536"/>
                    </a:lnTo>
                    <a:cubicBezTo>
                      <a:pt x="0" y="2549"/>
                      <a:pt x="0" y="2562"/>
                      <a:pt x="0" y="2575"/>
                    </a:cubicBezTo>
                    <a:cubicBezTo>
                      <a:pt x="357" y="2364"/>
                      <a:pt x="660" y="2087"/>
                      <a:pt x="885" y="1743"/>
                    </a:cubicBezTo>
                    <a:cubicBezTo>
                      <a:pt x="925" y="1704"/>
                      <a:pt x="951" y="1651"/>
                      <a:pt x="991" y="1598"/>
                    </a:cubicBezTo>
                    <a:cubicBezTo>
                      <a:pt x="1268" y="1109"/>
                      <a:pt x="1479" y="594"/>
                      <a:pt x="1611" y="53"/>
                    </a:cubicBezTo>
                    <a:lnTo>
                      <a:pt x="14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73"/>
              <p:cNvSpPr/>
              <p:nvPr/>
            </p:nvSpPr>
            <p:spPr>
              <a:xfrm>
                <a:off x="7832393" y="2349163"/>
                <a:ext cx="116285" cy="170977"/>
              </a:xfrm>
              <a:custGeom>
                <a:avLst/>
                <a:gdLst/>
                <a:ahLst/>
                <a:cxnLst/>
                <a:rect l="l" t="t" r="r" b="b"/>
                <a:pathLst>
                  <a:path w="2022" h="2973" extrusionOk="0">
                    <a:moveTo>
                      <a:pt x="186" y="1"/>
                    </a:moveTo>
                    <a:lnTo>
                      <a:pt x="1" y="27"/>
                    </a:lnTo>
                    <a:cubicBezTo>
                      <a:pt x="53" y="582"/>
                      <a:pt x="199" y="1137"/>
                      <a:pt x="436" y="1652"/>
                    </a:cubicBezTo>
                    <a:cubicBezTo>
                      <a:pt x="463" y="1718"/>
                      <a:pt x="489" y="1771"/>
                      <a:pt x="516" y="1823"/>
                    </a:cubicBezTo>
                    <a:cubicBezTo>
                      <a:pt x="674" y="2114"/>
                      <a:pt x="899" y="2378"/>
                      <a:pt x="1150" y="2589"/>
                    </a:cubicBezTo>
                    <a:cubicBezTo>
                      <a:pt x="1414" y="2787"/>
                      <a:pt x="1704" y="2920"/>
                      <a:pt x="2021" y="2972"/>
                    </a:cubicBezTo>
                    <a:cubicBezTo>
                      <a:pt x="2021" y="2920"/>
                      <a:pt x="2021" y="2854"/>
                      <a:pt x="2008" y="2787"/>
                    </a:cubicBezTo>
                    <a:cubicBezTo>
                      <a:pt x="1731" y="2735"/>
                      <a:pt x="1480" y="2603"/>
                      <a:pt x="1268" y="2431"/>
                    </a:cubicBezTo>
                    <a:cubicBezTo>
                      <a:pt x="1044" y="2259"/>
                      <a:pt x="846" y="2035"/>
                      <a:pt x="714" y="1771"/>
                    </a:cubicBezTo>
                    <a:cubicBezTo>
                      <a:pt x="674" y="1718"/>
                      <a:pt x="648" y="1665"/>
                      <a:pt x="621" y="1612"/>
                    </a:cubicBezTo>
                    <a:cubicBezTo>
                      <a:pt x="384" y="1110"/>
                      <a:pt x="238" y="569"/>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73"/>
              <p:cNvSpPr/>
              <p:nvPr/>
            </p:nvSpPr>
            <p:spPr>
              <a:xfrm>
                <a:off x="7458750" y="2324893"/>
                <a:ext cx="470144" cy="72923"/>
              </a:xfrm>
              <a:custGeom>
                <a:avLst/>
                <a:gdLst/>
                <a:ahLst/>
                <a:cxnLst/>
                <a:rect l="l" t="t" r="r" b="b"/>
                <a:pathLst>
                  <a:path w="8175" h="1268" extrusionOk="0">
                    <a:moveTo>
                      <a:pt x="92" y="0"/>
                    </a:moveTo>
                    <a:lnTo>
                      <a:pt x="0" y="172"/>
                    </a:lnTo>
                    <a:cubicBezTo>
                      <a:pt x="132" y="225"/>
                      <a:pt x="264" y="278"/>
                      <a:pt x="409" y="344"/>
                    </a:cubicBezTo>
                    <a:cubicBezTo>
                      <a:pt x="462" y="357"/>
                      <a:pt x="528" y="383"/>
                      <a:pt x="568" y="410"/>
                    </a:cubicBezTo>
                    <a:cubicBezTo>
                      <a:pt x="1585" y="806"/>
                      <a:pt x="2641" y="1083"/>
                      <a:pt x="3724" y="1202"/>
                    </a:cubicBezTo>
                    <a:lnTo>
                      <a:pt x="3856" y="1215"/>
                    </a:lnTo>
                    <a:cubicBezTo>
                      <a:pt x="4312" y="1250"/>
                      <a:pt x="4771" y="1267"/>
                      <a:pt x="5229" y="1267"/>
                    </a:cubicBezTo>
                    <a:cubicBezTo>
                      <a:pt x="5807" y="1267"/>
                      <a:pt x="6386" y="1240"/>
                      <a:pt x="6960" y="1189"/>
                    </a:cubicBezTo>
                    <a:lnTo>
                      <a:pt x="7158" y="1162"/>
                    </a:lnTo>
                    <a:cubicBezTo>
                      <a:pt x="7541" y="1123"/>
                      <a:pt x="7884" y="1083"/>
                      <a:pt x="8175" y="1030"/>
                    </a:cubicBezTo>
                    <a:cubicBezTo>
                      <a:pt x="8148" y="978"/>
                      <a:pt x="8135" y="912"/>
                      <a:pt x="8122" y="859"/>
                    </a:cubicBezTo>
                    <a:cubicBezTo>
                      <a:pt x="7832" y="898"/>
                      <a:pt x="7475" y="951"/>
                      <a:pt x="7079" y="991"/>
                    </a:cubicBezTo>
                    <a:lnTo>
                      <a:pt x="6894" y="1004"/>
                    </a:lnTo>
                    <a:cubicBezTo>
                      <a:pt x="6355" y="1059"/>
                      <a:pt x="5812" y="1085"/>
                      <a:pt x="5270" y="1085"/>
                    </a:cubicBezTo>
                    <a:cubicBezTo>
                      <a:pt x="4762" y="1085"/>
                      <a:pt x="4255" y="1062"/>
                      <a:pt x="3751" y="1017"/>
                    </a:cubicBezTo>
                    <a:cubicBezTo>
                      <a:pt x="2694" y="885"/>
                      <a:pt x="1664" y="634"/>
                      <a:pt x="674" y="238"/>
                    </a:cubicBezTo>
                    <a:lnTo>
                      <a:pt x="502" y="172"/>
                    </a:lnTo>
                    <a:cubicBezTo>
                      <a:pt x="357" y="106"/>
                      <a:pt x="211" y="53"/>
                      <a:pt x="92" y="0"/>
                    </a:cubicBezTo>
                    <a:close/>
                  </a:path>
                </a:pathLst>
              </a:custGeom>
              <a:solidFill>
                <a:srgbClr val="594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73"/>
              <p:cNvSpPr/>
              <p:nvPr/>
            </p:nvSpPr>
            <p:spPr>
              <a:xfrm>
                <a:off x="7219451" y="2542856"/>
                <a:ext cx="436788" cy="1533504"/>
              </a:xfrm>
              <a:custGeom>
                <a:avLst/>
                <a:gdLst/>
                <a:ahLst/>
                <a:cxnLst/>
                <a:rect l="l" t="t" r="r" b="b"/>
                <a:pathLst>
                  <a:path w="7595" h="26665" extrusionOk="0">
                    <a:moveTo>
                      <a:pt x="3184" y="1"/>
                    </a:moveTo>
                    <a:cubicBezTo>
                      <a:pt x="2193" y="3474"/>
                      <a:pt x="1599" y="7951"/>
                      <a:pt x="1480" y="12705"/>
                    </a:cubicBezTo>
                    <a:lnTo>
                      <a:pt x="1427" y="13207"/>
                    </a:lnTo>
                    <a:lnTo>
                      <a:pt x="1414" y="13432"/>
                    </a:lnTo>
                    <a:lnTo>
                      <a:pt x="1" y="26664"/>
                    </a:lnTo>
                    <a:lnTo>
                      <a:pt x="2589" y="26664"/>
                    </a:lnTo>
                    <a:cubicBezTo>
                      <a:pt x="2986" y="25185"/>
                      <a:pt x="3540" y="23191"/>
                      <a:pt x="4055" y="21342"/>
                    </a:cubicBezTo>
                    <a:cubicBezTo>
                      <a:pt x="5429" y="16707"/>
                      <a:pt x="4702" y="13484"/>
                      <a:pt x="4702" y="13484"/>
                    </a:cubicBezTo>
                    <a:cubicBezTo>
                      <a:pt x="5878" y="10011"/>
                      <a:pt x="7383" y="7277"/>
                      <a:pt x="7595" y="2048"/>
                    </a:cubicBezTo>
                    <a:lnTo>
                      <a:pt x="31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73"/>
              <p:cNvSpPr/>
              <p:nvPr/>
            </p:nvSpPr>
            <p:spPr>
              <a:xfrm>
                <a:off x="7221752" y="4028455"/>
                <a:ext cx="160338" cy="12192"/>
              </a:xfrm>
              <a:custGeom>
                <a:avLst/>
                <a:gdLst/>
                <a:ahLst/>
                <a:cxnLst/>
                <a:rect l="l" t="t" r="r" b="b"/>
                <a:pathLst>
                  <a:path w="2788" h="212" extrusionOk="0">
                    <a:moveTo>
                      <a:pt x="2668" y="0"/>
                    </a:moveTo>
                    <a:lnTo>
                      <a:pt x="119" y="40"/>
                    </a:lnTo>
                    <a:cubicBezTo>
                      <a:pt x="1" y="40"/>
                      <a:pt x="1" y="212"/>
                      <a:pt x="119" y="212"/>
                    </a:cubicBezTo>
                    <a:lnTo>
                      <a:pt x="2668" y="185"/>
                    </a:lnTo>
                    <a:cubicBezTo>
                      <a:pt x="2787" y="185"/>
                      <a:pt x="2787" y="0"/>
                      <a:pt x="26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73"/>
              <p:cNvSpPr/>
              <p:nvPr/>
            </p:nvSpPr>
            <p:spPr>
              <a:xfrm>
                <a:off x="7300770" y="3301471"/>
                <a:ext cx="79306" cy="16908"/>
              </a:xfrm>
              <a:custGeom>
                <a:avLst/>
                <a:gdLst/>
                <a:ahLst/>
                <a:cxnLst/>
                <a:rect l="l" t="t" r="r" b="b"/>
                <a:pathLst>
                  <a:path w="1379" h="294" extrusionOk="0">
                    <a:moveTo>
                      <a:pt x="1213" y="1"/>
                    </a:moveTo>
                    <a:cubicBezTo>
                      <a:pt x="1205" y="1"/>
                      <a:pt x="1197" y="1"/>
                      <a:pt x="1189" y="3"/>
                    </a:cubicBezTo>
                    <a:cubicBezTo>
                      <a:pt x="990" y="51"/>
                      <a:pt x="787" y="74"/>
                      <a:pt x="585" y="74"/>
                    </a:cubicBezTo>
                    <a:cubicBezTo>
                      <a:pt x="398" y="74"/>
                      <a:pt x="211" y="54"/>
                      <a:pt x="26" y="16"/>
                    </a:cubicBezTo>
                    <a:lnTo>
                      <a:pt x="0" y="241"/>
                    </a:lnTo>
                    <a:cubicBezTo>
                      <a:pt x="185" y="280"/>
                      <a:pt x="383" y="293"/>
                      <a:pt x="581" y="293"/>
                    </a:cubicBezTo>
                    <a:cubicBezTo>
                      <a:pt x="806" y="293"/>
                      <a:pt x="1030" y="267"/>
                      <a:pt x="1241" y="214"/>
                    </a:cubicBezTo>
                    <a:cubicBezTo>
                      <a:pt x="1378" y="189"/>
                      <a:pt x="1339" y="1"/>
                      <a:pt x="1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73"/>
              <p:cNvSpPr/>
              <p:nvPr/>
            </p:nvSpPr>
            <p:spPr>
              <a:xfrm>
                <a:off x="7345571" y="2725163"/>
                <a:ext cx="275760" cy="1308640"/>
              </a:xfrm>
              <a:custGeom>
                <a:avLst/>
                <a:gdLst/>
                <a:ahLst/>
                <a:cxnLst/>
                <a:rect l="l" t="t" r="r" b="b"/>
                <a:pathLst>
                  <a:path w="4795" h="22755" extrusionOk="0">
                    <a:moveTo>
                      <a:pt x="4702" y="0"/>
                    </a:moveTo>
                    <a:cubicBezTo>
                      <a:pt x="4649" y="0"/>
                      <a:pt x="4609" y="40"/>
                      <a:pt x="4609" y="79"/>
                    </a:cubicBezTo>
                    <a:cubicBezTo>
                      <a:pt x="4240" y="3513"/>
                      <a:pt x="3275" y="6854"/>
                      <a:pt x="1757" y="9945"/>
                    </a:cubicBezTo>
                    <a:cubicBezTo>
                      <a:pt x="1744" y="9958"/>
                      <a:pt x="1744" y="9971"/>
                      <a:pt x="1744" y="9997"/>
                    </a:cubicBezTo>
                    <a:cubicBezTo>
                      <a:pt x="1744" y="10037"/>
                      <a:pt x="1981" y="14818"/>
                      <a:pt x="1242" y="17802"/>
                    </a:cubicBezTo>
                    <a:cubicBezTo>
                      <a:pt x="898" y="19268"/>
                      <a:pt x="410" y="21170"/>
                      <a:pt x="0" y="22755"/>
                    </a:cubicBezTo>
                    <a:lnTo>
                      <a:pt x="185" y="22755"/>
                    </a:lnTo>
                    <a:cubicBezTo>
                      <a:pt x="608" y="21183"/>
                      <a:pt x="1070" y="19295"/>
                      <a:pt x="1427" y="17855"/>
                    </a:cubicBezTo>
                    <a:cubicBezTo>
                      <a:pt x="2140" y="14950"/>
                      <a:pt x="1942" y="10394"/>
                      <a:pt x="1928" y="9997"/>
                    </a:cubicBezTo>
                    <a:cubicBezTo>
                      <a:pt x="3460" y="6894"/>
                      <a:pt x="4424" y="3539"/>
                      <a:pt x="4794" y="93"/>
                    </a:cubicBezTo>
                    <a:cubicBezTo>
                      <a:pt x="4794" y="53"/>
                      <a:pt x="4755" y="0"/>
                      <a:pt x="4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73"/>
              <p:cNvSpPr/>
              <p:nvPr/>
            </p:nvSpPr>
            <p:spPr>
              <a:xfrm>
                <a:off x="7670617" y="2554243"/>
                <a:ext cx="345635" cy="1522117"/>
              </a:xfrm>
              <a:custGeom>
                <a:avLst/>
                <a:gdLst/>
                <a:ahLst/>
                <a:cxnLst/>
                <a:rect l="l" t="t" r="r" b="b"/>
                <a:pathLst>
                  <a:path w="6010" h="26467" extrusionOk="0">
                    <a:moveTo>
                      <a:pt x="4874" y="1"/>
                    </a:moveTo>
                    <a:lnTo>
                      <a:pt x="1" y="2616"/>
                    </a:lnTo>
                    <a:cubicBezTo>
                      <a:pt x="80" y="4874"/>
                      <a:pt x="1044" y="13577"/>
                      <a:pt x="1044" y="13577"/>
                    </a:cubicBezTo>
                    <a:cubicBezTo>
                      <a:pt x="1044" y="13577"/>
                      <a:pt x="252" y="15267"/>
                      <a:pt x="991" y="19678"/>
                    </a:cubicBezTo>
                    <a:cubicBezTo>
                      <a:pt x="1401" y="22174"/>
                      <a:pt x="1836" y="24736"/>
                      <a:pt x="2127" y="26466"/>
                    </a:cubicBezTo>
                    <a:lnTo>
                      <a:pt x="4583" y="26466"/>
                    </a:lnTo>
                    <a:lnTo>
                      <a:pt x="4781" y="14013"/>
                    </a:lnTo>
                    <a:cubicBezTo>
                      <a:pt x="4795" y="13749"/>
                      <a:pt x="4808" y="13484"/>
                      <a:pt x="4808" y="13234"/>
                    </a:cubicBezTo>
                    <a:cubicBezTo>
                      <a:pt x="4808" y="13154"/>
                      <a:pt x="4821" y="13075"/>
                      <a:pt x="4821" y="12996"/>
                    </a:cubicBezTo>
                    <a:cubicBezTo>
                      <a:pt x="6010" y="3910"/>
                      <a:pt x="4874" y="1"/>
                      <a:pt x="4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73"/>
              <p:cNvSpPr/>
              <p:nvPr/>
            </p:nvSpPr>
            <p:spPr>
              <a:xfrm>
                <a:off x="7685052" y="2719699"/>
                <a:ext cx="131468" cy="1314104"/>
              </a:xfrm>
              <a:custGeom>
                <a:avLst/>
                <a:gdLst/>
                <a:ahLst/>
                <a:cxnLst/>
                <a:rect l="l" t="t" r="r" b="b"/>
                <a:pathLst>
                  <a:path w="2286" h="22850" extrusionOk="0">
                    <a:moveTo>
                      <a:pt x="118" y="0"/>
                    </a:moveTo>
                    <a:cubicBezTo>
                      <a:pt x="110" y="0"/>
                      <a:pt x="102" y="1"/>
                      <a:pt x="93" y="3"/>
                    </a:cubicBezTo>
                    <a:cubicBezTo>
                      <a:pt x="40" y="3"/>
                      <a:pt x="1" y="56"/>
                      <a:pt x="14" y="108"/>
                    </a:cubicBezTo>
                    <a:lnTo>
                      <a:pt x="1268" y="10489"/>
                    </a:lnTo>
                    <a:cubicBezTo>
                      <a:pt x="1202" y="10726"/>
                      <a:pt x="648" y="13051"/>
                      <a:pt x="925" y="14873"/>
                    </a:cubicBezTo>
                    <a:cubicBezTo>
                      <a:pt x="1031" y="15586"/>
                      <a:pt x="1651" y="19865"/>
                      <a:pt x="2100" y="22850"/>
                    </a:cubicBezTo>
                    <a:lnTo>
                      <a:pt x="2285" y="22850"/>
                    </a:lnTo>
                    <a:cubicBezTo>
                      <a:pt x="1849" y="19852"/>
                      <a:pt x="1229" y="15560"/>
                      <a:pt x="1123" y="14834"/>
                    </a:cubicBezTo>
                    <a:cubicBezTo>
                      <a:pt x="846" y="12971"/>
                      <a:pt x="1466" y="10555"/>
                      <a:pt x="1480" y="10528"/>
                    </a:cubicBezTo>
                    <a:cubicBezTo>
                      <a:pt x="1480" y="10515"/>
                      <a:pt x="1480" y="10502"/>
                      <a:pt x="1480" y="10489"/>
                    </a:cubicBezTo>
                    <a:lnTo>
                      <a:pt x="212" y="82"/>
                    </a:lnTo>
                    <a:cubicBezTo>
                      <a:pt x="212" y="36"/>
                      <a:pt x="172"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73"/>
              <p:cNvSpPr/>
              <p:nvPr/>
            </p:nvSpPr>
            <p:spPr>
              <a:xfrm>
                <a:off x="7782302" y="4024659"/>
                <a:ext cx="154989" cy="10697"/>
              </a:xfrm>
              <a:custGeom>
                <a:avLst/>
                <a:gdLst/>
                <a:ahLst/>
                <a:cxnLst/>
                <a:rect l="l" t="t" r="r" b="b"/>
                <a:pathLst>
                  <a:path w="2695" h="186" extrusionOk="0">
                    <a:moveTo>
                      <a:pt x="119" y="0"/>
                    </a:moveTo>
                    <a:cubicBezTo>
                      <a:pt x="0" y="0"/>
                      <a:pt x="0" y="185"/>
                      <a:pt x="119" y="185"/>
                    </a:cubicBezTo>
                    <a:lnTo>
                      <a:pt x="2588" y="185"/>
                    </a:lnTo>
                    <a:cubicBezTo>
                      <a:pt x="2694" y="185"/>
                      <a:pt x="2694" y="0"/>
                      <a:pt x="25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73"/>
              <p:cNvSpPr/>
              <p:nvPr/>
            </p:nvSpPr>
            <p:spPr>
              <a:xfrm>
                <a:off x="7847575" y="3301586"/>
                <a:ext cx="100355" cy="22084"/>
              </a:xfrm>
              <a:custGeom>
                <a:avLst/>
                <a:gdLst/>
                <a:ahLst/>
                <a:cxnLst/>
                <a:rect l="l" t="t" r="r" b="b"/>
                <a:pathLst>
                  <a:path w="1745" h="384" extrusionOk="0">
                    <a:moveTo>
                      <a:pt x="1744" y="1"/>
                    </a:moveTo>
                    <a:cubicBezTo>
                      <a:pt x="1431" y="105"/>
                      <a:pt x="1103" y="156"/>
                      <a:pt x="776" y="156"/>
                    </a:cubicBezTo>
                    <a:cubicBezTo>
                      <a:pt x="565" y="156"/>
                      <a:pt x="353" y="135"/>
                      <a:pt x="146" y="93"/>
                    </a:cubicBezTo>
                    <a:cubicBezTo>
                      <a:pt x="137" y="91"/>
                      <a:pt x="128" y="90"/>
                      <a:pt x="119" y="90"/>
                    </a:cubicBezTo>
                    <a:cubicBezTo>
                      <a:pt x="73" y="90"/>
                      <a:pt x="25" y="118"/>
                      <a:pt x="14" y="173"/>
                    </a:cubicBezTo>
                    <a:cubicBezTo>
                      <a:pt x="1" y="225"/>
                      <a:pt x="40" y="291"/>
                      <a:pt x="93" y="305"/>
                    </a:cubicBezTo>
                    <a:cubicBezTo>
                      <a:pt x="305" y="357"/>
                      <a:pt x="529" y="384"/>
                      <a:pt x="754" y="384"/>
                    </a:cubicBezTo>
                    <a:cubicBezTo>
                      <a:pt x="1084" y="384"/>
                      <a:pt x="1427" y="331"/>
                      <a:pt x="1744" y="239"/>
                    </a:cubicBezTo>
                    <a:lnTo>
                      <a:pt x="17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73"/>
              <p:cNvSpPr/>
              <p:nvPr/>
            </p:nvSpPr>
            <p:spPr>
              <a:xfrm>
                <a:off x="7635709" y="2384129"/>
                <a:ext cx="38014" cy="290943"/>
              </a:xfrm>
              <a:custGeom>
                <a:avLst/>
                <a:gdLst/>
                <a:ahLst/>
                <a:cxnLst/>
                <a:rect l="l" t="t" r="r" b="b"/>
                <a:pathLst>
                  <a:path w="661" h="5059" extrusionOk="0">
                    <a:moveTo>
                      <a:pt x="476" y="0"/>
                    </a:moveTo>
                    <a:cubicBezTo>
                      <a:pt x="462" y="132"/>
                      <a:pt x="449" y="291"/>
                      <a:pt x="436" y="463"/>
                    </a:cubicBezTo>
                    <a:cubicBezTo>
                      <a:pt x="436" y="515"/>
                      <a:pt x="423" y="581"/>
                      <a:pt x="423" y="648"/>
                    </a:cubicBezTo>
                    <a:cubicBezTo>
                      <a:pt x="357" y="1440"/>
                      <a:pt x="264" y="2576"/>
                      <a:pt x="145" y="3725"/>
                    </a:cubicBezTo>
                    <a:lnTo>
                      <a:pt x="119" y="3910"/>
                    </a:lnTo>
                    <a:cubicBezTo>
                      <a:pt x="79" y="4253"/>
                      <a:pt x="40" y="4609"/>
                      <a:pt x="0" y="4953"/>
                    </a:cubicBezTo>
                    <a:cubicBezTo>
                      <a:pt x="0" y="5006"/>
                      <a:pt x="40" y="5045"/>
                      <a:pt x="79" y="5058"/>
                    </a:cubicBezTo>
                    <a:cubicBezTo>
                      <a:pt x="132" y="5058"/>
                      <a:pt x="185" y="5019"/>
                      <a:pt x="185" y="4979"/>
                    </a:cubicBezTo>
                    <a:cubicBezTo>
                      <a:pt x="225" y="4623"/>
                      <a:pt x="264" y="4253"/>
                      <a:pt x="304" y="3883"/>
                    </a:cubicBezTo>
                    <a:lnTo>
                      <a:pt x="330" y="3698"/>
                    </a:lnTo>
                    <a:cubicBezTo>
                      <a:pt x="436" y="2562"/>
                      <a:pt x="542" y="1440"/>
                      <a:pt x="608" y="648"/>
                    </a:cubicBezTo>
                    <a:cubicBezTo>
                      <a:pt x="608" y="581"/>
                      <a:pt x="621" y="529"/>
                      <a:pt x="621" y="463"/>
                    </a:cubicBezTo>
                    <a:cubicBezTo>
                      <a:pt x="634" y="291"/>
                      <a:pt x="647" y="132"/>
                      <a:pt x="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73"/>
              <p:cNvSpPr/>
              <p:nvPr/>
            </p:nvSpPr>
            <p:spPr>
              <a:xfrm>
                <a:off x="7606839" y="2383381"/>
                <a:ext cx="72463" cy="225612"/>
              </a:xfrm>
              <a:custGeom>
                <a:avLst/>
                <a:gdLst/>
                <a:ahLst/>
                <a:cxnLst/>
                <a:rect l="l" t="t" r="r" b="b"/>
                <a:pathLst>
                  <a:path w="1260" h="3923" extrusionOk="0">
                    <a:moveTo>
                      <a:pt x="212" y="0"/>
                    </a:moveTo>
                    <a:cubicBezTo>
                      <a:pt x="212" y="119"/>
                      <a:pt x="198" y="278"/>
                      <a:pt x="185" y="436"/>
                    </a:cubicBezTo>
                    <a:cubicBezTo>
                      <a:pt x="185" y="502"/>
                      <a:pt x="172" y="568"/>
                      <a:pt x="172" y="634"/>
                    </a:cubicBezTo>
                    <a:cubicBezTo>
                      <a:pt x="93" y="1664"/>
                      <a:pt x="0" y="3130"/>
                      <a:pt x="0" y="3500"/>
                    </a:cubicBezTo>
                    <a:cubicBezTo>
                      <a:pt x="0" y="3619"/>
                      <a:pt x="53" y="3751"/>
                      <a:pt x="159" y="3817"/>
                    </a:cubicBezTo>
                    <a:cubicBezTo>
                      <a:pt x="251" y="3883"/>
                      <a:pt x="357" y="3909"/>
                      <a:pt x="463" y="3923"/>
                    </a:cubicBezTo>
                    <a:lnTo>
                      <a:pt x="634" y="3923"/>
                    </a:lnTo>
                    <a:cubicBezTo>
                      <a:pt x="687" y="3923"/>
                      <a:pt x="753" y="3909"/>
                      <a:pt x="819" y="3909"/>
                    </a:cubicBezTo>
                    <a:cubicBezTo>
                      <a:pt x="925" y="3883"/>
                      <a:pt x="1044" y="3870"/>
                      <a:pt x="1149" y="3830"/>
                    </a:cubicBezTo>
                    <a:lnTo>
                      <a:pt x="1149" y="3843"/>
                    </a:lnTo>
                    <a:cubicBezTo>
                      <a:pt x="1260" y="3806"/>
                      <a:pt x="1222" y="3656"/>
                      <a:pt x="1121" y="3656"/>
                    </a:cubicBezTo>
                    <a:cubicBezTo>
                      <a:pt x="1113" y="3656"/>
                      <a:pt x="1105" y="3657"/>
                      <a:pt x="1096" y="3658"/>
                    </a:cubicBezTo>
                    <a:cubicBezTo>
                      <a:pt x="1004" y="3685"/>
                      <a:pt x="925" y="3711"/>
                      <a:pt x="832" y="3724"/>
                    </a:cubicBezTo>
                    <a:cubicBezTo>
                      <a:pt x="766" y="3724"/>
                      <a:pt x="700" y="3738"/>
                      <a:pt x="647" y="3738"/>
                    </a:cubicBezTo>
                    <a:cubicBezTo>
                      <a:pt x="613" y="3744"/>
                      <a:pt x="579" y="3748"/>
                      <a:pt x="545" y="3748"/>
                    </a:cubicBezTo>
                    <a:cubicBezTo>
                      <a:pt x="448" y="3748"/>
                      <a:pt x="353" y="3721"/>
                      <a:pt x="264" y="3672"/>
                    </a:cubicBezTo>
                    <a:cubicBezTo>
                      <a:pt x="212" y="3632"/>
                      <a:pt x="172" y="3566"/>
                      <a:pt x="172" y="3500"/>
                    </a:cubicBezTo>
                    <a:cubicBezTo>
                      <a:pt x="172" y="3143"/>
                      <a:pt x="278" y="1677"/>
                      <a:pt x="357" y="647"/>
                    </a:cubicBezTo>
                    <a:cubicBezTo>
                      <a:pt x="357" y="581"/>
                      <a:pt x="370" y="515"/>
                      <a:pt x="370" y="449"/>
                    </a:cubicBezTo>
                    <a:cubicBezTo>
                      <a:pt x="383" y="291"/>
                      <a:pt x="396" y="132"/>
                      <a:pt x="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73"/>
              <p:cNvSpPr/>
              <p:nvPr/>
            </p:nvSpPr>
            <p:spPr>
              <a:xfrm>
                <a:off x="7580269" y="1179352"/>
                <a:ext cx="411657" cy="437709"/>
              </a:xfrm>
              <a:custGeom>
                <a:avLst/>
                <a:gdLst/>
                <a:ahLst/>
                <a:cxnLst/>
                <a:rect l="l" t="t" r="r" b="b"/>
                <a:pathLst>
                  <a:path w="7158" h="7611" extrusionOk="0">
                    <a:moveTo>
                      <a:pt x="3528" y="0"/>
                    </a:moveTo>
                    <a:cubicBezTo>
                      <a:pt x="1660" y="0"/>
                      <a:pt x="177" y="1602"/>
                      <a:pt x="357" y="3490"/>
                    </a:cubicBezTo>
                    <a:cubicBezTo>
                      <a:pt x="449" y="4494"/>
                      <a:pt x="515" y="5736"/>
                      <a:pt x="423" y="6343"/>
                    </a:cubicBezTo>
                    <a:cubicBezTo>
                      <a:pt x="330" y="6951"/>
                      <a:pt x="225" y="7307"/>
                      <a:pt x="0" y="7611"/>
                    </a:cubicBezTo>
                    <a:lnTo>
                      <a:pt x="7158" y="7611"/>
                    </a:lnTo>
                    <a:cubicBezTo>
                      <a:pt x="6247" y="6713"/>
                      <a:pt x="6418" y="5656"/>
                      <a:pt x="6669" y="4256"/>
                    </a:cubicBezTo>
                    <a:cubicBezTo>
                      <a:pt x="6934" y="2711"/>
                      <a:pt x="6722" y="189"/>
                      <a:pt x="3764" y="4"/>
                    </a:cubicBezTo>
                    <a:lnTo>
                      <a:pt x="3685" y="4"/>
                    </a:lnTo>
                    <a:cubicBezTo>
                      <a:pt x="3632" y="1"/>
                      <a:pt x="3580" y="0"/>
                      <a:pt x="3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73"/>
              <p:cNvSpPr/>
              <p:nvPr/>
            </p:nvSpPr>
            <p:spPr>
              <a:xfrm>
                <a:off x="7475428" y="2308184"/>
                <a:ext cx="429197" cy="136759"/>
              </a:xfrm>
              <a:custGeom>
                <a:avLst/>
                <a:gdLst/>
                <a:ahLst/>
                <a:cxnLst/>
                <a:rect l="l" t="t" r="r" b="b"/>
                <a:pathLst>
                  <a:path w="7463" h="2378" extrusionOk="0">
                    <a:moveTo>
                      <a:pt x="634" y="0"/>
                    </a:moveTo>
                    <a:lnTo>
                      <a:pt x="1" y="1704"/>
                    </a:lnTo>
                    <a:cubicBezTo>
                      <a:pt x="163" y="1754"/>
                      <a:pt x="354" y="1774"/>
                      <a:pt x="557" y="1774"/>
                    </a:cubicBezTo>
                    <a:cubicBezTo>
                      <a:pt x="1432" y="1774"/>
                      <a:pt x="2536" y="1400"/>
                      <a:pt x="2536" y="1400"/>
                    </a:cubicBezTo>
                    <a:cubicBezTo>
                      <a:pt x="3804" y="2060"/>
                      <a:pt x="5468" y="2259"/>
                      <a:pt x="6894" y="2377"/>
                    </a:cubicBezTo>
                    <a:lnTo>
                      <a:pt x="7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73"/>
              <p:cNvSpPr/>
              <p:nvPr/>
            </p:nvSpPr>
            <p:spPr>
              <a:xfrm>
                <a:off x="7426085" y="1617003"/>
                <a:ext cx="669186" cy="832515"/>
              </a:xfrm>
              <a:custGeom>
                <a:avLst/>
                <a:gdLst/>
                <a:ahLst/>
                <a:cxnLst/>
                <a:rect l="l" t="t" r="r" b="b"/>
                <a:pathLst>
                  <a:path w="11636" h="14476" extrusionOk="0">
                    <a:moveTo>
                      <a:pt x="7990" y="1"/>
                    </a:moveTo>
                    <a:lnTo>
                      <a:pt x="4543" y="278"/>
                    </a:lnTo>
                    <a:lnTo>
                      <a:pt x="4213" y="305"/>
                    </a:lnTo>
                    <a:cubicBezTo>
                      <a:pt x="3724" y="357"/>
                      <a:pt x="3223" y="344"/>
                      <a:pt x="2892" y="410"/>
                    </a:cubicBezTo>
                    <a:cubicBezTo>
                      <a:pt x="2602" y="476"/>
                      <a:pt x="2430" y="463"/>
                      <a:pt x="2140" y="556"/>
                    </a:cubicBezTo>
                    <a:cubicBezTo>
                      <a:pt x="1466" y="754"/>
                      <a:pt x="1479" y="1665"/>
                      <a:pt x="1268" y="2801"/>
                    </a:cubicBezTo>
                    <a:lnTo>
                      <a:pt x="1255" y="2853"/>
                    </a:lnTo>
                    <a:cubicBezTo>
                      <a:pt x="1255" y="2867"/>
                      <a:pt x="1255" y="2867"/>
                      <a:pt x="1255" y="2880"/>
                    </a:cubicBezTo>
                    <a:cubicBezTo>
                      <a:pt x="1215" y="3065"/>
                      <a:pt x="1176" y="3263"/>
                      <a:pt x="1123" y="3448"/>
                    </a:cubicBezTo>
                    <a:cubicBezTo>
                      <a:pt x="1083" y="3633"/>
                      <a:pt x="1004" y="3870"/>
                      <a:pt x="938" y="4082"/>
                    </a:cubicBezTo>
                    <a:cubicBezTo>
                      <a:pt x="542" y="5323"/>
                      <a:pt x="66" y="5891"/>
                      <a:pt x="145" y="6683"/>
                    </a:cubicBezTo>
                    <a:cubicBezTo>
                      <a:pt x="225" y="7396"/>
                      <a:pt x="951" y="8361"/>
                      <a:pt x="1136" y="8572"/>
                    </a:cubicBezTo>
                    <a:cubicBezTo>
                      <a:pt x="1189" y="8611"/>
                      <a:pt x="1215" y="8638"/>
                      <a:pt x="1215" y="8638"/>
                    </a:cubicBezTo>
                    <a:cubicBezTo>
                      <a:pt x="1215" y="8638"/>
                      <a:pt x="1215" y="8651"/>
                      <a:pt x="1215" y="8651"/>
                    </a:cubicBezTo>
                    <a:cubicBezTo>
                      <a:pt x="1215" y="8678"/>
                      <a:pt x="1202" y="8704"/>
                      <a:pt x="1202" y="8744"/>
                    </a:cubicBezTo>
                    <a:cubicBezTo>
                      <a:pt x="1189" y="8862"/>
                      <a:pt x="1162" y="9008"/>
                      <a:pt x="1136" y="9166"/>
                    </a:cubicBezTo>
                    <a:cubicBezTo>
                      <a:pt x="1083" y="9760"/>
                      <a:pt x="991" y="10302"/>
                      <a:pt x="898" y="10791"/>
                    </a:cubicBezTo>
                    <a:cubicBezTo>
                      <a:pt x="845" y="11055"/>
                      <a:pt x="793" y="11292"/>
                      <a:pt x="740" y="11517"/>
                    </a:cubicBezTo>
                    <a:cubicBezTo>
                      <a:pt x="568" y="12243"/>
                      <a:pt x="317" y="12956"/>
                      <a:pt x="0" y="13617"/>
                    </a:cubicBezTo>
                    <a:cubicBezTo>
                      <a:pt x="1625" y="13604"/>
                      <a:pt x="2615" y="13392"/>
                      <a:pt x="3500" y="12666"/>
                    </a:cubicBezTo>
                    <a:cubicBezTo>
                      <a:pt x="5164" y="14409"/>
                      <a:pt x="9298" y="14475"/>
                      <a:pt x="9298" y="14475"/>
                    </a:cubicBezTo>
                    <a:cubicBezTo>
                      <a:pt x="8875" y="13141"/>
                      <a:pt x="8743" y="10777"/>
                      <a:pt x="8743" y="10777"/>
                    </a:cubicBezTo>
                    <a:cubicBezTo>
                      <a:pt x="8782" y="10540"/>
                      <a:pt x="8796" y="10289"/>
                      <a:pt x="8822" y="10025"/>
                    </a:cubicBezTo>
                    <a:cubicBezTo>
                      <a:pt x="8849" y="9760"/>
                      <a:pt x="8888" y="9496"/>
                      <a:pt x="8954" y="9245"/>
                    </a:cubicBezTo>
                    <a:cubicBezTo>
                      <a:pt x="9350" y="8070"/>
                      <a:pt x="9839" y="7225"/>
                      <a:pt x="10262" y="6023"/>
                    </a:cubicBezTo>
                    <a:lnTo>
                      <a:pt x="10341" y="5785"/>
                    </a:lnTo>
                    <a:cubicBezTo>
                      <a:pt x="10354" y="5732"/>
                      <a:pt x="10380" y="5680"/>
                      <a:pt x="10394" y="5627"/>
                    </a:cubicBezTo>
                    <a:cubicBezTo>
                      <a:pt x="10539" y="5244"/>
                      <a:pt x="10684" y="4874"/>
                      <a:pt x="10843" y="4504"/>
                    </a:cubicBezTo>
                    <a:cubicBezTo>
                      <a:pt x="11529" y="2906"/>
                      <a:pt x="11635" y="1123"/>
                      <a:pt x="9997" y="569"/>
                    </a:cubicBezTo>
                    <a:lnTo>
                      <a:pt x="9641" y="463"/>
                    </a:lnTo>
                    <a:cubicBezTo>
                      <a:pt x="8862" y="212"/>
                      <a:pt x="8215" y="54"/>
                      <a:pt x="8030" y="14"/>
                    </a:cubicBezTo>
                    <a:lnTo>
                      <a:pt x="79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73"/>
              <p:cNvSpPr/>
              <p:nvPr/>
            </p:nvSpPr>
            <p:spPr>
              <a:xfrm>
                <a:off x="7468585" y="2237536"/>
                <a:ext cx="68437" cy="66137"/>
              </a:xfrm>
              <a:custGeom>
                <a:avLst/>
                <a:gdLst/>
                <a:ahLst/>
                <a:cxnLst/>
                <a:rect l="l" t="t" r="r" b="b"/>
                <a:pathLst>
                  <a:path w="1190" h="1150" extrusionOk="0">
                    <a:moveTo>
                      <a:pt x="159" y="1"/>
                    </a:moveTo>
                    <a:cubicBezTo>
                      <a:pt x="67" y="238"/>
                      <a:pt x="14" y="476"/>
                      <a:pt x="1" y="740"/>
                    </a:cubicBezTo>
                    <a:cubicBezTo>
                      <a:pt x="463" y="978"/>
                      <a:pt x="846" y="1150"/>
                      <a:pt x="846" y="1150"/>
                    </a:cubicBezTo>
                    <a:lnTo>
                      <a:pt x="1189" y="489"/>
                    </a:lnTo>
                    <a:cubicBezTo>
                      <a:pt x="833" y="357"/>
                      <a:pt x="489" y="185"/>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73"/>
              <p:cNvSpPr/>
              <p:nvPr/>
            </p:nvSpPr>
            <p:spPr>
              <a:xfrm>
                <a:off x="7744288" y="2244379"/>
                <a:ext cx="163386" cy="85862"/>
              </a:xfrm>
              <a:custGeom>
                <a:avLst/>
                <a:gdLst/>
                <a:ahLst/>
                <a:cxnLst/>
                <a:rect l="l" t="t" r="r" b="b"/>
                <a:pathLst>
                  <a:path w="2841" h="1493" extrusionOk="0">
                    <a:moveTo>
                      <a:pt x="2734" y="0"/>
                    </a:moveTo>
                    <a:cubicBezTo>
                      <a:pt x="2734" y="0"/>
                      <a:pt x="1163" y="661"/>
                      <a:pt x="1" y="780"/>
                    </a:cubicBezTo>
                    <a:lnTo>
                      <a:pt x="172" y="1493"/>
                    </a:lnTo>
                    <a:cubicBezTo>
                      <a:pt x="172" y="1493"/>
                      <a:pt x="2074" y="1189"/>
                      <a:pt x="2840" y="648"/>
                    </a:cubicBezTo>
                    <a:lnTo>
                      <a:pt x="27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73"/>
              <p:cNvSpPr/>
              <p:nvPr/>
            </p:nvSpPr>
            <p:spPr>
              <a:xfrm>
                <a:off x="7416193" y="1749161"/>
                <a:ext cx="99550" cy="354779"/>
              </a:xfrm>
              <a:custGeom>
                <a:avLst/>
                <a:gdLst/>
                <a:ahLst/>
                <a:cxnLst/>
                <a:rect l="l" t="t" r="r" b="b"/>
                <a:pathLst>
                  <a:path w="1731" h="6169" extrusionOk="0">
                    <a:moveTo>
                      <a:pt x="1651" y="1"/>
                    </a:moveTo>
                    <a:cubicBezTo>
                      <a:pt x="1598" y="1"/>
                      <a:pt x="1559" y="27"/>
                      <a:pt x="1559" y="80"/>
                    </a:cubicBezTo>
                    <a:cubicBezTo>
                      <a:pt x="1453" y="1361"/>
                      <a:pt x="1044" y="2365"/>
                      <a:pt x="674" y="3236"/>
                    </a:cubicBezTo>
                    <a:cubicBezTo>
                      <a:pt x="555" y="3514"/>
                      <a:pt x="449" y="3791"/>
                      <a:pt x="344" y="4055"/>
                    </a:cubicBezTo>
                    <a:cubicBezTo>
                      <a:pt x="0" y="5032"/>
                      <a:pt x="1004" y="6089"/>
                      <a:pt x="1044" y="6142"/>
                    </a:cubicBezTo>
                    <a:cubicBezTo>
                      <a:pt x="1057" y="6155"/>
                      <a:pt x="1083" y="6168"/>
                      <a:pt x="1110" y="6168"/>
                    </a:cubicBezTo>
                    <a:cubicBezTo>
                      <a:pt x="1189" y="6168"/>
                      <a:pt x="1229" y="6076"/>
                      <a:pt x="1176" y="6023"/>
                    </a:cubicBezTo>
                    <a:cubicBezTo>
                      <a:pt x="1163" y="6010"/>
                      <a:pt x="199" y="4993"/>
                      <a:pt x="516" y="4121"/>
                    </a:cubicBezTo>
                    <a:cubicBezTo>
                      <a:pt x="621" y="3857"/>
                      <a:pt x="727" y="3593"/>
                      <a:pt x="846" y="3302"/>
                    </a:cubicBezTo>
                    <a:cubicBezTo>
                      <a:pt x="1215" y="2404"/>
                      <a:pt x="1625" y="1414"/>
                      <a:pt x="1731" y="93"/>
                    </a:cubicBezTo>
                    <a:cubicBezTo>
                      <a:pt x="1731" y="40"/>
                      <a:pt x="1704" y="1"/>
                      <a:pt x="16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73"/>
              <p:cNvSpPr/>
              <p:nvPr/>
            </p:nvSpPr>
            <p:spPr>
              <a:xfrm>
                <a:off x="7646348" y="1874475"/>
                <a:ext cx="22084" cy="22084"/>
              </a:xfrm>
              <a:custGeom>
                <a:avLst/>
                <a:gdLst/>
                <a:ahLst/>
                <a:cxnLst/>
                <a:rect l="l" t="t" r="r" b="b"/>
                <a:pathLst>
                  <a:path w="384" h="384" extrusionOk="0">
                    <a:moveTo>
                      <a:pt x="198" y="1"/>
                    </a:moveTo>
                    <a:cubicBezTo>
                      <a:pt x="92" y="1"/>
                      <a:pt x="0" y="93"/>
                      <a:pt x="0" y="199"/>
                    </a:cubicBezTo>
                    <a:cubicBezTo>
                      <a:pt x="0" y="305"/>
                      <a:pt x="92" y="384"/>
                      <a:pt x="198" y="384"/>
                    </a:cubicBezTo>
                    <a:cubicBezTo>
                      <a:pt x="304" y="384"/>
                      <a:pt x="383" y="305"/>
                      <a:pt x="383" y="199"/>
                    </a:cubicBezTo>
                    <a:cubicBezTo>
                      <a:pt x="383" y="93"/>
                      <a:pt x="30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73"/>
              <p:cNvSpPr/>
              <p:nvPr/>
            </p:nvSpPr>
            <p:spPr>
              <a:xfrm>
                <a:off x="7629613" y="1973220"/>
                <a:ext cx="26627" cy="22314"/>
              </a:xfrm>
              <a:custGeom>
                <a:avLst/>
                <a:gdLst/>
                <a:ahLst/>
                <a:cxnLst/>
                <a:rect l="l" t="t" r="r" b="b"/>
                <a:pathLst>
                  <a:path w="463" h="388" extrusionOk="0">
                    <a:moveTo>
                      <a:pt x="199" y="1"/>
                    </a:moveTo>
                    <a:cubicBezTo>
                      <a:pt x="93" y="1"/>
                      <a:pt x="0" y="80"/>
                      <a:pt x="0" y="199"/>
                    </a:cubicBezTo>
                    <a:cubicBezTo>
                      <a:pt x="0" y="314"/>
                      <a:pt x="96" y="388"/>
                      <a:pt x="194" y="388"/>
                    </a:cubicBezTo>
                    <a:cubicBezTo>
                      <a:pt x="242" y="388"/>
                      <a:pt x="292" y="370"/>
                      <a:pt x="331" y="331"/>
                    </a:cubicBezTo>
                    <a:cubicBezTo>
                      <a:pt x="463" y="212"/>
                      <a:pt x="37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73"/>
              <p:cNvSpPr/>
              <p:nvPr/>
            </p:nvSpPr>
            <p:spPr>
              <a:xfrm>
                <a:off x="7619721" y="2073460"/>
                <a:ext cx="25879" cy="22314"/>
              </a:xfrm>
              <a:custGeom>
                <a:avLst/>
                <a:gdLst/>
                <a:ahLst/>
                <a:cxnLst/>
                <a:rect l="l" t="t" r="r" b="b"/>
                <a:pathLst>
                  <a:path w="450" h="388" extrusionOk="0">
                    <a:moveTo>
                      <a:pt x="199" y="1"/>
                    </a:moveTo>
                    <a:cubicBezTo>
                      <a:pt x="93" y="1"/>
                      <a:pt x="1" y="80"/>
                      <a:pt x="1" y="199"/>
                    </a:cubicBezTo>
                    <a:cubicBezTo>
                      <a:pt x="1" y="314"/>
                      <a:pt x="96" y="388"/>
                      <a:pt x="195" y="388"/>
                    </a:cubicBezTo>
                    <a:cubicBezTo>
                      <a:pt x="243" y="388"/>
                      <a:pt x="292" y="370"/>
                      <a:pt x="331" y="331"/>
                    </a:cubicBezTo>
                    <a:cubicBezTo>
                      <a:pt x="450" y="212"/>
                      <a:pt x="371"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73"/>
              <p:cNvSpPr/>
              <p:nvPr/>
            </p:nvSpPr>
            <p:spPr>
              <a:xfrm>
                <a:off x="7615925" y="2176805"/>
                <a:ext cx="25879" cy="22084"/>
              </a:xfrm>
              <a:custGeom>
                <a:avLst/>
                <a:gdLst/>
                <a:ahLst/>
                <a:cxnLst/>
                <a:rect l="l" t="t" r="r" b="b"/>
                <a:pathLst>
                  <a:path w="450" h="384" extrusionOk="0">
                    <a:moveTo>
                      <a:pt x="186" y="0"/>
                    </a:moveTo>
                    <a:cubicBezTo>
                      <a:pt x="80" y="0"/>
                      <a:pt x="1" y="79"/>
                      <a:pt x="1" y="185"/>
                    </a:cubicBezTo>
                    <a:cubicBezTo>
                      <a:pt x="1" y="303"/>
                      <a:pt x="95" y="384"/>
                      <a:pt x="196" y="384"/>
                    </a:cubicBezTo>
                    <a:cubicBezTo>
                      <a:pt x="242" y="384"/>
                      <a:pt x="290" y="367"/>
                      <a:pt x="331" y="330"/>
                    </a:cubicBezTo>
                    <a:cubicBezTo>
                      <a:pt x="450" y="198"/>
                      <a:pt x="357"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73"/>
              <p:cNvSpPr/>
              <p:nvPr/>
            </p:nvSpPr>
            <p:spPr>
              <a:xfrm>
                <a:off x="7615925" y="2283889"/>
                <a:ext cx="22831" cy="22084"/>
              </a:xfrm>
              <a:custGeom>
                <a:avLst/>
                <a:gdLst/>
                <a:ahLst/>
                <a:cxnLst/>
                <a:rect l="l" t="t" r="r" b="b"/>
                <a:pathLst>
                  <a:path w="397" h="384" extrusionOk="0">
                    <a:moveTo>
                      <a:pt x="199" y="0"/>
                    </a:moveTo>
                    <a:cubicBezTo>
                      <a:pt x="93" y="0"/>
                      <a:pt x="1" y="79"/>
                      <a:pt x="1" y="198"/>
                    </a:cubicBezTo>
                    <a:cubicBezTo>
                      <a:pt x="1" y="304"/>
                      <a:pt x="93" y="383"/>
                      <a:pt x="199" y="383"/>
                    </a:cubicBezTo>
                    <a:cubicBezTo>
                      <a:pt x="305" y="383"/>
                      <a:pt x="397" y="304"/>
                      <a:pt x="397" y="198"/>
                    </a:cubicBezTo>
                    <a:cubicBezTo>
                      <a:pt x="397" y="79"/>
                      <a:pt x="305"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73"/>
              <p:cNvSpPr/>
              <p:nvPr/>
            </p:nvSpPr>
            <p:spPr>
              <a:xfrm>
                <a:off x="7636456" y="1631955"/>
                <a:ext cx="73728" cy="221356"/>
              </a:xfrm>
              <a:custGeom>
                <a:avLst/>
                <a:gdLst/>
                <a:ahLst/>
                <a:cxnLst/>
                <a:rect l="l" t="t" r="r" b="b"/>
                <a:pathLst>
                  <a:path w="1282" h="3849" extrusionOk="0">
                    <a:moveTo>
                      <a:pt x="892" y="0"/>
                    </a:moveTo>
                    <a:cubicBezTo>
                      <a:pt x="592" y="0"/>
                      <a:pt x="296" y="33"/>
                      <a:pt x="0" y="97"/>
                    </a:cubicBezTo>
                    <a:lnTo>
                      <a:pt x="53" y="2052"/>
                    </a:lnTo>
                    <a:lnTo>
                      <a:pt x="502" y="2158"/>
                    </a:lnTo>
                    <a:lnTo>
                      <a:pt x="132" y="2527"/>
                    </a:lnTo>
                    <a:lnTo>
                      <a:pt x="581" y="3848"/>
                    </a:lnTo>
                    <a:cubicBezTo>
                      <a:pt x="581" y="3848"/>
                      <a:pt x="1202" y="1643"/>
                      <a:pt x="1281" y="18"/>
                    </a:cubicBezTo>
                    <a:cubicBezTo>
                      <a:pt x="1151" y="6"/>
                      <a:pt x="1021"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73"/>
              <p:cNvSpPr/>
              <p:nvPr/>
            </p:nvSpPr>
            <p:spPr>
              <a:xfrm>
                <a:off x="7669870" y="1617003"/>
                <a:ext cx="293991" cy="236309"/>
              </a:xfrm>
              <a:custGeom>
                <a:avLst/>
                <a:gdLst/>
                <a:ahLst/>
                <a:cxnLst/>
                <a:rect l="l" t="t" r="r" b="b"/>
                <a:pathLst>
                  <a:path w="5112" h="4109" extrusionOk="0">
                    <a:moveTo>
                      <a:pt x="3751" y="1"/>
                    </a:moveTo>
                    <a:lnTo>
                      <a:pt x="3408" y="27"/>
                    </a:lnTo>
                    <a:cubicBezTo>
                      <a:pt x="3157" y="1110"/>
                      <a:pt x="0" y="4108"/>
                      <a:pt x="0" y="4108"/>
                    </a:cubicBezTo>
                    <a:lnTo>
                      <a:pt x="2721" y="3342"/>
                    </a:lnTo>
                    <a:lnTo>
                      <a:pt x="2298" y="2418"/>
                    </a:lnTo>
                    <a:lnTo>
                      <a:pt x="3513" y="2510"/>
                    </a:lnTo>
                    <a:lnTo>
                      <a:pt x="5111" y="371"/>
                    </a:lnTo>
                    <a:lnTo>
                      <a:pt x="3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73"/>
              <p:cNvSpPr/>
              <p:nvPr/>
            </p:nvSpPr>
            <p:spPr>
              <a:xfrm>
                <a:off x="7669870" y="1626147"/>
                <a:ext cx="202090" cy="227164"/>
              </a:xfrm>
              <a:custGeom>
                <a:avLst/>
                <a:gdLst/>
                <a:ahLst/>
                <a:cxnLst/>
                <a:rect l="l" t="t" r="r" b="b"/>
                <a:pathLst>
                  <a:path w="3514" h="3950" extrusionOk="0">
                    <a:moveTo>
                      <a:pt x="3513" y="0"/>
                    </a:moveTo>
                    <a:lnTo>
                      <a:pt x="3513" y="0"/>
                    </a:lnTo>
                    <a:cubicBezTo>
                      <a:pt x="3009" y="335"/>
                      <a:pt x="2437" y="432"/>
                      <a:pt x="1940" y="432"/>
                    </a:cubicBezTo>
                    <a:cubicBezTo>
                      <a:pt x="1239" y="432"/>
                      <a:pt x="687" y="238"/>
                      <a:pt x="687" y="238"/>
                    </a:cubicBezTo>
                    <a:cubicBezTo>
                      <a:pt x="357" y="1453"/>
                      <a:pt x="119" y="2694"/>
                      <a:pt x="0" y="3949"/>
                    </a:cubicBezTo>
                    <a:cubicBezTo>
                      <a:pt x="2721" y="1678"/>
                      <a:pt x="3513" y="1"/>
                      <a:pt x="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73"/>
              <p:cNvSpPr/>
              <p:nvPr/>
            </p:nvSpPr>
            <p:spPr>
              <a:xfrm>
                <a:off x="7582512" y="1848998"/>
                <a:ext cx="229465" cy="84770"/>
              </a:xfrm>
              <a:custGeom>
                <a:avLst/>
                <a:gdLst/>
                <a:ahLst/>
                <a:cxnLst/>
                <a:rect l="l" t="t" r="r" b="b"/>
                <a:pathLst>
                  <a:path w="3990" h="1474" extrusionOk="0">
                    <a:moveTo>
                      <a:pt x="3900" y="0"/>
                    </a:moveTo>
                    <a:cubicBezTo>
                      <a:pt x="3886" y="0"/>
                      <a:pt x="3871" y="3"/>
                      <a:pt x="3857" y="8"/>
                    </a:cubicBezTo>
                    <a:cubicBezTo>
                      <a:pt x="3844" y="21"/>
                      <a:pt x="1995" y="1329"/>
                      <a:pt x="1136" y="1329"/>
                    </a:cubicBezTo>
                    <a:cubicBezTo>
                      <a:pt x="331" y="1329"/>
                      <a:pt x="146" y="431"/>
                      <a:pt x="146" y="431"/>
                    </a:cubicBezTo>
                    <a:cubicBezTo>
                      <a:pt x="135" y="391"/>
                      <a:pt x="106" y="373"/>
                      <a:pt x="77" y="373"/>
                    </a:cubicBezTo>
                    <a:cubicBezTo>
                      <a:pt x="39" y="373"/>
                      <a:pt x="1" y="404"/>
                      <a:pt x="1" y="457"/>
                    </a:cubicBezTo>
                    <a:cubicBezTo>
                      <a:pt x="1" y="470"/>
                      <a:pt x="212" y="1474"/>
                      <a:pt x="1136" y="1474"/>
                    </a:cubicBezTo>
                    <a:cubicBezTo>
                      <a:pt x="2034" y="1474"/>
                      <a:pt x="3870" y="193"/>
                      <a:pt x="3949" y="140"/>
                    </a:cubicBezTo>
                    <a:cubicBezTo>
                      <a:pt x="3976" y="114"/>
                      <a:pt x="3989" y="61"/>
                      <a:pt x="3963" y="34"/>
                    </a:cubicBezTo>
                    <a:cubicBezTo>
                      <a:pt x="3946" y="9"/>
                      <a:pt x="3924" y="0"/>
                      <a:pt x="3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73"/>
              <p:cNvSpPr/>
              <p:nvPr/>
            </p:nvSpPr>
            <p:spPr>
              <a:xfrm>
                <a:off x="7705296" y="1626147"/>
                <a:ext cx="166664" cy="84195"/>
              </a:xfrm>
              <a:custGeom>
                <a:avLst/>
                <a:gdLst/>
                <a:ahLst/>
                <a:cxnLst/>
                <a:rect l="l" t="t" r="r" b="b"/>
                <a:pathLst>
                  <a:path w="2898" h="1464" extrusionOk="0">
                    <a:moveTo>
                      <a:pt x="2897" y="0"/>
                    </a:moveTo>
                    <a:lnTo>
                      <a:pt x="84" y="119"/>
                    </a:lnTo>
                    <a:lnTo>
                      <a:pt x="45" y="581"/>
                    </a:lnTo>
                    <a:cubicBezTo>
                      <a:pt x="1" y="1164"/>
                      <a:pt x="258" y="1464"/>
                      <a:pt x="702" y="1464"/>
                    </a:cubicBezTo>
                    <a:cubicBezTo>
                      <a:pt x="921" y="1464"/>
                      <a:pt x="1187" y="1390"/>
                      <a:pt x="1484" y="1242"/>
                    </a:cubicBezTo>
                    <a:cubicBezTo>
                      <a:pt x="2197" y="872"/>
                      <a:pt x="2792" y="330"/>
                      <a:pt x="2897" y="0"/>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73"/>
              <p:cNvSpPr/>
              <p:nvPr/>
            </p:nvSpPr>
            <p:spPr>
              <a:xfrm>
                <a:off x="7492164" y="2105148"/>
                <a:ext cx="292438" cy="38244"/>
              </a:xfrm>
              <a:custGeom>
                <a:avLst/>
                <a:gdLst/>
                <a:ahLst/>
                <a:cxnLst/>
                <a:rect l="l" t="t" r="r" b="b"/>
                <a:pathLst>
                  <a:path w="5085" h="665" extrusionOk="0">
                    <a:moveTo>
                      <a:pt x="2904" y="1"/>
                    </a:moveTo>
                    <a:cubicBezTo>
                      <a:pt x="2614" y="1"/>
                      <a:pt x="2323" y="28"/>
                      <a:pt x="2034" y="84"/>
                    </a:cubicBezTo>
                    <a:cubicBezTo>
                      <a:pt x="1697" y="157"/>
                      <a:pt x="1357" y="193"/>
                      <a:pt x="1017" y="193"/>
                    </a:cubicBezTo>
                    <a:cubicBezTo>
                      <a:pt x="677" y="193"/>
                      <a:pt x="337" y="157"/>
                      <a:pt x="0" y="84"/>
                    </a:cubicBezTo>
                    <a:lnTo>
                      <a:pt x="0" y="84"/>
                    </a:lnTo>
                    <a:cubicBezTo>
                      <a:pt x="40" y="123"/>
                      <a:pt x="66" y="150"/>
                      <a:pt x="66" y="150"/>
                    </a:cubicBezTo>
                    <a:lnTo>
                      <a:pt x="66" y="163"/>
                    </a:lnTo>
                    <a:cubicBezTo>
                      <a:pt x="53" y="190"/>
                      <a:pt x="53" y="216"/>
                      <a:pt x="53" y="256"/>
                    </a:cubicBezTo>
                    <a:cubicBezTo>
                      <a:pt x="366" y="317"/>
                      <a:pt x="681" y="347"/>
                      <a:pt x="996" y="347"/>
                    </a:cubicBezTo>
                    <a:cubicBezTo>
                      <a:pt x="1359" y="347"/>
                      <a:pt x="1720" y="307"/>
                      <a:pt x="2074" y="229"/>
                    </a:cubicBezTo>
                    <a:cubicBezTo>
                      <a:pt x="2338" y="183"/>
                      <a:pt x="2606" y="159"/>
                      <a:pt x="2873" y="159"/>
                    </a:cubicBezTo>
                    <a:cubicBezTo>
                      <a:pt x="3593" y="159"/>
                      <a:pt x="4311" y="328"/>
                      <a:pt x="4966" y="665"/>
                    </a:cubicBezTo>
                    <a:lnTo>
                      <a:pt x="5005" y="665"/>
                    </a:lnTo>
                    <a:cubicBezTo>
                      <a:pt x="5032" y="665"/>
                      <a:pt x="5058" y="652"/>
                      <a:pt x="5071" y="625"/>
                    </a:cubicBezTo>
                    <a:cubicBezTo>
                      <a:pt x="5085" y="586"/>
                      <a:pt x="5071" y="546"/>
                      <a:pt x="5032" y="533"/>
                    </a:cubicBezTo>
                    <a:cubicBezTo>
                      <a:pt x="4376" y="181"/>
                      <a:pt x="3646" y="1"/>
                      <a:pt x="2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73"/>
              <p:cNvSpPr/>
              <p:nvPr/>
            </p:nvSpPr>
            <p:spPr>
              <a:xfrm>
                <a:off x="7602295" y="1301043"/>
                <a:ext cx="50896" cy="109211"/>
              </a:xfrm>
              <a:custGeom>
                <a:avLst/>
                <a:gdLst/>
                <a:ahLst/>
                <a:cxnLst/>
                <a:rect l="l" t="t" r="r" b="b"/>
                <a:pathLst>
                  <a:path w="885" h="1899" extrusionOk="0">
                    <a:moveTo>
                      <a:pt x="396" y="1"/>
                    </a:moveTo>
                    <a:cubicBezTo>
                      <a:pt x="396" y="1"/>
                      <a:pt x="0" y="1559"/>
                      <a:pt x="251" y="1823"/>
                    </a:cubicBezTo>
                    <a:cubicBezTo>
                      <a:pt x="299" y="1877"/>
                      <a:pt x="353" y="1898"/>
                      <a:pt x="407" y="1898"/>
                    </a:cubicBezTo>
                    <a:cubicBezTo>
                      <a:pt x="635" y="1898"/>
                      <a:pt x="885" y="1520"/>
                      <a:pt x="885" y="1520"/>
                    </a:cubicBezTo>
                    <a:cubicBezTo>
                      <a:pt x="885" y="1520"/>
                      <a:pt x="700" y="54"/>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73"/>
              <p:cNvSpPr/>
              <p:nvPr/>
            </p:nvSpPr>
            <p:spPr>
              <a:xfrm>
                <a:off x="7600225" y="1407034"/>
                <a:ext cx="49976" cy="88738"/>
              </a:xfrm>
              <a:custGeom>
                <a:avLst/>
                <a:gdLst/>
                <a:ahLst/>
                <a:cxnLst/>
                <a:rect l="l" t="t" r="r" b="b"/>
                <a:pathLst>
                  <a:path w="869" h="1543" extrusionOk="0">
                    <a:moveTo>
                      <a:pt x="494" y="1"/>
                    </a:moveTo>
                    <a:cubicBezTo>
                      <a:pt x="399" y="1"/>
                      <a:pt x="300" y="55"/>
                      <a:pt x="221" y="218"/>
                    </a:cubicBezTo>
                    <a:cubicBezTo>
                      <a:pt x="1" y="683"/>
                      <a:pt x="143" y="1543"/>
                      <a:pt x="657" y="1543"/>
                    </a:cubicBezTo>
                    <a:cubicBezTo>
                      <a:pt x="699" y="1543"/>
                      <a:pt x="743" y="1537"/>
                      <a:pt x="789" y="1526"/>
                    </a:cubicBezTo>
                    <a:lnTo>
                      <a:pt x="868" y="218"/>
                    </a:lnTo>
                    <a:cubicBezTo>
                      <a:pt x="868" y="218"/>
                      <a:pt x="686" y="1"/>
                      <a:pt x="494" y="1"/>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73"/>
              <p:cNvSpPr/>
              <p:nvPr/>
            </p:nvSpPr>
            <p:spPr>
              <a:xfrm>
                <a:off x="7592404" y="1478059"/>
                <a:ext cx="125947" cy="91268"/>
              </a:xfrm>
              <a:custGeom>
                <a:avLst/>
                <a:gdLst/>
                <a:ahLst/>
                <a:cxnLst/>
                <a:rect l="l" t="t" r="r" b="b"/>
                <a:pathLst>
                  <a:path w="2190" h="1587" extrusionOk="0">
                    <a:moveTo>
                      <a:pt x="1083" y="0"/>
                    </a:moveTo>
                    <a:cubicBezTo>
                      <a:pt x="978" y="0"/>
                      <a:pt x="872" y="26"/>
                      <a:pt x="780" y="66"/>
                    </a:cubicBezTo>
                    <a:cubicBezTo>
                      <a:pt x="0" y="396"/>
                      <a:pt x="212" y="1545"/>
                      <a:pt x="1044" y="1585"/>
                    </a:cubicBezTo>
                    <a:cubicBezTo>
                      <a:pt x="1063" y="1586"/>
                      <a:pt x="1082" y="1587"/>
                      <a:pt x="1101" y="1587"/>
                    </a:cubicBezTo>
                    <a:cubicBezTo>
                      <a:pt x="1890" y="1587"/>
                      <a:pt x="2189" y="519"/>
                      <a:pt x="1480" y="106"/>
                    </a:cubicBezTo>
                    <a:lnTo>
                      <a:pt x="1480" y="106"/>
                    </a:lnTo>
                    <a:lnTo>
                      <a:pt x="1361" y="198"/>
                    </a:lnTo>
                    <a:cubicBezTo>
                      <a:pt x="2042" y="508"/>
                      <a:pt x="1771" y="1479"/>
                      <a:pt x="1092" y="1479"/>
                    </a:cubicBezTo>
                    <a:cubicBezTo>
                      <a:pt x="1047" y="1479"/>
                      <a:pt x="1000" y="1475"/>
                      <a:pt x="951" y="1466"/>
                    </a:cubicBezTo>
                    <a:cubicBezTo>
                      <a:pt x="172" y="1321"/>
                      <a:pt x="251" y="172"/>
                      <a:pt x="1044" y="132"/>
                    </a:cubicBezTo>
                    <a:cubicBezTo>
                      <a:pt x="1057" y="93"/>
                      <a:pt x="1070" y="53"/>
                      <a:pt x="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73"/>
              <p:cNvSpPr/>
              <p:nvPr/>
            </p:nvSpPr>
            <p:spPr>
              <a:xfrm>
                <a:off x="7709379" y="1521306"/>
                <a:ext cx="161833" cy="144580"/>
              </a:xfrm>
              <a:custGeom>
                <a:avLst/>
                <a:gdLst/>
                <a:ahLst/>
                <a:cxnLst/>
                <a:rect l="l" t="t" r="r" b="b"/>
                <a:pathLst>
                  <a:path w="2814" h="2514" extrusionOk="0">
                    <a:moveTo>
                      <a:pt x="2562" y="1"/>
                    </a:moveTo>
                    <a:cubicBezTo>
                      <a:pt x="2430" y="80"/>
                      <a:pt x="2298" y="159"/>
                      <a:pt x="2153" y="225"/>
                    </a:cubicBezTo>
                    <a:lnTo>
                      <a:pt x="1994" y="291"/>
                    </a:lnTo>
                    <a:cubicBezTo>
                      <a:pt x="1512" y="496"/>
                      <a:pt x="811" y="734"/>
                      <a:pt x="180" y="734"/>
                    </a:cubicBezTo>
                    <a:cubicBezTo>
                      <a:pt x="119" y="734"/>
                      <a:pt x="59" y="732"/>
                      <a:pt x="0" y="727"/>
                    </a:cubicBezTo>
                    <a:lnTo>
                      <a:pt x="0" y="2061"/>
                    </a:lnTo>
                    <a:cubicBezTo>
                      <a:pt x="0" y="2061"/>
                      <a:pt x="278" y="2514"/>
                      <a:pt x="997" y="2514"/>
                    </a:cubicBezTo>
                    <a:cubicBezTo>
                      <a:pt x="1430" y="2514"/>
                      <a:pt x="2024" y="2350"/>
                      <a:pt x="2813" y="1823"/>
                    </a:cubicBezTo>
                    <a:cubicBezTo>
                      <a:pt x="2417" y="1374"/>
                      <a:pt x="2404" y="516"/>
                      <a:pt x="2562" y="1"/>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73"/>
              <p:cNvSpPr/>
              <p:nvPr/>
            </p:nvSpPr>
            <p:spPr>
              <a:xfrm>
                <a:off x="7709379" y="1533498"/>
                <a:ext cx="124624" cy="65331"/>
              </a:xfrm>
              <a:custGeom>
                <a:avLst/>
                <a:gdLst/>
                <a:ahLst/>
                <a:cxnLst/>
                <a:rect l="l" t="t" r="r" b="b"/>
                <a:pathLst>
                  <a:path w="2167" h="1136" extrusionOk="0">
                    <a:moveTo>
                      <a:pt x="2166" y="0"/>
                    </a:moveTo>
                    <a:lnTo>
                      <a:pt x="1994" y="79"/>
                    </a:lnTo>
                    <a:cubicBezTo>
                      <a:pt x="1512" y="284"/>
                      <a:pt x="811" y="522"/>
                      <a:pt x="180" y="522"/>
                    </a:cubicBezTo>
                    <a:cubicBezTo>
                      <a:pt x="119" y="522"/>
                      <a:pt x="59" y="520"/>
                      <a:pt x="0" y="515"/>
                    </a:cubicBezTo>
                    <a:lnTo>
                      <a:pt x="0" y="1136"/>
                    </a:lnTo>
                    <a:cubicBezTo>
                      <a:pt x="581" y="1017"/>
                      <a:pt x="1585" y="700"/>
                      <a:pt x="2166" y="0"/>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73"/>
              <p:cNvSpPr/>
              <p:nvPr/>
            </p:nvSpPr>
            <p:spPr>
              <a:xfrm>
                <a:off x="7625817" y="1252792"/>
                <a:ext cx="244590" cy="311934"/>
              </a:xfrm>
              <a:custGeom>
                <a:avLst/>
                <a:gdLst/>
                <a:ahLst/>
                <a:cxnLst/>
                <a:rect l="l" t="t" r="r" b="b"/>
                <a:pathLst>
                  <a:path w="4253" h="5424" extrusionOk="0">
                    <a:moveTo>
                      <a:pt x="2327" y="0"/>
                    </a:moveTo>
                    <a:cubicBezTo>
                      <a:pt x="1806" y="0"/>
                      <a:pt x="1360" y="204"/>
                      <a:pt x="1057" y="298"/>
                    </a:cubicBezTo>
                    <a:cubicBezTo>
                      <a:pt x="410" y="497"/>
                      <a:pt x="14" y="1329"/>
                      <a:pt x="14" y="2504"/>
                    </a:cubicBezTo>
                    <a:cubicBezTo>
                      <a:pt x="0" y="3943"/>
                      <a:pt x="40" y="4670"/>
                      <a:pt x="317" y="4960"/>
                    </a:cubicBezTo>
                    <a:cubicBezTo>
                      <a:pt x="648" y="5302"/>
                      <a:pt x="1098" y="5423"/>
                      <a:pt x="1570" y="5423"/>
                    </a:cubicBezTo>
                    <a:cubicBezTo>
                      <a:pt x="2704" y="5423"/>
                      <a:pt x="3969" y="4724"/>
                      <a:pt x="4015" y="4696"/>
                    </a:cubicBezTo>
                    <a:cubicBezTo>
                      <a:pt x="4042" y="4591"/>
                      <a:pt x="4068" y="4485"/>
                      <a:pt x="4081" y="4379"/>
                    </a:cubicBezTo>
                    <a:cubicBezTo>
                      <a:pt x="4227" y="3574"/>
                      <a:pt x="4253" y="2755"/>
                      <a:pt x="4161" y="1949"/>
                    </a:cubicBezTo>
                    <a:cubicBezTo>
                      <a:pt x="4213" y="1131"/>
                      <a:pt x="3725" y="391"/>
                      <a:pt x="2972" y="114"/>
                    </a:cubicBezTo>
                    <a:cubicBezTo>
                      <a:pt x="2748" y="32"/>
                      <a:pt x="2532" y="0"/>
                      <a:pt x="2327" y="0"/>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73"/>
              <p:cNvSpPr/>
              <p:nvPr/>
            </p:nvSpPr>
            <p:spPr>
              <a:xfrm>
                <a:off x="7654687" y="1445910"/>
                <a:ext cx="91268" cy="32206"/>
              </a:xfrm>
              <a:custGeom>
                <a:avLst/>
                <a:gdLst/>
                <a:ahLst/>
                <a:cxnLst/>
                <a:rect l="l" t="t" r="r" b="b"/>
                <a:pathLst>
                  <a:path w="1587" h="560" extrusionOk="0">
                    <a:moveTo>
                      <a:pt x="1505" y="0"/>
                    </a:moveTo>
                    <a:cubicBezTo>
                      <a:pt x="1492" y="0"/>
                      <a:pt x="1478" y="6"/>
                      <a:pt x="1466" y="18"/>
                    </a:cubicBezTo>
                    <a:cubicBezTo>
                      <a:pt x="1446" y="47"/>
                      <a:pt x="1064" y="447"/>
                      <a:pt x="597" y="447"/>
                    </a:cubicBezTo>
                    <a:cubicBezTo>
                      <a:pt x="439" y="447"/>
                      <a:pt x="272" y="401"/>
                      <a:pt x="106" y="282"/>
                    </a:cubicBezTo>
                    <a:cubicBezTo>
                      <a:pt x="95" y="276"/>
                      <a:pt x="82" y="273"/>
                      <a:pt x="69" y="273"/>
                    </a:cubicBezTo>
                    <a:cubicBezTo>
                      <a:pt x="51" y="273"/>
                      <a:pt x="34" y="279"/>
                      <a:pt x="27" y="295"/>
                    </a:cubicBezTo>
                    <a:cubicBezTo>
                      <a:pt x="0" y="321"/>
                      <a:pt x="14" y="361"/>
                      <a:pt x="40" y="387"/>
                    </a:cubicBezTo>
                    <a:cubicBezTo>
                      <a:pt x="198" y="506"/>
                      <a:pt x="383" y="559"/>
                      <a:pt x="581" y="559"/>
                    </a:cubicBezTo>
                    <a:cubicBezTo>
                      <a:pt x="1110" y="559"/>
                      <a:pt x="1545" y="110"/>
                      <a:pt x="1545" y="110"/>
                    </a:cubicBezTo>
                    <a:cubicBezTo>
                      <a:pt x="1586" y="59"/>
                      <a:pt x="1548" y="0"/>
                      <a:pt x="1505" y="0"/>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73"/>
              <p:cNvSpPr/>
              <p:nvPr/>
            </p:nvSpPr>
            <p:spPr>
              <a:xfrm>
                <a:off x="7716223" y="1334514"/>
                <a:ext cx="64584" cy="34966"/>
              </a:xfrm>
              <a:custGeom>
                <a:avLst/>
                <a:gdLst/>
                <a:ahLst/>
                <a:cxnLst/>
                <a:rect l="l" t="t" r="r" b="b"/>
                <a:pathLst>
                  <a:path w="1123" h="608" extrusionOk="0">
                    <a:moveTo>
                      <a:pt x="238" y="0"/>
                    </a:moveTo>
                    <a:cubicBezTo>
                      <a:pt x="238" y="0"/>
                      <a:pt x="0" y="26"/>
                      <a:pt x="92" y="238"/>
                    </a:cubicBezTo>
                    <a:cubicBezTo>
                      <a:pt x="172" y="462"/>
                      <a:pt x="634" y="225"/>
                      <a:pt x="977" y="608"/>
                    </a:cubicBezTo>
                    <a:cubicBezTo>
                      <a:pt x="977" y="608"/>
                      <a:pt x="1123" y="106"/>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73"/>
              <p:cNvSpPr/>
              <p:nvPr/>
            </p:nvSpPr>
            <p:spPr>
              <a:xfrm>
                <a:off x="7620066" y="1334514"/>
                <a:ext cx="62743" cy="34966"/>
              </a:xfrm>
              <a:custGeom>
                <a:avLst/>
                <a:gdLst/>
                <a:ahLst/>
                <a:cxnLst/>
                <a:rect l="l" t="t" r="r" b="b"/>
                <a:pathLst>
                  <a:path w="1091" h="608" extrusionOk="0">
                    <a:moveTo>
                      <a:pt x="853" y="0"/>
                    </a:moveTo>
                    <a:cubicBezTo>
                      <a:pt x="1" y="103"/>
                      <a:pt x="121" y="585"/>
                      <a:pt x="114" y="607"/>
                    </a:cubicBezTo>
                    <a:lnTo>
                      <a:pt x="114" y="607"/>
                    </a:lnTo>
                    <a:cubicBezTo>
                      <a:pt x="458" y="225"/>
                      <a:pt x="919" y="462"/>
                      <a:pt x="999" y="238"/>
                    </a:cubicBezTo>
                    <a:cubicBezTo>
                      <a:pt x="1091" y="26"/>
                      <a:pt x="853" y="0"/>
                      <a:pt x="853" y="0"/>
                    </a:cubicBezTo>
                    <a:close/>
                    <a:moveTo>
                      <a:pt x="114" y="607"/>
                    </a:moveTo>
                    <a:lnTo>
                      <a:pt x="114" y="607"/>
                    </a:lnTo>
                    <a:cubicBezTo>
                      <a:pt x="114" y="607"/>
                      <a:pt x="114" y="607"/>
                      <a:pt x="114" y="608"/>
                    </a:cubicBezTo>
                    <a:cubicBezTo>
                      <a:pt x="114" y="608"/>
                      <a:pt x="114" y="607"/>
                      <a:pt x="114" y="6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73"/>
              <p:cNvSpPr/>
              <p:nvPr/>
            </p:nvSpPr>
            <p:spPr>
              <a:xfrm>
                <a:off x="7737444" y="1414970"/>
                <a:ext cx="57050" cy="22084"/>
              </a:xfrm>
              <a:custGeom>
                <a:avLst/>
                <a:gdLst/>
                <a:ahLst/>
                <a:cxnLst/>
                <a:rect l="l" t="t" r="r" b="b"/>
                <a:pathLst>
                  <a:path w="992" h="384" extrusionOk="0">
                    <a:moveTo>
                      <a:pt x="489" y="1"/>
                    </a:moveTo>
                    <a:cubicBezTo>
                      <a:pt x="225" y="1"/>
                      <a:pt x="1" y="80"/>
                      <a:pt x="1" y="186"/>
                    </a:cubicBezTo>
                    <a:cubicBezTo>
                      <a:pt x="1" y="305"/>
                      <a:pt x="225" y="384"/>
                      <a:pt x="489" y="384"/>
                    </a:cubicBezTo>
                    <a:cubicBezTo>
                      <a:pt x="767" y="384"/>
                      <a:pt x="991" y="305"/>
                      <a:pt x="991" y="186"/>
                    </a:cubicBezTo>
                    <a:cubicBezTo>
                      <a:pt x="991" y="80"/>
                      <a:pt x="767" y="1"/>
                      <a:pt x="489" y="1"/>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73"/>
              <p:cNvSpPr/>
              <p:nvPr/>
            </p:nvSpPr>
            <p:spPr>
              <a:xfrm>
                <a:off x="7619721" y="1414222"/>
                <a:ext cx="35771" cy="22831"/>
              </a:xfrm>
              <a:custGeom>
                <a:avLst/>
                <a:gdLst/>
                <a:ahLst/>
                <a:cxnLst/>
                <a:rect l="l" t="t" r="r" b="b"/>
                <a:pathLst>
                  <a:path w="622" h="397" extrusionOk="0">
                    <a:moveTo>
                      <a:pt x="14" y="1"/>
                    </a:moveTo>
                    <a:lnTo>
                      <a:pt x="1" y="397"/>
                    </a:lnTo>
                    <a:lnTo>
                      <a:pt x="120" y="397"/>
                    </a:lnTo>
                    <a:cubicBezTo>
                      <a:pt x="397" y="397"/>
                      <a:pt x="622" y="304"/>
                      <a:pt x="622" y="199"/>
                    </a:cubicBezTo>
                    <a:cubicBezTo>
                      <a:pt x="622" y="93"/>
                      <a:pt x="397" y="1"/>
                      <a:pt x="120" y="1"/>
                    </a:cubicBezTo>
                    <a:close/>
                  </a:path>
                </a:pathLst>
              </a:custGeom>
              <a:solidFill>
                <a:srgbClr val="9C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73"/>
              <p:cNvSpPr/>
              <p:nvPr/>
            </p:nvSpPr>
            <p:spPr>
              <a:xfrm>
                <a:off x="7733648" y="1380809"/>
                <a:ext cx="17541" cy="31228"/>
              </a:xfrm>
              <a:custGeom>
                <a:avLst/>
                <a:gdLst/>
                <a:ahLst/>
                <a:cxnLst/>
                <a:rect l="l" t="t" r="r" b="b"/>
                <a:pathLst>
                  <a:path w="305" h="543" extrusionOk="0">
                    <a:moveTo>
                      <a:pt x="159" y="1"/>
                    </a:moveTo>
                    <a:cubicBezTo>
                      <a:pt x="80" y="1"/>
                      <a:pt x="1" y="119"/>
                      <a:pt x="1" y="265"/>
                    </a:cubicBezTo>
                    <a:cubicBezTo>
                      <a:pt x="1" y="423"/>
                      <a:pt x="80" y="542"/>
                      <a:pt x="159" y="542"/>
                    </a:cubicBezTo>
                    <a:cubicBezTo>
                      <a:pt x="239" y="542"/>
                      <a:pt x="305" y="423"/>
                      <a:pt x="305" y="265"/>
                    </a:cubicBezTo>
                    <a:cubicBezTo>
                      <a:pt x="305" y="119"/>
                      <a:pt x="239"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73"/>
              <p:cNvSpPr/>
              <p:nvPr/>
            </p:nvSpPr>
            <p:spPr>
              <a:xfrm>
                <a:off x="7648591" y="1380809"/>
                <a:ext cx="17541" cy="31228"/>
              </a:xfrm>
              <a:custGeom>
                <a:avLst/>
                <a:gdLst/>
                <a:ahLst/>
                <a:cxnLst/>
                <a:rect l="l" t="t" r="r" b="b"/>
                <a:pathLst>
                  <a:path w="305" h="543" extrusionOk="0">
                    <a:moveTo>
                      <a:pt x="159" y="1"/>
                    </a:moveTo>
                    <a:cubicBezTo>
                      <a:pt x="80" y="1"/>
                      <a:pt x="1" y="119"/>
                      <a:pt x="1" y="265"/>
                    </a:cubicBezTo>
                    <a:cubicBezTo>
                      <a:pt x="1" y="423"/>
                      <a:pt x="67" y="542"/>
                      <a:pt x="159" y="542"/>
                    </a:cubicBezTo>
                    <a:cubicBezTo>
                      <a:pt x="238" y="542"/>
                      <a:pt x="304" y="423"/>
                      <a:pt x="304" y="265"/>
                    </a:cubicBezTo>
                    <a:cubicBezTo>
                      <a:pt x="304" y="119"/>
                      <a:pt x="23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73"/>
              <p:cNvSpPr/>
              <p:nvPr/>
            </p:nvSpPr>
            <p:spPr>
              <a:xfrm>
                <a:off x="7672170" y="1383570"/>
                <a:ext cx="28870" cy="45893"/>
              </a:xfrm>
              <a:custGeom>
                <a:avLst/>
                <a:gdLst/>
                <a:ahLst/>
                <a:cxnLst/>
                <a:rect l="l" t="t" r="r" b="b"/>
                <a:pathLst>
                  <a:path w="502" h="798" extrusionOk="0">
                    <a:moveTo>
                      <a:pt x="295" y="1"/>
                    </a:moveTo>
                    <a:cubicBezTo>
                      <a:pt x="272" y="1"/>
                      <a:pt x="248" y="15"/>
                      <a:pt x="238" y="45"/>
                    </a:cubicBezTo>
                    <a:lnTo>
                      <a:pt x="13" y="705"/>
                    </a:lnTo>
                    <a:cubicBezTo>
                      <a:pt x="0" y="719"/>
                      <a:pt x="0" y="732"/>
                      <a:pt x="13" y="745"/>
                    </a:cubicBezTo>
                    <a:cubicBezTo>
                      <a:pt x="13" y="758"/>
                      <a:pt x="40" y="771"/>
                      <a:pt x="53" y="785"/>
                    </a:cubicBezTo>
                    <a:cubicBezTo>
                      <a:pt x="93" y="785"/>
                      <a:pt x="132" y="798"/>
                      <a:pt x="172" y="798"/>
                    </a:cubicBezTo>
                    <a:cubicBezTo>
                      <a:pt x="277" y="785"/>
                      <a:pt x="370" y="758"/>
                      <a:pt x="462" y="719"/>
                    </a:cubicBezTo>
                    <a:cubicBezTo>
                      <a:pt x="489" y="692"/>
                      <a:pt x="502" y="666"/>
                      <a:pt x="489" y="626"/>
                    </a:cubicBezTo>
                    <a:cubicBezTo>
                      <a:pt x="481" y="610"/>
                      <a:pt x="462" y="599"/>
                      <a:pt x="443" y="599"/>
                    </a:cubicBezTo>
                    <a:cubicBezTo>
                      <a:pt x="432" y="599"/>
                      <a:pt x="420" y="603"/>
                      <a:pt x="409" y="613"/>
                    </a:cubicBezTo>
                    <a:cubicBezTo>
                      <a:pt x="330" y="653"/>
                      <a:pt x="238" y="666"/>
                      <a:pt x="159" y="666"/>
                    </a:cubicBezTo>
                    <a:lnTo>
                      <a:pt x="357" y="85"/>
                    </a:lnTo>
                    <a:cubicBezTo>
                      <a:pt x="370" y="45"/>
                      <a:pt x="357" y="19"/>
                      <a:pt x="317" y="5"/>
                    </a:cubicBezTo>
                    <a:cubicBezTo>
                      <a:pt x="310" y="2"/>
                      <a:pt x="303" y="1"/>
                      <a:pt x="295" y="1"/>
                    </a:cubicBezTo>
                    <a:close/>
                  </a:path>
                </a:pathLst>
              </a:custGeom>
              <a:solidFill>
                <a:srgbClr val="855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73"/>
              <p:cNvSpPr/>
              <p:nvPr/>
            </p:nvSpPr>
            <p:spPr>
              <a:xfrm>
                <a:off x="7828597" y="1487145"/>
                <a:ext cx="32723" cy="35024"/>
              </a:xfrm>
              <a:custGeom>
                <a:avLst/>
                <a:gdLst/>
                <a:ahLst/>
                <a:cxnLst/>
                <a:rect l="l" t="t" r="r" b="b"/>
                <a:pathLst>
                  <a:path w="569" h="609" extrusionOk="0">
                    <a:moveTo>
                      <a:pt x="1" y="1"/>
                    </a:moveTo>
                    <a:cubicBezTo>
                      <a:pt x="1" y="14"/>
                      <a:pt x="212" y="476"/>
                      <a:pt x="502" y="608"/>
                    </a:cubicBezTo>
                    <a:cubicBezTo>
                      <a:pt x="529" y="502"/>
                      <a:pt x="542" y="397"/>
                      <a:pt x="568" y="304"/>
                    </a:cubicBezTo>
                    <a:cubicBezTo>
                      <a:pt x="357" y="251"/>
                      <a:pt x="159" y="146"/>
                      <a:pt x="1" y="1"/>
                    </a:cubicBezTo>
                    <a:close/>
                  </a:path>
                </a:pathLst>
              </a:custGeom>
              <a:solidFill>
                <a:srgbClr val="18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73"/>
              <p:cNvSpPr/>
              <p:nvPr/>
            </p:nvSpPr>
            <p:spPr>
              <a:xfrm>
                <a:off x="7843780" y="1403583"/>
                <a:ext cx="78271" cy="101218"/>
              </a:xfrm>
              <a:custGeom>
                <a:avLst/>
                <a:gdLst/>
                <a:ahLst/>
                <a:cxnLst/>
                <a:rect l="l" t="t" r="r" b="b"/>
                <a:pathLst>
                  <a:path w="1361" h="1760" extrusionOk="0">
                    <a:moveTo>
                      <a:pt x="653" y="0"/>
                    </a:moveTo>
                    <a:cubicBezTo>
                      <a:pt x="316" y="0"/>
                      <a:pt x="14" y="410"/>
                      <a:pt x="14" y="410"/>
                    </a:cubicBezTo>
                    <a:lnTo>
                      <a:pt x="1" y="1652"/>
                    </a:lnTo>
                    <a:cubicBezTo>
                      <a:pt x="111" y="1726"/>
                      <a:pt x="220" y="1759"/>
                      <a:pt x="324" y="1759"/>
                    </a:cubicBezTo>
                    <a:cubicBezTo>
                      <a:pt x="918" y="1759"/>
                      <a:pt x="1361" y="690"/>
                      <a:pt x="1057" y="252"/>
                    </a:cubicBezTo>
                    <a:cubicBezTo>
                      <a:pt x="929" y="66"/>
                      <a:pt x="788" y="0"/>
                      <a:pt x="653" y="0"/>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73"/>
              <p:cNvSpPr/>
              <p:nvPr/>
            </p:nvSpPr>
            <p:spPr>
              <a:xfrm>
                <a:off x="7808871" y="1487893"/>
                <a:ext cx="108636" cy="91498"/>
              </a:xfrm>
              <a:custGeom>
                <a:avLst/>
                <a:gdLst/>
                <a:ahLst/>
                <a:cxnLst/>
                <a:rect l="l" t="t" r="r" b="b"/>
                <a:pathLst>
                  <a:path w="1889" h="1591" extrusionOk="0">
                    <a:moveTo>
                      <a:pt x="964" y="1"/>
                    </a:moveTo>
                    <a:cubicBezTo>
                      <a:pt x="859" y="1"/>
                      <a:pt x="753" y="14"/>
                      <a:pt x="661" y="54"/>
                    </a:cubicBezTo>
                    <a:cubicBezTo>
                      <a:pt x="79" y="305"/>
                      <a:pt x="0" y="1110"/>
                      <a:pt x="528" y="1453"/>
                    </a:cubicBezTo>
                    <a:cubicBezTo>
                      <a:pt x="668" y="1548"/>
                      <a:pt x="820" y="1590"/>
                      <a:pt x="967" y="1590"/>
                    </a:cubicBezTo>
                    <a:cubicBezTo>
                      <a:pt x="1378" y="1590"/>
                      <a:pt x="1757" y="1260"/>
                      <a:pt x="1757" y="793"/>
                    </a:cubicBezTo>
                    <a:cubicBezTo>
                      <a:pt x="1757" y="503"/>
                      <a:pt x="1598" y="238"/>
                      <a:pt x="1361" y="93"/>
                    </a:cubicBezTo>
                    <a:cubicBezTo>
                      <a:pt x="1321" y="133"/>
                      <a:pt x="1281" y="159"/>
                      <a:pt x="1242" y="186"/>
                    </a:cubicBezTo>
                    <a:cubicBezTo>
                      <a:pt x="1889" y="489"/>
                      <a:pt x="1677" y="1467"/>
                      <a:pt x="951" y="1467"/>
                    </a:cubicBezTo>
                    <a:cubicBezTo>
                      <a:pt x="238" y="1467"/>
                      <a:pt x="13" y="489"/>
                      <a:pt x="674" y="186"/>
                    </a:cubicBezTo>
                    <a:cubicBezTo>
                      <a:pt x="753" y="146"/>
                      <a:pt x="832" y="120"/>
                      <a:pt x="925" y="120"/>
                    </a:cubicBezTo>
                    <a:cubicBezTo>
                      <a:pt x="938" y="80"/>
                      <a:pt x="951" y="40"/>
                      <a:pt x="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73"/>
              <p:cNvSpPr/>
              <p:nvPr/>
            </p:nvSpPr>
            <p:spPr>
              <a:xfrm>
                <a:off x="7846080" y="1426932"/>
                <a:ext cx="45260" cy="57970"/>
              </a:xfrm>
              <a:custGeom>
                <a:avLst/>
                <a:gdLst/>
                <a:ahLst/>
                <a:cxnLst/>
                <a:rect l="l" t="t" r="r" b="b"/>
                <a:pathLst>
                  <a:path w="787" h="1008" extrusionOk="0">
                    <a:moveTo>
                      <a:pt x="696" y="0"/>
                    </a:moveTo>
                    <a:cubicBezTo>
                      <a:pt x="689" y="0"/>
                      <a:pt x="682" y="2"/>
                      <a:pt x="674" y="4"/>
                    </a:cubicBezTo>
                    <a:cubicBezTo>
                      <a:pt x="304" y="176"/>
                      <a:pt x="40" y="532"/>
                      <a:pt x="0" y="942"/>
                    </a:cubicBezTo>
                    <a:cubicBezTo>
                      <a:pt x="0" y="968"/>
                      <a:pt x="27" y="1008"/>
                      <a:pt x="53" y="1008"/>
                    </a:cubicBezTo>
                    <a:cubicBezTo>
                      <a:pt x="93" y="1008"/>
                      <a:pt x="119" y="982"/>
                      <a:pt x="119" y="955"/>
                    </a:cubicBezTo>
                    <a:cubicBezTo>
                      <a:pt x="159" y="585"/>
                      <a:pt x="397" y="268"/>
                      <a:pt x="727" y="123"/>
                    </a:cubicBezTo>
                    <a:cubicBezTo>
                      <a:pt x="786" y="99"/>
                      <a:pt x="760" y="0"/>
                      <a:pt x="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73"/>
              <p:cNvSpPr/>
              <p:nvPr/>
            </p:nvSpPr>
            <p:spPr>
              <a:xfrm>
                <a:off x="7855972" y="1448096"/>
                <a:ext cx="29675" cy="15585"/>
              </a:xfrm>
              <a:custGeom>
                <a:avLst/>
                <a:gdLst/>
                <a:ahLst/>
                <a:cxnLst/>
                <a:rect l="l" t="t" r="r" b="b"/>
                <a:pathLst>
                  <a:path w="516" h="271" extrusionOk="0">
                    <a:moveTo>
                      <a:pt x="124" y="0"/>
                    </a:moveTo>
                    <a:cubicBezTo>
                      <a:pt x="104" y="0"/>
                      <a:pt x="85" y="2"/>
                      <a:pt x="66" y="6"/>
                    </a:cubicBezTo>
                    <a:cubicBezTo>
                      <a:pt x="26" y="19"/>
                      <a:pt x="0" y="59"/>
                      <a:pt x="13" y="85"/>
                    </a:cubicBezTo>
                    <a:cubicBezTo>
                      <a:pt x="23" y="115"/>
                      <a:pt x="40" y="130"/>
                      <a:pt x="65" y="130"/>
                    </a:cubicBezTo>
                    <a:cubicBezTo>
                      <a:pt x="74" y="130"/>
                      <a:pt x="83" y="128"/>
                      <a:pt x="92" y="125"/>
                    </a:cubicBezTo>
                    <a:cubicBezTo>
                      <a:pt x="105" y="122"/>
                      <a:pt x="119" y="121"/>
                      <a:pt x="132" y="121"/>
                    </a:cubicBezTo>
                    <a:cubicBezTo>
                      <a:pt x="244" y="121"/>
                      <a:pt x="376" y="210"/>
                      <a:pt x="423" y="257"/>
                    </a:cubicBezTo>
                    <a:cubicBezTo>
                      <a:pt x="436" y="257"/>
                      <a:pt x="449" y="270"/>
                      <a:pt x="462" y="270"/>
                    </a:cubicBezTo>
                    <a:cubicBezTo>
                      <a:pt x="475" y="257"/>
                      <a:pt x="489" y="257"/>
                      <a:pt x="489" y="244"/>
                    </a:cubicBezTo>
                    <a:cubicBezTo>
                      <a:pt x="515" y="217"/>
                      <a:pt x="515" y="178"/>
                      <a:pt x="489" y="151"/>
                    </a:cubicBezTo>
                    <a:cubicBezTo>
                      <a:pt x="465" y="139"/>
                      <a:pt x="29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73"/>
              <p:cNvSpPr/>
              <p:nvPr/>
            </p:nvSpPr>
            <p:spPr>
              <a:xfrm>
                <a:off x="7599995" y="1217308"/>
                <a:ext cx="295486" cy="119506"/>
              </a:xfrm>
              <a:custGeom>
                <a:avLst/>
                <a:gdLst/>
                <a:ahLst/>
                <a:cxnLst/>
                <a:rect l="l" t="t" r="r" b="b"/>
                <a:pathLst>
                  <a:path w="5138" h="2078" extrusionOk="0">
                    <a:moveTo>
                      <a:pt x="2552" y="0"/>
                    </a:moveTo>
                    <a:cubicBezTo>
                      <a:pt x="2271" y="0"/>
                      <a:pt x="1976" y="37"/>
                      <a:pt x="1678" y="123"/>
                    </a:cubicBezTo>
                    <a:cubicBezTo>
                      <a:pt x="1097" y="282"/>
                      <a:pt x="608" y="678"/>
                      <a:pt x="331" y="1206"/>
                    </a:cubicBezTo>
                    <a:cubicBezTo>
                      <a:pt x="172" y="1536"/>
                      <a:pt x="0" y="1985"/>
                      <a:pt x="502" y="1998"/>
                    </a:cubicBezTo>
                    <a:cubicBezTo>
                      <a:pt x="523" y="1999"/>
                      <a:pt x="544" y="1999"/>
                      <a:pt x="564" y="1999"/>
                    </a:cubicBezTo>
                    <a:cubicBezTo>
                      <a:pt x="1904" y="1999"/>
                      <a:pt x="2813" y="744"/>
                      <a:pt x="2813" y="744"/>
                    </a:cubicBezTo>
                    <a:cubicBezTo>
                      <a:pt x="2813" y="744"/>
                      <a:pt x="2879" y="2078"/>
                      <a:pt x="3962" y="2078"/>
                    </a:cubicBezTo>
                    <a:cubicBezTo>
                      <a:pt x="5045" y="2078"/>
                      <a:pt x="5138" y="1272"/>
                      <a:pt x="4596" y="731"/>
                    </a:cubicBezTo>
                    <a:cubicBezTo>
                      <a:pt x="4262" y="396"/>
                      <a:pt x="3478" y="0"/>
                      <a:pt x="2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73"/>
              <p:cNvSpPr/>
              <p:nvPr/>
            </p:nvSpPr>
            <p:spPr>
              <a:xfrm>
                <a:off x="7812667" y="1301043"/>
                <a:ext cx="76546" cy="132273"/>
              </a:xfrm>
              <a:custGeom>
                <a:avLst/>
                <a:gdLst/>
                <a:ahLst/>
                <a:cxnLst/>
                <a:rect l="l" t="t" r="r" b="b"/>
                <a:pathLst>
                  <a:path w="1331" h="2300" extrusionOk="0">
                    <a:moveTo>
                      <a:pt x="1136" y="1"/>
                    </a:moveTo>
                    <a:lnTo>
                      <a:pt x="383" y="371"/>
                    </a:lnTo>
                    <a:cubicBezTo>
                      <a:pt x="383" y="371"/>
                      <a:pt x="0" y="2022"/>
                      <a:pt x="476" y="2272"/>
                    </a:cubicBezTo>
                    <a:cubicBezTo>
                      <a:pt x="512" y="2291"/>
                      <a:pt x="547" y="2300"/>
                      <a:pt x="582" y="2300"/>
                    </a:cubicBezTo>
                    <a:cubicBezTo>
                      <a:pt x="998" y="2300"/>
                      <a:pt x="1331" y="106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73"/>
              <p:cNvSpPr/>
              <p:nvPr/>
            </p:nvSpPr>
            <p:spPr>
              <a:xfrm>
                <a:off x="7884037" y="1876603"/>
                <a:ext cx="49459" cy="23752"/>
              </a:xfrm>
              <a:custGeom>
                <a:avLst/>
                <a:gdLst/>
                <a:ahLst/>
                <a:cxnLst/>
                <a:rect l="l" t="t" r="r" b="b"/>
                <a:pathLst>
                  <a:path w="860" h="413" extrusionOk="0">
                    <a:moveTo>
                      <a:pt x="98" y="0"/>
                    </a:moveTo>
                    <a:cubicBezTo>
                      <a:pt x="62" y="0"/>
                      <a:pt x="25" y="24"/>
                      <a:pt x="14" y="56"/>
                    </a:cubicBezTo>
                    <a:cubicBezTo>
                      <a:pt x="1" y="109"/>
                      <a:pt x="14" y="162"/>
                      <a:pt x="67" y="175"/>
                    </a:cubicBezTo>
                    <a:lnTo>
                      <a:pt x="740" y="413"/>
                    </a:lnTo>
                    <a:lnTo>
                      <a:pt x="767" y="413"/>
                    </a:lnTo>
                    <a:cubicBezTo>
                      <a:pt x="806" y="413"/>
                      <a:pt x="833" y="386"/>
                      <a:pt x="846" y="360"/>
                    </a:cubicBezTo>
                    <a:cubicBezTo>
                      <a:pt x="859" y="307"/>
                      <a:pt x="846" y="254"/>
                      <a:pt x="793" y="241"/>
                    </a:cubicBezTo>
                    <a:lnTo>
                      <a:pt x="120" y="3"/>
                    </a:lnTo>
                    <a:cubicBezTo>
                      <a:pt x="113" y="1"/>
                      <a:pt x="105" y="0"/>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73"/>
              <p:cNvSpPr/>
              <p:nvPr/>
            </p:nvSpPr>
            <p:spPr>
              <a:xfrm>
                <a:off x="7950116" y="2566435"/>
                <a:ext cx="183859" cy="318548"/>
              </a:xfrm>
              <a:custGeom>
                <a:avLst/>
                <a:gdLst/>
                <a:ahLst/>
                <a:cxnLst/>
                <a:rect l="l" t="t" r="r" b="b"/>
                <a:pathLst>
                  <a:path w="3197" h="5539" extrusionOk="0">
                    <a:moveTo>
                      <a:pt x="1926" y="1"/>
                    </a:moveTo>
                    <a:cubicBezTo>
                      <a:pt x="1817" y="1"/>
                      <a:pt x="1710" y="13"/>
                      <a:pt x="1612" y="40"/>
                    </a:cubicBezTo>
                    <a:cubicBezTo>
                      <a:pt x="1427" y="79"/>
                      <a:pt x="1282" y="383"/>
                      <a:pt x="1110" y="555"/>
                    </a:cubicBezTo>
                    <a:cubicBezTo>
                      <a:pt x="846" y="832"/>
                      <a:pt x="635" y="1149"/>
                      <a:pt x="503" y="1492"/>
                    </a:cubicBezTo>
                    <a:cubicBezTo>
                      <a:pt x="357" y="1915"/>
                      <a:pt x="1" y="3170"/>
                      <a:pt x="172" y="3500"/>
                    </a:cubicBezTo>
                    <a:cubicBezTo>
                      <a:pt x="193" y="3541"/>
                      <a:pt x="217" y="3559"/>
                      <a:pt x="245" y="3559"/>
                    </a:cubicBezTo>
                    <a:cubicBezTo>
                      <a:pt x="431" y="3559"/>
                      <a:pt x="752" y="2733"/>
                      <a:pt x="833" y="2549"/>
                    </a:cubicBezTo>
                    <a:cubicBezTo>
                      <a:pt x="872" y="2417"/>
                      <a:pt x="952" y="2298"/>
                      <a:pt x="1044" y="2219"/>
                    </a:cubicBezTo>
                    <a:lnTo>
                      <a:pt x="1044" y="2219"/>
                    </a:lnTo>
                    <a:cubicBezTo>
                      <a:pt x="1044" y="2219"/>
                      <a:pt x="331" y="4728"/>
                      <a:pt x="503" y="4966"/>
                    </a:cubicBezTo>
                    <a:cubicBezTo>
                      <a:pt x="516" y="4984"/>
                      <a:pt x="532" y="4993"/>
                      <a:pt x="549" y="4993"/>
                    </a:cubicBezTo>
                    <a:cubicBezTo>
                      <a:pt x="756" y="4993"/>
                      <a:pt x="1227" y="3790"/>
                      <a:pt x="1361" y="3473"/>
                    </a:cubicBezTo>
                    <a:lnTo>
                      <a:pt x="1361" y="3473"/>
                    </a:lnTo>
                    <a:cubicBezTo>
                      <a:pt x="1361" y="3474"/>
                      <a:pt x="925" y="5401"/>
                      <a:pt x="1084" y="5520"/>
                    </a:cubicBezTo>
                    <a:cubicBezTo>
                      <a:pt x="1100" y="5533"/>
                      <a:pt x="1117" y="5539"/>
                      <a:pt x="1134" y="5539"/>
                    </a:cubicBezTo>
                    <a:cubicBezTo>
                      <a:pt x="1443" y="5539"/>
                      <a:pt x="1929" y="3646"/>
                      <a:pt x="1929" y="3645"/>
                    </a:cubicBezTo>
                    <a:lnTo>
                      <a:pt x="1929" y="3645"/>
                    </a:lnTo>
                    <a:cubicBezTo>
                      <a:pt x="1929" y="3646"/>
                      <a:pt x="1652" y="5269"/>
                      <a:pt x="1916" y="5309"/>
                    </a:cubicBezTo>
                    <a:cubicBezTo>
                      <a:pt x="1919" y="5309"/>
                      <a:pt x="1922" y="5310"/>
                      <a:pt x="1925" y="5310"/>
                    </a:cubicBezTo>
                    <a:cubicBezTo>
                      <a:pt x="2200" y="5310"/>
                      <a:pt x="2510" y="3606"/>
                      <a:pt x="2510" y="3605"/>
                    </a:cubicBezTo>
                    <a:lnTo>
                      <a:pt x="2510" y="3605"/>
                    </a:lnTo>
                    <a:cubicBezTo>
                      <a:pt x="2510" y="3606"/>
                      <a:pt x="2470" y="4688"/>
                      <a:pt x="2695" y="4834"/>
                    </a:cubicBezTo>
                    <a:cubicBezTo>
                      <a:pt x="2701" y="4837"/>
                      <a:pt x="2707" y="4839"/>
                      <a:pt x="2713" y="4839"/>
                    </a:cubicBezTo>
                    <a:cubicBezTo>
                      <a:pt x="2919" y="4839"/>
                      <a:pt x="3144" y="2671"/>
                      <a:pt x="3144" y="2324"/>
                    </a:cubicBezTo>
                    <a:cubicBezTo>
                      <a:pt x="3131" y="1968"/>
                      <a:pt x="3197" y="1004"/>
                      <a:pt x="3117" y="555"/>
                    </a:cubicBezTo>
                    <a:cubicBezTo>
                      <a:pt x="3063" y="291"/>
                      <a:pt x="2461" y="1"/>
                      <a:pt x="1926" y="1"/>
                    </a:cubicBezTo>
                    <a:close/>
                  </a:path>
                </a:pathLst>
              </a:custGeom>
              <a:solidFill>
                <a:srgbClr val="B88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73"/>
              <p:cNvSpPr/>
              <p:nvPr/>
            </p:nvSpPr>
            <p:spPr>
              <a:xfrm>
                <a:off x="7887832" y="1710456"/>
                <a:ext cx="349431" cy="919815"/>
              </a:xfrm>
              <a:custGeom>
                <a:avLst/>
                <a:gdLst/>
                <a:ahLst/>
                <a:cxnLst/>
                <a:rect l="l" t="t" r="r" b="b"/>
                <a:pathLst>
                  <a:path w="6076" h="15994" extrusionOk="0">
                    <a:moveTo>
                      <a:pt x="3091" y="0"/>
                    </a:moveTo>
                    <a:lnTo>
                      <a:pt x="1" y="1677"/>
                    </a:lnTo>
                    <a:lnTo>
                      <a:pt x="437" y="2509"/>
                    </a:lnTo>
                    <a:lnTo>
                      <a:pt x="872" y="3355"/>
                    </a:lnTo>
                    <a:cubicBezTo>
                      <a:pt x="1018" y="3632"/>
                      <a:pt x="1163" y="3923"/>
                      <a:pt x="1308" y="4200"/>
                    </a:cubicBezTo>
                    <a:cubicBezTo>
                      <a:pt x="1440" y="4477"/>
                      <a:pt x="1586" y="4755"/>
                      <a:pt x="1731" y="5045"/>
                    </a:cubicBezTo>
                    <a:cubicBezTo>
                      <a:pt x="1863" y="5322"/>
                      <a:pt x="1995" y="5600"/>
                      <a:pt x="2127" y="5877"/>
                    </a:cubicBezTo>
                    <a:cubicBezTo>
                      <a:pt x="2259" y="6154"/>
                      <a:pt x="2391" y="6432"/>
                      <a:pt x="2497" y="6709"/>
                    </a:cubicBezTo>
                    <a:cubicBezTo>
                      <a:pt x="2563" y="6841"/>
                      <a:pt x="2616" y="6973"/>
                      <a:pt x="2668" y="7105"/>
                    </a:cubicBezTo>
                    <a:cubicBezTo>
                      <a:pt x="2721" y="7224"/>
                      <a:pt x="2761" y="7356"/>
                      <a:pt x="2801" y="7462"/>
                    </a:cubicBezTo>
                    <a:cubicBezTo>
                      <a:pt x="2814" y="7515"/>
                      <a:pt x="2840" y="7568"/>
                      <a:pt x="2840" y="7607"/>
                    </a:cubicBezTo>
                    <a:cubicBezTo>
                      <a:pt x="2853" y="7660"/>
                      <a:pt x="2867" y="7700"/>
                      <a:pt x="2867" y="7700"/>
                    </a:cubicBezTo>
                    <a:lnTo>
                      <a:pt x="2867" y="7911"/>
                    </a:lnTo>
                    <a:cubicBezTo>
                      <a:pt x="2867" y="8056"/>
                      <a:pt x="2867" y="8215"/>
                      <a:pt x="2867" y="8373"/>
                    </a:cubicBezTo>
                    <a:cubicBezTo>
                      <a:pt x="2867" y="8518"/>
                      <a:pt x="2867" y="8677"/>
                      <a:pt x="2853" y="8835"/>
                    </a:cubicBezTo>
                    <a:cubicBezTo>
                      <a:pt x="2853" y="8981"/>
                      <a:pt x="2840" y="9139"/>
                      <a:pt x="2840" y="9298"/>
                    </a:cubicBezTo>
                    <a:lnTo>
                      <a:pt x="2827" y="9535"/>
                    </a:lnTo>
                    <a:lnTo>
                      <a:pt x="2814" y="9760"/>
                    </a:lnTo>
                    <a:cubicBezTo>
                      <a:pt x="2787" y="10394"/>
                      <a:pt x="2734" y="11014"/>
                      <a:pt x="2682" y="11648"/>
                    </a:cubicBezTo>
                    <a:cubicBezTo>
                      <a:pt x="2629" y="12269"/>
                      <a:pt x="2563" y="12903"/>
                      <a:pt x="2484" y="13524"/>
                    </a:cubicBezTo>
                    <a:lnTo>
                      <a:pt x="2457" y="13748"/>
                    </a:lnTo>
                    <a:lnTo>
                      <a:pt x="2418" y="13986"/>
                    </a:lnTo>
                    <a:cubicBezTo>
                      <a:pt x="2404" y="14065"/>
                      <a:pt x="2404" y="14144"/>
                      <a:pt x="2391" y="14210"/>
                    </a:cubicBezTo>
                    <a:lnTo>
                      <a:pt x="2351" y="14448"/>
                    </a:lnTo>
                    <a:cubicBezTo>
                      <a:pt x="2325" y="14593"/>
                      <a:pt x="2299" y="14739"/>
                      <a:pt x="2285" y="14897"/>
                    </a:cubicBezTo>
                    <a:lnTo>
                      <a:pt x="2259" y="15003"/>
                    </a:lnTo>
                    <a:lnTo>
                      <a:pt x="2246" y="15108"/>
                    </a:lnTo>
                    <a:lnTo>
                      <a:pt x="2206" y="15333"/>
                    </a:lnTo>
                    <a:lnTo>
                      <a:pt x="4332" y="15993"/>
                    </a:lnTo>
                    <a:lnTo>
                      <a:pt x="4425" y="15742"/>
                    </a:lnTo>
                    <a:lnTo>
                      <a:pt x="4478" y="15610"/>
                    </a:lnTo>
                    <a:lnTo>
                      <a:pt x="4517" y="15491"/>
                    </a:lnTo>
                    <a:cubicBezTo>
                      <a:pt x="4570" y="15320"/>
                      <a:pt x="4636" y="15161"/>
                      <a:pt x="4689" y="14990"/>
                    </a:cubicBezTo>
                    <a:lnTo>
                      <a:pt x="4755" y="14752"/>
                    </a:lnTo>
                    <a:cubicBezTo>
                      <a:pt x="4781" y="14673"/>
                      <a:pt x="4808" y="14580"/>
                      <a:pt x="4834" y="14501"/>
                    </a:cubicBezTo>
                    <a:lnTo>
                      <a:pt x="4900" y="14263"/>
                    </a:lnTo>
                    <a:lnTo>
                      <a:pt x="4966" y="14012"/>
                    </a:lnTo>
                    <a:cubicBezTo>
                      <a:pt x="5138" y="13365"/>
                      <a:pt x="5297" y="12718"/>
                      <a:pt x="5429" y="12058"/>
                    </a:cubicBezTo>
                    <a:cubicBezTo>
                      <a:pt x="5574" y="11397"/>
                      <a:pt x="5693" y="10737"/>
                      <a:pt x="5798" y="10077"/>
                    </a:cubicBezTo>
                    <a:cubicBezTo>
                      <a:pt x="5825" y="9918"/>
                      <a:pt x="5851" y="9760"/>
                      <a:pt x="5878" y="9588"/>
                    </a:cubicBezTo>
                    <a:cubicBezTo>
                      <a:pt x="5904" y="9416"/>
                      <a:pt x="5917" y="9245"/>
                      <a:pt x="5944" y="9086"/>
                    </a:cubicBezTo>
                    <a:cubicBezTo>
                      <a:pt x="5957" y="8915"/>
                      <a:pt x="5983" y="8743"/>
                      <a:pt x="5996" y="8571"/>
                    </a:cubicBezTo>
                    <a:cubicBezTo>
                      <a:pt x="6023" y="8400"/>
                      <a:pt x="6036" y="8228"/>
                      <a:pt x="6049" y="8056"/>
                    </a:cubicBezTo>
                    <a:lnTo>
                      <a:pt x="6076" y="7805"/>
                    </a:lnTo>
                    <a:lnTo>
                      <a:pt x="6076" y="7739"/>
                    </a:lnTo>
                    <a:lnTo>
                      <a:pt x="6076" y="7568"/>
                    </a:lnTo>
                    <a:lnTo>
                      <a:pt x="6076" y="7422"/>
                    </a:lnTo>
                    <a:lnTo>
                      <a:pt x="6076" y="7369"/>
                    </a:lnTo>
                    <a:lnTo>
                      <a:pt x="6076" y="7303"/>
                    </a:lnTo>
                    <a:cubicBezTo>
                      <a:pt x="6063" y="7145"/>
                      <a:pt x="6036" y="7026"/>
                      <a:pt x="6023" y="6907"/>
                    </a:cubicBezTo>
                    <a:cubicBezTo>
                      <a:pt x="5996" y="6788"/>
                      <a:pt x="5970" y="6683"/>
                      <a:pt x="5944" y="6577"/>
                    </a:cubicBezTo>
                    <a:cubicBezTo>
                      <a:pt x="5891" y="6379"/>
                      <a:pt x="5825" y="6194"/>
                      <a:pt x="5785" y="6009"/>
                    </a:cubicBezTo>
                    <a:cubicBezTo>
                      <a:pt x="5732" y="5824"/>
                      <a:pt x="5680" y="5666"/>
                      <a:pt x="5613" y="5494"/>
                    </a:cubicBezTo>
                    <a:cubicBezTo>
                      <a:pt x="5495" y="5164"/>
                      <a:pt x="5376" y="4847"/>
                      <a:pt x="5244" y="4530"/>
                    </a:cubicBezTo>
                    <a:cubicBezTo>
                      <a:pt x="5112" y="4213"/>
                      <a:pt x="4980" y="3896"/>
                      <a:pt x="4848" y="3592"/>
                    </a:cubicBezTo>
                    <a:cubicBezTo>
                      <a:pt x="4715" y="3289"/>
                      <a:pt x="4583" y="2972"/>
                      <a:pt x="4438" y="2681"/>
                    </a:cubicBezTo>
                    <a:cubicBezTo>
                      <a:pt x="4293" y="2377"/>
                      <a:pt x="4148" y="2074"/>
                      <a:pt x="4002" y="1783"/>
                    </a:cubicBezTo>
                    <a:cubicBezTo>
                      <a:pt x="3857" y="1479"/>
                      <a:pt x="3712" y="1189"/>
                      <a:pt x="3566" y="885"/>
                    </a:cubicBezTo>
                    <a:lnTo>
                      <a:pt x="3329" y="449"/>
                    </a:lnTo>
                    <a:lnTo>
                      <a:pt x="3223" y="225"/>
                    </a:lnTo>
                    <a:lnTo>
                      <a:pt x="3157" y="119"/>
                    </a:lnTo>
                    <a:lnTo>
                      <a:pt x="30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73"/>
              <p:cNvSpPr/>
              <p:nvPr/>
            </p:nvSpPr>
            <p:spPr>
              <a:xfrm>
                <a:off x="8024821" y="2515481"/>
                <a:ext cx="138772" cy="47158"/>
              </a:xfrm>
              <a:custGeom>
                <a:avLst/>
                <a:gdLst/>
                <a:ahLst/>
                <a:cxnLst/>
                <a:rect l="l" t="t" r="r" b="b"/>
                <a:pathLst>
                  <a:path w="2413" h="820" extrusionOk="0">
                    <a:moveTo>
                      <a:pt x="128" y="0"/>
                    </a:moveTo>
                    <a:cubicBezTo>
                      <a:pt x="21" y="0"/>
                      <a:pt x="0" y="161"/>
                      <a:pt x="115" y="186"/>
                    </a:cubicBezTo>
                    <a:cubicBezTo>
                      <a:pt x="854" y="305"/>
                      <a:pt x="1581" y="516"/>
                      <a:pt x="2267" y="807"/>
                    </a:cubicBezTo>
                    <a:cubicBezTo>
                      <a:pt x="2281" y="820"/>
                      <a:pt x="2294" y="820"/>
                      <a:pt x="2307" y="820"/>
                    </a:cubicBezTo>
                    <a:cubicBezTo>
                      <a:pt x="2333" y="820"/>
                      <a:pt x="2373" y="794"/>
                      <a:pt x="2386" y="767"/>
                    </a:cubicBezTo>
                    <a:cubicBezTo>
                      <a:pt x="2413" y="727"/>
                      <a:pt x="2386" y="675"/>
                      <a:pt x="2347" y="648"/>
                    </a:cubicBezTo>
                    <a:cubicBezTo>
                      <a:pt x="1634" y="344"/>
                      <a:pt x="894" y="120"/>
                      <a:pt x="141" y="1"/>
                    </a:cubicBezTo>
                    <a:cubicBezTo>
                      <a:pt x="137" y="1"/>
                      <a:pt x="133"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73"/>
              <p:cNvSpPr/>
              <p:nvPr/>
            </p:nvSpPr>
            <p:spPr>
              <a:xfrm>
                <a:off x="8107348" y="2541188"/>
                <a:ext cx="29675" cy="79939"/>
              </a:xfrm>
              <a:custGeom>
                <a:avLst/>
                <a:gdLst/>
                <a:ahLst/>
                <a:cxnLst/>
                <a:rect l="l" t="t" r="r" b="b"/>
                <a:pathLst>
                  <a:path w="516" h="1390" extrusionOk="0">
                    <a:moveTo>
                      <a:pt x="416" y="1"/>
                    </a:moveTo>
                    <a:cubicBezTo>
                      <a:pt x="373" y="1"/>
                      <a:pt x="342" y="35"/>
                      <a:pt x="331" y="69"/>
                    </a:cubicBezTo>
                    <a:cubicBezTo>
                      <a:pt x="331" y="82"/>
                      <a:pt x="172" y="769"/>
                      <a:pt x="14" y="1284"/>
                    </a:cubicBezTo>
                    <a:cubicBezTo>
                      <a:pt x="0" y="1324"/>
                      <a:pt x="27" y="1377"/>
                      <a:pt x="66" y="1390"/>
                    </a:cubicBezTo>
                    <a:lnTo>
                      <a:pt x="93" y="1390"/>
                    </a:lnTo>
                    <a:cubicBezTo>
                      <a:pt x="132" y="1390"/>
                      <a:pt x="172" y="1363"/>
                      <a:pt x="185" y="1337"/>
                    </a:cubicBezTo>
                    <a:cubicBezTo>
                      <a:pt x="331" y="822"/>
                      <a:pt x="502" y="109"/>
                      <a:pt x="502" y="109"/>
                    </a:cubicBezTo>
                    <a:cubicBezTo>
                      <a:pt x="515" y="69"/>
                      <a:pt x="476" y="16"/>
                      <a:pt x="436" y="3"/>
                    </a:cubicBezTo>
                    <a:cubicBezTo>
                      <a:pt x="429" y="1"/>
                      <a:pt x="422"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73"/>
              <p:cNvSpPr/>
              <p:nvPr/>
            </p:nvSpPr>
            <p:spPr>
              <a:xfrm>
                <a:off x="8057947" y="2557291"/>
                <a:ext cx="25879" cy="22314"/>
              </a:xfrm>
              <a:custGeom>
                <a:avLst/>
                <a:gdLst/>
                <a:ahLst/>
                <a:cxnLst/>
                <a:rect l="l" t="t" r="r" b="b"/>
                <a:pathLst>
                  <a:path w="450" h="388" extrusionOk="0">
                    <a:moveTo>
                      <a:pt x="186" y="0"/>
                    </a:moveTo>
                    <a:cubicBezTo>
                      <a:pt x="80" y="0"/>
                      <a:pt x="1" y="93"/>
                      <a:pt x="1" y="199"/>
                    </a:cubicBezTo>
                    <a:cubicBezTo>
                      <a:pt x="1" y="314"/>
                      <a:pt x="90" y="387"/>
                      <a:pt x="185" y="387"/>
                    </a:cubicBezTo>
                    <a:cubicBezTo>
                      <a:pt x="231" y="387"/>
                      <a:pt x="279" y="370"/>
                      <a:pt x="318" y="331"/>
                    </a:cubicBezTo>
                    <a:cubicBezTo>
                      <a:pt x="450" y="212"/>
                      <a:pt x="358"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73"/>
              <p:cNvSpPr/>
              <p:nvPr/>
            </p:nvSpPr>
            <p:spPr>
              <a:xfrm>
                <a:off x="8052656" y="2138791"/>
                <a:ext cx="91786" cy="18288"/>
              </a:xfrm>
              <a:custGeom>
                <a:avLst/>
                <a:gdLst/>
                <a:ahLst/>
                <a:cxnLst/>
                <a:rect l="l" t="t" r="r" b="b"/>
                <a:pathLst>
                  <a:path w="1596" h="318" extrusionOk="0">
                    <a:moveTo>
                      <a:pt x="1515" y="0"/>
                    </a:moveTo>
                    <a:cubicBezTo>
                      <a:pt x="1512" y="0"/>
                      <a:pt x="1509" y="0"/>
                      <a:pt x="1506" y="1"/>
                    </a:cubicBezTo>
                    <a:cubicBezTo>
                      <a:pt x="1031" y="14"/>
                      <a:pt x="555" y="54"/>
                      <a:pt x="80" y="146"/>
                    </a:cubicBezTo>
                    <a:cubicBezTo>
                      <a:pt x="40" y="146"/>
                      <a:pt x="1" y="199"/>
                      <a:pt x="14" y="238"/>
                    </a:cubicBezTo>
                    <a:cubicBezTo>
                      <a:pt x="14" y="291"/>
                      <a:pt x="53" y="318"/>
                      <a:pt x="106" y="318"/>
                    </a:cubicBezTo>
                    <a:cubicBezTo>
                      <a:pt x="568" y="238"/>
                      <a:pt x="1031" y="186"/>
                      <a:pt x="1506" y="172"/>
                    </a:cubicBezTo>
                    <a:cubicBezTo>
                      <a:pt x="1509" y="173"/>
                      <a:pt x="1512" y="173"/>
                      <a:pt x="1515" y="173"/>
                    </a:cubicBezTo>
                    <a:cubicBezTo>
                      <a:pt x="1596" y="173"/>
                      <a:pt x="1596" y="0"/>
                      <a:pt x="1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73"/>
              <p:cNvSpPr/>
              <p:nvPr/>
            </p:nvSpPr>
            <p:spPr>
              <a:xfrm>
                <a:off x="8058752" y="2116420"/>
                <a:ext cx="47963" cy="39912"/>
              </a:xfrm>
              <a:custGeom>
                <a:avLst/>
                <a:gdLst/>
                <a:ahLst/>
                <a:cxnLst/>
                <a:rect l="l" t="t" r="r" b="b"/>
                <a:pathLst>
                  <a:path w="834" h="694" extrusionOk="0">
                    <a:moveTo>
                      <a:pt x="694" y="0"/>
                    </a:moveTo>
                    <a:cubicBezTo>
                      <a:pt x="683" y="0"/>
                      <a:pt x="672" y="2"/>
                      <a:pt x="661" y="7"/>
                    </a:cubicBezTo>
                    <a:cubicBezTo>
                      <a:pt x="410" y="139"/>
                      <a:pt x="185" y="324"/>
                      <a:pt x="27" y="548"/>
                    </a:cubicBezTo>
                    <a:cubicBezTo>
                      <a:pt x="0" y="601"/>
                      <a:pt x="13" y="654"/>
                      <a:pt x="53" y="680"/>
                    </a:cubicBezTo>
                    <a:cubicBezTo>
                      <a:pt x="66" y="680"/>
                      <a:pt x="79" y="693"/>
                      <a:pt x="106" y="693"/>
                    </a:cubicBezTo>
                    <a:cubicBezTo>
                      <a:pt x="132" y="693"/>
                      <a:pt x="159" y="680"/>
                      <a:pt x="172" y="654"/>
                    </a:cubicBezTo>
                    <a:cubicBezTo>
                      <a:pt x="317" y="456"/>
                      <a:pt x="515" y="297"/>
                      <a:pt x="740" y="178"/>
                    </a:cubicBezTo>
                    <a:cubicBezTo>
                      <a:pt x="834" y="131"/>
                      <a:pt x="781"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73"/>
              <p:cNvSpPr/>
              <p:nvPr/>
            </p:nvSpPr>
            <p:spPr>
              <a:xfrm>
                <a:off x="7897782" y="1855324"/>
                <a:ext cx="96444" cy="156715"/>
              </a:xfrm>
              <a:custGeom>
                <a:avLst/>
                <a:gdLst/>
                <a:ahLst/>
                <a:cxnLst/>
                <a:rect l="l" t="t" r="r" b="b"/>
                <a:pathLst>
                  <a:path w="1677" h="2725" extrusionOk="0">
                    <a:moveTo>
                      <a:pt x="117" y="0"/>
                    </a:moveTo>
                    <a:cubicBezTo>
                      <a:pt x="54" y="0"/>
                      <a:pt x="0" y="68"/>
                      <a:pt x="39" y="136"/>
                    </a:cubicBezTo>
                    <a:cubicBezTo>
                      <a:pt x="726" y="1021"/>
                      <a:pt x="1492" y="2658"/>
                      <a:pt x="1492" y="2671"/>
                    </a:cubicBezTo>
                    <a:cubicBezTo>
                      <a:pt x="1505" y="2698"/>
                      <a:pt x="1545" y="2724"/>
                      <a:pt x="1571" y="2724"/>
                    </a:cubicBezTo>
                    <a:cubicBezTo>
                      <a:pt x="1584" y="2724"/>
                      <a:pt x="1597" y="2724"/>
                      <a:pt x="1611" y="2711"/>
                    </a:cubicBezTo>
                    <a:cubicBezTo>
                      <a:pt x="1650" y="2698"/>
                      <a:pt x="1677" y="2645"/>
                      <a:pt x="1650" y="2592"/>
                    </a:cubicBezTo>
                    <a:cubicBezTo>
                      <a:pt x="1650" y="2579"/>
                      <a:pt x="871" y="928"/>
                      <a:pt x="184" y="30"/>
                    </a:cubicBezTo>
                    <a:cubicBezTo>
                      <a:pt x="163" y="9"/>
                      <a:pt x="139"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03" name="Google Shape;4903;p73">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73">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73">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73">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7" name="Google Shape;4907;p73"/>
          <p:cNvGrpSpPr/>
          <p:nvPr/>
        </p:nvGrpSpPr>
        <p:grpSpPr>
          <a:xfrm flipH="1">
            <a:off x="6735625" y="2066194"/>
            <a:ext cx="3589119" cy="2542318"/>
            <a:chOff x="-1087803" y="2066179"/>
            <a:chExt cx="3366272" cy="2542318"/>
          </a:xfrm>
        </p:grpSpPr>
        <p:grpSp>
          <p:nvGrpSpPr>
            <p:cNvPr id="4908" name="Google Shape;4908;p73"/>
            <p:cNvGrpSpPr/>
            <p:nvPr/>
          </p:nvGrpSpPr>
          <p:grpSpPr>
            <a:xfrm>
              <a:off x="1130863" y="2392357"/>
              <a:ext cx="309388" cy="358787"/>
              <a:chOff x="7482936" y="3436295"/>
              <a:chExt cx="450871" cy="522861"/>
            </a:xfrm>
          </p:grpSpPr>
          <p:sp>
            <p:nvSpPr>
              <p:cNvPr id="4909" name="Google Shape;4909;p73"/>
              <p:cNvSpPr/>
              <p:nvPr/>
            </p:nvSpPr>
            <p:spPr>
              <a:xfrm>
                <a:off x="7482936" y="3607177"/>
                <a:ext cx="450871" cy="351978"/>
              </a:xfrm>
              <a:custGeom>
                <a:avLst/>
                <a:gdLst/>
                <a:ahLst/>
                <a:cxnLst/>
                <a:rect l="l" t="t" r="r" b="b"/>
                <a:pathLst>
                  <a:path w="3620" h="2826" extrusionOk="0">
                    <a:moveTo>
                      <a:pt x="2354" y="0"/>
                    </a:moveTo>
                    <a:cubicBezTo>
                      <a:pt x="2124" y="0"/>
                      <a:pt x="1897" y="66"/>
                      <a:pt x="1691" y="187"/>
                    </a:cubicBezTo>
                    <a:cubicBezTo>
                      <a:pt x="1691" y="187"/>
                      <a:pt x="1383" y="38"/>
                      <a:pt x="1031" y="38"/>
                    </a:cubicBezTo>
                    <a:cubicBezTo>
                      <a:pt x="719" y="38"/>
                      <a:pt x="371" y="155"/>
                      <a:pt x="172" y="596"/>
                    </a:cubicBezTo>
                    <a:cubicBezTo>
                      <a:pt x="1" y="966"/>
                      <a:pt x="14" y="1402"/>
                      <a:pt x="185" y="1771"/>
                    </a:cubicBezTo>
                    <a:cubicBezTo>
                      <a:pt x="344" y="2115"/>
                      <a:pt x="568" y="2419"/>
                      <a:pt x="833" y="2683"/>
                    </a:cubicBezTo>
                    <a:cubicBezTo>
                      <a:pt x="833" y="2683"/>
                      <a:pt x="1189" y="2825"/>
                      <a:pt x="1626" y="2825"/>
                    </a:cubicBezTo>
                    <a:cubicBezTo>
                      <a:pt x="1917" y="2825"/>
                      <a:pt x="2243" y="2762"/>
                      <a:pt x="2523" y="2551"/>
                    </a:cubicBezTo>
                    <a:cubicBezTo>
                      <a:pt x="3619" y="1719"/>
                      <a:pt x="3553" y="913"/>
                      <a:pt x="3131" y="372"/>
                    </a:cubicBezTo>
                    <a:cubicBezTo>
                      <a:pt x="2959" y="147"/>
                      <a:pt x="2708" y="2"/>
                      <a:pt x="2417" y="2"/>
                    </a:cubicBezTo>
                    <a:cubicBezTo>
                      <a:pt x="2396" y="1"/>
                      <a:pt x="2375" y="0"/>
                      <a:pt x="2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73"/>
              <p:cNvSpPr/>
              <p:nvPr/>
            </p:nvSpPr>
            <p:spPr>
              <a:xfrm>
                <a:off x="7505978" y="3607302"/>
                <a:ext cx="427829" cy="351854"/>
              </a:xfrm>
              <a:custGeom>
                <a:avLst/>
                <a:gdLst/>
                <a:ahLst/>
                <a:cxnLst/>
                <a:rect l="l" t="t" r="r" b="b"/>
                <a:pathLst>
                  <a:path w="3435" h="2825" extrusionOk="0">
                    <a:moveTo>
                      <a:pt x="2232" y="1"/>
                    </a:moveTo>
                    <a:cubicBezTo>
                      <a:pt x="2206" y="14"/>
                      <a:pt x="2166" y="40"/>
                      <a:pt x="2166" y="40"/>
                    </a:cubicBezTo>
                    <a:cubicBezTo>
                      <a:pt x="2166" y="40"/>
                      <a:pt x="2774" y="1044"/>
                      <a:pt x="1942" y="1757"/>
                    </a:cubicBezTo>
                    <a:cubicBezTo>
                      <a:pt x="1678" y="1979"/>
                      <a:pt x="1373" y="2055"/>
                      <a:pt x="1078" y="2055"/>
                    </a:cubicBezTo>
                    <a:cubicBezTo>
                      <a:pt x="634" y="2055"/>
                      <a:pt x="215" y="1882"/>
                      <a:pt x="0" y="1770"/>
                    </a:cubicBezTo>
                    <a:lnTo>
                      <a:pt x="0" y="1770"/>
                    </a:lnTo>
                    <a:cubicBezTo>
                      <a:pt x="159" y="2114"/>
                      <a:pt x="383" y="2418"/>
                      <a:pt x="648" y="2682"/>
                    </a:cubicBezTo>
                    <a:cubicBezTo>
                      <a:pt x="648" y="2682"/>
                      <a:pt x="1004" y="2824"/>
                      <a:pt x="1441" y="2824"/>
                    </a:cubicBezTo>
                    <a:cubicBezTo>
                      <a:pt x="1732" y="2824"/>
                      <a:pt x="2058" y="2761"/>
                      <a:pt x="2338" y="2550"/>
                    </a:cubicBezTo>
                    <a:cubicBezTo>
                      <a:pt x="3434" y="1718"/>
                      <a:pt x="3368" y="912"/>
                      <a:pt x="2946" y="371"/>
                    </a:cubicBezTo>
                    <a:cubicBezTo>
                      <a:pt x="2774" y="146"/>
                      <a:pt x="2523"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73"/>
              <p:cNvSpPr/>
              <p:nvPr/>
            </p:nvSpPr>
            <p:spPr>
              <a:xfrm>
                <a:off x="7570121" y="3475777"/>
                <a:ext cx="123429" cy="167893"/>
              </a:xfrm>
              <a:custGeom>
                <a:avLst/>
                <a:gdLst/>
                <a:ahLst/>
                <a:cxnLst/>
                <a:rect l="l" t="t" r="r" b="b"/>
                <a:pathLst>
                  <a:path w="991" h="1348" extrusionOk="0">
                    <a:moveTo>
                      <a:pt x="212" y="0"/>
                    </a:moveTo>
                    <a:lnTo>
                      <a:pt x="1" y="119"/>
                    </a:lnTo>
                    <a:cubicBezTo>
                      <a:pt x="344" y="489"/>
                      <a:pt x="634" y="885"/>
                      <a:pt x="859" y="1334"/>
                    </a:cubicBezTo>
                    <a:lnTo>
                      <a:pt x="991" y="1347"/>
                    </a:lnTo>
                    <a:cubicBezTo>
                      <a:pt x="951" y="793"/>
                      <a:pt x="212"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73"/>
              <p:cNvSpPr/>
              <p:nvPr/>
            </p:nvSpPr>
            <p:spPr>
              <a:xfrm>
                <a:off x="7573359" y="3436295"/>
                <a:ext cx="238264" cy="208995"/>
              </a:xfrm>
              <a:custGeom>
                <a:avLst/>
                <a:gdLst/>
                <a:ahLst/>
                <a:cxnLst/>
                <a:rect l="l" t="t" r="r" b="b"/>
                <a:pathLst>
                  <a:path w="1913" h="1678" extrusionOk="0">
                    <a:moveTo>
                      <a:pt x="1718" y="0"/>
                    </a:moveTo>
                    <a:lnTo>
                      <a:pt x="1718" y="0"/>
                    </a:lnTo>
                    <a:cubicBezTo>
                      <a:pt x="1718" y="0"/>
                      <a:pt x="1718" y="0"/>
                      <a:pt x="1718" y="0"/>
                    </a:cubicBezTo>
                    <a:cubicBezTo>
                      <a:pt x="1" y="1017"/>
                      <a:pt x="991" y="1678"/>
                      <a:pt x="991" y="1678"/>
                    </a:cubicBezTo>
                    <a:cubicBezTo>
                      <a:pt x="1912" y="1585"/>
                      <a:pt x="1719" y="0"/>
                      <a:pt x="17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3" name="Google Shape;4913;p73"/>
            <p:cNvGrpSpPr/>
            <p:nvPr/>
          </p:nvGrpSpPr>
          <p:grpSpPr>
            <a:xfrm flipH="1">
              <a:off x="-1087803" y="2066179"/>
              <a:ext cx="3366272" cy="2542318"/>
              <a:chOff x="1180400" y="3235525"/>
              <a:chExt cx="954375" cy="720775"/>
            </a:xfrm>
          </p:grpSpPr>
          <p:sp>
            <p:nvSpPr>
              <p:cNvPr id="4914" name="Google Shape;4914;p73"/>
              <p:cNvSpPr/>
              <p:nvPr/>
            </p:nvSpPr>
            <p:spPr>
              <a:xfrm>
                <a:off x="2076475" y="3793825"/>
                <a:ext cx="16525" cy="140025"/>
              </a:xfrm>
              <a:custGeom>
                <a:avLst/>
                <a:gdLst/>
                <a:ahLst/>
                <a:cxnLst/>
                <a:rect l="l" t="t" r="r" b="b"/>
                <a:pathLst>
                  <a:path w="661" h="5601" extrusionOk="0">
                    <a:moveTo>
                      <a:pt x="0" y="1"/>
                    </a:moveTo>
                    <a:lnTo>
                      <a:pt x="436" y="5600"/>
                    </a:lnTo>
                    <a:lnTo>
                      <a:pt x="660" y="5600"/>
                    </a:lnTo>
                    <a:lnTo>
                      <a:pt x="0" y="1"/>
                    </a:lnTo>
                    <a:close/>
                  </a:path>
                </a:pathLst>
              </a:custGeom>
              <a:solidFill>
                <a:srgbClr val="F3D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5" name="Google Shape;4915;p73"/>
              <p:cNvGrpSpPr/>
              <p:nvPr/>
            </p:nvGrpSpPr>
            <p:grpSpPr>
              <a:xfrm>
                <a:off x="1180400" y="3235525"/>
                <a:ext cx="954375" cy="720775"/>
                <a:chOff x="1180400" y="3235525"/>
                <a:chExt cx="954375" cy="720775"/>
              </a:xfrm>
            </p:grpSpPr>
            <p:sp>
              <p:nvSpPr>
                <p:cNvPr id="4916" name="Google Shape;4916;p73"/>
                <p:cNvSpPr/>
                <p:nvPr/>
              </p:nvSpPr>
              <p:spPr>
                <a:xfrm>
                  <a:off x="1362328" y="3382121"/>
                  <a:ext cx="8596" cy="24977"/>
                </a:xfrm>
                <a:custGeom>
                  <a:avLst/>
                  <a:gdLst/>
                  <a:ahLst/>
                  <a:cxnLst/>
                  <a:rect l="l" t="t" r="r" b="b"/>
                  <a:pathLst>
                    <a:path w="344" h="423" extrusionOk="0">
                      <a:moveTo>
                        <a:pt x="0" y="0"/>
                      </a:moveTo>
                      <a:lnTo>
                        <a:pt x="0" y="423"/>
                      </a:lnTo>
                      <a:lnTo>
                        <a:pt x="344" y="423"/>
                      </a:lnTo>
                      <a:lnTo>
                        <a:pt x="344" y="1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73"/>
                <p:cNvSpPr/>
                <p:nvPr/>
              </p:nvSpPr>
              <p:spPr>
                <a:xfrm>
                  <a:off x="1328976" y="3407100"/>
                  <a:ext cx="75300" cy="20904"/>
                </a:xfrm>
                <a:custGeom>
                  <a:avLst/>
                  <a:gdLst/>
                  <a:ahLst/>
                  <a:cxnLst/>
                  <a:rect l="l" t="t" r="r" b="b"/>
                  <a:pathLst>
                    <a:path w="3012" h="1678" extrusionOk="0">
                      <a:moveTo>
                        <a:pt x="1202" y="1"/>
                      </a:moveTo>
                      <a:lnTo>
                        <a:pt x="1202" y="1268"/>
                      </a:lnTo>
                      <a:lnTo>
                        <a:pt x="53" y="1625"/>
                      </a:lnTo>
                      <a:lnTo>
                        <a:pt x="0" y="1678"/>
                      </a:lnTo>
                      <a:lnTo>
                        <a:pt x="3012" y="1678"/>
                      </a:lnTo>
                      <a:lnTo>
                        <a:pt x="2959" y="1625"/>
                      </a:lnTo>
                      <a:lnTo>
                        <a:pt x="1810" y="1268"/>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73"/>
                <p:cNvSpPr/>
                <p:nvPr/>
              </p:nvSpPr>
              <p:spPr>
                <a:xfrm>
                  <a:off x="1325675" y="3429650"/>
                  <a:ext cx="81900" cy="3325"/>
                </a:xfrm>
                <a:custGeom>
                  <a:avLst/>
                  <a:gdLst/>
                  <a:ahLst/>
                  <a:cxnLst/>
                  <a:rect l="l" t="t" r="r" b="b"/>
                  <a:pathLst>
                    <a:path w="3276" h="133" extrusionOk="0">
                      <a:moveTo>
                        <a:pt x="132" y="1"/>
                      </a:moveTo>
                      <a:lnTo>
                        <a:pt x="0" y="133"/>
                      </a:lnTo>
                      <a:lnTo>
                        <a:pt x="3276" y="133"/>
                      </a:lnTo>
                      <a:lnTo>
                        <a:pt x="3144" y="1"/>
                      </a:lnTo>
                      <a:close/>
                    </a:path>
                  </a:pathLst>
                </a:custGeom>
                <a:solidFill>
                  <a:srgbClr val="1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73"/>
                <p:cNvSpPr/>
                <p:nvPr/>
              </p:nvSpPr>
              <p:spPr>
                <a:xfrm>
                  <a:off x="1333925" y="3235525"/>
                  <a:ext cx="115575" cy="148275"/>
                </a:xfrm>
                <a:custGeom>
                  <a:avLst/>
                  <a:gdLst/>
                  <a:ahLst/>
                  <a:cxnLst/>
                  <a:rect l="l" t="t" r="r" b="b"/>
                  <a:pathLst>
                    <a:path w="4623" h="5931" extrusionOk="0">
                      <a:moveTo>
                        <a:pt x="2576" y="159"/>
                      </a:moveTo>
                      <a:cubicBezTo>
                        <a:pt x="3830" y="766"/>
                        <a:pt x="4504" y="2153"/>
                        <a:pt x="4187" y="3500"/>
                      </a:cubicBezTo>
                      <a:cubicBezTo>
                        <a:pt x="3885" y="4851"/>
                        <a:pt x="2698" y="5811"/>
                        <a:pt x="1310" y="5811"/>
                      </a:cubicBezTo>
                      <a:cubicBezTo>
                        <a:pt x="1301" y="5811"/>
                        <a:pt x="1291" y="5811"/>
                        <a:pt x="1282" y="5811"/>
                      </a:cubicBezTo>
                      <a:cubicBezTo>
                        <a:pt x="899" y="5811"/>
                        <a:pt x="516" y="5745"/>
                        <a:pt x="159" y="5587"/>
                      </a:cubicBezTo>
                      <a:lnTo>
                        <a:pt x="2576" y="159"/>
                      </a:lnTo>
                      <a:close/>
                      <a:moveTo>
                        <a:pt x="2523" y="0"/>
                      </a:moveTo>
                      <a:lnTo>
                        <a:pt x="1" y="5653"/>
                      </a:lnTo>
                      <a:lnTo>
                        <a:pt x="53" y="5679"/>
                      </a:lnTo>
                      <a:cubicBezTo>
                        <a:pt x="450" y="5851"/>
                        <a:pt x="859" y="5930"/>
                        <a:pt x="1282" y="5930"/>
                      </a:cubicBezTo>
                      <a:cubicBezTo>
                        <a:pt x="2747" y="5930"/>
                        <a:pt x="4002" y="4926"/>
                        <a:pt x="4306" y="3500"/>
                      </a:cubicBezTo>
                      <a:cubicBezTo>
                        <a:pt x="4623" y="2074"/>
                        <a:pt x="3896" y="634"/>
                        <a:pt x="2576" y="27"/>
                      </a:cubicBezTo>
                      <a:lnTo>
                        <a:pt x="2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73"/>
                <p:cNvSpPr/>
                <p:nvPr/>
              </p:nvSpPr>
              <p:spPr>
                <a:xfrm>
                  <a:off x="1290025" y="3239725"/>
                  <a:ext cx="152225" cy="133450"/>
                </a:xfrm>
                <a:custGeom>
                  <a:avLst/>
                  <a:gdLst/>
                  <a:ahLst/>
                  <a:cxnLst/>
                  <a:rect l="l" t="t" r="r" b="b"/>
                  <a:pathLst>
                    <a:path w="6089" h="5338" extrusionOk="0">
                      <a:moveTo>
                        <a:pt x="3046" y="0"/>
                      </a:moveTo>
                      <a:cubicBezTo>
                        <a:pt x="2560" y="0"/>
                        <a:pt x="2068" y="134"/>
                        <a:pt x="1624" y="414"/>
                      </a:cubicBezTo>
                      <a:cubicBezTo>
                        <a:pt x="383" y="1193"/>
                        <a:pt x="0" y="2830"/>
                        <a:pt x="779" y="4085"/>
                      </a:cubicBezTo>
                      <a:cubicBezTo>
                        <a:pt x="1283" y="4896"/>
                        <a:pt x="2151" y="5337"/>
                        <a:pt x="3041" y="5337"/>
                      </a:cubicBezTo>
                      <a:cubicBezTo>
                        <a:pt x="3528" y="5337"/>
                        <a:pt x="4020" y="5206"/>
                        <a:pt x="4464" y="4930"/>
                      </a:cubicBezTo>
                      <a:cubicBezTo>
                        <a:pt x="5705" y="4151"/>
                        <a:pt x="6088" y="2500"/>
                        <a:pt x="5309" y="1259"/>
                      </a:cubicBezTo>
                      <a:cubicBezTo>
                        <a:pt x="4805" y="447"/>
                        <a:pt x="3936" y="0"/>
                        <a:pt x="3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73"/>
                <p:cNvSpPr/>
                <p:nvPr/>
              </p:nvSpPr>
              <p:spPr>
                <a:xfrm>
                  <a:off x="1325350" y="3240150"/>
                  <a:ext cx="63400" cy="114250"/>
                </a:xfrm>
                <a:custGeom>
                  <a:avLst/>
                  <a:gdLst/>
                  <a:ahLst/>
                  <a:cxnLst/>
                  <a:rect l="l" t="t" r="r" b="b"/>
                  <a:pathLst>
                    <a:path w="2536" h="4570" extrusionOk="0">
                      <a:moveTo>
                        <a:pt x="1426" y="0"/>
                      </a:moveTo>
                      <a:cubicBezTo>
                        <a:pt x="1017" y="27"/>
                        <a:pt x="634" y="159"/>
                        <a:pt x="291" y="357"/>
                      </a:cubicBezTo>
                      <a:lnTo>
                        <a:pt x="132" y="621"/>
                      </a:lnTo>
                      <a:lnTo>
                        <a:pt x="0" y="832"/>
                      </a:lnTo>
                      <a:lnTo>
                        <a:pt x="53" y="832"/>
                      </a:lnTo>
                      <a:lnTo>
                        <a:pt x="145" y="740"/>
                      </a:lnTo>
                      <a:lnTo>
                        <a:pt x="291" y="529"/>
                      </a:lnTo>
                      <a:lnTo>
                        <a:pt x="145" y="832"/>
                      </a:lnTo>
                      <a:lnTo>
                        <a:pt x="27" y="964"/>
                      </a:lnTo>
                      <a:lnTo>
                        <a:pt x="145" y="1123"/>
                      </a:lnTo>
                      <a:lnTo>
                        <a:pt x="423" y="1413"/>
                      </a:lnTo>
                      <a:lnTo>
                        <a:pt x="489" y="1625"/>
                      </a:lnTo>
                      <a:lnTo>
                        <a:pt x="740" y="1823"/>
                      </a:lnTo>
                      <a:lnTo>
                        <a:pt x="647" y="1968"/>
                      </a:lnTo>
                      <a:lnTo>
                        <a:pt x="423" y="2100"/>
                      </a:lnTo>
                      <a:lnTo>
                        <a:pt x="264" y="2377"/>
                      </a:lnTo>
                      <a:cubicBezTo>
                        <a:pt x="264" y="2377"/>
                        <a:pt x="594" y="2932"/>
                        <a:pt x="594" y="2959"/>
                      </a:cubicBezTo>
                      <a:cubicBezTo>
                        <a:pt x="594" y="2985"/>
                        <a:pt x="528" y="3289"/>
                        <a:pt x="528" y="3289"/>
                      </a:cubicBezTo>
                      <a:lnTo>
                        <a:pt x="304" y="3817"/>
                      </a:lnTo>
                      <a:lnTo>
                        <a:pt x="225" y="4292"/>
                      </a:lnTo>
                      <a:lnTo>
                        <a:pt x="330" y="4570"/>
                      </a:lnTo>
                      <a:lnTo>
                        <a:pt x="423" y="4517"/>
                      </a:lnTo>
                      <a:lnTo>
                        <a:pt x="489" y="4306"/>
                      </a:lnTo>
                      <a:lnTo>
                        <a:pt x="687" y="4094"/>
                      </a:lnTo>
                      <a:lnTo>
                        <a:pt x="1308" y="3936"/>
                      </a:lnTo>
                      <a:lnTo>
                        <a:pt x="1519" y="3685"/>
                      </a:lnTo>
                      <a:lnTo>
                        <a:pt x="1743" y="3685"/>
                      </a:lnTo>
                      <a:lnTo>
                        <a:pt x="2113" y="3487"/>
                      </a:lnTo>
                      <a:lnTo>
                        <a:pt x="2179" y="3342"/>
                      </a:lnTo>
                      <a:lnTo>
                        <a:pt x="2443" y="3223"/>
                      </a:lnTo>
                      <a:lnTo>
                        <a:pt x="2536" y="3104"/>
                      </a:lnTo>
                      <a:lnTo>
                        <a:pt x="2113" y="2853"/>
                      </a:lnTo>
                      <a:lnTo>
                        <a:pt x="2087" y="2708"/>
                      </a:lnTo>
                      <a:lnTo>
                        <a:pt x="1875" y="2668"/>
                      </a:lnTo>
                      <a:lnTo>
                        <a:pt x="1875" y="2404"/>
                      </a:lnTo>
                      <a:lnTo>
                        <a:pt x="1638" y="2259"/>
                      </a:lnTo>
                      <a:lnTo>
                        <a:pt x="1374" y="1876"/>
                      </a:lnTo>
                      <a:lnTo>
                        <a:pt x="1057" y="1691"/>
                      </a:lnTo>
                      <a:lnTo>
                        <a:pt x="740" y="1744"/>
                      </a:lnTo>
                      <a:lnTo>
                        <a:pt x="594" y="1638"/>
                      </a:lnTo>
                      <a:lnTo>
                        <a:pt x="568" y="1479"/>
                      </a:lnTo>
                      <a:lnTo>
                        <a:pt x="634" y="1400"/>
                      </a:lnTo>
                      <a:lnTo>
                        <a:pt x="634" y="1308"/>
                      </a:lnTo>
                      <a:lnTo>
                        <a:pt x="515" y="1189"/>
                      </a:lnTo>
                      <a:lnTo>
                        <a:pt x="727" y="1083"/>
                      </a:lnTo>
                      <a:lnTo>
                        <a:pt x="594" y="1057"/>
                      </a:lnTo>
                      <a:lnTo>
                        <a:pt x="423" y="1123"/>
                      </a:lnTo>
                      <a:lnTo>
                        <a:pt x="330" y="1057"/>
                      </a:lnTo>
                      <a:lnTo>
                        <a:pt x="489" y="819"/>
                      </a:lnTo>
                      <a:lnTo>
                        <a:pt x="660" y="727"/>
                      </a:lnTo>
                      <a:lnTo>
                        <a:pt x="872" y="740"/>
                      </a:lnTo>
                      <a:lnTo>
                        <a:pt x="1017" y="793"/>
                      </a:lnTo>
                      <a:lnTo>
                        <a:pt x="1004" y="938"/>
                      </a:lnTo>
                      <a:lnTo>
                        <a:pt x="951" y="1096"/>
                      </a:lnTo>
                      <a:lnTo>
                        <a:pt x="1096" y="1096"/>
                      </a:lnTo>
                      <a:lnTo>
                        <a:pt x="1202" y="819"/>
                      </a:lnTo>
                      <a:lnTo>
                        <a:pt x="1479" y="740"/>
                      </a:lnTo>
                      <a:lnTo>
                        <a:pt x="1651" y="608"/>
                      </a:lnTo>
                      <a:lnTo>
                        <a:pt x="1809" y="647"/>
                      </a:lnTo>
                      <a:lnTo>
                        <a:pt x="1994" y="542"/>
                      </a:lnTo>
                      <a:lnTo>
                        <a:pt x="1994" y="423"/>
                      </a:lnTo>
                      <a:lnTo>
                        <a:pt x="1598" y="423"/>
                      </a:lnTo>
                      <a:lnTo>
                        <a:pt x="1321" y="251"/>
                      </a:lnTo>
                      <a:lnTo>
                        <a:pt x="1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73"/>
                <p:cNvSpPr/>
                <p:nvPr/>
              </p:nvSpPr>
              <p:spPr>
                <a:xfrm>
                  <a:off x="1347450" y="3270200"/>
                  <a:ext cx="14900" cy="8925"/>
                </a:xfrm>
                <a:custGeom>
                  <a:avLst/>
                  <a:gdLst/>
                  <a:ahLst/>
                  <a:cxnLst/>
                  <a:rect l="l" t="t" r="r" b="b"/>
                  <a:pathLst>
                    <a:path w="596" h="357" extrusionOk="0">
                      <a:moveTo>
                        <a:pt x="1" y="0"/>
                      </a:moveTo>
                      <a:lnTo>
                        <a:pt x="173" y="145"/>
                      </a:lnTo>
                      <a:lnTo>
                        <a:pt x="331" y="238"/>
                      </a:lnTo>
                      <a:lnTo>
                        <a:pt x="503" y="357"/>
                      </a:lnTo>
                      <a:lnTo>
                        <a:pt x="595" y="357"/>
                      </a:lnTo>
                      <a:lnTo>
                        <a:pt x="384" y="198"/>
                      </a:lnTo>
                      <a:lnTo>
                        <a:pt x="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73"/>
                <p:cNvSpPr/>
                <p:nvPr/>
              </p:nvSpPr>
              <p:spPr>
                <a:xfrm>
                  <a:off x="1364300" y="3240150"/>
                  <a:ext cx="23125" cy="15875"/>
                </a:xfrm>
                <a:custGeom>
                  <a:avLst/>
                  <a:gdLst/>
                  <a:ahLst/>
                  <a:cxnLst/>
                  <a:rect l="l" t="t" r="r" b="b"/>
                  <a:pathLst>
                    <a:path w="925" h="635" extrusionOk="0">
                      <a:moveTo>
                        <a:pt x="1" y="0"/>
                      </a:moveTo>
                      <a:lnTo>
                        <a:pt x="1" y="132"/>
                      </a:lnTo>
                      <a:lnTo>
                        <a:pt x="93" y="238"/>
                      </a:lnTo>
                      <a:lnTo>
                        <a:pt x="133" y="357"/>
                      </a:lnTo>
                      <a:lnTo>
                        <a:pt x="516" y="397"/>
                      </a:lnTo>
                      <a:lnTo>
                        <a:pt x="753" y="476"/>
                      </a:lnTo>
                      <a:lnTo>
                        <a:pt x="872" y="634"/>
                      </a:lnTo>
                      <a:lnTo>
                        <a:pt x="925" y="595"/>
                      </a:lnTo>
                      <a:lnTo>
                        <a:pt x="925" y="357"/>
                      </a:lnTo>
                      <a:lnTo>
                        <a:pt x="793" y="264"/>
                      </a:lnTo>
                      <a:lnTo>
                        <a:pt x="727" y="159"/>
                      </a:lnTo>
                      <a:lnTo>
                        <a:pt x="634" y="159"/>
                      </a:lnTo>
                      <a:lnTo>
                        <a:pt x="463" y="278"/>
                      </a:lnTo>
                      <a:lnTo>
                        <a:pt x="317" y="278"/>
                      </a:lnTo>
                      <a:lnTo>
                        <a:pt x="357" y="198"/>
                      </a:lnTo>
                      <a:lnTo>
                        <a:pt x="291" y="80"/>
                      </a:lnTo>
                      <a:lnTo>
                        <a:pt x="502" y="80"/>
                      </a:lnTo>
                      <a:lnTo>
                        <a:pt x="555" y="40"/>
                      </a:lnTo>
                      <a:cubicBezTo>
                        <a:pt x="397" y="14"/>
                        <a:pt x="238"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73"/>
                <p:cNvSpPr/>
                <p:nvPr/>
              </p:nvSpPr>
              <p:spPr>
                <a:xfrm>
                  <a:off x="1420100" y="3273825"/>
                  <a:ext cx="7275" cy="12575"/>
                </a:xfrm>
                <a:custGeom>
                  <a:avLst/>
                  <a:gdLst/>
                  <a:ahLst/>
                  <a:cxnLst/>
                  <a:rect l="l" t="t" r="r" b="b"/>
                  <a:pathLst>
                    <a:path w="291" h="503" extrusionOk="0">
                      <a:moveTo>
                        <a:pt x="159" y="0"/>
                      </a:moveTo>
                      <a:lnTo>
                        <a:pt x="106" y="40"/>
                      </a:lnTo>
                      <a:lnTo>
                        <a:pt x="66" y="159"/>
                      </a:lnTo>
                      <a:lnTo>
                        <a:pt x="0" y="212"/>
                      </a:lnTo>
                      <a:lnTo>
                        <a:pt x="132" y="502"/>
                      </a:lnTo>
                      <a:lnTo>
                        <a:pt x="185" y="502"/>
                      </a:lnTo>
                      <a:lnTo>
                        <a:pt x="185" y="370"/>
                      </a:lnTo>
                      <a:lnTo>
                        <a:pt x="291" y="251"/>
                      </a:lnTo>
                      <a:cubicBezTo>
                        <a:pt x="251" y="172"/>
                        <a:pt x="212" y="8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73"/>
                <p:cNvSpPr/>
                <p:nvPr/>
              </p:nvSpPr>
              <p:spPr>
                <a:xfrm>
                  <a:off x="1412500" y="3287350"/>
                  <a:ext cx="20500" cy="65400"/>
                </a:xfrm>
                <a:custGeom>
                  <a:avLst/>
                  <a:gdLst/>
                  <a:ahLst/>
                  <a:cxnLst/>
                  <a:rect l="l" t="t" r="r" b="b"/>
                  <a:pathLst>
                    <a:path w="820" h="2616" extrusionOk="0">
                      <a:moveTo>
                        <a:pt x="489" y="1"/>
                      </a:moveTo>
                      <a:lnTo>
                        <a:pt x="304" y="146"/>
                      </a:lnTo>
                      <a:lnTo>
                        <a:pt x="146" y="265"/>
                      </a:lnTo>
                      <a:lnTo>
                        <a:pt x="146" y="331"/>
                      </a:lnTo>
                      <a:lnTo>
                        <a:pt x="1" y="476"/>
                      </a:lnTo>
                      <a:lnTo>
                        <a:pt x="67" y="899"/>
                      </a:lnTo>
                      <a:lnTo>
                        <a:pt x="120" y="1229"/>
                      </a:lnTo>
                      <a:lnTo>
                        <a:pt x="304" y="1335"/>
                      </a:lnTo>
                      <a:lnTo>
                        <a:pt x="529" y="1388"/>
                      </a:lnTo>
                      <a:lnTo>
                        <a:pt x="582" y="1559"/>
                      </a:lnTo>
                      <a:lnTo>
                        <a:pt x="489" y="2048"/>
                      </a:lnTo>
                      <a:lnTo>
                        <a:pt x="133" y="2391"/>
                      </a:lnTo>
                      <a:lnTo>
                        <a:pt x="80" y="2616"/>
                      </a:lnTo>
                      <a:cubicBezTo>
                        <a:pt x="555" y="2114"/>
                        <a:pt x="819" y="1454"/>
                        <a:pt x="819" y="767"/>
                      </a:cubicBezTo>
                      <a:cubicBezTo>
                        <a:pt x="819" y="529"/>
                        <a:pt x="780" y="291"/>
                        <a:pt x="727" y="67"/>
                      </a:cubicBezTo>
                      <a:lnTo>
                        <a:pt x="5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73"/>
                <p:cNvSpPr/>
                <p:nvPr/>
              </p:nvSpPr>
              <p:spPr>
                <a:xfrm>
                  <a:off x="1206475" y="3882975"/>
                  <a:ext cx="928300" cy="73325"/>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73"/>
                <p:cNvSpPr/>
                <p:nvPr/>
              </p:nvSpPr>
              <p:spPr>
                <a:xfrm>
                  <a:off x="1906100" y="3448150"/>
                  <a:ext cx="50200" cy="435825"/>
                </a:xfrm>
                <a:custGeom>
                  <a:avLst/>
                  <a:gdLst/>
                  <a:ahLst/>
                  <a:cxnLst/>
                  <a:rect l="l" t="t" r="r" b="b"/>
                  <a:pathLst>
                    <a:path w="2008" h="17433" extrusionOk="0">
                      <a:moveTo>
                        <a:pt x="0" y="0"/>
                      </a:moveTo>
                      <a:lnTo>
                        <a:pt x="1387" y="17433"/>
                      </a:lnTo>
                      <a:lnTo>
                        <a:pt x="2008" y="17433"/>
                      </a:lnTo>
                      <a:lnTo>
                        <a:pt x="20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73"/>
                <p:cNvSpPr/>
                <p:nvPr/>
              </p:nvSpPr>
              <p:spPr>
                <a:xfrm>
                  <a:off x="1195925" y="3443200"/>
                  <a:ext cx="236425" cy="387950"/>
                </a:xfrm>
                <a:custGeom>
                  <a:avLst/>
                  <a:gdLst/>
                  <a:ahLst/>
                  <a:cxnLst/>
                  <a:rect l="l" t="t" r="r" b="b"/>
                  <a:pathLst>
                    <a:path w="9457" h="15518" extrusionOk="0">
                      <a:moveTo>
                        <a:pt x="317" y="0"/>
                      </a:moveTo>
                      <a:lnTo>
                        <a:pt x="0" y="13497"/>
                      </a:lnTo>
                      <a:lnTo>
                        <a:pt x="9284" y="15518"/>
                      </a:lnTo>
                      <a:lnTo>
                        <a:pt x="9456" y="304"/>
                      </a:lnTo>
                      <a:lnTo>
                        <a:pt x="3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73"/>
                <p:cNvSpPr/>
                <p:nvPr/>
              </p:nvSpPr>
              <p:spPr>
                <a:xfrm>
                  <a:off x="1421425" y="3457050"/>
                  <a:ext cx="681475" cy="364525"/>
                </a:xfrm>
                <a:custGeom>
                  <a:avLst/>
                  <a:gdLst/>
                  <a:ahLst/>
                  <a:cxnLst/>
                  <a:rect l="l" t="t" r="r" b="b"/>
                  <a:pathLst>
                    <a:path w="27259" h="14581" extrusionOk="0">
                      <a:moveTo>
                        <a:pt x="0" y="1"/>
                      </a:moveTo>
                      <a:lnTo>
                        <a:pt x="0" y="14581"/>
                      </a:lnTo>
                      <a:lnTo>
                        <a:pt x="27259" y="13432"/>
                      </a:lnTo>
                      <a:lnTo>
                        <a:pt x="27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73"/>
                <p:cNvSpPr/>
                <p:nvPr/>
              </p:nvSpPr>
              <p:spPr>
                <a:xfrm>
                  <a:off x="1421425" y="3457050"/>
                  <a:ext cx="52175" cy="491325"/>
                </a:xfrm>
                <a:custGeom>
                  <a:avLst/>
                  <a:gdLst/>
                  <a:ahLst/>
                  <a:cxnLst/>
                  <a:rect l="l" t="t" r="r" b="b"/>
                  <a:pathLst>
                    <a:path w="2087" h="19653" extrusionOk="0">
                      <a:moveTo>
                        <a:pt x="0" y="1"/>
                      </a:moveTo>
                      <a:lnTo>
                        <a:pt x="0" y="19652"/>
                      </a:lnTo>
                      <a:lnTo>
                        <a:pt x="621" y="19652"/>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73"/>
                <p:cNvSpPr/>
                <p:nvPr/>
              </p:nvSpPr>
              <p:spPr>
                <a:xfrm>
                  <a:off x="2049725" y="3457050"/>
                  <a:ext cx="53175" cy="476800"/>
                </a:xfrm>
                <a:custGeom>
                  <a:avLst/>
                  <a:gdLst/>
                  <a:ahLst/>
                  <a:cxnLst/>
                  <a:rect l="l" t="t" r="r" b="b"/>
                  <a:pathLst>
                    <a:path w="2127" h="19072" extrusionOk="0">
                      <a:moveTo>
                        <a:pt x="0" y="1"/>
                      </a:moveTo>
                      <a:lnTo>
                        <a:pt x="1506" y="19071"/>
                      </a:lnTo>
                      <a:lnTo>
                        <a:pt x="2127" y="19071"/>
                      </a:lnTo>
                      <a:lnTo>
                        <a:pt x="21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73"/>
                <p:cNvSpPr/>
                <p:nvPr/>
              </p:nvSpPr>
              <p:spPr>
                <a:xfrm>
                  <a:off x="1197575" y="3432625"/>
                  <a:ext cx="52175" cy="463575"/>
                </a:xfrm>
                <a:custGeom>
                  <a:avLst/>
                  <a:gdLst/>
                  <a:ahLst/>
                  <a:cxnLst/>
                  <a:rect l="l" t="t" r="r" b="b"/>
                  <a:pathLst>
                    <a:path w="2087" h="18543" extrusionOk="0">
                      <a:moveTo>
                        <a:pt x="0" y="1"/>
                      </a:moveTo>
                      <a:lnTo>
                        <a:pt x="0" y="18543"/>
                      </a:lnTo>
                      <a:lnTo>
                        <a:pt x="621" y="18543"/>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73"/>
                <p:cNvSpPr/>
                <p:nvPr/>
              </p:nvSpPr>
              <p:spPr>
                <a:xfrm>
                  <a:off x="1180400" y="3419100"/>
                  <a:ext cx="241050" cy="37975"/>
                </a:xfrm>
                <a:custGeom>
                  <a:avLst/>
                  <a:gdLst/>
                  <a:ahLst/>
                  <a:cxnLst/>
                  <a:rect l="l" t="t" r="r" b="b"/>
                  <a:pathLst>
                    <a:path w="9642" h="1519" extrusionOk="0">
                      <a:moveTo>
                        <a:pt x="0" y="0"/>
                      </a:moveTo>
                      <a:lnTo>
                        <a:pt x="0" y="898"/>
                      </a:lnTo>
                      <a:lnTo>
                        <a:pt x="9641" y="1519"/>
                      </a:lnTo>
                      <a:lnTo>
                        <a:pt x="9641" y="37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73"/>
                <p:cNvSpPr/>
                <p:nvPr/>
              </p:nvSpPr>
              <p:spPr>
                <a:xfrm>
                  <a:off x="1421425" y="3428000"/>
                  <a:ext cx="710525" cy="29075"/>
                </a:xfrm>
                <a:custGeom>
                  <a:avLst/>
                  <a:gdLst/>
                  <a:ahLst/>
                  <a:cxnLst/>
                  <a:rect l="l" t="t" r="r" b="b"/>
                  <a:pathLst>
                    <a:path w="28421" h="1163" extrusionOk="0">
                      <a:moveTo>
                        <a:pt x="0" y="1"/>
                      </a:moveTo>
                      <a:lnTo>
                        <a:pt x="0" y="1163"/>
                      </a:lnTo>
                      <a:lnTo>
                        <a:pt x="28421" y="1163"/>
                      </a:lnTo>
                      <a:lnTo>
                        <a:pt x="284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73"/>
                <p:cNvSpPr/>
                <p:nvPr/>
              </p:nvSpPr>
              <p:spPr>
                <a:xfrm>
                  <a:off x="1421425" y="3457050"/>
                  <a:ext cx="681475" cy="175025"/>
                </a:xfrm>
                <a:custGeom>
                  <a:avLst/>
                  <a:gdLst/>
                  <a:ahLst/>
                  <a:cxnLst/>
                  <a:rect l="l" t="t" r="r" b="b"/>
                  <a:pathLst>
                    <a:path w="27259" h="7001" extrusionOk="0">
                      <a:moveTo>
                        <a:pt x="0" y="1"/>
                      </a:moveTo>
                      <a:lnTo>
                        <a:pt x="0" y="1401"/>
                      </a:lnTo>
                      <a:lnTo>
                        <a:pt x="27259" y="7000"/>
                      </a:lnTo>
                      <a:lnTo>
                        <a:pt x="27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73"/>
                <p:cNvSpPr/>
                <p:nvPr/>
              </p:nvSpPr>
              <p:spPr>
                <a:xfrm>
                  <a:off x="1206475" y="3778300"/>
                  <a:ext cx="15875" cy="117900"/>
                </a:xfrm>
                <a:custGeom>
                  <a:avLst/>
                  <a:gdLst/>
                  <a:ahLst/>
                  <a:cxnLst/>
                  <a:rect l="l" t="t" r="r" b="b"/>
                  <a:pathLst>
                    <a:path w="635" h="4716" extrusionOk="0">
                      <a:moveTo>
                        <a:pt x="635" y="1"/>
                      </a:moveTo>
                      <a:lnTo>
                        <a:pt x="1" y="4716"/>
                      </a:lnTo>
                      <a:lnTo>
                        <a:pt x="265" y="4716"/>
                      </a:lnTo>
                      <a:lnTo>
                        <a:pt x="6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73"/>
                <p:cNvSpPr/>
                <p:nvPr/>
              </p:nvSpPr>
              <p:spPr>
                <a:xfrm>
                  <a:off x="1431650" y="3849300"/>
                  <a:ext cx="13225" cy="99075"/>
                </a:xfrm>
                <a:custGeom>
                  <a:avLst/>
                  <a:gdLst/>
                  <a:ahLst/>
                  <a:cxnLst/>
                  <a:rect l="l" t="t" r="r" b="b"/>
                  <a:pathLst>
                    <a:path w="529" h="3963" extrusionOk="0">
                      <a:moveTo>
                        <a:pt x="529" y="0"/>
                      </a:moveTo>
                      <a:lnTo>
                        <a:pt x="1" y="3962"/>
                      </a:lnTo>
                      <a:lnTo>
                        <a:pt x="212" y="3962"/>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73"/>
                <p:cNvSpPr/>
                <p:nvPr/>
              </p:nvSpPr>
              <p:spPr>
                <a:xfrm>
                  <a:off x="1197575" y="3442525"/>
                  <a:ext cx="223875" cy="49550"/>
                </a:xfrm>
                <a:custGeom>
                  <a:avLst/>
                  <a:gdLst/>
                  <a:ahLst/>
                  <a:cxnLst/>
                  <a:rect l="l" t="t" r="r" b="b"/>
                  <a:pathLst>
                    <a:path w="8955" h="1982" extrusionOk="0">
                      <a:moveTo>
                        <a:pt x="0" y="1"/>
                      </a:moveTo>
                      <a:lnTo>
                        <a:pt x="0" y="331"/>
                      </a:lnTo>
                      <a:lnTo>
                        <a:pt x="8954" y="1982"/>
                      </a:lnTo>
                      <a:lnTo>
                        <a:pt x="8954" y="58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939" name="Google Shape;4939;p73"/>
          <p:cNvGrpSpPr/>
          <p:nvPr/>
        </p:nvGrpSpPr>
        <p:grpSpPr>
          <a:xfrm>
            <a:off x="-187" y="1042538"/>
            <a:ext cx="1178613" cy="886450"/>
            <a:chOff x="-787" y="1042538"/>
            <a:chExt cx="1178613" cy="886450"/>
          </a:xfrm>
        </p:grpSpPr>
        <p:sp>
          <p:nvSpPr>
            <p:cNvPr id="4940" name="Google Shape;4940;p73"/>
            <p:cNvSpPr/>
            <p:nvPr/>
          </p:nvSpPr>
          <p:spPr>
            <a:xfrm>
              <a:off x="-175" y="1151288"/>
              <a:ext cx="1178000" cy="777700"/>
            </a:xfrm>
            <a:custGeom>
              <a:avLst/>
              <a:gdLst/>
              <a:ahLst/>
              <a:cxnLst/>
              <a:rect l="l" t="t" r="r" b="b"/>
              <a:pathLst>
                <a:path w="47120" h="31108" extrusionOk="0">
                  <a:moveTo>
                    <a:pt x="1" y="0"/>
                  </a:moveTo>
                  <a:lnTo>
                    <a:pt x="1" y="31107"/>
                  </a:lnTo>
                  <a:lnTo>
                    <a:pt x="47119" y="31107"/>
                  </a:lnTo>
                  <a:lnTo>
                    <a:pt x="471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73"/>
            <p:cNvSpPr/>
            <p:nvPr/>
          </p:nvSpPr>
          <p:spPr>
            <a:xfrm>
              <a:off x="-787" y="1042538"/>
              <a:ext cx="1178000" cy="110925"/>
            </a:xfrm>
            <a:custGeom>
              <a:avLst/>
              <a:gdLst/>
              <a:ahLst/>
              <a:cxnLst/>
              <a:rect l="l" t="t" r="r" b="b"/>
              <a:pathLst>
                <a:path w="47120" h="4437" extrusionOk="0">
                  <a:moveTo>
                    <a:pt x="1" y="0"/>
                  </a:moveTo>
                  <a:lnTo>
                    <a:pt x="1" y="4437"/>
                  </a:lnTo>
                  <a:lnTo>
                    <a:pt x="47119" y="4437"/>
                  </a:lnTo>
                  <a:lnTo>
                    <a:pt x="47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73"/>
            <p:cNvSpPr/>
            <p:nvPr/>
          </p:nvSpPr>
          <p:spPr>
            <a:xfrm>
              <a:off x="413375" y="1081363"/>
              <a:ext cx="349675" cy="36175"/>
            </a:xfrm>
            <a:custGeom>
              <a:avLst/>
              <a:gdLst/>
              <a:ahLst/>
              <a:cxnLst/>
              <a:rect l="l" t="t" r="r" b="b"/>
              <a:pathLst>
                <a:path w="13987" h="1447" extrusionOk="0">
                  <a:moveTo>
                    <a:pt x="1" y="0"/>
                  </a:moveTo>
                  <a:lnTo>
                    <a:pt x="1" y="1447"/>
                  </a:lnTo>
                  <a:lnTo>
                    <a:pt x="13987" y="1447"/>
                  </a:lnTo>
                  <a:lnTo>
                    <a:pt x="139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73"/>
            <p:cNvSpPr/>
            <p:nvPr/>
          </p:nvSpPr>
          <p:spPr>
            <a:xfrm>
              <a:off x="99900" y="1251363"/>
              <a:ext cx="129025" cy="123000"/>
            </a:xfrm>
            <a:custGeom>
              <a:avLst/>
              <a:gdLst/>
              <a:ahLst/>
              <a:cxnLst/>
              <a:rect l="l" t="t" r="r" b="b"/>
              <a:pathLst>
                <a:path w="5161" h="4920" extrusionOk="0">
                  <a:moveTo>
                    <a:pt x="1" y="0"/>
                  </a:moveTo>
                  <a:lnTo>
                    <a:pt x="1" y="4919"/>
                  </a:lnTo>
                  <a:lnTo>
                    <a:pt x="5161" y="4919"/>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73"/>
            <p:cNvSpPr/>
            <p:nvPr/>
          </p:nvSpPr>
          <p:spPr>
            <a:xfrm>
              <a:off x="269900" y="1251363"/>
              <a:ext cx="127825" cy="123000"/>
            </a:xfrm>
            <a:custGeom>
              <a:avLst/>
              <a:gdLst/>
              <a:ahLst/>
              <a:cxnLst/>
              <a:rect l="l" t="t" r="r" b="b"/>
              <a:pathLst>
                <a:path w="5113" h="4920" extrusionOk="0">
                  <a:moveTo>
                    <a:pt x="1" y="0"/>
                  </a:moveTo>
                  <a:lnTo>
                    <a:pt x="1" y="4919"/>
                  </a:lnTo>
                  <a:lnTo>
                    <a:pt x="5113" y="4919"/>
                  </a:lnTo>
                  <a:lnTo>
                    <a:pt x="5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73"/>
            <p:cNvSpPr/>
            <p:nvPr/>
          </p:nvSpPr>
          <p:spPr>
            <a:xfrm>
              <a:off x="438700" y="1251363"/>
              <a:ext cx="129025" cy="123000"/>
            </a:xfrm>
            <a:custGeom>
              <a:avLst/>
              <a:gdLst/>
              <a:ahLst/>
              <a:cxnLst/>
              <a:rect l="l" t="t" r="r" b="b"/>
              <a:pathLst>
                <a:path w="5161" h="4920" extrusionOk="0">
                  <a:moveTo>
                    <a:pt x="1" y="0"/>
                  </a:moveTo>
                  <a:lnTo>
                    <a:pt x="1" y="4919"/>
                  </a:lnTo>
                  <a:lnTo>
                    <a:pt x="5161" y="4919"/>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73"/>
            <p:cNvSpPr/>
            <p:nvPr/>
          </p:nvSpPr>
          <p:spPr>
            <a:xfrm>
              <a:off x="608700" y="1251363"/>
              <a:ext cx="129050" cy="123000"/>
            </a:xfrm>
            <a:custGeom>
              <a:avLst/>
              <a:gdLst/>
              <a:ahLst/>
              <a:cxnLst/>
              <a:rect l="l" t="t" r="r" b="b"/>
              <a:pathLst>
                <a:path w="5162" h="4920" extrusionOk="0">
                  <a:moveTo>
                    <a:pt x="1" y="0"/>
                  </a:moveTo>
                  <a:lnTo>
                    <a:pt x="1" y="4919"/>
                  </a:lnTo>
                  <a:lnTo>
                    <a:pt x="5161" y="4919"/>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73"/>
            <p:cNvSpPr/>
            <p:nvPr/>
          </p:nvSpPr>
          <p:spPr>
            <a:xfrm>
              <a:off x="778700" y="1251363"/>
              <a:ext cx="129050" cy="123000"/>
            </a:xfrm>
            <a:custGeom>
              <a:avLst/>
              <a:gdLst/>
              <a:ahLst/>
              <a:cxnLst/>
              <a:rect l="l" t="t" r="r" b="b"/>
              <a:pathLst>
                <a:path w="5162" h="4920" extrusionOk="0">
                  <a:moveTo>
                    <a:pt x="1" y="0"/>
                  </a:moveTo>
                  <a:lnTo>
                    <a:pt x="1" y="4919"/>
                  </a:lnTo>
                  <a:lnTo>
                    <a:pt x="5161" y="4919"/>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73"/>
            <p:cNvSpPr/>
            <p:nvPr/>
          </p:nvSpPr>
          <p:spPr>
            <a:xfrm>
              <a:off x="99900" y="1403263"/>
              <a:ext cx="129025" cy="123025"/>
            </a:xfrm>
            <a:custGeom>
              <a:avLst/>
              <a:gdLst/>
              <a:ahLst/>
              <a:cxnLst/>
              <a:rect l="l" t="t" r="r" b="b"/>
              <a:pathLst>
                <a:path w="5161" h="4921" extrusionOk="0">
                  <a:moveTo>
                    <a:pt x="1" y="1"/>
                  </a:moveTo>
                  <a:lnTo>
                    <a:pt x="1" y="4920"/>
                  </a:lnTo>
                  <a:lnTo>
                    <a:pt x="5161" y="4920"/>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73"/>
            <p:cNvSpPr/>
            <p:nvPr/>
          </p:nvSpPr>
          <p:spPr>
            <a:xfrm>
              <a:off x="269900" y="1403263"/>
              <a:ext cx="127825" cy="123025"/>
            </a:xfrm>
            <a:custGeom>
              <a:avLst/>
              <a:gdLst/>
              <a:ahLst/>
              <a:cxnLst/>
              <a:rect l="l" t="t" r="r" b="b"/>
              <a:pathLst>
                <a:path w="5113" h="4921" extrusionOk="0">
                  <a:moveTo>
                    <a:pt x="1" y="1"/>
                  </a:moveTo>
                  <a:lnTo>
                    <a:pt x="1" y="4920"/>
                  </a:lnTo>
                  <a:lnTo>
                    <a:pt x="5113" y="4920"/>
                  </a:lnTo>
                  <a:lnTo>
                    <a:pt x="5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73"/>
            <p:cNvSpPr/>
            <p:nvPr/>
          </p:nvSpPr>
          <p:spPr>
            <a:xfrm>
              <a:off x="438700" y="1403263"/>
              <a:ext cx="129025" cy="123025"/>
            </a:xfrm>
            <a:custGeom>
              <a:avLst/>
              <a:gdLst/>
              <a:ahLst/>
              <a:cxnLst/>
              <a:rect l="l" t="t" r="r" b="b"/>
              <a:pathLst>
                <a:path w="5161" h="4921" extrusionOk="0">
                  <a:moveTo>
                    <a:pt x="1" y="1"/>
                  </a:moveTo>
                  <a:lnTo>
                    <a:pt x="1" y="4920"/>
                  </a:lnTo>
                  <a:lnTo>
                    <a:pt x="5161" y="4920"/>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73"/>
            <p:cNvSpPr/>
            <p:nvPr/>
          </p:nvSpPr>
          <p:spPr>
            <a:xfrm>
              <a:off x="608700" y="1403263"/>
              <a:ext cx="129050" cy="123025"/>
            </a:xfrm>
            <a:custGeom>
              <a:avLst/>
              <a:gdLst/>
              <a:ahLst/>
              <a:cxnLst/>
              <a:rect l="l" t="t" r="r" b="b"/>
              <a:pathLst>
                <a:path w="5162" h="4921" extrusionOk="0">
                  <a:moveTo>
                    <a:pt x="1" y="1"/>
                  </a:moveTo>
                  <a:lnTo>
                    <a:pt x="1" y="4920"/>
                  </a:lnTo>
                  <a:lnTo>
                    <a:pt x="5161" y="4920"/>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73"/>
            <p:cNvSpPr/>
            <p:nvPr/>
          </p:nvSpPr>
          <p:spPr>
            <a:xfrm>
              <a:off x="778700" y="1403263"/>
              <a:ext cx="129050" cy="123025"/>
            </a:xfrm>
            <a:custGeom>
              <a:avLst/>
              <a:gdLst/>
              <a:ahLst/>
              <a:cxnLst/>
              <a:rect l="l" t="t" r="r" b="b"/>
              <a:pathLst>
                <a:path w="5162" h="4921" extrusionOk="0">
                  <a:moveTo>
                    <a:pt x="1" y="1"/>
                  </a:moveTo>
                  <a:lnTo>
                    <a:pt x="1" y="4920"/>
                  </a:lnTo>
                  <a:lnTo>
                    <a:pt x="5161" y="4920"/>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73"/>
            <p:cNvSpPr/>
            <p:nvPr/>
          </p:nvSpPr>
          <p:spPr>
            <a:xfrm>
              <a:off x="99900" y="1555188"/>
              <a:ext cx="129025" cy="121800"/>
            </a:xfrm>
            <a:custGeom>
              <a:avLst/>
              <a:gdLst/>
              <a:ahLst/>
              <a:cxnLst/>
              <a:rect l="l" t="t" r="r" b="b"/>
              <a:pathLst>
                <a:path w="5161" h="4872" extrusionOk="0">
                  <a:moveTo>
                    <a:pt x="1" y="1"/>
                  </a:moveTo>
                  <a:lnTo>
                    <a:pt x="1" y="4872"/>
                  </a:lnTo>
                  <a:lnTo>
                    <a:pt x="5161" y="4872"/>
                  </a:lnTo>
                  <a:lnTo>
                    <a:pt x="51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73"/>
            <p:cNvSpPr/>
            <p:nvPr/>
          </p:nvSpPr>
          <p:spPr>
            <a:xfrm>
              <a:off x="269900" y="1555188"/>
              <a:ext cx="127825" cy="121800"/>
            </a:xfrm>
            <a:custGeom>
              <a:avLst/>
              <a:gdLst/>
              <a:ahLst/>
              <a:cxnLst/>
              <a:rect l="l" t="t" r="r" b="b"/>
              <a:pathLst>
                <a:path w="5113" h="4872" extrusionOk="0">
                  <a:moveTo>
                    <a:pt x="1" y="1"/>
                  </a:moveTo>
                  <a:lnTo>
                    <a:pt x="1" y="4872"/>
                  </a:lnTo>
                  <a:lnTo>
                    <a:pt x="5113" y="4872"/>
                  </a:lnTo>
                  <a:lnTo>
                    <a:pt x="51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73"/>
            <p:cNvSpPr/>
            <p:nvPr/>
          </p:nvSpPr>
          <p:spPr>
            <a:xfrm>
              <a:off x="438700" y="1555188"/>
              <a:ext cx="129025" cy="121800"/>
            </a:xfrm>
            <a:custGeom>
              <a:avLst/>
              <a:gdLst/>
              <a:ahLst/>
              <a:cxnLst/>
              <a:rect l="l" t="t" r="r" b="b"/>
              <a:pathLst>
                <a:path w="5161" h="4872" extrusionOk="0">
                  <a:moveTo>
                    <a:pt x="1" y="1"/>
                  </a:moveTo>
                  <a:lnTo>
                    <a:pt x="1" y="4872"/>
                  </a:lnTo>
                  <a:lnTo>
                    <a:pt x="5161" y="4872"/>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73"/>
            <p:cNvSpPr/>
            <p:nvPr/>
          </p:nvSpPr>
          <p:spPr>
            <a:xfrm>
              <a:off x="608700" y="1555188"/>
              <a:ext cx="129050" cy="121800"/>
            </a:xfrm>
            <a:custGeom>
              <a:avLst/>
              <a:gdLst/>
              <a:ahLst/>
              <a:cxnLst/>
              <a:rect l="l" t="t" r="r" b="b"/>
              <a:pathLst>
                <a:path w="5162" h="4872" extrusionOk="0">
                  <a:moveTo>
                    <a:pt x="1" y="1"/>
                  </a:moveTo>
                  <a:lnTo>
                    <a:pt x="1" y="4872"/>
                  </a:lnTo>
                  <a:lnTo>
                    <a:pt x="5161" y="4872"/>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73"/>
            <p:cNvSpPr/>
            <p:nvPr/>
          </p:nvSpPr>
          <p:spPr>
            <a:xfrm>
              <a:off x="778700" y="1555188"/>
              <a:ext cx="129050" cy="121800"/>
            </a:xfrm>
            <a:custGeom>
              <a:avLst/>
              <a:gdLst/>
              <a:ahLst/>
              <a:cxnLst/>
              <a:rect l="l" t="t" r="r" b="b"/>
              <a:pathLst>
                <a:path w="5162" h="4872" extrusionOk="0">
                  <a:moveTo>
                    <a:pt x="1" y="1"/>
                  </a:moveTo>
                  <a:lnTo>
                    <a:pt x="1" y="4872"/>
                  </a:lnTo>
                  <a:lnTo>
                    <a:pt x="5161" y="4872"/>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73"/>
            <p:cNvSpPr/>
            <p:nvPr/>
          </p:nvSpPr>
          <p:spPr>
            <a:xfrm>
              <a:off x="99900" y="1707113"/>
              <a:ext cx="129025" cy="121800"/>
            </a:xfrm>
            <a:custGeom>
              <a:avLst/>
              <a:gdLst/>
              <a:ahLst/>
              <a:cxnLst/>
              <a:rect l="l" t="t" r="r" b="b"/>
              <a:pathLst>
                <a:path w="5161" h="4872" extrusionOk="0">
                  <a:moveTo>
                    <a:pt x="1" y="0"/>
                  </a:moveTo>
                  <a:lnTo>
                    <a:pt x="1" y="4871"/>
                  </a:lnTo>
                  <a:lnTo>
                    <a:pt x="5161" y="4871"/>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73"/>
            <p:cNvSpPr/>
            <p:nvPr/>
          </p:nvSpPr>
          <p:spPr>
            <a:xfrm>
              <a:off x="269900" y="1707113"/>
              <a:ext cx="127825" cy="121800"/>
            </a:xfrm>
            <a:custGeom>
              <a:avLst/>
              <a:gdLst/>
              <a:ahLst/>
              <a:cxnLst/>
              <a:rect l="l" t="t" r="r" b="b"/>
              <a:pathLst>
                <a:path w="5113" h="4872" extrusionOk="0">
                  <a:moveTo>
                    <a:pt x="1" y="0"/>
                  </a:moveTo>
                  <a:lnTo>
                    <a:pt x="1" y="4871"/>
                  </a:lnTo>
                  <a:lnTo>
                    <a:pt x="5113" y="4871"/>
                  </a:lnTo>
                  <a:lnTo>
                    <a:pt x="5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73"/>
            <p:cNvSpPr/>
            <p:nvPr/>
          </p:nvSpPr>
          <p:spPr>
            <a:xfrm>
              <a:off x="438700" y="1707113"/>
              <a:ext cx="129025" cy="121800"/>
            </a:xfrm>
            <a:custGeom>
              <a:avLst/>
              <a:gdLst/>
              <a:ahLst/>
              <a:cxnLst/>
              <a:rect l="l" t="t" r="r" b="b"/>
              <a:pathLst>
                <a:path w="5161" h="4872" extrusionOk="0">
                  <a:moveTo>
                    <a:pt x="1" y="0"/>
                  </a:moveTo>
                  <a:lnTo>
                    <a:pt x="1" y="4871"/>
                  </a:lnTo>
                  <a:lnTo>
                    <a:pt x="5161" y="4871"/>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73"/>
            <p:cNvSpPr/>
            <p:nvPr/>
          </p:nvSpPr>
          <p:spPr>
            <a:xfrm>
              <a:off x="608700" y="1707113"/>
              <a:ext cx="129050" cy="121800"/>
            </a:xfrm>
            <a:custGeom>
              <a:avLst/>
              <a:gdLst/>
              <a:ahLst/>
              <a:cxnLst/>
              <a:rect l="l" t="t" r="r" b="b"/>
              <a:pathLst>
                <a:path w="5162" h="4872" extrusionOk="0">
                  <a:moveTo>
                    <a:pt x="1" y="0"/>
                  </a:moveTo>
                  <a:lnTo>
                    <a:pt x="1" y="4871"/>
                  </a:lnTo>
                  <a:lnTo>
                    <a:pt x="5161" y="4871"/>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73"/>
            <p:cNvSpPr/>
            <p:nvPr/>
          </p:nvSpPr>
          <p:spPr>
            <a:xfrm>
              <a:off x="778700" y="1707113"/>
              <a:ext cx="129050" cy="121800"/>
            </a:xfrm>
            <a:custGeom>
              <a:avLst/>
              <a:gdLst/>
              <a:ahLst/>
              <a:cxnLst/>
              <a:rect l="l" t="t" r="r" b="b"/>
              <a:pathLst>
                <a:path w="5162" h="4872" extrusionOk="0">
                  <a:moveTo>
                    <a:pt x="1" y="0"/>
                  </a:moveTo>
                  <a:lnTo>
                    <a:pt x="1" y="4871"/>
                  </a:lnTo>
                  <a:lnTo>
                    <a:pt x="5161" y="4871"/>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73"/>
            <p:cNvSpPr/>
            <p:nvPr/>
          </p:nvSpPr>
          <p:spPr>
            <a:xfrm>
              <a:off x="823325" y="1293563"/>
              <a:ext cx="39800" cy="38600"/>
            </a:xfrm>
            <a:custGeom>
              <a:avLst/>
              <a:gdLst/>
              <a:ahLst/>
              <a:cxnLst/>
              <a:rect l="l" t="t" r="r" b="b"/>
              <a:pathLst>
                <a:path w="1592" h="1544" extrusionOk="0">
                  <a:moveTo>
                    <a:pt x="772" y="0"/>
                  </a:moveTo>
                  <a:cubicBezTo>
                    <a:pt x="386" y="0"/>
                    <a:pt x="0" y="338"/>
                    <a:pt x="0" y="772"/>
                  </a:cubicBezTo>
                  <a:cubicBezTo>
                    <a:pt x="0" y="1206"/>
                    <a:pt x="386" y="1543"/>
                    <a:pt x="772" y="1543"/>
                  </a:cubicBezTo>
                  <a:cubicBezTo>
                    <a:pt x="1206" y="1543"/>
                    <a:pt x="1592" y="1206"/>
                    <a:pt x="1592" y="772"/>
                  </a:cubicBezTo>
                  <a:cubicBezTo>
                    <a:pt x="1592" y="338"/>
                    <a:pt x="1206"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73"/>
            <p:cNvSpPr/>
            <p:nvPr/>
          </p:nvSpPr>
          <p:spPr>
            <a:xfrm>
              <a:off x="817300" y="1445463"/>
              <a:ext cx="45825" cy="38800"/>
            </a:xfrm>
            <a:custGeom>
              <a:avLst/>
              <a:gdLst/>
              <a:ahLst/>
              <a:cxnLst/>
              <a:rect l="l" t="t" r="r" b="b"/>
              <a:pathLst>
                <a:path w="1833" h="1552" extrusionOk="0">
                  <a:moveTo>
                    <a:pt x="1061" y="1"/>
                  </a:moveTo>
                  <a:cubicBezTo>
                    <a:pt x="338" y="1"/>
                    <a:pt x="0" y="821"/>
                    <a:pt x="482" y="1303"/>
                  </a:cubicBezTo>
                  <a:cubicBezTo>
                    <a:pt x="655" y="1476"/>
                    <a:pt x="859" y="1551"/>
                    <a:pt x="1055" y="1551"/>
                  </a:cubicBezTo>
                  <a:cubicBezTo>
                    <a:pt x="1460" y="1551"/>
                    <a:pt x="1833" y="1228"/>
                    <a:pt x="1833" y="773"/>
                  </a:cubicBezTo>
                  <a:cubicBezTo>
                    <a:pt x="1833" y="338"/>
                    <a:pt x="1495" y="1"/>
                    <a:pt x="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73"/>
            <p:cNvSpPr/>
            <p:nvPr/>
          </p:nvSpPr>
          <p:spPr>
            <a:xfrm>
              <a:off x="817300" y="1597388"/>
              <a:ext cx="45825" cy="38800"/>
            </a:xfrm>
            <a:custGeom>
              <a:avLst/>
              <a:gdLst/>
              <a:ahLst/>
              <a:cxnLst/>
              <a:rect l="l" t="t" r="r" b="b"/>
              <a:pathLst>
                <a:path w="1833" h="1552" extrusionOk="0">
                  <a:moveTo>
                    <a:pt x="1061" y="1"/>
                  </a:moveTo>
                  <a:cubicBezTo>
                    <a:pt x="338" y="1"/>
                    <a:pt x="0" y="820"/>
                    <a:pt x="482" y="1303"/>
                  </a:cubicBezTo>
                  <a:cubicBezTo>
                    <a:pt x="639" y="1476"/>
                    <a:pt x="838" y="1551"/>
                    <a:pt x="1033" y="1551"/>
                  </a:cubicBezTo>
                  <a:cubicBezTo>
                    <a:pt x="1438" y="1551"/>
                    <a:pt x="1833" y="1227"/>
                    <a:pt x="1833" y="772"/>
                  </a:cubicBezTo>
                  <a:cubicBezTo>
                    <a:pt x="1833" y="338"/>
                    <a:pt x="1495" y="1"/>
                    <a:pt x="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73"/>
            <p:cNvSpPr/>
            <p:nvPr/>
          </p:nvSpPr>
          <p:spPr>
            <a:xfrm>
              <a:off x="817300" y="1749213"/>
              <a:ext cx="45825" cy="38875"/>
            </a:xfrm>
            <a:custGeom>
              <a:avLst/>
              <a:gdLst/>
              <a:ahLst/>
              <a:cxnLst/>
              <a:rect l="l" t="t" r="r" b="b"/>
              <a:pathLst>
                <a:path w="1833" h="1555" extrusionOk="0">
                  <a:moveTo>
                    <a:pt x="1134" y="0"/>
                  </a:moveTo>
                  <a:cubicBezTo>
                    <a:pt x="1110" y="0"/>
                    <a:pt x="1086" y="2"/>
                    <a:pt x="1061" y="4"/>
                  </a:cubicBezTo>
                  <a:cubicBezTo>
                    <a:pt x="338" y="4"/>
                    <a:pt x="0" y="824"/>
                    <a:pt x="482" y="1306"/>
                  </a:cubicBezTo>
                  <a:cubicBezTo>
                    <a:pt x="655" y="1479"/>
                    <a:pt x="859" y="1555"/>
                    <a:pt x="1055" y="1555"/>
                  </a:cubicBezTo>
                  <a:cubicBezTo>
                    <a:pt x="1460" y="1555"/>
                    <a:pt x="1833" y="1231"/>
                    <a:pt x="1833" y="776"/>
                  </a:cubicBezTo>
                  <a:cubicBezTo>
                    <a:pt x="1833" y="367"/>
                    <a:pt x="1533" y="0"/>
                    <a:pt x="1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73"/>
            <p:cNvSpPr/>
            <p:nvPr/>
          </p:nvSpPr>
          <p:spPr>
            <a:xfrm>
              <a:off x="948700" y="1251363"/>
              <a:ext cx="129050" cy="123000"/>
            </a:xfrm>
            <a:custGeom>
              <a:avLst/>
              <a:gdLst/>
              <a:ahLst/>
              <a:cxnLst/>
              <a:rect l="l" t="t" r="r" b="b"/>
              <a:pathLst>
                <a:path w="5162" h="4920" extrusionOk="0">
                  <a:moveTo>
                    <a:pt x="1" y="0"/>
                  </a:moveTo>
                  <a:lnTo>
                    <a:pt x="1" y="4919"/>
                  </a:lnTo>
                  <a:lnTo>
                    <a:pt x="5161" y="4919"/>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73"/>
            <p:cNvSpPr/>
            <p:nvPr/>
          </p:nvSpPr>
          <p:spPr>
            <a:xfrm>
              <a:off x="948700" y="1403263"/>
              <a:ext cx="129050" cy="123025"/>
            </a:xfrm>
            <a:custGeom>
              <a:avLst/>
              <a:gdLst/>
              <a:ahLst/>
              <a:cxnLst/>
              <a:rect l="l" t="t" r="r" b="b"/>
              <a:pathLst>
                <a:path w="5162" h="4921" extrusionOk="0">
                  <a:moveTo>
                    <a:pt x="1" y="1"/>
                  </a:moveTo>
                  <a:lnTo>
                    <a:pt x="1" y="4920"/>
                  </a:lnTo>
                  <a:lnTo>
                    <a:pt x="5161" y="4920"/>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73"/>
            <p:cNvSpPr/>
            <p:nvPr/>
          </p:nvSpPr>
          <p:spPr>
            <a:xfrm>
              <a:off x="948700" y="1555188"/>
              <a:ext cx="129050" cy="121800"/>
            </a:xfrm>
            <a:custGeom>
              <a:avLst/>
              <a:gdLst/>
              <a:ahLst/>
              <a:cxnLst/>
              <a:rect l="l" t="t" r="r" b="b"/>
              <a:pathLst>
                <a:path w="5162" h="4872" extrusionOk="0">
                  <a:moveTo>
                    <a:pt x="1" y="1"/>
                  </a:moveTo>
                  <a:lnTo>
                    <a:pt x="1" y="4872"/>
                  </a:lnTo>
                  <a:lnTo>
                    <a:pt x="5161" y="4872"/>
                  </a:lnTo>
                  <a:lnTo>
                    <a:pt x="5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73"/>
            <p:cNvSpPr/>
            <p:nvPr/>
          </p:nvSpPr>
          <p:spPr>
            <a:xfrm>
              <a:off x="948700" y="1707113"/>
              <a:ext cx="129050" cy="121800"/>
            </a:xfrm>
            <a:custGeom>
              <a:avLst/>
              <a:gdLst/>
              <a:ahLst/>
              <a:cxnLst/>
              <a:rect l="l" t="t" r="r" b="b"/>
              <a:pathLst>
                <a:path w="5162" h="4872" extrusionOk="0">
                  <a:moveTo>
                    <a:pt x="1" y="0"/>
                  </a:moveTo>
                  <a:lnTo>
                    <a:pt x="1" y="4871"/>
                  </a:lnTo>
                  <a:lnTo>
                    <a:pt x="5161" y="4871"/>
                  </a:lnTo>
                  <a:lnTo>
                    <a:pt x="5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73"/>
            <p:cNvSpPr/>
            <p:nvPr/>
          </p:nvSpPr>
          <p:spPr>
            <a:xfrm>
              <a:off x="993325" y="1293563"/>
              <a:ext cx="39800" cy="38600"/>
            </a:xfrm>
            <a:custGeom>
              <a:avLst/>
              <a:gdLst/>
              <a:ahLst/>
              <a:cxnLst/>
              <a:rect l="l" t="t" r="r" b="b"/>
              <a:pathLst>
                <a:path w="1592" h="1544" extrusionOk="0">
                  <a:moveTo>
                    <a:pt x="772" y="0"/>
                  </a:moveTo>
                  <a:cubicBezTo>
                    <a:pt x="338" y="0"/>
                    <a:pt x="0" y="338"/>
                    <a:pt x="0" y="772"/>
                  </a:cubicBezTo>
                  <a:cubicBezTo>
                    <a:pt x="0" y="1206"/>
                    <a:pt x="338" y="1543"/>
                    <a:pt x="772" y="1543"/>
                  </a:cubicBezTo>
                  <a:cubicBezTo>
                    <a:pt x="1206" y="1543"/>
                    <a:pt x="1592" y="1206"/>
                    <a:pt x="1592" y="772"/>
                  </a:cubicBezTo>
                  <a:cubicBezTo>
                    <a:pt x="1592" y="338"/>
                    <a:pt x="1206"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73"/>
            <p:cNvSpPr/>
            <p:nvPr/>
          </p:nvSpPr>
          <p:spPr>
            <a:xfrm>
              <a:off x="987300" y="1445463"/>
              <a:ext cx="45825" cy="38800"/>
            </a:xfrm>
            <a:custGeom>
              <a:avLst/>
              <a:gdLst/>
              <a:ahLst/>
              <a:cxnLst/>
              <a:rect l="l" t="t" r="r" b="b"/>
              <a:pathLst>
                <a:path w="1833" h="1552" extrusionOk="0">
                  <a:moveTo>
                    <a:pt x="1013" y="1"/>
                  </a:moveTo>
                  <a:cubicBezTo>
                    <a:pt x="338" y="1"/>
                    <a:pt x="0" y="821"/>
                    <a:pt x="482" y="1303"/>
                  </a:cubicBezTo>
                  <a:cubicBezTo>
                    <a:pt x="640" y="1476"/>
                    <a:pt x="838" y="1551"/>
                    <a:pt x="1033" y="1551"/>
                  </a:cubicBezTo>
                  <a:cubicBezTo>
                    <a:pt x="1438" y="1551"/>
                    <a:pt x="1833" y="1228"/>
                    <a:pt x="1833" y="773"/>
                  </a:cubicBezTo>
                  <a:cubicBezTo>
                    <a:pt x="1833" y="338"/>
                    <a:pt x="1447"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73"/>
            <p:cNvSpPr/>
            <p:nvPr/>
          </p:nvSpPr>
          <p:spPr>
            <a:xfrm>
              <a:off x="987300" y="1597388"/>
              <a:ext cx="45825" cy="38800"/>
            </a:xfrm>
            <a:custGeom>
              <a:avLst/>
              <a:gdLst/>
              <a:ahLst/>
              <a:cxnLst/>
              <a:rect l="l" t="t" r="r" b="b"/>
              <a:pathLst>
                <a:path w="1833" h="1552" extrusionOk="0">
                  <a:moveTo>
                    <a:pt x="1013" y="1"/>
                  </a:moveTo>
                  <a:cubicBezTo>
                    <a:pt x="338" y="1"/>
                    <a:pt x="0" y="820"/>
                    <a:pt x="482" y="1303"/>
                  </a:cubicBezTo>
                  <a:cubicBezTo>
                    <a:pt x="640" y="1476"/>
                    <a:pt x="838" y="1551"/>
                    <a:pt x="1033" y="1551"/>
                  </a:cubicBezTo>
                  <a:cubicBezTo>
                    <a:pt x="1438" y="1551"/>
                    <a:pt x="1833" y="1227"/>
                    <a:pt x="1833" y="772"/>
                  </a:cubicBezTo>
                  <a:cubicBezTo>
                    <a:pt x="1833" y="338"/>
                    <a:pt x="1447"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73"/>
            <p:cNvSpPr/>
            <p:nvPr/>
          </p:nvSpPr>
          <p:spPr>
            <a:xfrm>
              <a:off x="987300" y="1749213"/>
              <a:ext cx="45825" cy="38875"/>
            </a:xfrm>
            <a:custGeom>
              <a:avLst/>
              <a:gdLst/>
              <a:ahLst/>
              <a:cxnLst/>
              <a:rect l="l" t="t" r="r" b="b"/>
              <a:pathLst>
                <a:path w="1833" h="1555" extrusionOk="0">
                  <a:moveTo>
                    <a:pt x="1087" y="0"/>
                  </a:moveTo>
                  <a:cubicBezTo>
                    <a:pt x="1062" y="0"/>
                    <a:pt x="1038" y="2"/>
                    <a:pt x="1013" y="4"/>
                  </a:cubicBezTo>
                  <a:cubicBezTo>
                    <a:pt x="338" y="4"/>
                    <a:pt x="0" y="824"/>
                    <a:pt x="482" y="1306"/>
                  </a:cubicBezTo>
                  <a:cubicBezTo>
                    <a:pt x="640" y="1479"/>
                    <a:pt x="838" y="1555"/>
                    <a:pt x="1033" y="1555"/>
                  </a:cubicBezTo>
                  <a:cubicBezTo>
                    <a:pt x="1438" y="1555"/>
                    <a:pt x="1833" y="1231"/>
                    <a:pt x="1833" y="776"/>
                  </a:cubicBezTo>
                  <a:cubicBezTo>
                    <a:pt x="1833" y="367"/>
                    <a:pt x="1490"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73"/>
            <p:cNvSpPr/>
            <p:nvPr/>
          </p:nvSpPr>
          <p:spPr>
            <a:xfrm>
              <a:off x="647275" y="1293563"/>
              <a:ext cx="45850" cy="38775"/>
            </a:xfrm>
            <a:custGeom>
              <a:avLst/>
              <a:gdLst/>
              <a:ahLst/>
              <a:cxnLst/>
              <a:rect l="l" t="t" r="r" b="b"/>
              <a:pathLst>
                <a:path w="1834" h="1551" extrusionOk="0">
                  <a:moveTo>
                    <a:pt x="1062" y="0"/>
                  </a:moveTo>
                  <a:cubicBezTo>
                    <a:pt x="339" y="0"/>
                    <a:pt x="1" y="820"/>
                    <a:pt x="483" y="1302"/>
                  </a:cubicBezTo>
                  <a:cubicBezTo>
                    <a:pt x="640" y="1475"/>
                    <a:pt x="838" y="1551"/>
                    <a:pt x="1034" y="1551"/>
                  </a:cubicBezTo>
                  <a:cubicBezTo>
                    <a:pt x="1439" y="1551"/>
                    <a:pt x="1834" y="1227"/>
                    <a:pt x="1834" y="772"/>
                  </a:cubicBezTo>
                  <a:cubicBezTo>
                    <a:pt x="1834" y="338"/>
                    <a:pt x="1496" y="0"/>
                    <a:pt x="1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73"/>
            <p:cNvSpPr/>
            <p:nvPr/>
          </p:nvSpPr>
          <p:spPr>
            <a:xfrm>
              <a:off x="647275" y="1445463"/>
              <a:ext cx="45850" cy="38800"/>
            </a:xfrm>
            <a:custGeom>
              <a:avLst/>
              <a:gdLst/>
              <a:ahLst/>
              <a:cxnLst/>
              <a:rect l="l" t="t" r="r" b="b"/>
              <a:pathLst>
                <a:path w="1834" h="1552" extrusionOk="0">
                  <a:moveTo>
                    <a:pt x="1062" y="1"/>
                  </a:moveTo>
                  <a:cubicBezTo>
                    <a:pt x="339" y="1"/>
                    <a:pt x="1" y="821"/>
                    <a:pt x="483" y="1303"/>
                  </a:cubicBezTo>
                  <a:cubicBezTo>
                    <a:pt x="640" y="1476"/>
                    <a:pt x="838" y="1551"/>
                    <a:pt x="1034" y="1551"/>
                  </a:cubicBezTo>
                  <a:cubicBezTo>
                    <a:pt x="1439" y="1551"/>
                    <a:pt x="1834" y="1228"/>
                    <a:pt x="1834" y="773"/>
                  </a:cubicBezTo>
                  <a:cubicBezTo>
                    <a:pt x="1834"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73"/>
            <p:cNvSpPr/>
            <p:nvPr/>
          </p:nvSpPr>
          <p:spPr>
            <a:xfrm>
              <a:off x="647275" y="1597388"/>
              <a:ext cx="45850" cy="38800"/>
            </a:xfrm>
            <a:custGeom>
              <a:avLst/>
              <a:gdLst/>
              <a:ahLst/>
              <a:cxnLst/>
              <a:rect l="l" t="t" r="r" b="b"/>
              <a:pathLst>
                <a:path w="1834" h="1552" extrusionOk="0">
                  <a:moveTo>
                    <a:pt x="1062" y="1"/>
                  </a:moveTo>
                  <a:cubicBezTo>
                    <a:pt x="339" y="1"/>
                    <a:pt x="1" y="820"/>
                    <a:pt x="483" y="1303"/>
                  </a:cubicBezTo>
                  <a:cubicBezTo>
                    <a:pt x="640" y="1476"/>
                    <a:pt x="838" y="1551"/>
                    <a:pt x="1034" y="1551"/>
                  </a:cubicBezTo>
                  <a:cubicBezTo>
                    <a:pt x="1439" y="1551"/>
                    <a:pt x="1834" y="1227"/>
                    <a:pt x="1834" y="772"/>
                  </a:cubicBezTo>
                  <a:cubicBezTo>
                    <a:pt x="1834"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73"/>
            <p:cNvSpPr/>
            <p:nvPr/>
          </p:nvSpPr>
          <p:spPr>
            <a:xfrm>
              <a:off x="647275" y="1749213"/>
              <a:ext cx="45850" cy="38875"/>
            </a:xfrm>
            <a:custGeom>
              <a:avLst/>
              <a:gdLst/>
              <a:ahLst/>
              <a:cxnLst/>
              <a:rect l="l" t="t" r="r" b="b"/>
              <a:pathLst>
                <a:path w="1834" h="1555" extrusionOk="0">
                  <a:moveTo>
                    <a:pt x="1135" y="0"/>
                  </a:moveTo>
                  <a:cubicBezTo>
                    <a:pt x="1111" y="0"/>
                    <a:pt x="1087" y="2"/>
                    <a:pt x="1062" y="4"/>
                  </a:cubicBezTo>
                  <a:cubicBezTo>
                    <a:pt x="339" y="4"/>
                    <a:pt x="1" y="824"/>
                    <a:pt x="483" y="1306"/>
                  </a:cubicBezTo>
                  <a:cubicBezTo>
                    <a:pt x="640" y="1479"/>
                    <a:pt x="838" y="1555"/>
                    <a:pt x="1034" y="1555"/>
                  </a:cubicBezTo>
                  <a:cubicBezTo>
                    <a:pt x="1439" y="1555"/>
                    <a:pt x="1834" y="1231"/>
                    <a:pt x="1834" y="776"/>
                  </a:cubicBezTo>
                  <a:cubicBezTo>
                    <a:pt x="1834" y="367"/>
                    <a:pt x="1533" y="0"/>
                    <a:pt x="1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73"/>
            <p:cNvSpPr/>
            <p:nvPr/>
          </p:nvSpPr>
          <p:spPr>
            <a:xfrm>
              <a:off x="477275" y="1293563"/>
              <a:ext cx="45850" cy="38775"/>
            </a:xfrm>
            <a:custGeom>
              <a:avLst/>
              <a:gdLst/>
              <a:ahLst/>
              <a:cxnLst/>
              <a:rect l="l" t="t" r="r" b="b"/>
              <a:pathLst>
                <a:path w="1834" h="1551" extrusionOk="0">
                  <a:moveTo>
                    <a:pt x="1062" y="0"/>
                  </a:moveTo>
                  <a:cubicBezTo>
                    <a:pt x="338" y="0"/>
                    <a:pt x="1" y="820"/>
                    <a:pt x="483" y="1302"/>
                  </a:cubicBezTo>
                  <a:cubicBezTo>
                    <a:pt x="640" y="1475"/>
                    <a:pt x="838" y="1551"/>
                    <a:pt x="1034" y="1551"/>
                  </a:cubicBezTo>
                  <a:cubicBezTo>
                    <a:pt x="1439" y="1551"/>
                    <a:pt x="1834" y="1227"/>
                    <a:pt x="1834" y="772"/>
                  </a:cubicBezTo>
                  <a:cubicBezTo>
                    <a:pt x="1834" y="338"/>
                    <a:pt x="1496" y="0"/>
                    <a:pt x="1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73"/>
            <p:cNvSpPr/>
            <p:nvPr/>
          </p:nvSpPr>
          <p:spPr>
            <a:xfrm>
              <a:off x="477275" y="1445463"/>
              <a:ext cx="45850" cy="38800"/>
            </a:xfrm>
            <a:custGeom>
              <a:avLst/>
              <a:gdLst/>
              <a:ahLst/>
              <a:cxnLst/>
              <a:rect l="l" t="t" r="r" b="b"/>
              <a:pathLst>
                <a:path w="1834" h="1552" extrusionOk="0">
                  <a:moveTo>
                    <a:pt x="1062" y="1"/>
                  </a:moveTo>
                  <a:cubicBezTo>
                    <a:pt x="338" y="1"/>
                    <a:pt x="1" y="821"/>
                    <a:pt x="483" y="1303"/>
                  </a:cubicBezTo>
                  <a:cubicBezTo>
                    <a:pt x="656" y="1476"/>
                    <a:pt x="860" y="1551"/>
                    <a:pt x="1055" y="1551"/>
                  </a:cubicBezTo>
                  <a:cubicBezTo>
                    <a:pt x="1461" y="1551"/>
                    <a:pt x="1834" y="1228"/>
                    <a:pt x="1834" y="773"/>
                  </a:cubicBezTo>
                  <a:cubicBezTo>
                    <a:pt x="1834"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73"/>
            <p:cNvSpPr/>
            <p:nvPr/>
          </p:nvSpPr>
          <p:spPr>
            <a:xfrm>
              <a:off x="477275" y="1597388"/>
              <a:ext cx="45850" cy="38800"/>
            </a:xfrm>
            <a:custGeom>
              <a:avLst/>
              <a:gdLst/>
              <a:ahLst/>
              <a:cxnLst/>
              <a:rect l="l" t="t" r="r" b="b"/>
              <a:pathLst>
                <a:path w="1834" h="1552" extrusionOk="0">
                  <a:moveTo>
                    <a:pt x="1062" y="1"/>
                  </a:moveTo>
                  <a:cubicBezTo>
                    <a:pt x="338" y="1"/>
                    <a:pt x="1" y="820"/>
                    <a:pt x="483" y="1303"/>
                  </a:cubicBezTo>
                  <a:cubicBezTo>
                    <a:pt x="640" y="1476"/>
                    <a:pt x="838" y="1551"/>
                    <a:pt x="1034" y="1551"/>
                  </a:cubicBezTo>
                  <a:cubicBezTo>
                    <a:pt x="1439" y="1551"/>
                    <a:pt x="1834" y="1227"/>
                    <a:pt x="1834" y="772"/>
                  </a:cubicBezTo>
                  <a:cubicBezTo>
                    <a:pt x="1834"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73"/>
            <p:cNvSpPr/>
            <p:nvPr/>
          </p:nvSpPr>
          <p:spPr>
            <a:xfrm>
              <a:off x="477275" y="1749213"/>
              <a:ext cx="45850" cy="38875"/>
            </a:xfrm>
            <a:custGeom>
              <a:avLst/>
              <a:gdLst/>
              <a:ahLst/>
              <a:cxnLst/>
              <a:rect l="l" t="t" r="r" b="b"/>
              <a:pathLst>
                <a:path w="1834" h="1555" extrusionOk="0">
                  <a:moveTo>
                    <a:pt x="1135" y="0"/>
                  </a:moveTo>
                  <a:cubicBezTo>
                    <a:pt x="1111" y="0"/>
                    <a:pt x="1087" y="2"/>
                    <a:pt x="1062" y="4"/>
                  </a:cubicBezTo>
                  <a:cubicBezTo>
                    <a:pt x="338" y="4"/>
                    <a:pt x="1" y="824"/>
                    <a:pt x="483" y="1306"/>
                  </a:cubicBezTo>
                  <a:cubicBezTo>
                    <a:pt x="656" y="1479"/>
                    <a:pt x="860" y="1555"/>
                    <a:pt x="1055" y="1555"/>
                  </a:cubicBezTo>
                  <a:cubicBezTo>
                    <a:pt x="1461" y="1555"/>
                    <a:pt x="1834" y="1231"/>
                    <a:pt x="1834" y="776"/>
                  </a:cubicBezTo>
                  <a:cubicBezTo>
                    <a:pt x="1834" y="367"/>
                    <a:pt x="1533" y="0"/>
                    <a:pt x="1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73"/>
            <p:cNvSpPr/>
            <p:nvPr/>
          </p:nvSpPr>
          <p:spPr>
            <a:xfrm>
              <a:off x="307275" y="1293563"/>
              <a:ext cx="45850" cy="38775"/>
            </a:xfrm>
            <a:custGeom>
              <a:avLst/>
              <a:gdLst/>
              <a:ahLst/>
              <a:cxnLst/>
              <a:rect l="l" t="t" r="r" b="b"/>
              <a:pathLst>
                <a:path w="1834" h="1551" extrusionOk="0">
                  <a:moveTo>
                    <a:pt x="1062" y="0"/>
                  </a:moveTo>
                  <a:cubicBezTo>
                    <a:pt x="338" y="0"/>
                    <a:pt x="1" y="820"/>
                    <a:pt x="483" y="1302"/>
                  </a:cubicBezTo>
                  <a:cubicBezTo>
                    <a:pt x="656" y="1475"/>
                    <a:pt x="859" y="1551"/>
                    <a:pt x="1055" y="1551"/>
                  </a:cubicBezTo>
                  <a:cubicBezTo>
                    <a:pt x="1461" y="1551"/>
                    <a:pt x="1833" y="1227"/>
                    <a:pt x="1833" y="772"/>
                  </a:cubicBezTo>
                  <a:cubicBezTo>
                    <a:pt x="1833" y="338"/>
                    <a:pt x="1496" y="0"/>
                    <a:pt x="1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73"/>
            <p:cNvSpPr/>
            <p:nvPr/>
          </p:nvSpPr>
          <p:spPr>
            <a:xfrm>
              <a:off x="307275" y="1445463"/>
              <a:ext cx="45850" cy="38800"/>
            </a:xfrm>
            <a:custGeom>
              <a:avLst/>
              <a:gdLst/>
              <a:ahLst/>
              <a:cxnLst/>
              <a:rect l="l" t="t" r="r" b="b"/>
              <a:pathLst>
                <a:path w="1834" h="1552" extrusionOk="0">
                  <a:moveTo>
                    <a:pt x="1062" y="1"/>
                  </a:moveTo>
                  <a:cubicBezTo>
                    <a:pt x="338" y="1"/>
                    <a:pt x="1" y="821"/>
                    <a:pt x="483" y="1303"/>
                  </a:cubicBezTo>
                  <a:cubicBezTo>
                    <a:pt x="656" y="1476"/>
                    <a:pt x="859" y="1551"/>
                    <a:pt x="1055" y="1551"/>
                  </a:cubicBezTo>
                  <a:cubicBezTo>
                    <a:pt x="1461" y="1551"/>
                    <a:pt x="1833" y="1228"/>
                    <a:pt x="1833" y="773"/>
                  </a:cubicBezTo>
                  <a:cubicBezTo>
                    <a:pt x="1833"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73"/>
            <p:cNvSpPr/>
            <p:nvPr/>
          </p:nvSpPr>
          <p:spPr>
            <a:xfrm>
              <a:off x="307275" y="1597388"/>
              <a:ext cx="45850" cy="38800"/>
            </a:xfrm>
            <a:custGeom>
              <a:avLst/>
              <a:gdLst/>
              <a:ahLst/>
              <a:cxnLst/>
              <a:rect l="l" t="t" r="r" b="b"/>
              <a:pathLst>
                <a:path w="1834" h="1552" extrusionOk="0">
                  <a:moveTo>
                    <a:pt x="1062" y="1"/>
                  </a:moveTo>
                  <a:cubicBezTo>
                    <a:pt x="338" y="1"/>
                    <a:pt x="1" y="820"/>
                    <a:pt x="483" y="1303"/>
                  </a:cubicBezTo>
                  <a:cubicBezTo>
                    <a:pt x="656" y="1476"/>
                    <a:pt x="859" y="1551"/>
                    <a:pt x="1055" y="1551"/>
                  </a:cubicBezTo>
                  <a:cubicBezTo>
                    <a:pt x="1461" y="1551"/>
                    <a:pt x="1833" y="1227"/>
                    <a:pt x="1833" y="772"/>
                  </a:cubicBezTo>
                  <a:cubicBezTo>
                    <a:pt x="1833" y="338"/>
                    <a:pt x="1496" y="1"/>
                    <a:pt x="1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73"/>
            <p:cNvSpPr/>
            <p:nvPr/>
          </p:nvSpPr>
          <p:spPr>
            <a:xfrm>
              <a:off x="307275" y="1749213"/>
              <a:ext cx="45850" cy="38875"/>
            </a:xfrm>
            <a:custGeom>
              <a:avLst/>
              <a:gdLst/>
              <a:ahLst/>
              <a:cxnLst/>
              <a:rect l="l" t="t" r="r" b="b"/>
              <a:pathLst>
                <a:path w="1834" h="1555" extrusionOk="0">
                  <a:moveTo>
                    <a:pt x="1135" y="0"/>
                  </a:moveTo>
                  <a:cubicBezTo>
                    <a:pt x="1111" y="0"/>
                    <a:pt x="1087" y="2"/>
                    <a:pt x="1062" y="4"/>
                  </a:cubicBezTo>
                  <a:cubicBezTo>
                    <a:pt x="338" y="4"/>
                    <a:pt x="1" y="824"/>
                    <a:pt x="483" y="1306"/>
                  </a:cubicBezTo>
                  <a:cubicBezTo>
                    <a:pt x="656" y="1479"/>
                    <a:pt x="859" y="1555"/>
                    <a:pt x="1055" y="1555"/>
                  </a:cubicBezTo>
                  <a:cubicBezTo>
                    <a:pt x="1461" y="1555"/>
                    <a:pt x="1833" y="1231"/>
                    <a:pt x="1833" y="776"/>
                  </a:cubicBezTo>
                  <a:cubicBezTo>
                    <a:pt x="1833" y="367"/>
                    <a:pt x="1533" y="0"/>
                    <a:pt x="1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73"/>
            <p:cNvSpPr/>
            <p:nvPr/>
          </p:nvSpPr>
          <p:spPr>
            <a:xfrm>
              <a:off x="137275" y="1293563"/>
              <a:ext cx="45850" cy="38775"/>
            </a:xfrm>
            <a:custGeom>
              <a:avLst/>
              <a:gdLst/>
              <a:ahLst/>
              <a:cxnLst/>
              <a:rect l="l" t="t" r="r" b="b"/>
              <a:pathLst>
                <a:path w="1834" h="1551" extrusionOk="0">
                  <a:moveTo>
                    <a:pt x="1062" y="0"/>
                  </a:moveTo>
                  <a:cubicBezTo>
                    <a:pt x="387" y="0"/>
                    <a:pt x="1" y="820"/>
                    <a:pt x="531" y="1302"/>
                  </a:cubicBezTo>
                  <a:cubicBezTo>
                    <a:pt x="688" y="1475"/>
                    <a:pt x="881" y="1551"/>
                    <a:pt x="1070" y="1551"/>
                  </a:cubicBezTo>
                  <a:cubicBezTo>
                    <a:pt x="1461" y="1551"/>
                    <a:pt x="1833" y="1227"/>
                    <a:pt x="1833" y="772"/>
                  </a:cubicBezTo>
                  <a:cubicBezTo>
                    <a:pt x="1833" y="338"/>
                    <a:pt x="1496" y="0"/>
                    <a:pt x="1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73"/>
            <p:cNvSpPr/>
            <p:nvPr/>
          </p:nvSpPr>
          <p:spPr>
            <a:xfrm>
              <a:off x="137275" y="1445463"/>
              <a:ext cx="45850" cy="38800"/>
            </a:xfrm>
            <a:custGeom>
              <a:avLst/>
              <a:gdLst/>
              <a:ahLst/>
              <a:cxnLst/>
              <a:rect l="l" t="t" r="r" b="b"/>
              <a:pathLst>
                <a:path w="1834" h="1552" extrusionOk="0">
                  <a:moveTo>
                    <a:pt x="1062" y="1"/>
                  </a:moveTo>
                  <a:cubicBezTo>
                    <a:pt x="338" y="1"/>
                    <a:pt x="1" y="821"/>
                    <a:pt x="531" y="1303"/>
                  </a:cubicBezTo>
                  <a:cubicBezTo>
                    <a:pt x="688" y="1476"/>
                    <a:pt x="881" y="1551"/>
                    <a:pt x="1070" y="1551"/>
                  </a:cubicBezTo>
                  <a:cubicBezTo>
                    <a:pt x="1461" y="1551"/>
                    <a:pt x="1833" y="1228"/>
                    <a:pt x="1833" y="773"/>
                  </a:cubicBezTo>
                  <a:cubicBezTo>
                    <a:pt x="1833" y="338"/>
                    <a:pt x="149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73"/>
            <p:cNvSpPr/>
            <p:nvPr/>
          </p:nvSpPr>
          <p:spPr>
            <a:xfrm>
              <a:off x="137275" y="1597388"/>
              <a:ext cx="45850" cy="38800"/>
            </a:xfrm>
            <a:custGeom>
              <a:avLst/>
              <a:gdLst/>
              <a:ahLst/>
              <a:cxnLst/>
              <a:rect l="l" t="t" r="r" b="b"/>
              <a:pathLst>
                <a:path w="1834" h="1552" extrusionOk="0">
                  <a:moveTo>
                    <a:pt x="1062" y="1"/>
                  </a:moveTo>
                  <a:cubicBezTo>
                    <a:pt x="387" y="1"/>
                    <a:pt x="1" y="820"/>
                    <a:pt x="531" y="1303"/>
                  </a:cubicBezTo>
                  <a:cubicBezTo>
                    <a:pt x="688" y="1476"/>
                    <a:pt x="881" y="1551"/>
                    <a:pt x="1070" y="1551"/>
                  </a:cubicBezTo>
                  <a:cubicBezTo>
                    <a:pt x="1461" y="1551"/>
                    <a:pt x="1833" y="1227"/>
                    <a:pt x="1833" y="772"/>
                  </a:cubicBezTo>
                  <a:cubicBezTo>
                    <a:pt x="1833" y="338"/>
                    <a:pt x="1496" y="1"/>
                    <a:pt x="1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73"/>
            <p:cNvSpPr/>
            <p:nvPr/>
          </p:nvSpPr>
          <p:spPr>
            <a:xfrm>
              <a:off x="137275" y="1749213"/>
              <a:ext cx="45850" cy="38875"/>
            </a:xfrm>
            <a:custGeom>
              <a:avLst/>
              <a:gdLst/>
              <a:ahLst/>
              <a:cxnLst/>
              <a:rect l="l" t="t" r="r" b="b"/>
              <a:pathLst>
                <a:path w="1834" h="1555" extrusionOk="0">
                  <a:moveTo>
                    <a:pt x="1135" y="0"/>
                  </a:moveTo>
                  <a:cubicBezTo>
                    <a:pt x="1111" y="0"/>
                    <a:pt x="1086" y="2"/>
                    <a:pt x="1062" y="4"/>
                  </a:cubicBezTo>
                  <a:cubicBezTo>
                    <a:pt x="338" y="4"/>
                    <a:pt x="1" y="824"/>
                    <a:pt x="531" y="1306"/>
                  </a:cubicBezTo>
                  <a:cubicBezTo>
                    <a:pt x="688" y="1479"/>
                    <a:pt x="881" y="1555"/>
                    <a:pt x="1070" y="1555"/>
                  </a:cubicBezTo>
                  <a:cubicBezTo>
                    <a:pt x="1461" y="1555"/>
                    <a:pt x="1833" y="1231"/>
                    <a:pt x="1833" y="776"/>
                  </a:cubicBezTo>
                  <a:cubicBezTo>
                    <a:pt x="1833" y="367"/>
                    <a:pt x="1533" y="0"/>
                    <a:pt x="1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73"/>
            <p:cNvSpPr/>
            <p:nvPr/>
          </p:nvSpPr>
          <p:spPr>
            <a:xfrm>
              <a:off x="993325" y="1089788"/>
              <a:ext cx="133850" cy="18125"/>
            </a:xfrm>
            <a:custGeom>
              <a:avLst/>
              <a:gdLst/>
              <a:ahLst/>
              <a:cxnLst/>
              <a:rect l="l" t="t" r="r" b="b"/>
              <a:pathLst>
                <a:path w="5354" h="725" extrusionOk="0">
                  <a:moveTo>
                    <a:pt x="0" y="1"/>
                  </a:moveTo>
                  <a:lnTo>
                    <a:pt x="0" y="724"/>
                  </a:lnTo>
                  <a:lnTo>
                    <a:pt x="5354" y="724"/>
                  </a:lnTo>
                  <a:lnTo>
                    <a:pt x="53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73"/>
            <p:cNvSpPr/>
            <p:nvPr/>
          </p:nvSpPr>
          <p:spPr>
            <a:xfrm>
              <a:off x="49275" y="1089788"/>
              <a:ext cx="133850" cy="18125"/>
            </a:xfrm>
            <a:custGeom>
              <a:avLst/>
              <a:gdLst/>
              <a:ahLst/>
              <a:cxnLst/>
              <a:rect l="l" t="t" r="r" b="b"/>
              <a:pathLst>
                <a:path w="5354" h="725" extrusionOk="0">
                  <a:moveTo>
                    <a:pt x="0" y="1"/>
                  </a:moveTo>
                  <a:lnTo>
                    <a:pt x="0" y="724"/>
                  </a:lnTo>
                  <a:lnTo>
                    <a:pt x="5353" y="724"/>
                  </a:lnTo>
                  <a:lnTo>
                    <a:pt x="5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622;p71">
            <a:extLst>
              <a:ext uri="{FF2B5EF4-FFF2-40B4-BE49-F238E27FC236}">
                <a16:creationId xmlns:a16="http://schemas.microsoft.com/office/drawing/2014/main" id="{F8E8F46D-F8DC-66B8-D3C4-D2D6C05E7045}"/>
              </a:ext>
            </a:extLst>
          </p:cNvPr>
          <p:cNvSpPr/>
          <p:nvPr/>
        </p:nvSpPr>
        <p:spPr>
          <a:xfrm>
            <a:off x="3268787" y="1964107"/>
            <a:ext cx="434643" cy="417899"/>
          </a:xfrm>
          <a:prstGeom prst="ellipse">
            <a:avLst/>
          </a:prstGeom>
          <a:ln/>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dk2"/>
                </a:solidFill>
                <a:latin typeface="Balsamiq Sans"/>
                <a:ea typeface="Balsamiq Sans"/>
                <a:sym typeface="Balsamiq Sans"/>
              </a:rPr>
              <a:t>F</a:t>
            </a:r>
            <a:endParaRPr sz="2400" b="1" dirty="0">
              <a:solidFill>
                <a:schemeClr val="dk2"/>
              </a:solidFill>
              <a:latin typeface="Balsamiq Sans"/>
              <a:ea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21"/>
                                        </p:tgtEl>
                                        <p:attrNameLst>
                                          <p:attrName>style.visibility</p:attrName>
                                        </p:attrNameLst>
                                      </p:cBhvr>
                                      <p:to>
                                        <p:strVal val="visible"/>
                                      </p:to>
                                    </p:set>
                                    <p:animEffect transition="in" filter="fade">
                                      <p:cBhvr>
                                        <p:cTn id="7" dur="1000"/>
                                        <p:tgtEl>
                                          <p:spTgt spid="48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23"/>
                                        </p:tgtEl>
                                        <p:attrNameLst>
                                          <p:attrName>style.visibility</p:attrName>
                                        </p:attrNameLst>
                                      </p:cBhvr>
                                      <p:to>
                                        <p:strVal val="visible"/>
                                      </p:to>
                                    </p:set>
                                    <p:animEffect transition="in" filter="fade">
                                      <p:cBhvr>
                                        <p:cTn id="11" dur="1000"/>
                                        <p:tgtEl>
                                          <p:spTgt spid="48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939"/>
                                        </p:tgtEl>
                                        <p:attrNameLst>
                                          <p:attrName>style.visibility</p:attrName>
                                        </p:attrNameLst>
                                      </p:cBhvr>
                                      <p:to>
                                        <p:strVal val="visible"/>
                                      </p:to>
                                    </p:set>
                                    <p:animEffect transition="in" filter="fade">
                                      <p:cBhvr>
                                        <p:cTn id="15" dur="1000"/>
                                        <p:tgtEl>
                                          <p:spTgt spid="493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907"/>
                                        </p:tgtEl>
                                        <p:attrNameLst>
                                          <p:attrName>style.visibility</p:attrName>
                                        </p:attrNameLst>
                                      </p:cBhvr>
                                      <p:to>
                                        <p:strVal val="visible"/>
                                      </p:to>
                                    </p:set>
                                    <p:animEffect transition="in" filter="fade">
                                      <p:cBhvr>
                                        <p:cTn id="19" dur="1000"/>
                                        <p:tgtEl>
                                          <p:spTgt spid="490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824"/>
                                        </p:tgtEl>
                                        <p:attrNameLst>
                                          <p:attrName>style.visibility</p:attrName>
                                        </p:attrNameLst>
                                      </p:cBhvr>
                                      <p:to>
                                        <p:strVal val="visible"/>
                                      </p:to>
                                    </p:set>
                                    <p:animEffect transition="in" filter="fade">
                                      <p:cBhvr>
                                        <p:cTn id="23" dur="1000"/>
                                        <p:tgtEl>
                                          <p:spTgt spid="482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22">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2" grpId="0" build="p"/>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52"/>
        <p:cNvGrpSpPr/>
        <p:nvPr/>
      </p:nvGrpSpPr>
      <p:grpSpPr>
        <a:xfrm>
          <a:off x="0" y="0"/>
          <a:ext cx="0" cy="0"/>
          <a:chOff x="0" y="0"/>
          <a:chExt cx="0" cy="0"/>
        </a:xfrm>
      </p:grpSpPr>
      <p:grpSp>
        <p:nvGrpSpPr>
          <p:cNvPr id="5453" name="Google Shape;5453;p77"/>
          <p:cNvGrpSpPr/>
          <p:nvPr/>
        </p:nvGrpSpPr>
        <p:grpSpPr>
          <a:xfrm>
            <a:off x="40796" y="651410"/>
            <a:ext cx="5179801" cy="2676003"/>
            <a:chOff x="743953" y="1297282"/>
            <a:chExt cx="2285547" cy="1344455"/>
          </a:xfrm>
        </p:grpSpPr>
        <p:sp>
          <p:nvSpPr>
            <p:cNvPr id="5454" name="Google Shape;5454;p77"/>
            <p:cNvSpPr/>
            <p:nvPr/>
          </p:nvSpPr>
          <p:spPr>
            <a:xfrm>
              <a:off x="791775" y="2528338"/>
              <a:ext cx="2192996" cy="113399"/>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5" name="Google Shape;5455;p77"/>
            <p:cNvGrpSpPr/>
            <p:nvPr/>
          </p:nvGrpSpPr>
          <p:grpSpPr>
            <a:xfrm>
              <a:off x="743953" y="1297282"/>
              <a:ext cx="2285547" cy="1305930"/>
              <a:chOff x="743878" y="1560957"/>
              <a:chExt cx="2285547" cy="1305930"/>
            </a:xfrm>
          </p:grpSpPr>
          <p:grpSp>
            <p:nvGrpSpPr>
              <p:cNvPr id="5456" name="Google Shape;5456;p77"/>
              <p:cNvGrpSpPr/>
              <p:nvPr/>
            </p:nvGrpSpPr>
            <p:grpSpPr>
              <a:xfrm>
                <a:off x="743878" y="1590850"/>
                <a:ext cx="2240772" cy="1276037"/>
                <a:chOff x="743878" y="1590850"/>
                <a:chExt cx="2240772" cy="1276037"/>
              </a:xfrm>
            </p:grpSpPr>
            <p:sp>
              <p:nvSpPr>
                <p:cNvPr id="5457" name="Google Shape;5457;p77"/>
                <p:cNvSpPr/>
                <p:nvPr/>
              </p:nvSpPr>
              <p:spPr>
                <a:xfrm>
                  <a:off x="791950" y="1590850"/>
                  <a:ext cx="2192700" cy="1229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77"/>
                <p:cNvSpPr/>
                <p:nvPr/>
              </p:nvSpPr>
              <p:spPr>
                <a:xfrm rot="2696772">
                  <a:off x="725268" y="2752322"/>
                  <a:ext cx="225921" cy="4072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9" name="Google Shape;5459;p77"/>
              <p:cNvSpPr/>
              <p:nvPr/>
            </p:nvSpPr>
            <p:spPr>
              <a:xfrm rot="1595940">
                <a:off x="2804590" y="1608790"/>
                <a:ext cx="226469" cy="4023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60" name="Google Shape;5460;p77"/>
          <p:cNvSpPr/>
          <p:nvPr/>
        </p:nvSpPr>
        <p:spPr>
          <a:xfrm>
            <a:off x="330416" y="1583316"/>
            <a:ext cx="4673292" cy="114611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77"/>
          <p:cNvGrpSpPr/>
          <p:nvPr/>
        </p:nvGrpSpPr>
        <p:grpSpPr>
          <a:xfrm flipH="1">
            <a:off x="5297121" y="1383869"/>
            <a:ext cx="1292947" cy="3171338"/>
            <a:chOff x="6291140" y="1336628"/>
            <a:chExt cx="1298270" cy="3184394"/>
          </a:xfrm>
        </p:grpSpPr>
        <p:grpSp>
          <p:nvGrpSpPr>
            <p:cNvPr id="5462" name="Google Shape;5462;p77"/>
            <p:cNvGrpSpPr/>
            <p:nvPr/>
          </p:nvGrpSpPr>
          <p:grpSpPr>
            <a:xfrm>
              <a:off x="6291140" y="1336628"/>
              <a:ext cx="1298270" cy="3184394"/>
              <a:chOff x="5619603" y="1369653"/>
              <a:chExt cx="1298270" cy="3184394"/>
            </a:xfrm>
          </p:grpSpPr>
          <p:grpSp>
            <p:nvGrpSpPr>
              <p:cNvPr id="5463" name="Google Shape;5463;p77"/>
              <p:cNvGrpSpPr/>
              <p:nvPr/>
            </p:nvGrpSpPr>
            <p:grpSpPr>
              <a:xfrm>
                <a:off x="5619603" y="1369653"/>
                <a:ext cx="1298270" cy="3184394"/>
                <a:chOff x="6096478" y="1147553"/>
                <a:chExt cx="1298270" cy="3184394"/>
              </a:xfrm>
            </p:grpSpPr>
            <p:sp>
              <p:nvSpPr>
                <p:cNvPr id="5464" name="Google Shape;5464;p77"/>
                <p:cNvSpPr/>
                <p:nvPr/>
              </p:nvSpPr>
              <p:spPr>
                <a:xfrm>
                  <a:off x="6159150" y="4075747"/>
                  <a:ext cx="1078800" cy="256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77"/>
                <p:cNvSpPr/>
                <p:nvPr/>
              </p:nvSpPr>
              <p:spPr>
                <a:xfrm>
                  <a:off x="6808752" y="1706603"/>
                  <a:ext cx="95524" cy="186166"/>
                </a:xfrm>
                <a:custGeom>
                  <a:avLst/>
                  <a:gdLst/>
                  <a:ahLst/>
                  <a:cxnLst/>
                  <a:rect l="l" t="t" r="r" b="b"/>
                  <a:pathLst>
                    <a:path w="5654" h="11019" extrusionOk="0">
                      <a:moveTo>
                        <a:pt x="685" y="11019"/>
                      </a:moveTo>
                      <a:cubicBezTo>
                        <a:pt x="1369" y="10443"/>
                        <a:pt x="5654" y="6950"/>
                        <a:pt x="4862" y="5546"/>
                      </a:cubicBezTo>
                      <a:cubicBezTo>
                        <a:pt x="4754" y="5294"/>
                        <a:pt x="4574" y="4934"/>
                        <a:pt x="4250" y="4321"/>
                      </a:cubicBezTo>
                      <a:cubicBezTo>
                        <a:pt x="3277" y="4069"/>
                        <a:pt x="2269" y="4105"/>
                        <a:pt x="1333" y="4502"/>
                      </a:cubicBezTo>
                      <a:cubicBezTo>
                        <a:pt x="1297" y="4105"/>
                        <a:pt x="1225" y="3745"/>
                        <a:pt x="1117" y="3385"/>
                      </a:cubicBezTo>
                      <a:lnTo>
                        <a:pt x="937" y="3025"/>
                      </a:lnTo>
                      <a:cubicBezTo>
                        <a:pt x="1081" y="2053"/>
                        <a:pt x="1117" y="1045"/>
                        <a:pt x="1009" y="73"/>
                      </a:cubicBezTo>
                      <a:cubicBezTo>
                        <a:pt x="829" y="1"/>
                        <a:pt x="613" y="73"/>
                        <a:pt x="505" y="253"/>
                      </a:cubicBezTo>
                      <a:cubicBezTo>
                        <a:pt x="361" y="1693"/>
                        <a:pt x="1" y="8714"/>
                        <a:pt x="1" y="8714"/>
                      </a:cubicBezTo>
                      <a:cubicBezTo>
                        <a:pt x="145" y="9470"/>
                        <a:pt x="361" y="10263"/>
                        <a:pt x="685" y="11019"/>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77"/>
                <p:cNvSpPr/>
                <p:nvPr/>
              </p:nvSpPr>
              <p:spPr>
                <a:xfrm>
                  <a:off x="6805103" y="1675585"/>
                  <a:ext cx="100390" cy="172785"/>
                </a:xfrm>
                <a:custGeom>
                  <a:avLst/>
                  <a:gdLst/>
                  <a:ahLst/>
                  <a:cxnLst/>
                  <a:rect l="l" t="t" r="r" b="b"/>
                  <a:pathLst>
                    <a:path w="5942" h="10227" extrusionOk="0">
                      <a:moveTo>
                        <a:pt x="2593" y="1261"/>
                      </a:moveTo>
                      <a:cubicBezTo>
                        <a:pt x="1333" y="2305"/>
                        <a:pt x="1" y="4069"/>
                        <a:pt x="361" y="4861"/>
                      </a:cubicBezTo>
                      <a:cubicBezTo>
                        <a:pt x="685" y="5689"/>
                        <a:pt x="1405" y="5005"/>
                        <a:pt x="1405" y="5005"/>
                      </a:cubicBezTo>
                      <a:cubicBezTo>
                        <a:pt x="1405" y="5005"/>
                        <a:pt x="397" y="6049"/>
                        <a:pt x="829" y="6626"/>
                      </a:cubicBezTo>
                      <a:cubicBezTo>
                        <a:pt x="1261" y="7202"/>
                        <a:pt x="2017" y="6554"/>
                        <a:pt x="2017" y="6554"/>
                      </a:cubicBezTo>
                      <a:cubicBezTo>
                        <a:pt x="2017" y="6554"/>
                        <a:pt x="469" y="7850"/>
                        <a:pt x="1153" y="8462"/>
                      </a:cubicBezTo>
                      <a:cubicBezTo>
                        <a:pt x="1513" y="8822"/>
                        <a:pt x="2053" y="8822"/>
                        <a:pt x="2377" y="8462"/>
                      </a:cubicBezTo>
                      <a:cubicBezTo>
                        <a:pt x="2377" y="8462"/>
                        <a:pt x="1189" y="9830"/>
                        <a:pt x="1801" y="10010"/>
                      </a:cubicBezTo>
                      <a:cubicBezTo>
                        <a:pt x="2413" y="10226"/>
                        <a:pt x="4934" y="8930"/>
                        <a:pt x="5438" y="7634"/>
                      </a:cubicBezTo>
                      <a:cubicBezTo>
                        <a:pt x="5942" y="6338"/>
                        <a:pt x="5042" y="6374"/>
                        <a:pt x="5042" y="6374"/>
                      </a:cubicBezTo>
                      <a:cubicBezTo>
                        <a:pt x="5042" y="6374"/>
                        <a:pt x="5726" y="5365"/>
                        <a:pt x="5114" y="4789"/>
                      </a:cubicBezTo>
                      <a:cubicBezTo>
                        <a:pt x="4538" y="4249"/>
                        <a:pt x="4213" y="4681"/>
                        <a:pt x="4213" y="4681"/>
                      </a:cubicBezTo>
                      <a:cubicBezTo>
                        <a:pt x="4213" y="4681"/>
                        <a:pt x="5294" y="3421"/>
                        <a:pt x="4826" y="3061"/>
                      </a:cubicBezTo>
                      <a:cubicBezTo>
                        <a:pt x="4466" y="2845"/>
                        <a:pt x="3997" y="2773"/>
                        <a:pt x="3565" y="2845"/>
                      </a:cubicBezTo>
                      <a:cubicBezTo>
                        <a:pt x="3565" y="2845"/>
                        <a:pt x="4610" y="0"/>
                        <a:pt x="2593" y="1261"/>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77"/>
                <p:cNvSpPr/>
                <p:nvPr/>
              </p:nvSpPr>
              <p:spPr>
                <a:xfrm>
                  <a:off x="6417065" y="2064420"/>
                  <a:ext cx="556640" cy="1020796"/>
                </a:xfrm>
                <a:custGeom>
                  <a:avLst/>
                  <a:gdLst/>
                  <a:ahLst/>
                  <a:cxnLst/>
                  <a:rect l="l" t="t" r="r" b="b"/>
                  <a:pathLst>
                    <a:path w="32947" h="60420" extrusionOk="0">
                      <a:moveTo>
                        <a:pt x="29598" y="10694"/>
                      </a:moveTo>
                      <a:cubicBezTo>
                        <a:pt x="31686" y="25421"/>
                        <a:pt x="32802" y="40256"/>
                        <a:pt x="32946" y="55127"/>
                      </a:cubicBezTo>
                      <a:cubicBezTo>
                        <a:pt x="32910" y="55487"/>
                        <a:pt x="32622" y="55811"/>
                        <a:pt x="32262" y="55847"/>
                      </a:cubicBezTo>
                      <a:cubicBezTo>
                        <a:pt x="31614" y="55991"/>
                        <a:pt x="17211" y="60420"/>
                        <a:pt x="1728" y="55595"/>
                      </a:cubicBezTo>
                      <a:cubicBezTo>
                        <a:pt x="1728" y="55595"/>
                        <a:pt x="1188" y="55451"/>
                        <a:pt x="1116" y="54298"/>
                      </a:cubicBezTo>
                      <a:cubicBezTo>
                        <a:pt x="1008" y="53182"/>
                        <a:pt x="1584" y="48429"/>
                        <a:pt x="1476" y="43640"/>
                      </a:cubicBezTo>
                      <a:cubicBezTo>
                        <a:pt x="1332" y="38888"/>
                        <a:pt x="0" y="22108"/>
                        <a:pt x="5473" y="11054"/>
                      </a:cubicBezTo>
                      <a:cubicBezTo>
                        <a:pt x="10982" y="0"/>
                        <a:pt x="29598" y="10694"/>
                        <a:pt x="29598" y="106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77"/>
                <p:cNvSpPr/>
                <p:nvPr/>
              </p:nvSpPr>
              <p:spPr>
                <a:xfrm>
                  <a:off x="7223686" y="1611837"/>
                  <a:ext cx="158779" cy="234215"/>
                </a:xfrm>
                <a:custGeom>
                  <a:avLst/>
                  <a:gdLst/>
                  <a:ahLst/>
                  <a:cxnLst/>
                  <a:rect l="l" t="t" r="r" b="b"/>
                  <a:pathLst>
                    <a:path w="9398" h="13863" extrusionOk="0">
                      <a:moveTo>
                        <a:pt x="3673" y="0"/>
                      </a:moveTo>
                      <a:cubicBezTo>
                        <a:pt x="3385" y="0"/>
                        <a:pt x="3313" y="1477"/>
                        <a:pt x="2845" y="2593"/>
                      </a:cubicBezTo>
                      <a:cubicBezTo>
                        <a:pt x="2341" y="3817"/>
                        <a:pt x="1440" y="4645"/>
                        <a:pt x="1332" y="5221"/>
                      </a:cubicBezTo>
                      <a:cubicBezTo>
                        <a:pt x="1044" y="6770"/>
                        <a:pt x="720" y="8282"/>
                        <a:pt x="288" y="9758"/>
                      </a:cubicBezTo>
                      <a:cubicBezTo>
                        <a:pt x="0" y="10478"/>
                        <a:pt x="1764" y="11991"/>
                        <a:pt x="2701" y="12315"/>
                      </a:cubicBezTo>
                      <a:cubicBezTo>
                        <a:pt x="2737" y="12783"/>
                        <a:pt x="2809" y="13323"/>
                        <a:pt x="2917" y="13863"/>
                      </a:cubicBezTo>
                      <a:cubicBezTo>
                        <a:pt x="5149" y="11523"/>
                        <a:pt x="8498" y="9938"/>
                        <a:pt x="8930" y="8462"/>
                      </a:cubicBezTo>
                      <a:cubicBezTo>
                        <a:pt x="9398" y="7022"/>
                        <a:pt x="7850" y="6013"/>
                        <a:pt x="7850" y="6013"/>
                      </a:cubicBezTo>
                      <a:cubicBezTo>
                        <a:pt x="6877" y="5725"/>
                        <a:pt x="5833" y="5761"/>
                        <a:pt x="4861" y="6158"/>
                      </a:cubicBezTo>
                      <a:cubicBezTo>
                        <a:pt x="4825" y="5761"/>
                        <a:pt x="4753" y="5401"/>
                        <a:pt x="4645" y="5041"/>
                      </a:cubicBezTo>
                      <a:lnTo>
                        <a:pt x="4501" y="4681"/>
                      </a:lnTo>
                      <a:cubicBezTo>
                        <a:pt x="4537" y="4681"/>
                        <a:pt x="5005" y="0"/>
                        <a:pt x="3673" y="0"/>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77"/>
                <p:cNvSpPr/>
                <p:nvPr/>
              </p:nvSpPr>
              <p:spPr>
                <a:xfrm>
                  <a:off x="6207186" y="1467052"/>
                  <a:ext cx="107689" cy="104039"/>
                </a:xfrm>
                <a:custGeom>
                  <a:avLst/>
                  <a:gdLst/>
                  <a:ahLst/>
                  <a:cxnLst/>
                  <a:rect l="l" t="t" r="r" b="b"/>
                  <a:pathLst>
                    <a:path w="6374" h="6158" extrusionOk="0">
                      <a:moveTo>
                        <a:pt x="3601" y="1"/>
                      </a:moveTo>
                      <a:lnTo>
                        <a:pt x="577" y="973"/>
                      </a:lnTo>
                      <a:lnTo>
                        <a:pt x="1" y="5726"/>
                      </a:lnTo>
                      <a:lnTo>
                        <a:pt x="5762" y="6158"/>
                      </a:lnTo>
                      <a:lnTo>
                        <a:pt x="6302" y="5474"/>
                      </a:lnTo>
                      <a:cubicBezTo>
                        <a:pt x="6050" y="4322"/>
                        <a:pt x="6014" y="3133"/>
                        <a:pt x="6122" y="1945"/>
                      </a:cubicBezTo>
                      <a:cubicBezTo>
                        <a:pt x="6374" y="361"/>
                        <a:pt x="3601" y="1"/>
                        <a:pt x="3601" y="1"/>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77"/>
                <p:cNvSpPr/>
                <p:nvPr/>
              </p:nvSpPr>
              <p:spPr>
                <a:xfrm>
                  <a:off x="6799688" y="1610012"/>
                  <a:ext cx="523796" cy="500058"/>
                </a:xfrm>
                <a:custGeom>
                  <a:avLst/>
                  <a:gdLst/>
                  <a:ahLst/>
                  <a:cxnLst/>
                  <a:rect l="l" t="t" r="r" b="b"/>
                  <a:pathLst>
                    <a:path w="31003" h="29598" extrusionOk="0">
                      <a:moveTo>
                        <a:pt x="25529" y="8498"/>
                      </a:moveTo>
                      <a:cubicBezTo>
                        <a:pt x="25529" y="8498"/>
                        <a:pt x="28698" y="9866"/>
                        <a:pt x="30966" y="14655"/>
                      </a:cubicBezTo>
                      <a:cubicBezTo>
                        <a:pt x="31002" y="14943"/>
                        <a:pt x="30930" y="15231"/>
                        <a:pt x="30750" y="15447"/>
                      </a:cubicBezTo>
                      <a:cubicBezTo>
                        <a:pt x="30426" y="15879"/>
                        <a:pt x="17680" y="26825"/>
                        <a:pt x="17680" y="26825"/>
                      </a:cubicBezTo>
                      <a:cubicBezTo>
                        <a:pt x="12675" y="29598"/>
                        <a:pt x="7850" y="21928"/>
                        <a:pt x="6085" y="18112"/>
                      </a:cubicBezTo>
                      <a:cubicBezTo>
                        <a:pt x="4537" y="14763"/>
                        <a:pt x="3097" y="6698"/>
                        <a:pt x="0" y="0"/>
                      </a:cubicBezTo>
                      <a:cubicBezTo>
                        <a:pt x="8210" y="1909"/>
                        <a:pt x="6770" y="360"/>
                        <a:pt x="10622" y="7742"/>
                      </a:cubicBezTo>
                      <a:lnTo>
                        <a:pt x="15915" y="178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77"/>
                <p:cNvSpPr/>
                <p:nvPr/>
              </p:nvSpPr>
              <p:spPr>
                <a:xfrm>
                  <a:off x="6523927" y="1169083"/>
                  <a:ext cx="329907" cy="210978"/>
                </a:xfrm>
                <a:custGeom>
                  <a:avLst/>
                  <a:gdLst/>
                  <a:ahLst/>
                  <a:cxnLst/>
                  <a:rect l="l" t="t" r="r" b="b"/>
                  <a:pathLst>
                    <a:path w="22974" h="17104" extrusionOk="0">
                      <a:moveTo>
                        <a:pt x="1693" y="14943"/>
                      </a:moveTo>
                      <a:lnTo>
                        <a:pt x="1117" y="13647"/>
                      </a:lnTo>
                      <a:cubicBezTo>
                        <a:pt x="1117" y="13647"/>
                        <a:pt x="1" y="8606"/>
                        <a:pt x="2449" y="5005"/>
                      </a:cubicBezTo>
                      <a:cubicBezTo>
                        <a:pt x="4934" y="1405"/>
                        <a:pt x="11163" y="1"/>
                        <a:pt x="14332" y="1"/>
                      </a:cubicBezTo>
                      <a:cubicBezTo>
                        <a:pt x="17464" y="1"/>
                        <a:pt x="18652" y="3205"/>
                        <a:pt x="18941" y="3997"/>
                      </a:cubicBezTo>
                      <a:cubicBezTo>
                        <a:pt x="19265" y="4753"/>
                        <a:pt x="21965" y="5330"/>
                        <a:pt x="22469" y="7526"/>
                      </a:cubicBezTo>
                      <a:cubicBezTo>
                        <a:pt x="22973" y="9722"/>
                        <a:pt x="20705" y="17104"/>
                        <a:pt x="20705" y="1710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77"/>
                <p:cNvSpPr/>
                <p:nvPr/>
              </p:nvSpPr>
              <p:spPr>
                <a:xfrm>
                  <a:off x="6481523" y="1277742"/>
                  <a:ext cx="412384" cy="386722"/>
                </a:xfrm>
                <a:custGeom>
                  <a:avLst/>
                  <a:gdLst/>
                  <a:ahLst/>
                  <a:cxnLst/>
                  <a:rect l="l" t="t" r="r" b="b"/>
                  <a:pathLst>
                    <a:path w="23585" h="18617" extrusionOk="0">
                      <a:moveTo>
                        <a:pt x="4105" y="1"/>
                      </a:moveTo>
                      <a:cubicBezTo>
                        <a:pt x="4105" y="1"/>
                        <a:pt x="5401" y="2413"/>
                        <a:pt x="2701" y="7706"/>
                      </a:cubicBezTo>
                      <a:cubicBezTo>
                        <a:pt x="0" y="13035"/>
                        <a:pt x="973" y="16024"/>
                        <a:pt x="6482" y="17320"/>
                      </a:cubicBezTo>
                      <a:cubicBezTo>
                        <a:pt x="11991" y="18616"/>
                        <a:pt x="17968" y="17068"/>
                        <a:pt x="20128" y="14764"/>
                      </a:cubicBezTo>
                      <a:cubicBezTo>
                        <a:pt x="22289" y="12459"/>
                        <a:pt x="23585" y="8102"/>
                        <a:pt x="19732" y="4574"/>
                      </a:cubicBezTo>
                      <a:cubicBezTo>
                        <a:pt x="15879" y="1045"/>
                        <a:pt x="4105" y="1"/>
                        <a:pt x="4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77"/>
                <p:cNvSpPr/>
                <p:nvPr/>
              </p:nvSpPr>
              <p:spPr>
                <a:xfrm>
                  <a:off x="6429229" y="2976276"/>
                  <a:ext cx="254287" cy="1188090"/>
                </a:xfrm>
                <a:custGeom>
                  <a:avLst/>
                  <a:gdLst/>
                  <a:ahLst/>
                  <a:cxnLst/>
                  <a:rect l="l" t="t" r="r" b="b"/>
                  <a:pathLst>
                    <a:path w="15051" h="70322" extrusionOk="0">
                      <a:moveTo>
                        <a:pt x="13935" y="7742"/>
                      </a:moveTo>
                      <a:cubicBezTo>
                        <a:pt x="14259" y="5761"/>
                        <a:pt x="14655" y="2989"/>
                        <a:pt x="15051" y="0"/>
                      </a:cubicBezTo>
                      <a:lnTo>
                        <a:pt x="3493" y="0"/>
                      </a:lnTo>
                      <a:cubicBezTo>
                        <a:pt x="3889" y="3313"/>
                        <a:pt x="4177" y="6086"/>
                        <a:pt x="4105" y="6590"/>
                      </a:cubicBezTo>
                      <a:cubicBezTo>
                        <a:pt x="684" y="25565"/>
                        <a:pt x="2773" y="49258"/>
                        <a:pt x="2053" y="58079"/>
                      </a:cubicBezTo>
                      <a:cubicBezTo>
                        <a:pt x="1981" y="58907"/>
                        <a:pt x="684" y="65713"/>
                        <a:pt x="684" y="65713"/>
                      </a:cubicBezTo>
                      <a:lnTo>
                        <a:pt x="0" y="68485"/>
                      </a:lnTo>
                      <a:lnTo>
                        <a:pt x="108" y="69601"/>
                      </a:lnTo>
                      <a:lnTo>
                        <a:pt x="3205" y="70322"/>
                      </a:lnTo>
                      <a:lnTo>
                        <a:pt x="6121" y="68233"/>
                      </a:lnTo>
                      <a:cubicBezTo>
                        <a:pt x="6121" y="68233"/>
                        <a:pt x="6769" y="60996"/>
                        <a:pt x="6625" y="59628"/>
                      </a:cubicBezTo>
                      <a:cubicBezTo>
                        <a:pt x="6553" y="58907"/>
                        <a:pt x="6409" y="58187"/>
                        <a:pt x="6229" y="57467"/>
                      </a:cubicBezTo>
                      <a:lnTo>
                        <a:pt x="6013" y="57107"/>
                      </a:lnTo>
                      <a:cubicBezTo>
                        <a:pt x="8498" y="40796"/>
                        <a:pt x="11306" y="24197"/>
                        <a:pt x="13935" y="7742"/>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77"/>
                <p:cNvSpPr/>
                <p:nvPr/>
              </p:nvSpPr>
              <p:spPr>
                <a:xfrm>
                  <a:off x="6483355" y="2976268"/>
                  <a:ext cx="208698" cy="59633"/>
                </a:xfrm>
                <a:custGeom>
                  <a:avLst/>
                  <a:gdLst/>
                  <a:ahLst/>
                  <a:cxnLst/>
                  <a:rect l="l" t="t" r="r" b="b"/>
                  <a:pathLst>
                    <a:path w="11559" h="6914" extrusionOk="0">
                      <a:moveTo>
                        <a:pt x="10623" y="6770"/>
                      </a:moveTo>
                      <a:cubicBezTo>
                        <a:pt x="10911" y="4897"/>
                        <a:pt x="11235" y="2521"/>
                        <a:pt x="11559" y="0"/>
                      </a:cubicBezTo>
                      <a:lnTo>
                        <a:pt x="1" y="0"/>
                      </a:lnTo>
                      <a:cubicBezTo>
                        <a:pt x="361" y="3025"/>
                        <a:pt x="649" y="5545"/>
                        <a:pt x="613" y="6374"/>
                      </a:cubicBezTo>
                      <a:cubicBezTo>
                        <a:pt x="3926" y="6806"/>
                        <a:pt x="7274" y="6914"/>
                        <a:pt x="10623" y="677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77"/>
                <p:cNvSpPr/>
                <p:nvPr/>
              </p:nvSpPr>
              <p:spPr>
                <a:xfrm>
                  <a:off x="6723039" y="2976276"/>
                  <a:ext cx="218402" cy="1177142"/>
                </a:xfrm>
                <a:custGeom>
                  <a:avLst/>
                  <a:gdLst/>
                  <a:ahLst/>
                  <a:cxnLst/>
                  <a:rect l="l" t="t" r="r" b="b"/>
                  <a:pathLst>
                    <a:path w="12927" h="69674" extrusionOk="0">
                      <a:moveTo>
                        <a:pt x="11811" y="8390"/>
                      </a:moveTo>
                      <a:cubicBezTo>
                        <a:pt x="11955" y="6302"/>
                        <a:pt x="12099" y="3241"/>
                        <a:pt x="12243" y="0"/>
                      </a:cubicBezTo>
                      <a:lnTo>
                        <a:pt x="1693" y="0"/>
                      </a:lnTo>
                      <a:cubicBezTo>
                        <a:pt x="2449" y="3853"/>
                        <a:pt x="3025" y="7274"/>
                        <a:pt x="2917" y="7850"/>
                      </a:cubicBezTo>
                      <a:cubicBezTo>
                        <a:pt x="0" y="23693"/>
                        <a:pt x="4105" y="42344"/>
                        <a:pt x="4393" y="55379"/>
                      </a:cubicBezTo>
                      <a:cubicBezTo>
                        <a:pt x="4321" y="55631"/>
                        <a:pt x="4249" y="55883"/>
                        <a:pt x="4177" y="56171"/>
                      </a:cubicBezTo>
                      <a:lnTo>
                        <a:pt x="3385" y="60564"/>
                      </a:lnTo>
                      <a:lnTo>
                        <a:pt x="9146" y="69385"/>
                      </a:lnTo>
                      <a:lnTo>
                        <a:pt x="11631" y="69673"/>
                      </a:lnTo>
                      <a:lnTo>
                        <a:pt x="12819" y="68449"/>
                      </a:lnTo>
                      <a:cubicBezTo>
                        <a:pt x="12819" y="68449"/>
                        <a:pt x="12927" y="67909"/>
                        <a:pt x="12099" y="67873"/>
                      </a:cubicBezTo>
                      <a:lnTo>
                        <a:pt x="11199" y="67585"/>
                      </a:lnTo>
                      <a:cubicBezTo>
                        <a:pt x="11199" y="67585"/>
                        <a:pt x="10442" y="67405"/>
                        <a:pt x="9686" y="65137"/>
                      </a:cubicBezTo>
                      <a:cubicBezTo>
                        <a:pt x="9218" y="63804"/>
                        <a:pt x="9470" y="59051"/>
                        <a:pt x="9470" y="55343"/>
                      </a:cubicBezTo>
                      <a:cubicBezTo>
                        <a:pt x="9542" y="39968"/>
                        <a:pt x="10766" y="23765"/>
                        <a:pt x="11811" y="8390"/>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77"/>
                <p:cNvSpPr/>
                <p:nvPr/>
              </p:nvSpPr>
              <p:spPr>
                <a:xfrm>
                  <a:off x="6741915" y="2976268"/>
                  <a:ext cx="190024" cy="55963"/>
                </a:xfrm>
                <a:custGeom>
                  <a:avLst/>
                  <a:gdLst/>
                  <a:ahLst/>
                  <a:cxnLst/>
                  <a:rect l="l" t="t" r="r" b="b"/>
                  <a:pathLst>
                    <a:path w="10551" h="6194" extrusionOk="0">
                      <a:moveTo>
                        <a:pt x="10371" y="4213"/>
                      </a:moveTo>
                      <a:cubicBezTo>
                        <a:pt x="10407" y="2881"/>
                        <a:pt x="10479" y="1477"/>
                        <a:pt x="10551" y="0"/>
                      </a:cubicBezTo>
                      <a:lnTo>
                        <a:pt x="1" y="0"/>
                      </a:lnTo>
                      <a:cubicBezTo>
                        <a:pt x="469" y="2449"/>
                        <a:pt x="865" y="4717"/>
                        <a:pt x="1081" y="6194"/>
                      </a:cubicBezTo>
                      <a:cubicBezTo>
                        <a:pt x="4214" y="5725"/>
                        <a:pt x="7310" y="5077"/>
                        <a:pt x="10371" y="4213"/>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77"/>
                <p:cNvSpPr/>
                <p:nvPr/>
              </p:nvSpPr>
              <p:spPr>
                <a:xfrm>
                  <a:off x="6745542" y="3973297"/>
                  <a:ext cx="57815" cy="215969"/>
                </a:xfrm>
                <a:custGeom>
                  <a:avLst/>
                  <a:gdLst/>
                  <a:ahLst/>
                  <a:cxnLst/>
                  <a:rect l="l" t="t" r="r" b="b"/>
                  <a:pathLst>
                    <a:path w="3422" h="12783" extrusionOk="0">
                      <a:moveTo>
                        <a:pt x="685" y="0"/>
                      </a:moveTo>
                      <a:cubicBezTo>
                        <a:pt x="685" y="0"/>
                        <a:pt x="1" y="216"/>
                        <a:pt x="217" y="1657"/>
                      </a:cubicBezTo>
                      <a:cubicBezTo>
                        <a:pt x="469" y="3061"/>
                        <a:pt x="1513" y="3997"/>
                        <a:pt x="1513" y="6806"/>
                      </a:cubicBezTo>
                      <a:lnTo>
                        <a:pt x="1513" y="12171"/>
                      </a:lnTo>
                      <a:cubicBezTo>
                        <a:pt x="1513" y="12171"/>
                        <a:pt x="1477" y="12783"/>
                        <a:pt x="1873" y="12783"/>
                      </a:cubicBezTo>
                      <a:lnTo>
                        <a:pt x="2089" y="12783"/>
                      </a:lnTo>
                      <a:cubicBezTo>
                        <a:pt x="2269" y="12783"/>
                        <a:pt x="2377" y="12639"/>
                        <a:pt x="2377" y="12171"/>
                      </a:cubicBezTo>
                      <a:lnTo>
                        <a:pt x="2377" y="6194"/>
                      </a:lnTo>
                      <a:cubicBezTo>
                        <a:pt x="2377" y="5293"/>
                        <a:pt x="2737" y="3565"/>
                        <a:pt x="3097" y="3241"/>
                      </a:cubicBezTo>
                      <a:cubicBezTo>
                        <a:pt x="3421" y="2917"/>
                        <a:pt x="685"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77"/>
                <p:cNvSpPr/>
                <p:nvPr/>
              </p:nvSpPr>
              <p:spPr>
                <a:xfrm>
                  <a:off x="6744326" y="3925232"/>
                  <a:ext cx="266468" cy="264035"/>
                </a:xfrm>
                <a:custGeom>
                  <a:avLst/>
                  <a:gdLst/>
                  <a:ahLst/>
                  <a:cxnLst/>
                  <a:rect l="l" t="t" r="r" b="b"/>
                  <a:pathLst>
                    <a:path w="15772" h="15628" extrusionOk="0">
                      <a:moveTo>
                        <a:pt x="2917" y="1"/>
                      </a:moveTo>
                      <a:cubicBezTo>
                        <a:pt x="1693" y="685"/>
                        <a:pt x="721" y="1729"/>
                        <a:pt x="73" y="2989"/>
                      </a:cubicBezTo>
                      <a:cubicBezTo>
                        <a:pt x="1" y="3278"/>
                        <a:pt x="109" y="3566"/>
                        <a:pt x="325" y="3710"/>
                      </a:cubicBezTo>
                      <a:cubicBezTo>
                        <a:pt x="721" y="3998"/>
                        <a:pt x="3277" y="6302"/>
                        <a:pt x="3781" y="7814"/>
                      </a:cubicBezTo>
                      <a:cubicBezTo>
                        <a:pt x="4286" y="9291"/>
                        <a:pt x="5078" y="12243"/>
                        <a:pt x="5438" y="13395"/>
                      </a:cubicBezTo>
                      <a:cubicBezTo>
                        <a:pt x="5762" y="14548"/>
                        <a:pt x="6518" y="15628"/>
                        <a:pt x="7814" y="15628"/>
                      </a:cubicBezTo>
                      <a:lnTo>
                        <a:pt x="14475" y="15628"/>
                      </a:lnTo>
                      <a:cubicBezTo>
                        <a:pt x="15772" y="15628"/>
                        <a:pt x="15340" y="14476"/>
                        <a:pt x="14403" y="13863"/>
                      </a:cubicBezTo>
                      <a:cubicBezTo>
                        <a:pt x="13503" y="13287"/>
                        <a:pt x="11487" y="11811"/>
                        <a:pt x="11199" y="11703"/>
                      </a:cubicBezTo>
                      <a:cubicBezTo>
                        <a:pt x="10947" y="11595"/>
                        <a:pt x="10839" y="11703"/>
                        <a:pt x="10839" y="11703"/>
                      </a:cubicBezTo>
                      <a:cubicBezTo>
                        <a:pt x="10839" y="11703"/>
                        <a:pt x="11127" y="11847"/>
                        <a:pt x="11019" y="12099"/>
                      </a:cubicBezTo>
                      <a:cubicBezTo>
                        <a:pt x="10947" y="12315"/>
                        <a:pt x="10263" y="12207"/>
                        <a:pt x="9579" y="12207"/>
                      </a:cubicBezTo>
                      <a:cubicBezTo>
                        <a:pt x="8606" y="12171"/>
                        <a:pt x="7742" y="11559"/>
                        <a:pt x="7382" y="10695"/>
                      </a:cubicBezTo>
                      <a:cubicBezTo>
                        <a:pt x="6878" y="9543"/>
                        <a:pt x="4898" y="3566"/>
                        <a:pt x="4718" y="3025"/>
                      </a:cubicBezTo>
                      <a:cubicBezTo>
                        <a:pt x="4502" y="2521"/>
                        <a:pt x="3205" y="1297"/>
                        <a:pt x="2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77"/>
                <p:cNvSpPr/>
                <p:nvPr/>
              </p:nvSpPr>
              <p:spPr>
                <a:xfrm>
                  <a:off x="6387246" y="3941062"/>
                  <a:ext cx="172177" cy="248204"/>
                </a:xfrm>
                <a:custGeom>
                  <a:avLst/>
                  <a:gdLst/>
                  <a:ahLst/>
                  <a:cxnLst/>
                  <a:rect l="l" t="t" r="r" b="b"/>
                  <a:pathLst>
                    <a:path w="10191" h="14691" extrusionOk="0">
                      <a:moveTo>
                        <a:pt x="3205" y="8606"/>
                      </a:moveTo>
                      <a:cubicBezTo>
                        <a:pt x="2917" y="9326"/>
                        <a:pt x="2629" y="10046"/>
                        <a:pt x="2269" y="10730"/>
                      </a:cubicBezTo>
                      <a:cubicBezTo>
                        <a:pt x="1945" y="11126"/>
                        <a:pt x="757" y="12494"/>
                        <a:pt x="541" y="12926"/>
                      </a:cubicBezTo>
                      <a:cubicBezTo>
                        <a:pt x="361" y="13359"/>
                        <a:pt x="1" y="14691"/>
                        <a:pt x="1441" y="14691"/>
                      </a:cubicBezTo>
                      <a:lnTo>
                        <a:pt x="6626" y="14691"/>
                      </a:lnTo>
                      <a:cubicBezTo>
                        <a:pt x="8030" y="14691"/>
                        <a:pt x="9182" y="14259"/>
                        <a:pt x="9218" y="12962"/>
                      </a:cubicBezTo>
                      <a:cubicBezTo>
                        <a:pt x="9218" y="11702"/>
                        <a:pt x="9326" y="7129"/>
                        <a:pt x="9506" y="6121"/>
                      </a:cubicBezTo>
                      <a:cubicBezTo>
                        <a:pt x="9687" y="5149"/>
                        <a:pt x="10191" y="4033"/>
                        <a:pt x="9939" y="3061"/>
                      </a:cubicBezTo>
                      <a:cubicBezTo>
                        <a:pt x="9687" y="2088"/>
                        <a:pt x="9290" y="1116"/>
                        <a:pt x="8786" y="216"/>
                      </a:cubicBezTo>
                      <a:cubicBezTo>
                        <a:pt x="8714" y="144"/>
                        <a:pt x="8606" y="72"/>
                        <a:pt x="8498" y="0"/>
                      </a:cubicBezTo>
                      <a:lnTo>
                        <a:pt x="8642" y="864"/>
                      </a:lnTo>
                      <a:cubicBezTo>
                        <a:pt x="8714" y="1080"/>
                        <a:pt x="8750" y="1260"/>
                        <a:pt x="8750" y="1476"/>
                      </a:cubicBezTo>
                      <a:cubicBezTo>
                        <a:pt x="8894" y="2917"/>
                        <a:pt x="8354" y="9326"/>
                        <a:pt x="8354" y="9866"/>
                      </a:cubicBezTo>
                      <a:cubicBezTo>
                        <a:pt x="8354" y="10406"/>
                        <a:pt x="7778" y="10766"/>
                        <a:pt x="6770" y="11018"/>
                      </a:cubicBezTo>
                      <a:cubicBezTo>
                        <a:pt x="5726" y="11306"/>
                        <a:pt x="3601" y="11558"/>
                        <a:pt x="2809" y="10802"/>
                      </a:cubicBezTo>
                      <a:cubicBezTo>
                        <a:pt x="2737" y="10694"/>
                        <a:pt x="2701" y="10550"/>
                        <a:pt x="2773" y="10406"/>
                      </a:cubicBezTo>
                      <a:cubicBezTo>
                        <a:pt x="2809" y="10118"/>
                        <a:pt x="3205" y="8606"/>
                        <a:pt x="3205" y="86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77"/>
                <p:cNvSpPr/>
                <p:nvPr/>
              </p:nvSpPr>
              <p:spPr>
                <a:xfrm>
                  <a:off x="6454165" y="1600889"/>
                  <a:ext cx="501292" cy="705079"/>
                </a:xfrm>
                <a:custGeom>
                  <a:avLst/>
                  <a:gdLst/>
                  <a:ahLst/>
                  <a:cxnLst/>
                  <a:rect l="l" t="t" r="r" b="b"/>
                  <a:pathLst>
                    <a:path w="29671" h="41733" extrusionOk="0">
                      <a:moveTo>
                        <a:pt x="22145" y="1332"/>
                      </a:moveTo>
                      <a:cubicBezTo>
                        <a:pt x="22145" y="1332"/>
                        <a:pt x="26249" y="7382"/>
                        <a:pt x="26718" y="8246"/>
                      </a:cubicBezTo>
                      <a:cubicBezTo>
                        <a:pt x="27150" y="9110"/>
                        <a:pt x="28914" y="12891"/>
                        <a:pt x="29274" y="14799"/>
                      </a:cubicBezTo>
                      <a:cubicBezTo>
                        <a:pt x="29670" y="16707"/>
                        <a:pt x="28914" y="19408"/>
                        <a:pt x="28194" y="20848"/>
                      </a:cubicBezTo>
                      <a:lnTo>
                        <a:pt x="28194" y="39752"/>
                      </a:lnTo>
                      <a:cubicBezTo>
                        <a:pt x="20992" y="41732"/>
                        <a:pt x="12027" y="41048"/>
                        <a:pt x="4789" y="39752"/>
                      </a:cubicBezTo>
                      <a:lnTo>
                        <a:pt x="5978" y="31866"/>
                      </a:lnTo>
                      <a:lnTo>
                        <a:pt x="0" y="2917"/>
                      </a:lnTo>
                      <a:lnTo>
                        <a:pt x="8786" y="72"/>
                      </a:lnTo>
                      <a:lnTo>
                        <a:pt x="14655" y="1585"/>
                      </a:lnTo>
                      <a:lnTo>
                        <a:pt x="170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77"/>
                <p:cNvSpPr/>
                <p:nvPr/>
              </p:nvSpPr>
              <p:spPr>
                <a:xfrm>
                  <a:off x="6612349" y="1479350"/>
                  <a:ext cx="125360" cy="165108"/>
                </a:xfrm>
                <a:custGeom>
                  <a:avLst/>
                  <a:gdLst/>
                  <a:ahLst/>
                  <a:cxnLst/>
                  <a:rect l="l" t="t" r="r" b="b"/>
                  <a:pathLst>
                    <a:path w="8246" h="9146" extrusionOk="0">
                      <a:moveTo>
                        <a:pt x="0" y="0"/>
                      </a:moveTo>
                      <a:lnTo>
                        <a:pt x="8246" y="0"/>
                      </a:lnTo>
                      <a:lnTo>
                        <a:pt x="8246" y="9146"/>
                      </a:lnTo>
                      <a:lnTo>
                        <a:pt x="4969" y="9146"/>
                      </a:lnTo>
                      <a:lnTo>
                        <a:pt x="0" y="7201"/>
                      </a:ln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77"/>
                <p:cNvSpPr/>
                <p:nvPr/>
              </p:nvSpPr>
              <p:spPr>
                <a:xfrm>
                  <a:off x="6587985" y="1579602"/>
                  <a:ext cx="115004" cy="129585"/>
                </a:xfrm>
                <a:custGeom>
                  <a:avLst/>
                  <a:gdLst/>
                  <a:ahLst/>
                  <a:cxnLst/>
                  <a:rect l="l" t="t" r="r" b="b"/>
                  <a:pathLst>
                    <a:path w="6807" h="7670" extrusionOk="0">
                      <a:moveTo>
                        <a:pt x="829" y="0"/>
                      </a:moveTo>
                      <a:lnTo>
                        <a:pt x="6806" y="3889"/>
                      </a:lnTo>
                      <a:lnTo>
                        <a:pt x="3962" y="7669"/>
                      </a:lnTo>
                      <a:lnTo>
                        <a:pt x="1" y="16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77"/>
                <p:cNvSpPr/>
                <p:nvPr/>
              </p:nvSpPr>
              <p:spPr>
                <a:xfrm>
                  <a:off x="6702968" y="1580819"/>
                  <a:ext cx="65096" cy="128976"/>
                </a:xfrm>
                <a:custGeom>
                  <a:avLst/>
                  <a:gdLst/>
                  <a:ahLst/>
                  <a:cxnLst/>
                  <a:rect l="l" t="t" r="r" b="b"/>
                  <a:pathLst>
                    <a:path w="3853" h="7634" extrusionOk="0">
                      <a:moveTo>
                        <a:pt x="0" y="3817"/>
                      </a:moveTo>
                      <a:lnTo>
                        <a:pt x="2305" y="0"/>
                      </a:lnTo>
                      <a:lnTo>
                        <a:pt x="3457" y="1476"/>
                      </a:lnTo>
                      <a:lnTo>
                        <a:pt x="3853" y="763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77"/>
                <p:cNvSpPr/>
                <p:nvPr/>
              </p:nvSpPr>
              <p:spPr>
                <a:xfrm>
                  <a:off x="6742659" y="1357303"/>
                  <a:ext cx="99816" cy="81191"/>
                </a:xfrm>
                <a:custGeom>
                  <a:avLst/>
                  <a:gdLst/>
                  <a:ahLst/>
                  <a:cxnLst/>
                  <a:rect l="l" t="t" r="r" b="b"/>
                  <a:pathLst>
                    <a:path w="6951" h="5654" extrusionOk="0">
                      <a:moveTo>
                        <a:pt x="4070" y="36"/>
                      </a:moveTo>
                      <a:lnTo>
                        <a:pt x="4250" y="72"/>
                      </a:lnTo>
                      <a:lnTo>
                        <a:pt x="4250" y="72"/>
                      </a:lnTo>
                      <a:cubicBezTo>
                        <a:pt x="6914" y="649"/>
                        <a:pt x="6950" y="4429"/>
                        <a:pt x="4286" y="5041"/>
                      </a:cubicBezTo>
                      <a:cubicBezTo>
                        <a:pt x="1621" y="5653"/>
                        <a:pt x="1" y="2269"/>
                        <a:pt x="2125" y="541"/>
                      </a:cubicBezTo>
                      <a:cubicBezTo>
                        <a:pt x="2053" y="1297"/>
                        <a:pt x="2161" y="2233"/>
                        <a:pt x="3133" y="2341"/>
                      </a:cubicBezTo>
                      <a:lnTo>
                        <a:pt x="3133" y="901"/>
                      </a:lnTo>
                      <a:cubicBezTo>
                        <a:pt x="3133" y="397"/>
                        <a:pt x="3565" y="0"/>
                        <a:pt x="4070" y="36"/>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77"/>
                <p:cNvSpPr/>
                <p:nvPr/>
              </p:nvSpPr>
              <p:spPr>
                <a:xfrm>
                  <a:off x="6516680" y="1356786"/>
                  <a:ext cx="100333" cy="82225"/>
                </a:xfrm>
                <a:custGeom>
                  <a:avLst/>
                  <a:gdLst/>
                  <a:ahLst/>
                  <a:cxnLst/>
                  <a:rect l="l" t="t" r="r" b="b"/>
                  <a:pathLst>
                    <a:path w="6987" h="5726" extrusionOk="0">
                      <a:moveTo>
                        <a:pt x="2953" y="72"/>
                      </a:moveTo>
                      <a:lnTo>
                        <a:pt x="2773" y="72"/>
                      </a:lnTo>
                      <a:lnTo>
                        <a:pt x="2773" y="72"/>
                      </a:lnTo>
                      <a:cubicBezTo>
                        <a:pt x="109" y="613"/>
                        <a:pt x="1" y="4429"/>
                        <a:pt x="2665" y="5077"/>
                      </a:cubicBezTo>
                      <a:cubicBezTo>
                        <a:pt x="5294" y="5726"/>
                        <a:pt x="6986" y="2341"/>
                        <a:pt x="4898" y="613"/>
                      </a:cubicBezTo>
                      <a:cubicBezTo>
                        <a:pt x="4970" y="1369"/>
                        <a:pt x="4826" y="2305"/>
                        <a:pt x="3854" y="2377"/>
                      </a:cubicBezTo>
                      <a:lnTo>
                        <a:pt x="3890" y="901"/>
                      </a:lnTo>
                      <a:cubicBezTo>
                        <a:pt x="3890" y="397"/>
                        <a:pt x="3458" y="0"/>
                        <a:pt x="2953" y="72"/>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77"/>
                <p:cNvSpPr/>
                <p:nvPr/>
              </p:nvSpPr>
              <p:spPr>
                <a:xfrm>
                  <a:off x="6554436" y="1175811"/>
                  <a:ext cx="250783" cy="365563"/>
                </a:xfrm>
                <a:custGeom>
                  <a:avLst/>
                  <a:gdLst/>
                  <a:ahLst/>
                  <a:cxnLst/>
                  <a:rect l="l" t="t" r="r" b="b"/>
                  <a:pathLst>
                    <a:path w="17464" h="25457" extrusionOk="0">
                      <a:moveTo>
                        <a:pt x="8714" y="25457"/>
                      </a:moveTo>
                      <a:cubicBezTo>
                        <a:pt x="3961" y="25457"/>
                        <a:pt x="0" y="19588"/>
                        <a:pt x="0" y="14943"/>
                      </a:cubicBezTo>
                      <a:lnTo>
                        <a:pt x="0" y="8750"/>
                      </a:lnTo>
                      <a:cubicBezTo>
                        <a:pt x="0" y="3925"/>
                        <a:pt x="3925" y="36"/>
                        <a:pt x="8714" y="0"/>
                      </a:cubicBezTo>
                      <a:lnTo>
                        <a:pt x="8714" y="0"/>
                      </a:lnTo>
                      <a:cubicBezTo>
                        <a:pt x="13539" y="36"/>
                        <a:pt x="17464" y="3925"/>
                        <a:pt x="17464" y="8750"/>
                      </a:cubicBezTo>
                      <a:lnTo>
                        <a:pt x="17464" y="14799"/>
                      </a:lnTo>
                      <a:cubicBezTo>
                        <a:pt x="17464" y="19876"/>
                        <a:pt x="14007" y="25457"/>
                        <a:pt x="8714" y="25457"/>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77"/>
                <p:cNvSpPr/>
                <p:nvPr/>
              </p:nvSpPr>
              <p:spPr>
                <a:xfrm>
                  <a:off x="6591139" y="1317994"/>
                  <a:ext cx="50700" cy="32917"/>
                </a:xfrm>
                <a:custGeom>
                  <a:avLst/>
                  <a:gdLst/>
                  <a:ahLst/>
                  <a:cxnLst/>
                  <a:rect l="l" t="t" r="r" b="b"/>
                  <a:pathLst>
                    <a:path w="3530" h="1442" extrusionOk="0">
                      <a:moveTo>
                        <a:pt x="3277" y="397"/>
                      </a:moveTo>
                      <a:cubicBezTo>
                        <a:pt x="3457" y="469"/>
                        <a:pt x="3529" y="685"/>
                        <a:pt x="3457" y="901"/>
                      </a:cubicBezTo>
                      <a:cubicBezTo>
                        <a:pt x="3385" y="1081"/>
                        <a:pt x="3169" y="1153"/>
                        <a:pt x="2953" y="1081"/>
                      </a:cubicBezTo>
                      <a:cubicBezTo>
                        <a:pt x="2269" y="757"/>
                        <a:pt x="1477" y="829"/>
                        <a:pt x="793" y="1225"/>
                      </a:cubicBezTo>
                      <a:cubicBezTo>
                        <a:pt x="397" y="1441"/>
                        <a:pt x="1" y="829"/>
                        <a:pt x="433" y="577"/>
                      </a:cubicBezTo>
                      <a:cubicBezTo>
                        <a:pt x="1297" y="73"/>
                        <a:pt x="2341" y="1"/>
                        <a:pt x="3277" y="3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77"/>
                <p:cNvSpPr/>
                <p:nvPr/>
              </p:nvSpPr>
              <p:spPr>
                <a:xfrm>
                  <a:off x="6715258" y="1319637"/>
                  <a:ext cx="53285" cy="31274"/>
                </a:xfrm>
                <a:custGeom>
                  <a:avLst/>
                  <a:gdLst/>
                  <a:ahLst/>
                  <a:cxnLst/>
                  <a:rect l="l" t="t" r="r" b="b"/>
                  <a:pathLst>
                    <a:path w="3710" h="1370" extrusionOk="0">
                      <a:moveTo>
                        <a:pt x="3277" y="505"/>
                      </a:moveTo>
                      <a:cubicBezTo>
                        <a:pt x="3709" y="721"/>
                        <a:pt x="3349" y="1369"/>
                        <a:pt x="2917" y="1117"/>
                      </a:cubicBezTo>
                      <a:cubicBezTo>
                        <a:pt x="2233" y="793"/>
                        <a:pt x="1441" y="757"/>
                        <a:pt x="757" y="1081"/>
                      </a:cubicBezTo>
                      <a:cubicBezTo>
                        <a:pt x="325" y="1297"/>
                        <a:pt x="0" y="685"/>
                        <a:pt x="433" y="433"/>
                      </a:cubicBezTo>
                      <a:cubicBezTo>
                        <a:pt x="1333" y="1"/>
                        <a:pt x="2377" y="1"/>
                        <a:pt x="3277" y="50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77"/>
                <p:cNvSpPr/>
                <p:nvPr/>
              </p:nvSpPr>
              <p:spPr>
                <a:xfrm>
                  <a:off x="6398194" y="1605147"/>
                  <a:ext cx="336430" cy="970905"/>
                </a:xfrm>
                <a:custGeom>
                  <a:avLst/>
                  <a:gdLst/>
                  <a:ahLst/>
                  <a:cxnLst/>
                  <a:rect l="l" t="t" r="r" b="b"/>
                  <a:pathLst>
                    <a:path w="19913" h="57467" extrusionOk="0">
                      <a:moveTo>
                        <a:pt x="2197" y="1909"/>
                      </a:moveTo>
                      <a:cubicBezTo>
                        <a:pt x="2197" y="1909"/>
                        <a:pt x="9327" y="0"/>
                        <a:pt x="9543" y="0"/>
                      </a:cubicBezTo>
                      <a:cubicBezTo>
                        <a:pt x="9831" y="108"/>
                        <a:pt x="10083" y="216"/>
                        <a:pt x="10299" y="396"/>
                      </a:cubicBezTo>
                      <a:cubicBezTo>
                        <a:pt x="19913" y="26141"/>
                        <a:pt x="18976" y="25637"/>
                        <a:pt x="14079" y="53110"/>
                      </a:cubicBezTo>
                      <a:cubicBezTo>
                        <a:pt x="14079" y="53110"/>
                        <a:pt x="13971" y="53866"/>
                        <a:pt x="12819" y="54226"/>
                      </a:cubicBezTo>
                      <a:cubicBezTo>
                        <a:pt x="11703" y="54550"/>
                        <a:pt x="721" y="57215"/>
                        <a:pt x="721" y="57215"/>
                      </a:cubicBezTo>
                      <a:cubicBezTo>
                        <a:pt x="721" y="57215"/>
                        <a:pt x="1" y="57467"/>
                        <a:pt x="217" y="56243"/>
                      </a:cubicBezTo>
                      <a:cubicBezTo>
                        <a:pt x="433" y="55019"/>
                        <a:pt x="6158" y="28950"/>
                        <a:pt x="6158" y="28950"/>
                      </a:cubicBezTo>
                      <a:lnTo>
                        <a:pt x="3746" y="1440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77"/>
                <p:cNvSpPr/>
                <p:nvPr/>
              </p:nvSpPr>
              <p:spPr>
                <a:xfrm>
                  <a:off x="6791174" y="1609404"/>
                  <a:ext cx="194681" cy="928330"/>
                </a:xfrm>
                <a:custGeom>
                  <a:avLst/>
                  <a:gdLst/>
                  <a:ahLst/>
                  <a:cxnLst/>
                  <a:rect l="l" t="t" r="r" b="b"/>
                  <a:pathLst>
                    <a:path w="11523" h="54947" extrusionOk="0">
                      <a:moveTo>
                        <a:pt x="0" y="180"/>
                      </a:moveTo>
                      <a:cubicBezTo>
                        <a:pt x="0" y="180"/>
                        <a:pt x="4573" y="13359"/>
                        <a:pt x="4933" y="14547"/>
                      </a:cubicBezTo>
                      <a:cubicBezTo>
                        <a:pt x="5329" y="15735"/>
                        <a:pt x="5545" y="16743"/>
                        <a:pt x="5077" y="19408"/>
                      </a:cubicBezTo>
                      <a:cubicBezTo>
                        <a:pt x="4969" y="19840"/>
                        <a:pt x="4933" y="20272"/>
                        <a:pt x="4933" y="20740"/>
                      </a:cubicBezTo>
                      <a:cubicBezTo>
                        <a:pt x="4933" y="21712"/>
                        <a:pt x="5041" y="26933"/>
                        <a:pt x="5041" y="26933"/>
                      </a:cubicBezTo>
                      <a:lnTo>
                        <a:pt x="5581" y="51634"/>
                      </a:lnTo>
                      <a:cubicBezTo>
                        <a:pt x="5689" y="52174"/>
                        <a:pt x="6049" y="52678"/>
                        <a:pt x="6589" y="52894"/>
                      </a:cubicBezTo>
                      <a:cubicBezTo>
                        <a:pt x="7454" y="53218"/>
                        <a:pt x="10982" y="54839"/>
                        <a:pt x="10982" y="54839"/>
                      </a:cubicBezTo>
                      <a:cubicBezTo>
                        <a:pt x="10982" y="54839"/>
                        <a:pt x="11522" y="54947"/>
                        <a:pt x="11522" y="54298"/>
                      </a:cubicBezTo>
                      <a:cubicBezTo>
                        <a:pt x="11522" y="53614"/>
                        <a:pt x="9002" y="29814"/>
                        <a:pt x="9002" y="29814"/>
                      </a:cubicBezTo>
                      <a:lnTo>
                        <a:pt x="8534" y="21136"/>
                      </a:lnTo>
                      <a:cubicBezTo>
                        <a:pt x="9974" y="15627"/>
                        <a:pt x="11522" y="14115"/>
                        <a:pt x="8390" y="8894"/>
                      </a:cubicBezTo>
                      <a:cubicBezTo>
                        <a:pt x="7886" y="8066"/>
                        <a:pt x="7202" y="6878"/>
                        <a:pt x="6517" y="5689"/>
                      </a:cubicBezTo>
                      <a:cubicBezTo>
                        <a:pt x="4537" y="2161"/>
                        <a:pt x="5905" y="1297"/>
                        <a:pt x="3709" y="612"/>
                      </a:cubicBezTo>
                      <a:lnTo>
                        <a:pt x="360" y="0"/>
                      </a:lnTo>
                      <a:cubicBezTo>
                        <a:pt x="216" y="0"/>
                        <a:pt x="72" y="72"/>
                        <a:pt x="0" y="1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77"/>
                <p:cNvSpPr/>
                <p:nvPr/>
              </p:nvSpPr>
              <p:spPr>
                <a:xfrm>
                  <a:off x="6747829" y="1209932"/>
                  <a:ext cx="93096" cy="178394"/>
                </a:xfrm>
                <a:custGeom>
                  <a:avLst/>
                  <a:gdLst/>
                  <a:ahLst/>
                  <a:cxnLst/>
                  <a:rect l="l" t="t" r="r" b="b"/>
                  <a:pathLst>
                    <a:path w="6483" h="12423" extrusionOk="0">
                      <a:moveTo>
                        <a:pt x="3998" y="12423"/>
                      </a:moveTo>
                      <a:lnTo>
                        <a:pt x="3061" y="8570"/>
                      </a:lnTo>
                      <a:cubicBezTo>
                        <a:pt x="3061" y="8570"/>
                        <a:pt x="1" y="6302"/>
                        <a:pt x="1081" y="3169"/>
                      </a:cubicBezTo>
                      <a:cubicBezTo>
                        <a:pt x="2161" y="1"/>
                        <a:pt x="2377" y="325"/>
                        <a:pt x="2377" y="325"/>
                      </a:cubicBezTo>
                      <a:cubicBezTo>
                        <a:pt x="2377" y="325"/>
                        <a:pt x="6482" y="2197"/>
                        <a:pt x="4646" y="104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77"/>
                <p:cNvSpPr/>
                <p:nvPr/>
              </p:nvSpPr>
              <p:spPr>
                <a:xfrm>
                  <a:off x="6518748" y="1209932"/>
                  <a:ext cx="93096" cy="178394"/>
                </a:xfrm>
                <a:custGeom>
                  <a:avLst/>
                  <a:gdLst/>
                  <a:ahLst/>
                  <a:cxnLst/>
                  <a:rect l="l" t="t" r="r" b="b"/>
                  <a:pathLst>
                    <a:path w="6483" h="12423" extrusionOk="0">
                      <a:moveTo>
                        <a:pt x="2485" y="12423"/>
                      </a:moveTo>
                      <a:lnTo>
                        <a:pt x="3422" y="8570"/>
                      </a:lnTo>
                      <a:cubicBezTo>
                        <a:pt x="3422" y="8570"/>
                        <a:pt x="6482" y="6302"/>
                        <a:pt x="5402" y="3169"/>
                      </a:cubicBezTo>
                      <a:cubicBezTo>
                        <a:pt x="4322" y="1"/>
                        <a:pt x="4106" y="325"/>
                        <a:pt x="4106" y="325"/>
                      </a:cubicBezTo>
                      <a:cubicBezTo>
                        <a:pt x="4106" y="325"/>
                        <a:pt x="1" y="2197"/>
                        <a:pt x="1837" y="104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77"/>
                <p:cNvSpPr/>
                <p:nvPr/>
              </p:nvSpPr>
              <p:spPr>
                <a:xfrm>
                  <a:off x="6510993" y="1164423"/>
                  <a:ext cx="281298" cy="170654"/>
                </a:xfrm>
                <a:custGeom>
                  <a:avLst/>
                  <a:gdLst/>
                  <a:ahLst/>
                  <a:cxnLst/>
                  <a:rect l="l" t="t" r="r" b="b"/>
                  <a:pathLst>
                    <a:path w="19589" h="11884" extrusionOk="0">
                      <a:moveTo>
                        <a:pt x="19588" y="11883"/>
                      </a:moveTo>
                      <a:cubicBezTo>
                        <a:pt x="19588" y="11883"/>
                        <a:pt x="17284" y="11163"/>
                        <a:pt x="15484" y="6626"/>
                      </a:cubicBezTo>
                      <a:cubicBezTo>
                        <a:pt x="13647" y="2089"/>
                        <a:pt x="9831" y="10263"/>
                        <a:pt x="4898" y="9615"/>
                      </a:cubicBezTo>
                      <a:cubicBezTo>
                        <a:pt x="1" y="8967"/>
                        <a:pt x="3926" y="1801"/>
                        <a:pt x="9723" y="685"/>
                      </a:cubicBezTo>
                      <a:cubicBezTo>
                        <a:pt x="13143" y="1"/>
                        <a:pt x="16636" y="1117"/>
                        <a:pt x="19048" y="36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77"/>
                <p:cNvSpPr/>
                <p:nvPr/>
              </p:nvSpPr>
              <p:spPr>
                <a:xfrm>
                  <a:off x="6096478" y="1530321"/>
                  <a:ext cx="402118" cy="507374"/>
                </a:xfrm>
                <a:custGeom>
                  <a:avLst/>
                  <a:gdLst/>
                  <a:ahLst/>
                  <a:cxnLst/>
                  <a:rect l="l" t="t" r="r" b="b"/>
                  <a:pathLst>
                    <a:path w="23801" h="30031" extrusionOk="0">
                      <a:moveTo>
                        <a:pt x="20056" y="6374"/>
                      </a:moveTo>
                      <a:cubicBezTo>
                        <a:pt x="19660" y="6482"/>
                        <a:pt x="19264" y="6662"/>
                        <a:pt x="18940" y="6878"/>
                      </a:cubicBezTo>
                      <a:cubicBezTo>
                        <a:pt x="17212" y="8066"/>
                        <a:pt x="12243" y="15663"/>
                        <a:pt x="12243" y="15663"/>
                      </a:cubicBezTo>
                      <a:cubicBezTo>
                        <a:pt x="12279" y="14331"/>
                        <a:pt x="14115" y="973"/>
                        <a:pt x="13035" y="613"/>
                      </a:cubicBezTo>
                      <a:cubicBezTo>
                        <a:pt x="13035" y="613"/>
                        <a:pt x="8822" y="1153"/>
                        <a:pt x="6194" y="0"/>
                      </a:cubicBezTo>
                      <a:cubicBezTo>
                        <a:pt x="5762" y="289"/>
                        <a:pt x="5473" y="793"/>
                        <a:pt x="5401" y="1297"/>
                      </a:cubicBezTo>
                      <a:cubicBezTo>
                        <a:pt x="4609" y="5654"/>
                        <a:pt x="0" y="26969"/>
                        <a:pt x="6302" y="28662"/>
                      </a:cubicBezTo>
                      <a:cubicBezTo>
                        <a:pt x="11343" y="30030"/>
                        <a:pt x="20056" y="21100"/>
                        <a:pt x="22613" y="18904"/>
                      </a:cubicBezTo>
                      <a:cubicBezTo>
                        <a:pt x="23801" y="16672"/>
                        <a:pt x="22433" y="5618"/>
                        <a:pt x="20056" y="63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77"/>
                <p:cNvSpPr/>
                <p:nvPr/>
              </p:nvSpPr>
              <p:spPr>
                <a:xfrm>
                  <a:off x="6173735" y="1238336"/>
                  <a:ext cx="221443" cy="288972"/>
                </a:xfrm>
                <a:custGeom>
                  <a:avLst/>
                  <a:gdLst/>
                  <a:ahLst/>
                  <a:cxnLst/>
                  <a:rect l="l" t="t" r="r" b="b"/>
                  <a:pathLst>
                    <a:path w="13107" h="17104" extrusionOk="0">
                      <a:moveTo>
                        <a:pt x="10154" y="13215"/>
                      </a:moveTo>
                      <a:cubicBezTo>
                        <a:pt x="10730" y="12279"/>
                        <a:pt x="11522" y="11522"/>
                        <a:pt x="12531" y="11054"/>
                      </a:cubicBezTo>
                      <a:cubicBezTo>
                        <a:pt x="13107" y="10766"/>
                        <a:pt x="11739" y="8606"/>
                        <a:pt x="10154" y="10406"/>
                      </a:cubicBezTo>
                      <a:cubicBezTo>
                        <a:pt x="10154" y="10406"/>
                        <a:pt x="9146" y="10910"/>
                        <a:pt x="8894" y="10478"/>
                      </a:cubicBezTo>
                      <a:cubicBezTo>
                        <a:pt x="8606" y="10082"/>
                        <a:pt x="10586" y="3421"/>
                        <a:pt x="10802" y="2701"/>
                      </a:cubicBezTo>
                      <a:cubicBezTo>
                        <a:pt x="10982" y="2161"/>
                        <a:pt x="10586" y="1621"/>
                        <a:pt x="10046" y="1657"/>
                      </a:cubicBezTo>
                      <a:cubicBezTo>
                        <a:pt x="9758" y="1765"/>
                        <a:pt x="9470" y="2809"/>
                        <a:pt x="9002" y="4105"/>
                      </a:cubicBezTo>
                      <a:cubicBezTo>
                        <a:pt x="8534" y="5437"/>
                        <a:pt x="7994" y="6878"/>
                        <a:pt x="7850" y="6986"/>
                      </a:cubicBezTo>
                      <a:cubicBezTo>
                        <a:pt x="7706" y="7058"/>
                        <a:pt x="7418" y="6914"/>
                        <a:pt x="7418" y="6085"/>
                      </a:cubicBezTo>
                      <a:cubicBezTo>
                        <a:pt x="7418" y="5221"/>
                        <a:pt x="7598" y="684"/>
                        <a:pt x="7382" y="324"/>
                      </a:cubicBezTo>
                      <a:cubicBezTo>
                        <a:pt x="7130" y="0"/>
                        <a:pt x="6410" y="72"/>
                        <a:pt x="6229" y="756"/>
                      </a:cubicBezTo>
                      <a:cubicBezTo>
                        <a:pt x="6013" y="1404"/>
                        <a:pt x="5977" y="6013"/>
                        <a:pt x="5833" y="6589"/>
                      </a:cubicBezTo>
                      <a:cubicBezTo>
                        <a:pt x="5653" y="7166"/>
                        <a:pt x="5149" y="6914"/>
                        <a:pt x="5041" y="6481"/>
                      </a:cubicBezTo>
                      <a:cubicBezTo>
                        <a:pt x="4969" y="6085"/>
                        <a:pt x="4321" y="1080"/>
                        <a:pt x="4141" y="756"/>
                      </a:cubicBezTo>
                      <a:cubicBezTo>
                        <a:pt x="3925" y="396"/>
                        <a:pt x="3205" y="504"/>
                        <a:pt x="3133" y="1260"/>
                      </a:cubicBezTo>
                      <a:cubicBezTo>
                        <a:pt x="3097" y="2017"/>
                        <a:pt x="3493" y="6842"/>
                        <a:pt x="3349" y="7166"/>
                      </a:cubicBezTo>
                      <a:cubicBezTo>
                        <a:pt x="3205" y="7490"/>
                        <a:pt x="2737" y="7526"/>
                        <a:pt x="2305" y="6697"/>
                      </a:cubicBezTo>
                      <a:cubicBezTo>
                        <a:pt x="1873" y="5905"/>
                        <a:pt x="1117" y="4069"/>
                        <a:pt x="900" y="3961"/>
                      </a:cubicBezTo>
                      <a:cubicBezTo>
                        <a:pt x="648" y="3817"/>
                        <a:pt x="0" y="4465"/>
                        <a:pt x="324" y="5401"/>
                      </a:cubicBezTo>
                      <a:cubicBezTo>
                        <a:pt x="648" y="6337"/>
                        <a:pt x="1333" y="8678"/>
                        <a:pt x="1405" y="9002"/>
                      </a:cubicBezTo>
                      <a:cubicBezTo>
                        <a:pt x="1729" y="10910"/>
                        <a:pt x="1549" y="12747"/>
                        <a:pt x="2017" y="14187"/>
                      </a:cubicBezTo>
                      <a:cubicBezTo>
                        <a:pt x="2161" y="14691"/>
                        <a:pt x="2449" y="15195"/>
                        <a:pt x="2845" y="15591"/>
                      </a:cubicBezTo>
                      <a:cubicBezTo>
                        <a:pt x="3745" y="16563"/>
                        <a:pt x="5041" y="17103"/>
                        <a:pt x="6410" y="17067"/>
                      </a:cubicBezTo>
                      <a:cubicBezTo>
                        <a:pt x="8642" y="16923"/>
                        <a:pt x="9002" y="15051"/>
                        <a:pt x="10154" y="13215"/>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77"/>
                <p:cNvSpPr/>
                <p:nvPr/>
              </p:nvSpPr>
              <p:spPr>
                <a:xfrm>
                  <a:off x="6313638" y="1387361"/>
                  <a:ext cx="31661" cy="59639"/>
                </a:xfrm>
                <a:custGeom>
                  <a:avLst/>
                  <a:gdLst/>
                  <a:ahLst/>
                  <a:cxnLst/>
                  <a:rect l="l" t="t" r="r" b="b"/>
                  <a:pathLst>
                    <a:path w="1874" h="3530" extrusionOk="0">
                      <a:moveTo>
                        <a:pt x="1873" y="1585"/>
                      </a:moveTo>
                      <a:cubicBezTo>
                        <a:pt x="1873" y="1585"/>
                        <a:pt x="865" y="2089"/>
                        <a:pt x="613" y="1657"/>
                      </a:cubicBezTo>
                      <a:cubicBezTo>
                        <a:pt x="505" y="1549"/>
                        <a:pt x="613" y="865"/>
                        <a:pt x="829" y="1"/>
                      </a:cubicBezTo>
                      <a:lnTo>
                        <a:pt x="1" y="3530"/>
                      </a:ln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77"/>
                <p:cNvSpPr/>
                <p:nvPr/>
              </p:nvSpPr>
              <p:spPr>
                <a:xfrm>
                  <a:off x="6729121" y="1732885"/>
                  <a:ext cx="23129" cy="21305"/>
                </a:xfrm>
                <a:custGeom>
                  <a:avLst/>
                  <a:gdLst/>
                  <a:ahLst/>
                  <a:cxnLst/>
                  <a:rect l="l" t="t" r="r" b="b"/>
                  <a:pathLst>
                    <a:path w="1369" h="1261" extrusionOk="0">
                      <a:moveTo>
                        <a:pt x="613" y="1"/>
                      </a:moveTo>
                      <a:cubicBezTo>
                        <a:pt x="973" y="1"/>
                        <a:pt x="1261" y="289"/>
                        <a:pt x="1333" y="649"/>
                      </a:cubicBezTo>
                      <a:cubicBezTo>
                        <a:pt x="1369" y="973"/>
                        <a:pt x="1117" y="1261"/>
                        <a:pt x="757" y="1261"/>
                      </a:cubicBezTo>
                      <a:cubicBezTo>
                        <a:pt x="397" y="1261"/>
                        <a:pt x="109" y="973"/>
                        <a:pt x="37" y="649"/>
                      </a:cubicBezTo>
                      <a:cubicBezTo>
                        <a:pt x="1" y="289"/>
                        <a:pt x="253"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77"/>
                <p:cNvSpPr/>
                <p:nvPr/>
              </p:nvSpPr>
              <p:spPr>
                <a:xfrm>
                  <a:off x="6772320" y="1845418"/>
                  <a:ext cx="23129" cy="21930"/>
                </a:xfrm>
                <a:custGeom>
                  <a:avLst/>
                  <a:gdLst/>
                  <a:ahLst/>
                  <a:cxnLst/>
                  <a:rect l="l" t="t" r="r" b="b"/>
                  <a:pathLst>
                    <a:path w="1369" h="1298" extrusionOk="0">
                      <a:moveTo>
                        <a:pt x="612" y="1"/>
                      </a:moveTo>
                      <a:cubicBezTo>
                        <a:pt x="972" y="37"/>
                        <a:pt x="1260" y="289"/>
                        <a:pt x="1296" y="649"/>
                      </a:cubicBezTo>
                      <a:cubicBezTo>
                        <a:pt x="1368" y="973"/>
                        <a:pt x="1080" y="1297"/>
                        <a:pt x="756" y="1297"/>
                      </a:cubicBezTo>
                      <a:cubicBezTo>
                        <a:pt x="396" y="1261"/>
                        <a:pt x="72" y="1009"/>
                        <a:pt x="36" y="649"/>
                      </a:cubicBezTo>
                      <a:cubicBezTo>
                        <a:pt x="0" y="325"/>
                        <a:pt x="252"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77"/>
                <p:cNvSpPr/>
                <p:nvPr/>
              </p:nvSpPr>
              <p:spPr>
                <a:xfrm>
                  <a:off x="6783875" y="2041916"/>
                  <a:ext cx="23129" cy="21913"/>
                </a:xfrm>
                <a:custGeom>
                  <a:avLst/>
                  <a:gdLst/>
                  <a:ahLst/>
                  <a:cxnLst/>
                  <a:rect l="l" t="t" r="r" b="b"/>
                  <a:pathLst>
                    <a:path w="1369" h="1297" extrusionOk="0">
                      <a:moveTo>
                        <a:pt x="612" y="1296"/>
                      </a:moveTo>
                      <a:cubicBezTo>
                        <a:pt x="972" y="1296"/>
                        <a:pt x="1260" y="1008"/>
                        <a:pt x="1296" y="648"/>
                      </a:cubicBezTo>
                      <a:cubicBezTo>
                        <a:pt x="1368" y="324"/>
                        <a:pt x="1080" y="0"/>
                        <a:pt x="756" y="36"/>
                      </a:cubicBezTo>
                      <a:cubicBezTo>
                        <a:pt x="396" y="36"/>
                        <a:pt x="72" y="288"/>
                        <a:pt x="36" y="648"/>
                      </a:cubicBezTo>
                      <a:cubicBezTo>
                        <a:pt x="0" y="1008"/>
                        <a:pt x="252" y="1296"/>
                        <a:pt x="612" y="1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77"/>
                <p:cNvSpPr/>
                <p:nvPr/>
              </p:nvSpPr>
              <p:spPr>
                <a:xfrm>
                  <a:off x="6769262" y="2231708"/>
                  <a:ext cx="23146" cy="21913"/>
                </a:xfrm>
                <a:custGeom>
                  <a:avLst/>
                  <a:gdLst/>
                  <a:ahLst/>
                  <a:cxnLst/>
                  <a:rect l="l" t="t" r="r" b="b"/>
                  <a:pathLst>
                    <a:path w="1370" h="1297" extrusionOk="0">
                      <a:moveTo>
                        <a:pt x="613" y="1296"/>
                      </a:moveTo>
                      <a:cubicBezTo>
                        <a:pt x="973" y="1296"/>
                        <a:pt x="1297" y="1008"/>
                        <a:pt x="1333" y="648"/>
                      </a:cubicBezTo>
                      <a:cubicBezTo>
                        <a:pt x="1369" y="324"/>
                        <a:pt x="1117" y="0"/>
                        <a:pt x="757" y="36"/>
                      </a:cubicBezTo>
                      <a:cubicBezTo>
                        <a:pt x="397" y="36"/>
                        <a:pt x="109" y="288"/>
                        <a:pt x="73" y="648"/>
                      </a:cubicBezTo>
                      <a:cubicBezTo>
                        <a:pt x="1" y="1008"/>
                        <a:pt x="289" y="1296"/>
                        <a:pt x="613" y="1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77"/>
                <p:cNvSpPr/>
                <p:nvPr/>
              </p:nvSpPr>
              <p:spPr>
                <a:xfrm>
                  <a:off x="6621426" y="1372816"/>
                  <a:ext cx="18018" cy="32916"/>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77"/>
                <p:cNvSpPr/>
                <p:nvPr/>
              </p:nvSpPr>
              <p:spPr>
                <a:xfrm>
                  <a:off x="6719667" y="1372773"/>
                  <a:ext cx="18035" cy="32945"/>
                </a:xfrm>
                <a:custGeom>
                  <a:avLst/>
                  <a:gdLst/>
                  <a:ahLst/>
                  <a:cxnLst/>
                  <a:rect l="l" t="t" r="r" b="b"/>
                  <a:pathLst>
                    <a:path w="463" h="846" extrusionOk="0">
                      <a:moveTo>
                        <a:pt x="225" y="0"/>
                      </a:moveTo>
                      <a:cubicBezTo>
                        <a:pt x="106" y="0"/>
                        <a:pt x="0" y="198"/>
                        <a:pt x="0" y="423"/>
                      </a:cubicBezTo>
                      <a:cubicBezTo>
                        <a:pt x="0" y="647"/>
                        <a:pt x="106" y="845"/>
                        <a:pt x="225" y="845"/>
                      </a:cubicBezTo>
                      <a:cubicBezTo>
                        <a:pt x="357" y="845"/>
                        <a:pt x="463" y="647"/>
                        <a:pt x="463" y="423"/>
                      </a:cubicBezTo>
                      <a:cubicBezTo>
                        <a:pt x="463" y="185"/>
                        <a:pt x="357"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77"/>
                <p:cNvSpPr/>
                <p:nvPr/>
              </p:nvSpPr>
              <p:spPr>
                <a:xfrm>
                  <a:off x="6720946" y="1424597"/>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77"/>
                <p:cNvSpPr/>
                <p:nvPr/>
              </p:nvSpPr>
              <p:spPr>
                <a:xfrm>
                  <a:off x="6591847" y="1424597"/>
                  <a:ext cx="46886" cy="20274"/>
                </a:xfrm>
                <a:custGeom>
                  <a:avLst/>
                  <a:gdLst/>
                  <a:ahLst/>
                  <a:cxnLst/>
                  <a:rect l="l" t="t" r="r" b="b"/>
                  <a:pathLst>
                    <a:path w="1546" h="609" extrusionOk="0">
                      <a:moveTo>
                        <a:pt x="766" y="1"/>
                      </a:moveTo>
                      <a:cubicBezTo>
                        <a:pt x="344" y="1"/>
                        <a:pt x="0" y="133"/>
                        <a:pt x="0" y="304"/>
                      </a:cubicBezTo>
                      <a:cubicBezTo>
                        <a:pt x="0" y="463"/>
                        <a:pt x="344" y="608"/>
                        <a:pt x="766" y="608"/>
                      </a:cubicBezTo>
                      <a:cubicBezTo>
                        <a:pt x="1202" y="608"/>
                        <a:pt x="1546" y="476"/>
                        <a:pt x="1546" y="304"/>
                      </a:cubicBezTo>
                      <a:cubicBezTo>
                        <a:pt x="1546" y="133"/>
                        <a:pt x="1202" y="1"/>
                        <a:pt x="766"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77"/>
                <p:cNvSpPr/>
                <p:nvPr/>
              </p:nvSpPr>
              <p:spPr>
                <a:xfrm>
                  <a:off x="6648989" y="1455382"/>
                  <a:ext cx="61155" cy="23410"/>
                </a:xfrm>
                <a:custGeom>
                  <a:avLst/>
                  <a:gdLst/>
                  <a:ahLst/>
                  <a:cxnLst/>
                  <a:rect l="l" t="t" r="r" b="b"/>
                  <a:pathLst>
                    <a:path w="2016" h="580" extrusionOk="0">
                      <a:moveTo>
                        <a:pt x="1904" y="1"/>
                      </a:moveTo>
                      <a:cubicBezTo>
                        <a:pt x="1882" y="1"/>
                        <a:pt x="1861" y="8"/>
                        <a:pt x="1844" y="24"/>
                      </a:cubicBezTo>
                      <a:cubicBezTo>
                        <a:pt x="1826" y="43"/>
                        <a:pt x="1382" y="399"/>
                        <a:pt x="878" y="399"/>
                      </a:cubicBezTo>
                      <a:cubicBezTo>
                        <a:pt x="651" y="399"/>
                        <a:pt x="411" y="327"/>
                        <a:pt x="193" y="117"/>
                      </a:cubicBezTo>
                      <a:cubicBezTo>
                        <a:pt x="175" y="96"/>
                        <a:pt x="155" y="87"/>
                        <a:pt x="134" y="87"/>
                      </a:cubicBezTo>
                      <a:cubicBezTo>
                        <a:pt x="65" y="87"/>
                        <a:pt x="0" y="188"/>
                        <a:pt x="61" y="249"/>
                      </a:cubicBezTo>
                      <a:cubicBezTo>
                        <a:pt x="273" y="460"/>
                        <a:pt x="563" y="579"/>
                        <a:pt x="867" y="579"/>
                      </a:cubicBezTo>
                      <a:cubicBezTo>
                        <a:pt x="1263" y="553"/>
                        <a:pt x="1646" y="407"/>
                        <a:pt x="1976" y="170"/>
                      </a:cubicBezTo>
                      <a:cubicBezTo>
                        <a:pt x="2016" y="130"/>
                        <a:pt x="2016" y="77"/>
                        <a:pt x="1990" y="38"/>
                      </a:cubicBezTo>
                      <a:cubicBezTo>
                        <a:pt x="1967" y="15"/>
                        <a:pt x="1935" y="1"/>
                        <a:pt x="1904" y="1"/>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77"/>
                <p:cNvSpPr/>
                <p:nvPr/>
              </p:nvSpPr>
              <p:spPr>
                <a:xfrm>
                  <a:off x="6667352" y="1385533"/>
                  <a:ext cx="28005" cy="41390"/>
                </a:xfrm>
                <a:custGeom>
                  <a:avLst/>
                  <a:gdLst/>
                  <a:ahLst/>
                  <a:cxnLst/>
                  <a:rect l="l" t="t" r="r" b="b"/>
                  <a:pathLst>
                    <a:path w="799" h="1206" extrusionOk="0">
                      <a:moveTo>
                        <a:pt x="448" y="0"/>
                      </a:moveTo>
                      <a:cubicBezTo>
                        <a:pt x="406" y="0"/>
                        <a:pt x="368" y="24"/>
                        <a:pt x="357" y="57"/>
                      </a:cubicBezTo>
                      <a:lnTo>
                        <a:pt x="1" y="1060"/>
                      </a:lnTo>
                      <a:cubicBezTo>
                        <a:pt x="1" y="1087"/>
                        <a:pt x="1" y="1113"/>
                        <a:pt x="1" y="1139"/>
                      </a:cubicBezTo>
                      <a:cubicBezTo>
                        <a:pt x="14" y="1166"/>
                        <a:pt x="40" y="1179"/>
                        <a:pt x="67" y="1192"/>
                      </a:cubicBezTo>
                      <a:cubicBezTo>
                        <a:pt x="133" y="1206"/>
                        <a:pt x="199" y="1206"/>
                        <a:pt x="252" y="1206"/>
                      </a:cubicBezTo>
                      <a:cubicBezTo>
                        <a:pt x="410" y="1206"/>
                        <a:pt x="568" y="1179"/>
                        <a:pt x="701" y="1100"/>
                      </a:cubicBezTo>
                      <a:cubicBezTo>
                        <a:pt x="799" y="1056"/>
                        <a:pt x="753" y="922"/>
                        <a:pt x="666" y="922"/>
                      </a:cubicBezTo>
                      <a:cubicBezTo>
                        <a:pt x="648" y="922"/>
                        <a:pt x="629" y="928"/>
                        <a:pt x="608" y="941"/>
                      </a:cubicBezTo>
                      <a:cubicBezTo>
                        <a:pt x="489" y="994"/>
                        <a:pt x="357" y="1021"/>
                        <a:pt x="225" y="1021"/>
                      </a:cubicBezTo>
                      <a:lnTo>
                        <a:pt x="529" y="123"/>
                      </a:lnTo>
                      <a:cubicBezTo>
                        <a:pt x="555" y="83"/>
                        <a:pt x="529" y="17"/>
                        <a:pt x="476" y="4"/>
                      </a:cubicBezTo>
                      <a:cubicBezTo>
                        <a:pt x="467" y="1"/>
                        <a:pt x="457" y="0"/>
                        <a:pt x="44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77"/>
                <p:cNvSpPr/>
                <p:nvPr/>
              </p:nvSpPr>
              <p:spPr>
                <a:xfrm>
                  <a:off x="6553919" y="1336106"/>
                  <a:ext cx="251300" cy="95666"/>
                </a:xfrm>
                <a:custGeom>
                  <a:avLst/>
                  <a:gdLst/>
                  <a:ahLst/>
                  <a:cxnLst/>
                  <a:rect l="l" t="t" r="r" b="b"/>
                  <a:pathLst>
                    <a:path w="17500" h="6662" extrusionOk="0">
                      <a:moveTo>
                        <a:pt x="16635" y="1260"/>
                      </a:moveTo>
                      <a:cubicBezTo>
                        <a:pt x="16527" y="1224"/>
                        <a:pt x="16419" y="1188"/>
                        <a:pt x="16311" y="1116"/>
                      </a:cubicBezTo>
                      <a:cubicBezTo>
                        <a:pt x="15267" y="360"/>
                        <a:pt x="12819" y="0"/>
                        <a:pt x="9002" y="36"/>
                      </a:cubicBezTo>
                      <a:lnTo>
                        <a:pt x="8606" y="36"/>
                      </a:lnTo>
                      <a:cubicBezTo>
                        <a:pt x="4789" y="36"/>
                        <a:pt x="2305" y="360"/>
                        <a:pt x="1297" y="1116"/>
                      </a:cubicBezTo>
                      <a:cubicBezTo>
                        <a:pt x="1153" y="1188"/>
                        <a:pt x="1045" y="1224"/>
                        <a:pt x="901" y="1260"/>
                      </a:cubicBezTo>
                      <a:cubicBezTo>
                        <a:pt x="540" y="1296"/>
                        <a:pt x="0" y="1440"/>
                        <a:pt x="0" y="1440"/>
                      </a:cubicBezTo>
                      <a:lnTo>
                        <a:pt x="0" y="2269"/>
                      </a:lnTo>
                      <a:cubicBezTo>
                        <a:pt x="0" y="2269"/>
                        <a:pt x="468" y="2233"/>
                        <a:pt x="612" y="2521"/>
                      </a:cubicBezTo>
                      <a:cubicBezTo>
                        <a:pt x="756" y="2773"/>
                        <a:pt x="828" y="3961"/>
                        <a:pt x="1153" y="4645"/>
                      </a:cubicBezTo>
                      <a:cubicBezTo>
                        <a:pt x="1621" y="5653"/>
                        <a:pt x="2557" y="6337"/>
                        <a:pt x="3673" y="6481"/>
                      </a:cubicBezTo>
                      <a:cubicBezTo>
                        <a:pt x="4861" y="6661"/>
                        <a:pt x="6085" y="6337"/>
                        <a:pt x="6986" y="5581"/>
                      </a:cubicBezTo>
                      <a:cubicBezTo>
                        <a:pt x="7994" y="4681"/>
                        <a:pt x="8030" y="3421"/>
                        <a:pt x="7922" y="2341"/>
                      </a:cubicBezTo>
                      <a:cubicBezTo>
                        <a:pt x="8462" y="2125"/>
                        <a:pt x="9074" y="2125"/>
                        <a:pt x="9650" y="2341"/>
                      </a:cubicBezTo>
                      <a:cubicBezTo>
                        <a:pt x="9506" y="3421"/>
                        <a:pt x="9578" y="4681"/>
                        <a:pt x="10586" y="5581"/>
                      </a:cubicBezTo>
                      <a:cubicBezTo>
                        <a:pt x="11487" y="6337"/>
                        <a:pt x="12711" y="6661"/>
                        <a:pt x="13899" y="6481"/>
                      </a:cubicBezTo>
                      <a:cubicBezTo>
                        <a:pt x="14979" y="6337"/>
                        <a:pt x="15951" y="5653"/>
                        <a:pt x="16383" y="4645"/>
                      </a:cubicBezTo>
                      <a:cubicBezTo>
                        <a:pt x="16707" y="3961"/>
                        <a:pt x="16816" y="2773"/>
                        <a:pt x="16924" y="2521"/>
                      </a:cubicBezTo>
                      <a:cubicBezTo>
                        <a:pt x="17068" y="2233"/>
                        <a:pt x="17500" y="2269"/>
                        <a:pt x="17500" y="2269"/>
                      </a:cubicBezTo>
                      <a:lnTo>
                        <a:pt x="17500" y="1440"/>
                      </a:lnTo>
                      <a:cubicBezTo>
                        <a:pt x="17500" y="1440"/>
                        <a:pt x="16996" y="1296"/>
                        <a:pt x="16635" y="1260"/>
                      </a:cubicBezTo>
                      <a:close/>
                      <a:moveTo>
                        <a:pt x="7130" y="4861"/>
                      </a:moveTo>
                      <a:lnTo>
                        <a:pt x="7130" y="4861"/>
                      </a:lnTo>
                      <a:cubicBezTo>
                        <a:pt x="6446" y="5725"/>
                        <a:pt x="5365" y="6229"/>
                        <a:pt x="4249" y="6157"/>
                      </a:cubicBezTo>
                      <a:cubicBezTo>
                        <a:pt x="2773" y="6121"/>
                        <a:pt x="2089" y="5509"/>
                        <a:pt x="1657" y="4717"/>
                      </a:cubicBezTo>
                      <a:cubicBezTo>
                        <a:pt x="1189" y="3925"/>
                        <a:pt x="1009" y="2629"/>
                        <a:pt x="1333" y="1945"/>
                      </a:cubicBezTo>
                      <a:cubicBezTo>
                        <a:pt x="1657" y="1296"/>
                        <a:pt x="2737" y="792"/>
                        <a:pt x="4321" y="792"/>
                      </a:cubicBezTo>
                      <a:cubicBezTo>
                        <a:pt x="5905" y="828"/>
                        <a:pt x="6806" y="1512"/>
                        <a:pt x="7130" y="1981"/>
                      </a:cubicBezTo>
                      <a:cubicBezTo>
                        <a:pt x="7706" y="2881"/>
                        <a:pt x="7670" y="3997"/>
                        <a:pt x="7094" y="4861"/>
                      </a:cubicBezTo>
                      <a:close/>
                      <a:moveTo>
                        <a:pt x="8786" y="1764"/>
                      </a:moveTo>
                      <a:lnTo>
                        <a:pt x="8786" y="1764"/>
                      </a:lnTo>
                      <a:cubicBezTo>
                        <a:pt x="8462" y="1728"/>
                        <a:pt x="8102" y="1764"/>
                        <a:pt x="7778" y="1873"/>
                      </a:cubicBezTo>
                      <a:cubicBezTo>
                        <a:pt x="7778" y="1873"/>
                        <a:pt x="7382" y="1008"/>
                        <a:pt x="5905" y="648"/>
                      </a:cubicBezTo>
                      <a:cubicBezTo>
                        <a:pt x="5257" y="504"/>
                        <a:pt x="4609" y="432"/>
                        <a:pt x="3961" y="432"/>
                      </a:cubicBezTo>
                      <a:cubicBezTo>
                        <a:pt x="5509" y="252"/>
                        <a:pt x="7058" y="180"/>
                        <a:pt x="8606" y="216"/>
                      </a:cubicBezTo>
                      <a:lnTo>
                        <a:pt x="9002" y="216"/>
                      </a:lnTo>
                      <a:cubicBezTo>
                        <a:pt x="10550" y="180"/>
                        <a:pt x="12099" y="252"/>
                        <a:pt x="13611" y="432"/>
                      </a:cubicBezTo>
                      <a:cubicBezTo>
                        <a:pt x="12963" y="432"/>
                        <a:pt x="12315" y="504"/>
                        <a:pt x="11667" y="648"/>
                      </a:cubicBezTo>
                      <a:cubicBezTo>
                        <a:pt x="10190" y="1008"/>
                        <a:pt x="9830" y="1873"/>
                        <a:pt x="9830" y="1873"/>
                      </a:cubicBezTo>
                      <a:cubicBezTo>
                        <a:pt x="9470" y="1764"/>
                        <a:pt x="9146" y="1728"/>
                        <a:pt x="8786" y="1764"/>
                      </a:cubicBezTo>
                      <a:close/>
                      <a:moveTo>
                        <a:pt x="15951" y="4717"/>
                      </a:moveTo>
                      <a:lnTo>
                        <a:pt x="15951" y="4717"/>
                      </a:lnTo>
                      <a:cubicBezTo>
                        <a:pt x="15483" y="5509"/>
                        <a:pt x="14799" y="6121"/>
                        <a:pt x="13359" y="6121"/>
                      </a:cubicBezTo>
                      <a:cubicBezTo>
                        <a:pt x="12243" y="6229"/>
                        <a:pt x="11162" y="5725"/>
                        <a:pt x="10478" y="4861"/>
                      </a:cubicBezTo>
                      <a:cubicBezTo>
                        <a:pt x="9902" y="3961"/>
                        <a:pt x="9902" y="2845"/>
                        <a:pt x="10442" y="1981"/>
                      </a:cubicBezTo>
                      <a:cubicBezTo>
                        <a:pt x="10766" y="1512"/>
                        <a:pt x="11667" y="828"/>
                        <a:pt x="13251" y="792"/>
                      </a:cubicBezTo>
                      <a:cubicBezTo>
                        <a:pt x="14835" y="792"/>
                        <a:pt x="15951" y="1296"/>
                        <a:pt x="16275" y="1945"/>
                      </a:cubicBezTo>
                      <a:cubicBezTo>
                        <a:pt x="16563" y="2593"/>
                        <a:pt x="16419" y="3889"/>
                        <a:pt x="15951" y="47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77"/>
                <p:cNvSpPr/>
                <p:nvPr/>
              </p:nvSpPr>
              <p:spPr>
                <a:xfrm>
                  <a:off x="6836057" y="3136476"/>
                  <a:ext cx="84841" cy="32538"/>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77"/>
                <p:cNvSpPr/>
                <p:nvPr/>
              </p:nvSpPr>
              <p:spPr>
                <a:xfrm rot="439363">
                  <a:off x="6572352" y="3136478"/>
                  <a:ext cx="84843" cy="32539"/>
                </a:xfrm>
                <a:custGeom>
                  <a:avLst/>
                  <a:gdLst/>
                  <a:ahLst/>
                  <a:cxnLst/>
                  <a:rect l="l" t="t" r="r" b="b"/>
                  <a:pathLst>
                    <a:path w="2378" h="912" extrusionOk="0">
                      <a:moveTo>
                        <a:pt x="2378" y="0"/>
                      </a:moveTo>
                      <a:lnTo>
                        <a:pt x="2378" y="0"/>
                      </a:lnTo>
                      <a:cubicBezTo>
                        <a:pt x="1744" y="370"/>
                        <a:pt x="688" y="449"/>
                        <a:pt x="238" y="449"/>
                      </a:cubicBezTo>
                      <a:cubicBezTo>
                        <a:pt x="231" y="448"/>
                        <a:pt x="224" y="448"/>
                        <a:pt x="216" y="448"/>
                      </a:cubicBezTo>
                      <a:cubicBezTo>
                        <a:pt x="95" y="448"/>
                        <a:pt x="1" y="549"/>
                        <a:pt x="1" y="674"/>
                      </a:cubicBezTo>
                      <a:cubicBezTo>
                        <a:pt x="1" y="806"/>
                        <a:pt x="106" y="911"/>
                        <a:pt x="225" y="911"/>
                      </a:cubicBezTo>
                      <a:lnTo>
                        <a:pt x="278" y="911"/>
                      </a:lnTo>
                      <a:cubicBezTo>
                        <a:pt x="516" y="911"/>
                        <a:pt x="1559" y="898"/>
                        <a:pt x="2365" y="541"/>
                      </a:cubicBezTo>
                      <a:cubicBezTo>
                        <a:pt x="2365" y="357"/>
                        <a:pt x="2365" y="185"/>
                        <a:pt x="2378" y="0"/>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77"/>
                <p:cNvSpPr/>
                <p:nvPr/>
              </p:nvSpPr>
              <p:spPr>
                <a:xfrm rot="-626035">
                  <a:off x="6689062" y="1954672"/>
                  <a:ext cx="172932" cy="32541"/>
                </a:xfrm>
                <a:custGeom>
                  <a:avLst/>
                  <a:gdLst/>
                  <a:ahLst/>
                  <a:cxnLst/>
                  <a:rect l="l" t="t" r="r" b="b"/>
                  <a:pathLst>
                    <a:path w="7542" h="1007" extrusionOk="0">
                      <a:moveTo>
                        <a:pt x="4300" y="1"/>
                      </a:moveTo>
                      <a:cubicBezTo>
                        <a:pt x="3875" y="1"/>
                        <a:pt x="3449" y="41"/>
                        <a:pt x="3025" y="122"/>
                      </a:cubicBezTo>
                      <a:cubicBezTo>
                        <a:pt x="2439" y="235"/>
                        <a:pt x="1898" y="286"/>
                        <a:pt x="1409" y="286"/>
                      </a:cubicBezTo>
                      <a:cubicBezTo>
                        <a:pt x="874" y="286"/>
                        <a:pt x="401" y="225"/>
                        <a:pt x="1" y="122"/>
                      </a:cubicBezTo>
                      <a:lnTo>
                        <a:pt x="1" y="122"/>
                      </a:lnTo>
                      <a:cubicBezTo>
                        <a:pt x="54" y="188"/>
                        <a:pt x="107" y="228"/>
                        <a:pt x="107" y="228"/>
                      </a:cubicBezTo>
                      <a:lnTo>
                        <a:pt x="107" y="241"/>
                      </a:lnTo>
                      <a:cubicBezTo>
                        <a:pt x="107" y="294"/>
                        <a:pt x="93" y="333"/>
                        <a:pt x="93" y="373"/>
                      </a:cubicBezTo>
                      <a:cubicBezTo>
                        <a:pt x="574" y="470"/>
                        <a:pt x="1064" y="520"/>
                        <a:pt x="1557" y="520"/>
                      </a:cubicBezTo>
                      <a:cubicBezTo>
                        <a:pt x="2065" y="520"/>
                        <a:pt x="2575" y="467"/>
                        <a:pt x="3078" y="360"/>
                      </a:cubicBezTo>
                      <a:cubicBezTo>
                        <a:pt x="3477" y="287"/>
                        <a:pt x="3879" y="251"/>
                        <a:pt x="4280" y="251"/>
                      </a:cubicBezTo>
                      <a:cubicBezTo>
                        <a:pt x="5342" y="251"/>
                        <a:pt x="6395" y="501"/>
                        <a:pt x="7344" y="980"/>
                      </a:cubicBezTo>
                      <a:cubicBezTo>
                        <a:pt x="7370" y="994"/>
                        <a:pt x="7383" y="1007"/>
                        <a:pt x="7410" y="1007"/>
                      </a:cubicBezTo>
                      <a:cubicBezTo>
                        <a:pt x="7449" y="1007"/>
                        <a:pt x="7489" y="980"/>
                        <a:pt x="7502" y="941"/>
                      </a:cubicBezTo>
                      <a:cubicBezTo>
                        <a:pt x="7542" y="888"/>
                        <a:pt x="7529" y="809"/>
                        <a:pt x="7463" y="782"/>
                      </a:cubicBezTo>
                      <a:cubicBezTo>
                        <a:pt x="6482" y="268"/>
                        <a:pt x="5398" y="1"/>
                        <a:pt x="4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1" name="Google Shape;5511;p77"/>
                <p:cNvGrpSpPr/>
                <p:nvPr/>
              </p:nvGrpSpPr>
              <p:grpSpPr>
                <a:xfrm rot="6429777" flipH="1">
                  <a:off x="7046530" y="1926569"/>
                  <a:ext cx="45923" cy="19885"/>
                  <a:chOff x="284000" y="2200125"/>
                  <a:chExt cx="36675" cy="15875"/>
                </a:xfrm>
              </p:grpSpPr>
              <p:sp>
                <p:nvSpPr>
                  <p:cNvPr id="5512" name="Google Shape;5512;p77"/>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77"/>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4" name="Google Shape;5514;p77"/>
                <p:cNvGrpSpPr/>
                <p:nvPr/>
              </p:nvGrpSpPr>
              <p:grpSpPr>
                <a:xfrm rot="-4370230">
                  <a:off x="6266131" y="1804291"/>
                  <a:ext cx="51665" cy="22375"/>
                  <a:chOff x="284000" y="2200125"/>
                  <a:chExt cx="36675" cy="15875"/>
                </a:xfrm>
              </p:grpSpPr>
              <p:sp>
                <p:nvSpPr>
                  <p:cNvPr id="5515" name="Google Shape;5515;p77"/>
                  <p:cNvSpPr/>
                  <p:nvPr/>
                </p:nvSpPr>
                <p:spPr>
                  <a:xfrm>
                    <a:off x="297550" y="2200125"/>
                    <a:ext cx="22475" cy="15875"/>
                  </a:xfrm>
                  <a:custGeom>
                    <a:avLst/>
                    <a:gdLst/>
                    <a:ahLst/>
                    <a:cxnLst/>
                    <a:rect l="l" t="t" r="r" b="b"/>
                    <a:pathLst>
                      <a:path w="899" h="635" extrusionOk="0">
                        <a:moveTo>
                          <a:pt x="100" y="0"/>
                        </a:moveTo>
                        <a:cubicBezTo>
                          <a:pt x="72" y="0"/>
                          <a:pt x="44" y="15"/>
                          <a:pt x="27" y="41"/>
                        </a:cubicBezTo>
                        <a:cubicBezTo>
                          <a:pt x="0" y="80"/>
                          <a:pt x="13" y="133"/>
                          <a:pt x="53" y="159"/>
                        </a:cubicBezTo>
                        <a:cubicBezTo>
                          <a:pt x="53" y="159"/>
                          <a:pt x="462" y="397"/>
                          <a:pt x="740" y="608"/>
                        </a:cubicBezTo>
                        <a:cubicBezTo>
                          <a:pt x="753" y="622"/>
                          <a:pt x="766" y="635"/>
                          <a:pt x="793" y="635"/>
                        </a:cubicBezTo>
                        <a:cubicBezTo>
                          <a:pt x="872" y="635"/>
                          <a:pt x="898" y="529"/>
                          <a:pt x="832" y="476"/>
                        </a:cubicBezTo>
                        <a:cubicBezTo>
                          <a:pt x="555" y="265"/>
                          <a:pt x="159" y="27"/>
                          <a:pt x="145" y="14"/>
                        </a:cubicBezTo>
                        <a:cubicBezTo>
                          <a:pt x="131" y="5"/>
                          <a:pt x="116"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77"/>
                  <p:cNvSpPr/>
                  <p:nvPr/>
                </p:nvSpPr>
                <p:spPr>
                  <a:xfrm>
                    <a:off x="284000" y="2207325"/>
                    <a:ext cx="36675" cy="8675"/>
                  </a:xfrm>
                  <a:custGeom>
                    <a:avLst/>
                    <a:gdLst/>
                    <a:ahLst/>
                    <a:cxnLst/>
                    <a:rect l="l" t="t" r="r" b="b"/>
                    <a:pathLst>
                      <a:path w="1467" h="347" extrusionOk="0">
                        <a:moveTo>
                          <a:pt x="73" y="1"/>
                        </a:moveTo>
                        <a:cubicBezTo>
                          <a:pt x="31" y="1"/>
                          <a:pt x="1" y="37"/>
                          <a:pt x="1" y="83"/>
                        </a:cubicBezTo>
                        <a:cubicBezTo>
                          <a:pt x="1" y="122"/>
                          <a:pt x="40" y="162"/>
                          <a:pt x="80" y="162"/>
                        </a:cubicBezTo>
                        <a:cubicBezTo>
                          <a:pt x="516" y="188"/>
                          <a:pt x="938" y="254"/>
                          <a:pt x="1361" y="347"/>
                        </a:cubicBezTo>
                        <a:lnTo>
                          <a:pt x="1374" y="347"/>
                        </a:lnTo>
                        <a:cubicBezTo>
                          <a:pt x="1414" y="347"/>
                          <a:pt x="1453" y="320"/>
                          <a:pt x="1453" y="281"/>
                        </a:cubicBezTo>
                        <a:cubicBezTo>
                          <a:pt x="1467" y="241"/>
                          <a:pt x="1440" y="188"/>
                          <a:pt x="1401" y="188"/>
                        </a:cubicBezTo>
                        <a:cubicBezTo>
                          <a:pt x="965" y="83"/>
                          <a:pt x="529" y="30"/>
                          <a:pt x="93" y="3"/>
                        </a:cubicBezTo>
                        <a:cubicBezTo>
                          <a:pt x="86" y="2"/>
                          <a:pt x="7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7" name="Google Shape;5517;p77"/>
                <p:cNvGrpSpPr/>
                <p:nvPr/>
              </p:nvGrpSpPr>
              <p:grpSpPr>
                <a:xfrm>
                  <a:off x="7287449" y="1147553"/>
                  <a:ext cx="107298" cy="673531"/>
                  <a:chOff x="7717000" y="788804"/>
                  <a:chExt cx="148550" cy="912396"/>
                </a:xfrm>
              </p:grpSpPr>
              <p:sp>
                <p:nvSpPr>
                  <p:cNvPr id="5518" name="Google Shape;5518;p77"/>
                  <p:cNvSpPr/>
                  <p:nvPr/>
                </p:nvSpPr>
                <p:spPr>
                  <a:xfrm>
                    <a:off x="7722400" y="1425725"/>
                    <a:ext cx="141350" cy="275475"/>
                  </a:xfrm>
                  <a:custGeom>
                    <a:avLst/>
                    <a:gdLst/>
                    <a:ahLst/>
                    <a:cxnLst/>
                    <a:rect l="l" t="t" r="r" b="b"/>
                    <a:pathLst>
                      <a:path w="5654" h="11019" extrusionOk="0">
                        <a:moveTo>
                          <a:pt x="685" y="11019"/>
                        </a:moveTo>
                        <a:cubicBezTo>
                          <a:pt x="1369" y="10443"/>
                          <a:pt x="5654" y="6950"/>
                          <a:pt x="4862" y="5546"/>
                        </a:cubicBezTo>
                        <a:cubicBezTo>
                          <a:pt x="4754" y="5294"/>
                          <a:pt x="4574" y="4934"/>
                          <a:pt x="4250" y="4321"/>
                        </a:cubicBezTo>
                        <a:cubicBezTo>
                          <a:pt x="3277" y="4069"/>
                          <a:pt x="2269" y="4105"/>
                          <a:pt x="1333" y="4502"/>
                        </a:cubicBezTo>
                        <a:cubicBezTo>
                          <a:pt x="1297" y="4105"/>
                          <a:pt x="1225" y="3745"/>
                          <a:pt x="1117" y="3385"/>
                        </a:cubicBezTo>
                        <a:lnTo>
                          <a:pt x="937" y="3025"/>
                        </a:lnTo>
                        <a:cubicBezTo>
                          <a:pt x="1081" y="2053"/>
                          <a:pt x="1117" y="1045"/>
                          <a:pt x="1009" y="73"/>
                        </a:cubicBezTo>
                        <a:cubicBezTo>
                          <a:pt x="829" y="1"/>
                          <a:pt x="613" y="73"/>
                          <a:pt x="505" y="253"/>
                        </a:cubicBezTo>
                        <a:cubicBezTo>
                          <a:pt x="361" y="1693"/>
                          <a:pt x="1" y="8714"/>
                          <a:pt x="1" y="8714"/>
                        </a:cubicBezTo>
                        <a:cubicBezTo>
                          <a:pt x="145" y="9470"/>
                          <a:pt x="361" y="10263"/>
                          <a:pt x="685" y="11019"/>
                        </a:cubicBezTo>
                        <a:close/>
                      </a:path>
                    </a:pathLst>
                  </a:custGeom>
                  <a:solidFill>
                    <a:srgbClr val="D77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77"/>
                  <p:cNvSpPr/>
                  <p:nvPr/>
                </p:nvSpPr>
                <p:spPr>
                  <a:xfrm>
                    <a:off x="7735900" y="788804"/>
                    <a:ext cx="41450" cy="82825"/>
                  </a:xfrm>
                  <a:custGeom>
                    <a:avLst/>
                    <a:gdLst/>
                    <a:ahLst/>
                    <a:cxnLst/>
                    <a:rect l="l" t="t" r="r" b="b"/>
                    <a:pathLst>
                      <a:path w="1658" h="3313" extrusionOk="0">
                        <a:moveTo>
                          <a:pt x="469" y="0"/>
                        </a:moveTo>
                        <a:cubicBezTo>
                          <a:pt x="217" y="0"/>
                          <a:pt x="1" y="216"/>
                          <a:pt x="1" y="432"/>
                        </a:cubicBezTo>
                        <a:lnTo>
                          <a:pt x="37" y="2881"/>
                        </a:lnTo>
                        <a:cubicBezTo>
                          <a:pt x="37" y="3097"/>
                          <a:pt x="217" y="3313"/>
                          <a:pt x="469" y="3313"/>
                        </a:cubicBezTo>
                        <a:lnTo>
                          <a:pt x="1189" y="3313"/>
                        </a:lnTo>
                        <a:cubicBezTo>
                          <a:pt x="1441" y="3313"/>
                          <a:pt x="1657" y="3097"/>
                          <a:pt x="1657" y="2845"/>
                        </a:cubicBezTo>
                        <a:lnTo>
                          <a:pt x="1621" y="432"/>
                        </a:lnTo>
                        <a:cubicBezTo>
                          <a:pt x="1621" y="180"/>
                          <a:pt x="1441" y="0"/>
                          <a:pt x="1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77"/>
                  <p:cNvSpPr/>
                  <p:nvPr/>
                </p:nvSpPr>
                <p:spPr>
                  <a:xfrm>
                    <a:off x="7736814" y="871630"/>
                    <a:ext cx="41425" cy="824184"/>
                  </a:xfrm>
                  <a:custGeom>
                    <a:avLst/>
                    <a:gdLst/>
                    <a:ahLst/>
                    <a:cxnLst/>
                    <a:rect l="l" t="t" r="r" b="b"/>
                    <a:pathLst>
                      <a:path w="1658" h="16348" extrusionOk="0">
                        <a:moveTo>
                          <a:pt x="1225" y="16348"/>
                        </a:moveTo>
                        <a:lnTo>
                          <a:pt x="505" y="16348"/>
                        </a:lnTo>
                        <a:cubicBezTo>
                          <a:pt x="253" y="16348"/>
                          <a:pt x="73" y="16132"/>
                          <a:pt x="73" y="15880"/>
                        </a:cubicBezTo>
                        <a:lnTo>
                          <a:pt x="1" y="433"/>
                        </a:lnTo>
                        <a:cubicBezTo>
                          <a:pt x="1" y="181"/>
                          <a:pt x="181" y="1"/>
                          <a:pt x="433" y="1"/>
                        </a:cubicBezTo>
                        <a:lnTo>
                          <a:pt x="1153" y="1"/>
                        </a:lnTo>
                        <a:cubicBezTo>
                          <a:pt x="1405" y="1"/>
                          <a:pt x="1621" y="181"/>
                          <a:pt x="1621" y="433"/>
                        </a:cubicBezTo>
                        <a:lnTo>
                          <a:pt x="1657" y="15880"/>
                        </a:lnTo>
                        <a:cubicBezTo>
                          <a:pt x="1657" y="16132"/>
                          <a:pt x="1477" y="16312"/>
                          <a:pt x="1225" y="163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77"/>
                  <p:cNvSpPr/>
                  <p:nvPr/>
                </p:nvSpPr>
                <p:spPr>
                  <a:xfrm>
                    <a:off x="7717000" y="1379825"/>
                    <a:ext cx="148550" cy="255675"/>
                  </a:xfrm>
                  <a:custGeom>
                    <a:avLst/>
                    <a:gdLst/>
                    <a:ahLst/>
                    <a:cxnLst/>
                    <a:rect l="l" t="t" r="r" b="b"/>
                    <a:pathLst>
                      <a:path w="5942" h="10227" extrusionOk="0">
                        <a:moveTo>
                          <a:pt x="2593" y="1261"/>
                        </a:moveTo>
                        <a:cubicBezTo>
                          <a:pt x="1333" y="2305"/>
                          <a:pt x="1" y="4069"/>
                          <a:pt x="361" y="4861"/>
                        </a:cubicBezTo>
                        <a:cubicBezTo>
                          <a:pt x="685" y="5689"/>
                          <a:pt x="1405" y="5005"/>
                          <a:pt x="1405" y="5005"/>
                        </a:cubicBezTo>
                        <a:cubicBezTo>
                          <a:pt x="1405" y="5005"/>
                          <a:pt x="397" y="6049"/>
                          <a:pt x="829" y="6626"/>
                        </a:cubicBezTo>
                        <a:cubicBezTo>
                          <a:pt x="1261" y="7202"/>
                          <a:pt x="2017" y="6554"/>
                          <a:pt x="2017" y="6554"/>
                        </a:cubicBezTo>
                        <a:cubicBezTo>
                          <a:pt x="2017" y="6554"/>
                          <a:pt x="469" y="7850"/>
                          <a:pt x="1153" y="8462"/>
                        </a:cubicBezTo>
                        <a:cubicBezTo>
                          <a:pt x="1513" y="8822"/>
                          <a:pt x="2053" y="8822"/>
                          <a:pt x="2377" y="8462"/>
                        </a:cubicBezTo>
                        <a:cubicBezTo>
                          <a:pt x="2377" y="8462"/>
                          <a:pt x="1189" y="9830"/>
                          <a:pt x="1801" y="10010"/>
                        </a:cubicBezTo>
                        <a:cubicBezTo>
                          <a:pt x="2413" y="10226"/>
                          <a:pt x="4934" y="8930"/>
                          <a:pt x="5438" y="7634"/>
                        </a:cubicBezTo>
                        <a:cubicBezTo>
                          <a:pt x="5942" y="6338"/>
                          <a:pt x="5042" y="6374"/>
                          <a:pt x="5042" y="6374"/>
                        </a:cubicBezTo>
                        <a:cubicBezTo>
                          <a:pt x="5042" y="6374"/>
                          <a:pt x="5726" y="5365"/>
                          <a:pt x="5114" y="4789"/>
                        </a:cubicBezTo>
                        <a:cubicBezTo>
                          <a:pt x="4538" y="4249"/>
                          <a:pt x="4213" y="4681"/>
                          <a:pt x="4213" y="4681"/>
                        </a:cubicBezTo>
                        <a:cubicBezTo>
                          <a:pt x="4213" y="4681"/>
                          <a:pt x="5294" y="3421"/>
                          <a:pt x="4826" y="3061"/>
                        </a:cubicBezTo>
                        <a:cubicBezTo>
                          <a:pt x="4466" y="2845"/>
                          <a:pt x="3997" y="2773"/>
                          <a:pt x="3565" y="2845"/>
                        </a:cubicBezTo>
                        <a:cubicBezTo>
                          <a:pt x="3565" y="2845"/>
                          <a:pt x="4610" y="0"/>
                          <a:pt x="2593" y="1261"/>
                        </a:cubicBezTo>
                        <a:close/>
                      </a:path>
                    </a:pathLst>
                  </a:custGeom>
                  <a:solidFill>
                    <a:srgbClr val="E6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22" name="Google Shape;5522;p77"/>
              <p:cNvSpPr/>
              <p:nvPr/>
            </p:nvSpPr>
            <p:spPr>
              <a:xfrm rot="514881">
                <a:off x="5990569" y="2517899"/>
                <a:ext cx="161340" cy="62598"/>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77"/>
              <p:cNvSpPr/>
              <p:nvPr/>
            </p:nvSpPr>
            <p:spPr>
              <a:xfrm rot="2699792">
                <a:off x="6422756" y="2523097"/>
                <a:ext cx="87009" cy="52180"/>
              </a:xfrm>
              <a:custGeom>
                <a:avLst/>
                <a:gdLst/>
                <a:ahLst/>
                <a:cxnLst/>
                <a:rect l="l" t="t" r="r" b="b"/>
                <a:pathLst>
                  <a:path w="2985" h="1929" extrusionOk="0">
                    <a:moveTo>
                      <a:pt x="2774" y="1"/>
                    </a:moveTo>
                    <a:cubicBezTo>
                      <a:pt x="2774" y="1"/>
                      <a:pt x="872" y="1136"/>
                      <a:pt x="0" y="1467"/>
                    </a:cubicBezTo>
                    <a:lnTo>
                      <a:pt x="264" y="1929"/>
                    </a:lnTo>
                    <a:cubicBezTo>
                      <a:pt x="264" y="1929"/>
                      <a:pt x="1915" y="1176"/>
                      <a:pt x="2985" y="410"/>
                    </a:cubicBezTo>
                    <a:lnTo>
                      <a:pt x="2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4" name="Google Shape;5524;p77"/>
            <p:cNvSpPr/>
            <p:nvPr/>
          </p:nvSpPr>
          <p:spPr>
            <a:xfrm rot="10562100">
              <a:off x="6658205" y="3107372"/>
              <a:ext cx="498124" cy="43896"/>
            </a:xfrm>
            <a:custGeom>
              <a:avLst/>
              <a:gdLst/>
              <a:ahLst/>
              <a:cxnLst/>
              <a:rect l="l" t="t" r="r" b="b"/>
              <a:pathLst>
                <a:path w="20656" h="2765" extrusionOk="0">
                  <a:moveTo>
                    <a:pt x="119" y="0"/>
                  </a:moveTo>
                  <a:cubicBezTo>
                    <a:pt x="79" y="132"/>
                    <a:pt x="40" y="251"/>
                    <a:pt x="0" y="357"/>
                  </a:cubicBezTo>
                  <a:cubicBezTo>
                    <a:pt x="1783" y="1162"/>
                    <a:pt x="3658" y="1743"/>
                    <a:pt x="5586" y="2100"/>
                  </a:cubicBezTo>
                  <a:cubicBezTo>
                    <a:pt x="7620" y="2496"/>
                    <a:pt x="9694" y="2708"/>
                    <a:pt x="11767" y="2747"/>
                  </a:cubicBezTo>
                  <a:cubicBezTo>
                    <a:pt x="12194" y="2758"/>
                    <a:pt x="12625" y="2765"/>
                    <a:pt x="13061" y="2765"/>
                  </a:cubicBezTo>
                  <a:cubicBezTo>
                    <a:pt x="13677" y="2765"/>
                    <a:pt x="14302" y="2752"/>
                    <a:pt x="14937" y="2721"/>
                  </a:cubicBezTo>
                  <a:cubicBezTo>
                    <a:pt x="16852" y="2642"/>
                    <a:pt x="18767" y="2470"/>
                    <a:pt x="20655" y="2193"/>
                  </a:cubicBezTo>
                  <a:cubicBezTo>
                    <a:pt x="20655" y="2074"/>
                    <a:pt x="20642" y="1955"/>
                    <a:pt x="20629" y="1823"/>
                  </a:cubicBezTo>
                  <a:cubicBezTo>
                    <a:pt x="18740" y="2100"/>
                    <a:pt x="16825" y="2272"/>
                    <a:pt x="14923" y="2351"/>
                  </a:cubicBezTo>
                  <a:cubicBezTo>
                    <a:pt x="14307" y="2376"/>
                    <a:pt x="13662" y="2390"/>
                    <a:pt x="12995" y="2390"/>
                  </a:cubicBezTo>
                  <a:cubicBezTo>
                    <a:pt x="9006" y="2390"/>
                    <a:pt x="4237" y="1878"/>
                    <a:pt x="1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5" name="Google Shape;5525;p77"/>
          <p:cNvSpPr txBox="1">
            <a:spLocks noGrp="1"/>
          </p:cNvSpPr>
          <p:nvPr>
            <p:ph type="title"/>
          </p:nvPr>
        </p:nvSpPr>
        <p:spPr>
          <a:xfrm>
            <a:off x="460038" y="2033399"/>
            <a:ext cx="4453800" cy="344700"/>
          </a:xfrm>
          <a:prstGeom prst="rect">
            <a:avLst/>
          </a:prstGeom>
        </p:spPr>
        <p:txBody>
          <a:bodyPr spcFirstLastPara="1" wrap="square" lIns="91425" tIns="91425" rIns="91425" bIns="91425" anchor="ctr" anchorCtr="0">
            <a:noAutofit/>
          </a:bodyPr>
          <a:lstStyle/>
          <a:p>
            <a:pPr lvl="0"/>
            <a:r>
              <a:rPr lang="en-US" sz="2400" dirty="0"/>
              <a:t>Ann likes face-to-face classes because she can interact with her classmates.</a:t>
            </a:r>
          </a:p>
        </p:txBody>
      </p:sp>
      <p:sp>
        <p:nvSpPr>
          <p:cNvPr id="5526" name="Google Shape;5526;p77"/>
          <p:cNvSpPr txBox="1">
            <a:spLocks noGrp="1"/>
          </p:cNvSpPr>
          <p:nvPr>
            <p:ph type="title" idx="2"/>
          </p:nvPr>
        </p:nvSpPr>
        <p:spPr>
          <a:xfrm>
            <a:off x="254625" y="793247"/>
            <a:ext cx="699462" cy="6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02.</a:t>
            </a:r>
            <a:endParaRPr sz="2800" dirty="0"/>
          </a:p>
        </p:txBody>
      </p:sp>
      <p:sp>
        <p:nvSpPr>
          <p:cNvPr id="5527" name="Google Shape;5527;p77"/>
          <p:cNvSpPr txBox="1">
            <a:spLocks noGrp="1"/>
          </p:cNvSpPr>
          <p:nvPr>
            <p:ph type="subTitle" idx="1"/>
          </p:nvPr>
        </p:nvSpPr>
        <p:spPr>
          <a:xfrm>
            <a:off x="1060105" y="3522711"/>
            <a:ext cx="4520141" cy="50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accent6"/>
                </a:solidFill>
              </a:rPr>
              <a:t>Ann: </a:t>
            </a:r>
            <a:r>
              <a:rPr lang="en-US" sz="2200" dirty="0"/>
              <a:t>I prefer having face-to-face classes. I like to interact with my classmates during the lessons.</a:t>
            </a:r>
          </a:p>
        </p:txBody>
      </p:sp>
      <p:sp>
        <p:nvSpPr>
          <p:cNvPr id="5528" name="Google Shape;5528;p77">
            <a:hlinkClick r:id="" action="ppaction://hlinkshowjump?jump=nextslide"/>
          </p:cNvPr>
          <p:cNvSpPr/>
          <p:nvPr/>
        </p:nvSpPr>
        <p:spPr>
          <a:xfrm>
            <a:off x="4607813"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77">
            <a:hlinkClick r:id="" action="ppaction://hlinkshowjump?jump=nextslide"/>
          </p:cNvPr>
          <p:cNvSpPr/>
          <p:nvPr/>
        </p:nvSpPr>
        <p:spPr>
          <a:xfrm>
            <a:off x="4688488"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77">
            <a:hlinkClick r:id="" action="ppaction://hlinkshowjump?jump=previousslide"/>
          </p:cNvPr>
          <p:cNvSpPr/>
          <p:nvPr/>
        </p:nvSpPr>
        <p:spPr>
          <a:xfrm rot="10800000">
            <a:off x="4222238" y="4451450"/>
            <a:ext cx="314100" cy="31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77">
            <a:hlinkClick r:id="" action="ppaction://hlinkshowjump?jump=previousslide"/>
          </p:cNvPr>
          <p:cNvSpPr/>
          <p:nvPr/>
        </p:nvSpPr>
        <p:spPr>
          <a:xfrm rot="10800000">
            <a:off x="4302963" y="4551800"/>
            <a:ext cx="152700" cy="113400"/>
          </a:xfrm>
          <a:prstGeom prst="rightArrow">
            <a:avLst>
              <a:gd name="adj1" fmla="val 46119"/>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2" name="Google Shape;5532;p77"/>
          <p:cNvGrpSpPr/>
          <p:nvPr/>
        </p:nvGrpSpPr>
        <p:grpSpPr>
          <a:xfrm>
            <a:off x="-516392" y="3225722"/>
            <a:ext cx="1694780" cy="1702546"/>
            <a:chOff x="2324025" y="922550"/>
            <a:chExt cx="2073125" cy="2082625"/>
          </a:xfrm>
        </p:grpSpPr>
        <p:sp>
          <p:nvSpPr>
            <p:cNvPr id="5533" name="Google Shape;5533;p77"/>
            <p:cNvSpPr/>
            <p:nvPr/>
          </p:nvSpPr>
          <p:spPr>
            <a:xfrm>
              <a:off x="2960850" y="2738900"/>
              <a:ext cx="953525" cy="266275"/>
            </a:xfrm>
            <a:custGeom>
              <a:avLst/>
              <a:gdLst/>
              <a:ahLst/>
              <a:cxnLst/>
              <a:rect l="l" t="t" r="r" b="b"/>
              <a:pathLst>
                <a:path w="38141" h="10651" extrusionOk="0">
                  <a:moveTo>
                    <a:pt x="19057" y="1"/>
                  </a:moveTo>
                  <a:cubicBezTo>
                    <a:pt x="8521" y="1"/>
                    <a:pt x="1" y="2386"/>
                    <a:pt x="1" y="5311"/>
                  </a:cubicBezTo>
                  <a:cubicBezTo>
                    <a:pt x="1" y="8265"/>
                    <a:pt x="8521" y="10650"/>
                    <a:pt x="19057" y="10650"/>
                  </a:cubicBezTo>
                  <a:cubicBezTo>
                    <a:pt x="29593" y="10650"/>
                    <a:pt x="38141" y="8265"/>
                    <a:pt x="38141" y="5311"/>
                  </a:cubicBezTo>
                  <a:cubicBezTo>
                    <a:pt x="38141" y="2386"/>
                    <a:pt x="29593" y="1"/>
                    <a:pt x="19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77"/>
            <p:cNvSpPr/>
            <p:nvPr/>
          </p:nvSpPr>
          <p:spPr>
            <a:xfrm>
              <a:off x="2972925" y="2191525"/>
              <a:ext cx="913775" cy="717000"/>
            </a:xfrm>
            <a:custGeom>
              <a:avLst/>
              <a:gdLst/>
              <a:ahLst/>
              <a:cxnLst/>
              <a:rect l="l" t="t" r="r" b="b"/>
              <a:pathLst>
                <a:path w="36551" h="28680" extrusionOk="0">
                  <a:moveTo>
                    <a:pt x="36550" y="0"/>
                  </a:moveTo>
                  <a:cubicBezTo>
                    <a:pt x="35301" y="1222"/>
                    <a:pt x="28116" y="2159"/>
                    <a:pt x="19255" y="2244"/>
                  </a:cubicBezTo>
                  <a:lnTo>
                    <a:pt x="18261" y="2244"/>
                  </a:lnTo>
                  <a:cubicBezTo>
                    <a:pt x="9032" y="2244"/>
                    <a:pt x="1392" y="1278"/>
                    <a:pt x="1" y="29"/>
                  </a:cubicBezTo>
                  <a:lnTo>
                    <a:pt x="1" y="29"/>
                  </a:lnTo>
                  <a:cubicBezTo>
                    <a:pt x="1" y="86"/>
                    <a:pt x="1" y="171"/>
                    <a:pt x="29" y="228"/>
                  </a:cubicBezTo>
                  <a:cubicBezTo>
                    <a:pt x="171" y="796"/>
                    <a:pt x="256" y="1335"/>
                    <a:pt x="398" y="1903"/>
                  </a:cubicBezTo>
                  <a:cubicBezTo>
                    <a:pt x="1250" y="5226"/>
                    <a:pt x="2074" y="8577"/>
                    <a:pt x="2926" y="11899"/>
                  </a:cubicBezTo>
                  <a:cubicBezTo>
                    <a:pt x="3863" y="15563"/>
                    <a:pt x="4828" y="19226"/>
                    <a:pt x="5794" y="22861"/>
                  </a:cubicBezTo>
                  <a:cubicBezTo>
                    <a:pt x="6021" y="23685"/>
                    <a:pt x="6163" y="24537"/>
                    <a:pt x="6476" y="25361"/>
                  </a:cubicBezTo>
                  <a:cubicBezTo>
                    <a:pt x="6561" y="25645"/>
                    <a:pt x="6760" y="25900"/>
                    <a:pt x="7015" y="26071"/>
                  </a:cubicBezTo>
                  <a:cubicBezTo>
                    <a:pt x="7583" y="26411"/>
                    <a:pt x="8180" y="26667"/>
                    <a:pt x="8833" y="26809"/>
                  </a:cubicBezTo>
                  <a:cubicBezTo>
                    <a:pt x="8956" y="26933"/>
                    <a:pt x="9145" y="27013"/>
                    <a:pt x="9341" y="27013"/>
                  </a:cubicBezTo>
                  <a:cubicBezTo>
                    <a:pt x="9370" y="27013"/>
                    <a:pt x="9400" y="27011"/>
                    <a:pt x="9429" y="27008"/>
                  </a:cubicBezTo>
                  <a:cubicBezTo>
                    <a:pt x="10309" y="27348"/>
                    <a:pt x="11247" y="27604"/>
                    <a:pt x="12212" y="27718"/>
                  </a:cubicBezTo>
                  <a:cubicBezTo>
                    <a:pt x="12328" y="27814"/>
                    <a:pt x="12470" y="27871"/>
                    <a:pt x="12611" y="27871"/>
                  </a:cubicBezTo>
                  <a:cubicBezTo>
                    <a:pt x="12678" y="27871"/>
                    <a:pt x="12745" y="27859"/>
                    <a:pt x="12809" y="27831"/>
                  </a:cubicBezTo>
                  <a:cubicBezTo>
                    <a:pt x="13803" y="28172"/>
                    <a:pt x="14825" y="28371"/>
                    <a:pt x="15876" y="28371"/>
                  </a:cubicBezTo>
                  <a:cubicBezTo>
                    <a:pt x="15972" y="28467"/>
                    <a:pt x="16108" y="28524"/>
                    <a:pt x="16247" y="28524"/>
                  </a:cubicBezTo>
                  <a:cubicBezTo>
                    <a:pt x="16313" y="28524"/>
                    <a:pt x="16380" y="28512"/>
                    <a:pt x="16444" y="28484"/>
                  </a:cubicBezTo>
                  <a:cubicBezTo>
                    <a:pt x="17019" y="28548"/>
                    <a:pt x="17594" y="28580"/>
                    <a:pt x="18169" y="28580"/>
                  </a:cubicBezTo>
                  <a:cubicBezTo>
                    <a:pt x="18361" y="28580"/>
                    <a:pt x="18552" y="28577"/>
                    <a:pt x="18744" y="28570"/>
                  </a:cubicBezTo>
                  <a:cubicBezTo>
                    <a:pt x="18834" y="28645"/>
                    <a:pt x="18948" y="28680"/>
                    <a:pt x="19064" y="28680"/>
                  </a:cubicBezTo>
                  <a:cubicBezTo>
                    <a:pt x="19168" y="28680"/>
                    <a:pt x="19275" y="28652"/>
                    <a:pt x="19369" y="28598"/>
                  </a:cubicBezTo>
                  <a:cubicBezTo>
                    <a:pt x="19568" y="28626"/>
                    <a:pt x="19738" y="28655"/>
                    <a:pt x="19937" y="28655"/>
                  </a:cubicBezTo>
                  <a:cubicBezTo>
                    <a:pt x="20083" y="28660"/>
                    <a:pt x="20228" y="28662"/>
                    <a:pt x="20373" y="28662"/>
                  </a:cubicBezTo>
                  <a:cubicBezTo>
                    <a:pt x="21072" y="28662"/>
                    <a:pt x="21758" y="28607"/>
                    <a:pt x="22464" y="28513"/>
                  </a:cubicBezTo>
                  <a:cubicBezTo>
                    <a:pt x="22529" y="28535"/>
                    <a:pt x="22599" y="28544"/>
                    <a:pt x="22669" y="28544"/>
                  </a:cubicBezTo>
                  <a:cubicBezTo>
                    <a:pt x="22782" y="28544"/>
                    <a:pt x="22898" y="28520"/>
                    <a:pt x="23004" y="28484"/>
                  </a:cubicBezTo>
                  <a:cubicBezTo>
                    <a:pt x="23515" y="28428"/>
                    <a:pt x="24026" y="28399"/>
                    <a:pt x="24509" y="28314"/>
                  </a:cubicBezTo>
                  <a:cubicBezTo>
                    <a:pt x="24935" y="28286"/>
                    <a:pt x="25333" y="28172"/>
                    <a:pt x="25730" y="28002"/>
                  </a:cubicBezTo>
                  <a:cubicBezTo>
                    <a:pt x="25773" y="28014"/>
                    <a:pt x="25815" y="28019"/>
                    <a:pt x="25857" y="28019"/>
                  </a:cubicBezTo>
                  <a:cubicBezTo>
                    <a:pt x="26011" y="28019"/>
                    <a:pt x="26158" y="27943"/>
                    <a:pt x="26270" y="27831"/>
                  </a:cubicBezTo>
                  <a:cubicBezTo>
                    <a:pt x="26980" y="27746"/>
                    <a:pt x="27633" y="27547"/>
                    <a:pt x="28229" y="27178"/>
                  </a:cubicBezTo>
                  <a:cubicBezTo>
                    <a:pt x="28258" y="27182"/>
                    <a:pt x="28287" y="27183"/>
                    <a:pt x="28316" y="27183"/>
                  </a:cubicBezTo>
                  <a:cubicBezTo>
                    <a:pt x="28513" y="27183"/>
                    <a:pt x="28702" y="27100"/>
                    <a:pt x="28826" y="26951"/>
                  </a:cubicBezTo>
                  <a:cubicBezTo>
                    <a:pt x="29621" y="26667"/>
                    <a:pt x="30388" y="26241"/>
                    <a:pt x="31012" y="25673"/>
                  </a:cubicBezTo>
                  <a:cubicBezTo>
                    <a:pt x="31325" y="25389"/>
                    <a:pt x="31552" y="24991"/>
                    <a:pt x="31609" y="24565"/>
                  </a:cubicBezTo>
                  <a:cubicBezTo>
                    <a:pt x="31978" y="22663"/>
                    <a:pt x="32375" y="20760"/>
                    <a:pt x="32773" y="18857"/>
                  </a:cubicBezTo>
                  <a:cubicBezTo>
                    <a:pt x="33227" y="16756"/>
                    <a:pt x="33653" y="14654"/>
                    <a:pt x="34108" y="12553"/>
                  </a:cubicBezTo>
                  <a:cubicBezTo>
                    <a:pt x="34704" y="9656"/>
                    <a:pt x="35329" y="6788"/>
                    <a:pt x="35925" y="3891"/>
                  </a:cubicBezTo>
                  <a:cubicBezTo>
                    <a:pt x="36124" y="2954"/>
                    <a:pt x="36323" y="1988"/>
                    <a:pt x="36493" y="1023"/>
                  </a:cubicBezTo>
                  <a:cubicBezTo>
                    <a:pt x="36522" y="682"/>
                    <a:pt x="36550" y="341"/>
                    <a:pt x="365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77"/>
            <p:cNvSpPr/>
            <p:nvPr/>
          </p:nvSpPr>
          <p:spPr>
            <a:xfrm>
              <a:off x="3052450" y="2508875"/>
              <a:ext cx="772475" cy="399850"/>
            </a:xfrm>
            <a:custGeom>
              <a:avLst/>
              <a:gdLst/>
              <a:ahLst/>
              <a:cxnLst/>
              <a:rect l="l" t="t" r="r" b="b"/>
              <a:pathLst>
                <a:path w="30899" h="15994" extrusionOk="0">
                  <a:moveTo>
                    <a:pt x="30898" y="1"/>
                  </a:moveTo>
                  <a:cubicBezTo>
                    <a:pt x="29961" y="995"/>
                    <a:pt x="24736" y="3721"/>
                    <a:pt x="15109" y="3721"/>
                  </a:cubicBezTo>
                  <a:cubicBezTo>
                    <a:pt x="6646" y="3721"/>
                    <a:pt x="796" y="881"/>
                    <a:pt x="0" y="171"/>
                  </a:cubicBezTo>
                  <a:lnTo>
                    <a:pt x="0" y="171"/>
                  </a:lnTo>
                  <a:cubicBezTo>
                    <a:pt x="852" y="3494"/>
                    <a:pt x="1733" y="6845"/>
                    <a:pt x="2613" y="10196"/>
                  </a:cubicBezTo>
                  <a:cubicBezTo>
                    <a:pt x="2840" y="11019"/>
                    <a:pt x="2982" y="11871"/>
                    <a:pt x="3295" y="12667"/>
                  </a:cubicBezTo>
                  <a:cubicBezTo>
                    <a:pt x="3380" y="12951"/>
                    <a:pt x="3579" y="13206"/>
                    <a:pt x="3834" y="13377"/>
                  </a:cubicBezTo>
                  <a:cubicBezTo>
                    <a:pt x="4402" y="13746"/>
                    <a:pt x="4999" y="14001"/>
                    <a:pt x="5652" y="14115"/>
                  </a:cubicBezTo>
                  <a:cubicBezTo>
                    <a:pt x="5771" y="14258"/>
                    <a:pt x="5949" y="14321"/>
                    <a:pt x="6138" y="14321"/>
                  </a:cubicBezTo>
                  <a:cubicBezTo>
                    <a:pt x="6174" y="14321"/>
                    <a:pt x="6211" y="14318"/>
                    <a:pt x="6248" y="14314"/>
                  </a:cubicBezTo>
                  <a:cubicBezTo>
                    <a:pt x="7128" y="14683"/>
                    <a:pt x="8066" y="14910"/>
                    <a:pt x="9031" y="15024"/>
                  </a:cubicBezTo>
                  <a:cubicBezTo>
                    <a:pt x="9150" y="15142"/>
                    <a:pt x="9296" y="15192"/>
                    <a:pt x="9442" y="15192"/>
                  </a:cubicBezTo>
                  <a:cubicBezTo>
                    <a:pt x="9505" y="15192"/>
                    <a:pt x="9567" y="15183"/>
                    <a:pt x="9628" y="15166"/>
                  </a:cubicBezTo>
                  <a:cubicBezTo>
                    <a:pt x="10622" y="15506"/>
                    <a:pt x="11644" y="15677"/>
                    <a:pt x="12695" y="15705"/>
                  </a:cubicBezTo>
                  <a:cubicBezTo>
                    <a:pt x="13110" y="15788"/>
                    <a:pt x="13100" y="15841"/>
                    <a:pt x="13154" y="15841"/>
                  </a:cubicBezTo>
                  <a:cubicBezTo>
                    <a:pt x="13174" y="15841"/>
                    <a:pt x="13202" y="15834"/>
                    <a:pt x="13263" y="15819"/>
                  </a:cubicBezTo>
                  <a:cubicBezTo>
                    <a:pt x="13838" y="15883"/>
                    <a:pt x="14413" y="15915"/>
                    <a:pt x="14988" y="15915"/>
                  </a:cubicBezTo>
                  <a:cubicBezTo>
                    <a:pt x="15180" y="15915"/>
                    <a:pt x="15371" y="15911"/>
                    <a:pt x="15563" y="15904"/>
                  </a:cubicBezTo>
                  <a:cubicBezTo>
                    <a:pt x="15654" y="15965"/>
                    <a:pt x="15770" y="15993"/>
                    <a:pt x="15888" y="15993"/>
                  </a:cubicBezTo>
                  <a:cubicBezTo>
                    <a:pt x="15991" y="15993"/>
                    <a:pt x="16095" y="15972"/>
                    <a:pt x="16188" y="15932"/>
                  </a:cubicBezTo>
                  <a:cubicBezTo>
                    <a:pt x="16387" y="15932"/>
                    <a:pt x="16557" y="15989"/>
                    <a:pt x="16756" y="15989"/>
                  </a:cubicBezTo>
                  <a:cubicBezTo>
                    <a:pt x="17608" y="15989"/>
                    <a:pt x="18431" y="15932"/>
                    <a:pt x="19283" y="15819"/>
                  </a:cubicBezTo>
                  <a:cubicBezTo>
                    <a:pt x="19360" y="15844"/>
                    <a:pt x="19442" y="15858"/>
                    <a:pt x="19525" y="15858"/>
                  </a:cubicBezTo>
                  <a:cubicBezTo>
                    <a:pt x="19627" y="15858"/>
                    <a:pt x="19729" y="15837"/>
                    <a:pt x="19823" y="15790"/>
                  </a:cubicBezTo>
                  <a:cubicBezTo>
                    <a:pt x="20334" y="15734"/>
                    <a:pt x="20845" y="15705"/>
                    <a:pt x="21328" y="15648"/>
                  </a:cubicBezTo>
                  <a:cubicBezTo>
                    <a:pt x="21754" y="15592"/>
                    <a:pt x="22152" y="15478"/>
                    <a:pt x="22549" y="15336"/>
                  </a:cubicBezTo>
                  <a:cubicBezTo>
                    <a:pt x="22947" y="15308"/>
                    <a:pt x="22947" y="15308"/>
                    <a:pt x="23089" y="15166"/>
                  </a:cubicBezTo>
                  <a:cubicBezTo>
                    <a:pt x="23770" y="15052"/>
                    <a:pt x="24452" y="14825"/>
                    <a:pt x="25048" y="14512"/>
                  </a:cubicBezTo>
                  <a:cubicBezTo>
                    <a:pt x="25077" y="14516"/>
                    <a:pt x="25106" y="14518"/>
                    <a:pt x="25135" y="14518"/>
                  </a:cubicBezTo>
                  <a:cubicBezTo>
                    <a:pt x="25332" y="14518"/>
                    <a:pt x="25521" y="14434"/>
                    <a:pt x="25645" y="14285"/>
                  </a:cubicBezTo>
                  <a:cubicBezTo>
                    <a:pt x="26440" y="14001"/>
                    <a:pt x="27207" y="13547"/>
                    <a:pt x="27831" y="12979"/>
                  </a:cubicBezTo>
                  <a:cubicBezTo>
                    <a:pt x="28144" y="12695"/>
                    <a:pt x="28371" y="12326"/>
                    <a:pt x="28428" y="11900"/>
                  </a:cubicBezTo>
                  <a:cubicBezTo>
                    <a:pt x="28797" y="9969"/>
                    <a:pt x="29194" y="8066"/>
                    <a:pt x="29592" y="6163"/>
                  </a:cubicBezTo>
                  <a:cubicBezTo>
                    <a:pt x="30018" y="4118"/>
                    <a:pt x="30472" y="2045"/>
                    <a:pt x="30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77"/>
            <p:cNvSpPr/>
            <p:nvPr/>
          </p:nvSpPr>
          <p:spPr>
            <a:xfrm>
              <a:off x="2967250" y="2116975"/>
              <a:ext cx="925125" cy="130650"/>
            </a:xfrm>
            <a:custGeom>
              <a:avLst/>
              <a:gdLst/>
              <a:ahLst/>
              <a:cxnLst/>
              <a:rect l="l" t="t" r="r" b="b"/>
              <a:pathLst>
                <a:path w="37005" h="5226" extrusionOk="0">
                  <a:moveTo>
                    <a:pt x="18488" y="0"/>
                  </a:moveTo>
                  <a:cubicBezTo>
                    <a:pt x="8265" y="0"/>
                    <a:pt x="0" y="1165"/>
                    <a:pt x="0" y="2613"/>
                  </a:cubicBezTo>
                  <a:cubicBezTo>
                    <a:pt x="0" y="4062"/>
                    <a:pt x="8265" y="5226"/>
                    <a:pt x="18488" y="5226"/>
                  </a:cubicBezTo>
                  <a:cubicBezTo>
                    <a:pt x="28712" y="5226"/>
                    <a:pt x="37004" y="4062"/>
                    <a:pt x="37004" y="2613"/>
                  </a:cubicBezTo>
                  <a:cubicBezTo>
                    <a:pt x="37004" y="1165"/>
                    <a:pt x="28712" y="0"/>
                    <a:pt x="18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77"/>
            <p:cNvSpPr/>
            <p:nvPr/>
          </p:nvSpPr>
          <p:spPr>
            <a:xfrm>
              <a:off x="3051725" y="2508875"/>
              <a:ext cx="773200" cy="144875"/>
            </a:xfrm>
            <a:custGeom>
              <a:avLst/>
              <a:gdLst/>
              <a:ahLst/>
              <a:cxnLst/>
              <a:rect l="l" t="t" r="r" b="b"/>
              <a:pathLst>
                <a:path w="30928" h="5795" extrusionOk="0">
                  <a:moveTo>
                    <a:pt x="30927" y="1"/>
                  </a:moveTo>
                  <a:cubicBezTo>
                    <a:pt x="29990" y="995"/>
                    <a:pt x="24765" y="3721"/>
                    <a:pt x="15109" y="3721"/>
                  </a:cubicBezTo>
                  <a:cubicBezTo>
                    <a:pt x="6675" y="3721"/>
                    <a:pt x="825" y="881"/>
                    <a:pt x="1" y="171"/>
                  </a:cubicBezTo>
                  <a:lnTo>
                    <a:pt x="1" y="171"/>
                  </a:lnTo>
                  <a:cubicBezTo>
                    <a:pt x="228" y="995"/>
                    <a:pt x="455" y="1847"/>
                    <a:pt x="654" y="2670"/>
                  </a:cubicBezTo>
                  <a:cubicBezTo>
                    <a:pt x="2557" y="3693"/>
                    <a:pt x="7896" y="5794"/>
                    <a:pt x="15138" y="5794"/>
                  </a:cubicBezTo>
                  <a:cubicBezTo>
                    <a:pt x="23600" y="5794"/>
                    <a:pt x="28655" y="3693"/>
                    <a:pt x="30388" y="2500"/>
                  </a:cubicBezTo>
                  <a:lnTo>
                    <a:pt x="30927" y="1"/>
                  </a:ln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77"/>
            <p:cNvSpPr/>
            <p:nvPr/>
          </p:nvSpPr>
          <p:spPr>
            <a:xfrm>
              <a:off x="3359875" y="2795000"/>
              <a:ext cx="6400" cy="106525"/>
            </a:xfrm>
            <a:custGeom>
              <a:avLst/>
              <a:gdLst/>
              <a:ahLst/>
              <a:cxnLst/>
              <a:rect l="l" t="t" r="r" b="b"/>
              <a:pathLst>
                <a:path w="256" h="4261" extrusionOk="0">
                  <a:moveTo>
                    <a:pt x="0" y="0"/>
                  </a:moveTo>
                  <a:cubicBezTo>
                    <a:pt x="85" y="1420"/>
                    <a:pt x="170" y="2840"/>
                    <a:pt x="256" y="4260"/>
                  </a:cubicBezTo>
                  <a:lnTo>
                    <a:pt x="256" y="4260"/>
                  </a:lnTo>
                  <a:cubicBezTo>
                    <a:pt x="170" y="2840"/>
                    <a:pt x="85" y="1420"/>
                    <a:pt x="0" y="0"/>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77"/>
            <p:cNvSpPr/>
            <p:nvPr/>
          </p:nvSpPr>
          <p:spPr>
            <a:xfrm>
              <a:off x="3535950" y="2878775"/>
              <a:ext cx="725" cy="26300"/>
            </a:xfrm>
            <a:custGeom>
              <a:avLst/>
              <a:gdLst/>
              <a:ahLst/>
              <a:cxnLst/>
              <a:rect l="l" t="t" r="r" b="b"/>
              <a:pathLst>
                <a:path w="29" h="1052" extrusionOk="0">
                  <a:moveTo>
                    <a:pt x="28" y="0"/>
                  </a:moveTo>
                  <a:cubicBezTo>
                    <a:pt x="28" y="341"/>
                    <a:pt x="0" y="710"/>
                    <a:pt x="0" y="1051"/>
                  </a:cubicBezTo>
                  <a:lnTo>
                    <a:pt x="0" y="1051"/>
                  </a:lnTo>
                  <a:cubicBezTo>
                    <a:pt x="0" y="710"/>
                    <a:pt x="28" y="341"/>
                    <a:pt x="28" y="0"/>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77"/>
            <p:cNvSpPr/>
            <p:nvPr/>
          </p:nvSpPr>
          <p:spPr>
            <a:xfrm>
              <a:off x="3619725" y="2873800"/>
              <a:ext cx="1425" cy="19200"/>
            </a:xfrm>
            <a:custGeom>
              <a:avLst/>
              <a:gdLst/>
              <a:ahLst/>
              <a:cxnLst/>
              <a:rect l="l" t="t" r="r" b="b"/>
              <a:pathLst>
                <a:path w="57" h="768" extrusionOk="0">
                  <a:moveTo>
                    <a:pt x="57" y="1"/>
                  </a:moveTo>
                  <a:cubicBezTo>
                    <a:pt x="57" y="256"/>
                    <a:pt x="28" y="512"/>
                    <a:pt x="0" y="767"/>
                  </a:cubicBezTo>
                  <a:lnTo>
                    <a:pt x="0" y="767"/>
                  </a:lnTo>
                  <a:cubicBezTo>
                    <a:pt x="28" y="512"/>
                    <a:pt x="57" y="256"/>
                    <a:pt x="57" y="1"/>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77"/>
            <p:cNvSpPr/>
            <p:nvPr/>
          </p:nvSpPr>
          <p:spPr>
            <a:xfrm>
              <a:off x="3687150" y="2832625"/>
              <a:ext cx="6425" cy="38375"/>
            </a:xfrm>
            <a:custGeom>
              <a:avLst/>
              <a:gdLst/>
              <a:ahLst/>
              <a:cxnLst/>
              <a:rect l="l" t="t" r="r" b="b"/>
              <a:pathLst>
                <a:path w="257" h="1535" extrusionOk="0">
                  <a:moveTo>
                    <a:pt x="257" y="1"/>
                  </a:moveTo>
                  <a:cubicBezTo>
                    <a:pt x="171" y="512"/>
                    <a:pt x="86" y="1023"/>
                    <a:pt x="1" y="1534"/>
                  </a:cubicBezTo>
                  <a:lnTo>
                    <a:pt x="1" y="1534"/>
                  </a:lnTo>
                  <a:cubicBezTo>
                    <a:pt x="86" y="1023"/>
                    <a:pt x="171" y="512"/>
                    <a:pt x="257" y="1"/>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77"/>
            <p:cNvSpPr/>
            <p:nvPr/>
          </p:nvSpPr>
          <p:spPr>
            <a:xfrm>
              <a:off x="3051725" y="2508875"/>
              <a:ext cx="773200" cy="144875"/>
            </a:xfrm>
            <a:custGeom>
              <a:avLst/>
              <a:gdLst/>
              <a:ahLst/>
              <a:cxnLst/>
              <a:rect l="l" t="t" r="r" b="b"/>
              <a:pathLst>
                <a:path w="30928" h="5795" extrusionOk="0">
                  <a:moveTo>
                    <a:pt x="30927" y="1"/>
                  </a:moveTo>
                  <a:cubicBezTo>
                    <a:pt x="29990" y="995"/>
                    <a:pt x="24765" y="3721"/>
                    <a:pt x="15109" y="3721"/>
                  </a:cubicBezTo>
                  <a:cubicBezTo>
                    <a:pt x="6675" y="3721"/>
                    <a:pt x="825" y="881"/>
                    <a:pt x="1" y="171"/>
                  </a:cubicBezTo>
                  <a:lnTo>
                    <a:pt x="1" y="171"/>
                  </a:lnTo>
                  <a:cubicBezTo>
                    <a:pt x="228" y="995"/>
                    <a:pt x="455" y="1847"/>
                    <a:pt x="654" y="2670"/>
                  </a:cubicBezTo>
                  <a:cubicBezTo>
                    <a:pt x="2557" y="3693"/>
                    <a:pt x="7896" y="5794"/>
                    <a:pt x="15138" y="5794"/>
                  </a:cubicBezTo>
                  <a:cubicBezTo>
                    <a:pt x="23600" y="5794"/>
                    <a:pt x="28655" y="3693"/>
                    <a:pt x="30388" y="2500"/>
                  </a:cubicBezTo>
                  <a:lnTo>
                    <a:pt x="309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77"/>
            <p:cNvSpPr/>
            <p:nvPr/>
          </p:nvSpPr>
          <p:spPr>
            <a:xfrm>
              <a:off x="3535950" y="2878775"/>
              <a:ext cx="725" cy="26300"/>
            </a:xfrm>
            <a:custGeom>
              <a:avLst/>
              <a:gdLst/>
              <a:ahLst/>
              <a:cxnLst/>
              <a:rect l="l" t="t" r="r" b="b"/>
              <a:pathLst>
                <a:path w="29" h="1052" extrusionOk="0">
                  <a:moveTo>
                    <a:pt x="28" y="0"/>
                  </a:moveTo>
                  <a:cubicBezTo>
                    <a:pt x="28" y="341"/>
                    <a:pt x="0" y="710"/>
                    <a:pt x="0" y="1051"/>
                  </a:cubicBezTo>
                  <a:lnTo>
                    <a:pt x="0" y="1051"/>
                  </a:lnTo>
                  <a:cubicBezTo>
                    <a:pt x="0" y="710"/>
                    <a:pt x="28" y="341"/>
                    <a:pt x="28" y="0"/>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77"/>
            <p:cNvSpPr/>
            <p:nvPr/>
          </p:nvSpPr>
          <p:spPr>
            <a:xfrm>
              <a:off x="3619725" y="2873800"/>
              <a:ext cx="1425" cy="19200"/>
            </a:xfrm>
            <a:custGeom>
              <a:avLst/>
              <a:gdLst/>
              <a:ahLst/>
              <a:cxnLst/>
              <a:rect l="l" t="t" r="r" b="b"/>
              <a:pathLst>
                <a:path w="57" h="768" extrusionOk="0">
                  <a:moveTo>
                    <a:pt x="57" y="1"/>
                  </a:moveTo>
                  <a:cubicBezTo>
                    <a:pt x="57" y="256"/>
                    <a:pt x="28" y="512"/>
                    <a:pt x="0" y="767"/>
                  </a:cubicBezTo>
                  <a:lnTo>
                    <a:pt x="0" y="767"/>
                  </a:lnTo>
                  <a:cubicBezTo>
                    <a:pt x="28" y="512"/>
                    <a:pt x="57" y="256"/>
                    <a:pt x="57" y="1"/>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77"/>
            <p:cNvSpPr/>
            <p:nvPr/>
          </p:nvSpPr>
          <p:spPr>
            <a:xfrm>
              <a:off x="3687150" y="2832625"/>
              <a:ext cx="6425" cy="38375"/>
            </a:xfrm>
            <a:custGeom>
              <a:avLst/>
              <a:gdLst/>
              <a:ahLst/>
              <a:cxnLst/>
              <a:rect l="l" t="t" r="r" b="b"/>
              <a:pathLst>
                <a:path w="257" h="1535" extrusionOk="0">
                  <a:moveTo>
                    <a:pt x="257" y="1"/>
                  </a:moveTo>
                  <a:cubicBezTo>
                    <a:pt x="171" y="512"/>
                    <a:pt x="86" y="1023"/>
                    <a:pt x="1" y="1534"/>
                  </a:cubicBezTo>
                  <a:lnTo>
                    <a:pt x="1" y="1534"/>
                  </a:lnTo>
                  <a:cubicBezTo>
                    <a:pt x="86" y="1023"/>
                    <a:pt x="171" y="512"/>
                    <a:pt x="257" y="1"/>
                  </a:cubicBezTo>
                  <a:close/>
                </a:path>
              </a:pathLst>
            </a:custGeom>
            <a:solidFill>
              <a:srgbClr val="FF8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77"/>
            <p:cNvSpPr/>
            <p:nvPr/>
          </p:nvSpPr>
          <p:spPr>
            <a:xfrm>
              <a:off x="3115625" y="2748150"/>
              <a:ext cx="659600" cy="113625"/>
            </a:xfrm>
            <a:custGeom>
              <a:avLst/>
              <a:gdLst/>
              <a:ahLst/>
              <a:cxnLst/>
              <a:rect l="l" t="t" r="r" b="b"/>
              <a:pathLst>
                <a:path w="26384" h="4545" extrusionOk="0">
                  <a:moveTo>
                    <a:pt x="26383" y="0"/>
                  </a:moveTo>
                  <a:lnTo>
                    <a:pt x="26383" y="0"/>
                  </a:lnTo>
                  <a:cubicBezTo>
                    <a:pt x="23913" y="1136"/>
                    <a:pt x="19312" y="2471"/>
                    <a:pt x="12582" y="2471"/>
                  </a:cubicBezTo>
                  <a:cubicBezTo>
                    <a:pt x="11673" y="2471"/>
                    <a:pt x="10821" y="2442"/>
                    <a:pt x="9969" y="2386"/>
                  </a:cubicBezTo>
                  <a:cubicBezTo>
                    <a:pt x="6561" y="2158"/>
                    <a:pt x="3182" y="1420"/>
                    <a:pt x="1" y="199"/>
                  </a:cubicBezTo>
                  <a:lnTo>
                    <a:pt x="1" y="199"/>
                  </a:lnTo>
                  <a:lnTo>
                    <a:pt x="86" y="596"/>
                  </a:lnTo>
                  <a:cubicBezTo>
                    <a:pt x="285" y="1250"/>
                    <a:pt x="398" y="1874"/>
                    <a:pt x="569" y="2499"/>
                  </a:cubicBezTo>
                  <a:cubicBezTo>
                    <a:pt x="4354" y="3863"/>
                    <a:pt x="8330" y="4545"/>
                    <a:pt x="12336" y="4545"/>
                  </a:cubicBezTo>
                  <a:cubicBezTo>
                    <a:pt x="12418" y="4545"/>
                    <a:pt x="12500" y="4544"/>
                    <a:pt x="12582" y="4544"/>
                  </a:cubicBezTo>
                  <a:cubicBezTo>
                    <a:pt x="14087" y="4544"/>
                    <a:pt x="15507" y="4487"/>
                    <a:pt x="16813" y="4374"/>
                  </a:cubicBezTo>
                  <a:cubicBezTo>
                    <a:pt x="18006" y="4260"/>
                    <a:pt x="19142" y="4090"/>
                    <a:pt x="20164" y="3919"/>
                  </a:cubicBezTo>
                  <a:cubicBezTo>
                    <a:pt x="21101" y="3749"/>
                    <a:pt x="21982" y="3578"/>
                    <a:pt x="22777" y="3351"/>
                  </a:cubicBezTo>
                  <a:cubicBezTo>
                    <a:pt x="22890" y="2670"/>
                    <a:pt x="23004" y="1988"/>
                    <a:pt x="23146" y="1306"/>
                  </a:cubicBezTo>
                  <a:lnTo>
                    <a:pt x="23146" y="1306"/>
                  </a:lnTo>
                  <a:lnTo>
                    <a:pt x="22777" y="3351"/>
                  </a:lnTo>
                  <a:cubicBezTo>
                    <a:pt x="23856" y="3067"/>
                    <a:pt x="24907" y="2698"/>
                    <a:pt x="25901" y="2272"/>
                  </a:cubicBezTo>
                  <a:cubicBezTo>
                    <a:pt x="26071" y="1505"/>
                    <a:pt x="26213" y="767"/>
                    <a:pt x="26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77"/>
            <p:cNvSpPr/>
            <p:nvPr/>
          </p:nvSpPr>
          <p:spPr>
            <a:xfrm>
              <a:off x="3005600" y="2169500"/>
              <a:ext cx="847725" cy="78125"/>
            </a:xfrm>
            <a:custGeom>
              <a:avLst/>
              <a:gdLst/>
              <a:ahLst/>
              <a:cxnLst/>
              <a:rect l="l" t="t" r="r" b="b"/>
              <a:pathLst>
                <a:path w="33909" h="3125" extrusionOk="0">
                  <a:moveTo>
                    <a:pt x="16954" y="1"/>
                  </a:moveTo>
                  <a:cubicBezTo>
                    <a:pt x="9372" y="1"/>
                    <a:pt x="2868" y="626"/>
                    <a:pt x="0" y="1563"/>
                  </a:cubicBezTo>
                  <a:cubicBezTo>
                    <a:pt x="2868" y="2472"/>
                    <a:pt x="9372" y="3125"/>
                    <a:pt x="16954" y="3125"/>
                  </a:cubicBezTo>
                  <a:cubicBezTo>
                    <a:pt x="24537" y="3125"/>
                    <a:pt x="31040" y="2472"/>
                    <a:pt x="33908" y="1563"/>
                  </a:cubicBezTo>
                  <a:cubicBezTo>
                    <a:pt x="31040" y="626"/>
                    <a:pt x="24537" y="1"/>
                    <a:pt x="1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77"/>
            <p:cNvSpPr/>
            <p:nvPr/>
          </p:nvSpPr>
          <p:spPr>
            <a:xfrm>
              <a:off x="2914000" y="1192475"/>
              <a:ext cx="874000" cy="1053025"/>
            </a:xfrm>
            <a:custGeom>
              <a:avLst/>
              <a:gdLst/>
              <a:ahLst/>
              <a:cxnLst/>
              <a:rect l="l" t="t" r="r" b="b"/>
              <a:pathLst>
                <a:path w="34960" h="42121" extrusionOk="0">
                  <a:moveTo>
                    <a:pt x="12245" y="1"/>
                  </a:moveTo>
                  <a:cubicBezTo>
                    <a:pt x="12207" y="1"/>
                    <a:pt x="12172" y="17"/>
                    <a:pt x="12155" y="34"/>
                  </a:cubicBezTo>
                  <a:cubicBezTo>
                    <a:pt x="12099" y="90"/>
                    <a:pt x="12042" y="147"/>
                    <a:pt x="12042" y="204"/>
                  </a:cubicBezTo>
                  <a:cubicBezTo>
                    <a:pt x="12042" y="318"/>
                    <a:pt x="12070" y="403"/>
                    <a:pt x="12127" y="488"/>
                  </a:cubicBezTo>
                  <a:cubicBezTo>
                    <a:pt x="12240" y="687"/>
                    <a:pt x="12382" y="857"/>
                    <a:pt x="12524" y="1056"/>
                  </a:cubicBezTo>
                  <a:cubicBezTo>
                    <a:pt x="13320" y="2107"/>
                    <a:pt x="14030" y="3214"/>
                    <a:pt x="14626" y="4350"/>
                  </a:cubicBezTo>
                  <a:cubicBezTo>
                    <a:pt x="16472" y="7815"/>
                    <a:pt x="17892" y="11450"/>
                    <a:pt x="18886" y="15227"/>
                  </a:cubicBezTo>
                  <a:cubicBezTo>
                    <a:pt x="19539" y="17698"/>
                    <a:pt x="20079" y="20197"/>
                    <a:pt x="20448" y="22696"/>
                  </a:cubicBezTo>
                  <a:cubicBezTo>
                    <a:pt x="20675" y="24286"/>
                    <a:pt x="20817" y="25877"/>
                    <a:pt x="20874" y="27467"/>
                  </a:cubicBezTo>
                  <a:cubicBezTo>
                    <a:pt x="21044" y="30420"/>
                    <a:pt x="21129" y="33402"/>
                    <a:pt x="21101" y="36356"/>
                  </a:cubicBezTo>
                  <a:cubicBezTo>
                    <a:pt x="21101" y="36498"/>
                    <a:pt x="21073" y="36640"/>
                    <a:pt x="21073" y="36782"/>
                  </a:cubicBezTo>
                  <a:cubicBezTo>
                    <a:pt x="21044" y="36838"/>
                    <a:pt x="21016" y="36867"/>
                    <a:pt x="20987" y="36867"/>
                  </a:cubicBezTo>
                  <a:cubicBezTo>
                    <a:pt x="20931" y="36867"/>
                    <a:pt x="20874" y="36838"/>
                    <a:pt x="20874" y="36782"/>
                  </a:cubicBezTo>
                  <a:cubicBezTo>
                    <a:pt x="20817" y="36611"/>
                    <a:pt x="20760" y="36441"/>
                    <a:pt x="20732" y="36242"/>
                  </a:cubicBezTo>
                  <a:cubicBezTo>
                    <a:pt x="20391" y="34311"/>
                    <a:pt x="19937" y="32408"/>
                    <a:pt x="19425" y="30506"/>
                  </a:cubicBezTo>
                  <a:cubicBezTo>
                    <a:pt x="18545" y="27069"/>
                    <a:pt x="16955" y="23832"/>
                    <a:pt x="14796" y="20992"/>
                  </a:cubicBezTo>
                  <a:cubicBezTo>
                    <a:pt x="13291" y="19061"/>
                    <a:pt x="11389" y="17499"/>
                    <a:pt x="9173" y="16448"/>
                  </a:cubicBezTo>
                  <a:cubicBezTo>
                    <a:pt x="7276" y="15461"/>
                    <a:pt x="5176" y="14948"/>
                    <a:pt x="3054" y="14948"/>
                  </a:cubicBezTo>
                  <a:cubicBezTo>
                    <a:pt x="2794" y="14948"/>
                    <a:pt x="2533" y="14956"/>
                    <a:pt x="2272" y="14971"/>
                  </a:cubicBezTo>
                  <a:cubicBezTo>
                    <a:pt x="1676" y="15000"/>
                    <a:pt x="1108" y="15085"/>
                    <a:pt x="540" y="15227"/>
                  </a:cubicBezTo>
                  <a:cubicBezTo>
                    <a:pt x="370" y="15284"/>
                    <a:pt x="228" y="15341"/>
                    <a:pt x="86" y="15426"/>
                  </a:cubicBezTo>
                  <a:cubicBezTo>
                    <a:pt x="29" y="15454"/>
                    <a:pt x="1" y="15511"/>
                    <a:pt x="1" y="15596"/>
                  </a:cubicBezTo>
                  <a:cubicBezTo>
                    <a:pt x="1" y="15681"/>
                    <a:pt x="86" y="15767"/>
                    <a:pt x="171" y="15767"/>
                  </a:cubicBezTo>
                  <a:lnTo>
                    <a:pt x="398" y="15767"/>
                  </a:lnTo>
                  <a:cubicBezTo>
                    <a:pt x="995" y="15681"/>
                    <a:pt x="1591" y="15625"/>
                    <a:pt x="2216" y="15625"/>
                  </a:cubicBezTo>
                  <a:cubicBezTo>
                    <a:pt x="2478" y="15603"/>
                    <a:pt x="2743" y="15593"/>
                    <a:pt x="3008" y="15593"/>
                  </a:cubicBezTo>
                  <a:cubicBezTo>
                    <a:pt x="3804" y="15593"/>
                    <a:pt x="4608" y="15688"/>
                    <a:pt x="5396" y="15880"/>
                  </a:cubicBezTo>
                  <a:cubicBezTo>
                    <a:pt x="8804" y="16618"/>
                    <a:pt x="11871" y="18521"/>
                    <a:pt x="14030" y="21276"/>
                  </a:cubicBezTo>
                  <a:cubicBezTo>
                    <a:pt x="15762" y="23434"/>
                    <a:pt x="17125" y="25905"/>
                    <a:pt x="18005" y="28546"/>
                  </a:cubicBezTo>
                  <a:cubicBezTo>
                    <a:pt x="19141" y="31812"/>
                    <a:pt x="19795" y="35191"/>
                    <a:pt x="20391" y="38571"/>
                  </a:cubicBezTo>
                  <a:cubicBezTo>
                    <a:pt x="20561" y="39451"/>
                    <a:pt x="20675" y="40332"/>
                    <a:pt x="20817" y="41212"/>
                  </a:cubicBezTo>
                  <a:cubicBezTo>
                    <a:pt x="20845" y="41439"/>
                    <a:pt x="20902" y="41695"/>
                    <a:pt x="20987" y="41950"/>
                  </a:cubicBezTo>
                  <a:cubicBezTo>
                    <a:pt x="21044" y="42064"/>
                    <a:pt x="21158" y="42121"/>
                    <a:pt x="21271" y="42121"/>
                  </a:cubicBezTo>
                  <a:cubicBezTo>
                    <a:pt x="21385" y="42121"/>
                    <a:pt x="21499" y="42035"/>
                    <a:pt x="21555" y="41950"/>
                  </a:cubicBezTo>
                  <a:cubicBezTo>
                    <a:pt x="21641" y="41780"/>
                    <a:pt x="21669" y="41581"/>
                    <a:pt x="21669" y="41382"/>
                  </a:cubicBezTo>
                  <a:cubicBezTo>
                    <a:pt x="21754" y="40076"/>
                    <a:pt x="21925" y="38770"/>
                    <a:pt x="22180" y="37492"/>
                  </a:cubicBezTo>
                  <a:cubicBezTo>
                    <a:pt x="22407" y="36185"/>
                    <a:pt x="22691" y="34879"/>
                    <a:pt x="22947" y="33573"/>
                  </a:cubicBezTo>
                  <a:cubicBezTo>
                    <a:pt x="23430" y="31074"/>
                    <a:pt x="23884" y="28546"/>
                    <a:pt x="24367" y="26047"/>
                  </a:cubicBezTo>
                  <a:cubicBezTo>
                    <a:pt x="24793" y="23775"/>
                    <a:pt x="25361" y="21531"/>
                    <a:pt x="26042" y="19345"/>
                  </a:cubicBezTo>
                  <a:cubicBezTo>
                    <a:pt x="26696" y="17300"/>
                    <a:pt x="27604" y="15369"/>
                    <a:pt x="28769" y="13580"/>
                  </a:cubicBezTo>
                  <a:cubicBezTo>
                    <a:pt x="29166" y="12983"/>
                    <a:pt x="29621" y="12415"/>
                    <a:pt x="30103" y="11876"/>
                  </a:cubicBezTo>
                  <a:cubicBezTo>
                    <a:pt x="30700" y="11223"/>
                    <a:pt x="31410" y="10655"/>
                    <a:pt x="32205" y="10257"/>
                  </a:cubicBezTo>
                  <a:cubicBezTo>
                    <a:pt x="32605" y="10031"/>
                    <a:pt x="33048" y="9911"/>
                    <a:pt x="33487" y="9911"/>
                  </a:cubicBezTo>
                  <a:cubicBezTo>
                    <a:pt x="33765" y="9911"/>
                    <a:pt x="34042" y="9959"/>
                    <a:pt x="34306" y="10058"/>
                  </a:cubicBezTo>
                  <a:cubicBezTo>
                    <a:pt x="34448" y="10087"/>
                    <a:pt x="34590" y="10144"/>
                    <a:pt x="34732" y="10144"/>
                  </a:cubicBezTo>
                  <a:cubicBezTo>
                    <a:pt x="34789" y="10144"/>
                    <a:pt x="34846" y="10115"/>
                    <a:pt x="34903" y="10058"/>
                  </a:cubicBezTo>
                  <a:cubicBezTo>
                    <a:pt x="34960" y="9973"/>
                    <a:pt x="34931" y="9860"/>
                    <a:pt x="34846" y="9803"/>
                  </a:cubicBezTo>
                  <a:cubicBezTo>
                    <a:pt x="34505" y="9519"/>
                    <a:pt x="34079" y="9348"/>
                    <a:pt x="33653" y="9320"/>
                  </a:cubicBezTo>
                  <a:cubicBezTo>
                    <a:pt x="33564" y="9313"/>
                    <a:pt x="33474" y="9309"/>
                    <a:pt x="33385" y="9309"/>
                  </a:cubicBezTo>
                  <a:cubicBezTo>
                    <a:pt x="32766" y="9309"/>
                    <a:pt x="32158" y="9480"/>
                    <a:pt x="31637" y="9803"/>
                  </a:cubicBezTo>
                  <a:cubicBezTo>
                    <a:pt x="30529" y="10399"/>
                    <a:pt x="29592" y="11223"/>
                    <a:pt x="28854" y="12245"/>
                  </a:cubicBezTo>
                  <a:cubicBezTo>
                    <a:pt x="27690" y="13722"/>
                    <a:pt x="26752" y="15397"/>
                    <a:pt x="26042" y="17158"/>
                  </a:cubicBezTo>
                  <a:cubicBezTo>
                    <a:pt x="25276" y="19089"/>
                    <a:pt x="24679" y="21077"/>
                    <a:pt x="24225" y="23093"/>
                  </a:cubicBezTo>
                  <a:cubicBezTo>
                    <a:pt x="23600" y="25735"/>
                    <a:pt x="23174" y="28376"/>
                    <a:pt x="22663" y="31017"/>
                  </a:cubicBezTo>
                  <a:cubicBezTo>
                    <a:pt x="22464" y="32039"/>
                    <a:pt x="22294" y="33090"/>
                    <a:pt x="22095" y="34112"/>
                  </a:cubicBezTo>
                  <a:cubicBezTo>
                    <a:pt x="22067" y="34254"/>
                    <a:pt x="22038" y="34396"/>
                    <a:pt x="21839" y="34453"/>
                  </a:cubicBezTo>
                  <a:cubicBezTo>
                    <a:pt x="21839" y="34339"/>
                    <a:pt x="21839" y="34226"/>
                    <a:pt x="21811" y="34112"/>
                  </a:cubicBezTo>
                  <a:cubicBezTo>
                    <a:pt x="21783" y="31528"/>
                    <a:pt x="21697" y="28972"/>
                    <a:pt x="21555" y="26388"/>
                  </a:cubicBezTo>
                  <a:cubicBezTo>
                    <a:pt x="21470" y="24883"/>
                    <a:pt x="21328" y="23349"/>
                    <a:pt x="21073" y="21844"/>
                  </a:cubicBezTo>
                  <a:cubicBezTo>
                    <a:pt x="20618" y="19004"/>
                    <a:pt x="19993" y="16221"/>
                    <a:pt x="19170" y="13466"/>
                  </a:cubicBezTo>
                  <a:cubicBezTo>
                    <a:pt x="18119" y="9916"/>
                    <a:pt x="16671" y="6508"/>
                    <a:pt x="14825" y="3299"/>
                  </a:cubicBezTo>
                  <a:cubicBezTo>
                    <a:pt x="14200" y="2192"/>
                    <a:pt x="13433" y="1141"/>
                    <a:pt x="12524" y="204"/>
                  </a:cubicBezTo>
                  <a:cubicBezTo>
                    <a:pt x="12468" y="147"/>
                    <a:pt x="12411" y="90"/>
                    <a:pt x="12326" y="34"/>
                  </a:cubicBezTo>
                  <a:cubicBezTo>
                    <a:pt x="12302" y="10"/>
                    <a:pt x="12273" y="1"/>
                    <a:pt x="12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77"/>
            <p:cNvSpPr/>
            <p:nvPr/>
          </p:nvSpPr>
          <p:spPr>
            <a:xfrm>
              <a:off x="2324025" y="1335600"/>
              <a:ext cx="926525" cy="1083000"/>
            </a:xfrm>
            <a:custGeom>
              <a:avLst/>
              <a:gdLst/>
              <a:ahLst/>
              <a:cxnLst/>
              <a:rect l="l" t="t" r="r" b="b"/>
              <a:pathLst>
                <a:path w="37061" h="43320" extrusionOk="0">
                  <a:moveTo>
                    <a:pt x="12337" y="10412"/>
                  </a:moveTo>
                  <a:cubicBezTo>
                    <a:pt x="12796" y="10412"/>
                    <a:pt x="13258" y="10459"/>
                    <a:pt x="13717" y="10553"/>
                  </a:cubicBezTo>
                  <a:cubicBezTo>
                    <a:pt x="14058" y="10638"/>
                    <a:pt x="14370" y="10780"/>
                    <a:pt x="14682" y="10950"/>
                  </a:cubicBezTo>
                  <a:cubicBezTo>
                    <a:pt x="14966" y="11121"/>
                    <a:pt x="15193" y="11376"/>
                    <a:pt x="15335" y="11660"/>
                  </a:cubicBezTo>
                  <a:cubicBezTo>
                    <a:pt x="15506" y="11973"/>
                    <a:pt x="15534" y="12313"/>
                    <a:pt x="15392" y="12626"/>
                  </a:cubicBezTo>
                  <a:cubicBezTo>
                    <a:pt x="15165" y="13194"/>
                    <a:pt x="14654" y="13620"/>
                    <a:pt x="14029" y="13648"/>
                  </a:cubicBezTo>
                  <a:cubicBezTo>
                    <a:pt x="13291" y="13733"/>
                    <a:pt x="12581" y="13790"/>
                    <a:pt x="11871" y="13790"/>
                  </a:cubicBezTo>
                  <a:cubicBezTo>
                    <a:pt x="11274" y="13819"/>
                    <a:pt x="10706" y="13904"/>
                    <a:pt x="10252" y="13932"/>
                  </a:cubicBezTo>
                  <a:cubicBezTo>
                    <a:pt x="10044" y="13932"/>
                    <a:pt x="9873" y="13945"/>
                    <a:pt x="9716" y="13945"/>
                  </a:cubicBezTo>
                  <a:cubicBezTo>
                    <a:pt x="9637" y="13945"/>
                    <a:pt x="9561" y="13942"/>
                    <a:pt x="9485" y="13932"/>
                  </a:cubicBezTo>
                  <a:cubicBezTo>
                    <a:pt x="8520" y="13819"/>
                    <a:pt x="8037" y="12711"/>
                    <a:pt x="8577" y="11916"/>
                  </a:cubicBezTo>
                  <a:cubicBezTo>
                    <a:pt x="8832" y="11518"/>
                    <a:pt x="9201" y="11206"/>
                    <a:pt x="9627" y="11007"/>
                  </a:cubicBezTo>
                  <a:cubicBezTo>
                    <a:pt x="10484" y="10607"/>
                    <a:pt x="11404" y="10412"/>
                    <a:pt x="12337" y="10412"/>
                  </a:cubicBezTo>
                  <a:close/>
                  <a:moveTo>
                    <a:pt x="23344" y="13468"/>
                  </a:moveTo>
                  <a:cubicBezTo>
                    <a:pt x="23677" y="13468"/>
                    <a:pt x="24010" y="13491"/>
                    <a:pt x="24338" y="13535"/>
                  </a:cubicBezTo>
                  <a:cubicBezTo>
                    <a:pt x="24963" y="13620"/>
                    <a:pt x="25559" y="13790"/>
                    <a:pt x="26127" y="14074"/>
                  </a:cubicBezTo>
                  <a:cubicBezTo>
                    <a:pt x="26411" y="14159"/>
                    <a:pt x="26638" y="14330"/>
                    <a:pt x="26809" y="14557"/>
                  </a:cubicBezTo>
                  <a:cubicBezTo>
                    <a:pt x="27036" y="14756"/>
                    <a:pt x="27121" y="15097"/>
                    <a:pt x="27036" y="15380"/>
                  </a:cubicBezTo>
                  <a:cubicBezTo>
                    <a:pt x="26922" y="15693"/>
                    <a:pt x="26667" y="15892"/>
                    <a:pt x="26326" y="15892"/>
                  </a:cubicBezTo>
                  <a:cubicBezTo>
                    <a:pt x="26241" y="15920"/>
                    <a:pt x="26155" y="15920"/>
                    <a:pt x="26070" y="15920"/>
                  </a:cubicBezTo>
                  <a:cubicBezTo>
                    <a:pt x="25587" y="15920"/>
                    <a:pt x="25105" y="15835"/>
                    <a:pt x="24622" y="15693"/>
                  </a:cubicBezTo>
                  <a:cubicBezTo>
                    <a:pt x="23656" y="15409"/>
                    <a:pt x="22662" y="15239"/>
                    <a:pt x="21668" y="15153"/>
                  </a:cubicBezTo>
                  <a:cubicBezTo>
                    <a:pt x="21470" y="15153"/>
                    <a:pt x="21242" y="15125"/>
                    <a:pt x="21044" y="15040"/>
                  </a:cubicBezTo>
                  <a:cubicBezTo>
                    <a:pt x="20646" y="14926"/>
                    <a:pt x="20532" y="14415"/>
                    <a:pt x="20845" y="14131"/>
                  </a:cubicBezTo>
                  <a:cubicBezTo>
                    <a:pt x="21100" y="13875"/>
                    <a:pt x="21413" y="13705"/>
                    <a:pt x="21754" y="13648"/>
                  </a:cubicBezTo>
                  <a:cubicBezTo>
                    <a:pt x="22277" y="13526"/>
                    <a:pt x="22812" y="13468"/>
                    <a:pt x="23344" y="13468"/>
                  </a:cubicBezTo>
                  <a:close/>
                  <a:moveTo>
                    <a:pt x="5751" y="17638"/>
                  </a:moveTo>
                  <a:cubicBezTo>
                    <a:pt x="5843" y="17638"/>
                    <a:pt x="5935" y="17652"/>
                    <a:pt x="6021" y="17681"/>
                  </a:cubicBezTo>
                  <a:cubicBezTo>
                    <a:pt x="6390" y="17794"/>
                    <a:pt x="6560" y="18164"/>
                    <a:pt x="6447" y="18504"/>
                  </a:cubicBezTo>
                  <a:cubicBezTo>
                    <a:pt x="6390" y="18646"/>
                    <a:pt x="6333" y="18760"/>
                    <a:pt x="6248" y="18874"/>
                  </a:cubicBezTo>
                  <a:cubicBezTo>
                    <a:pt x="5822" y="19413"/>
                    <a:pt x="5197" y="19782"/>
                    <a:pt x="4515" y="19924"/>
                  </a:cubicBezTo>
                  <a:cubicBezTo>
                    <a:pt x="4459" y="19953"/>
                    <a:pt x="4402" y="19953"/>
                    <a:pt x="4345" y="19953"/>
                  </a:cubicBezTo>
                  <a:cubicBezTo>
                    <a:pt x="4332" y="19954"/>
                    <a:pt x="4318" y="19954"/>
                    <a:pt x="4305" y="19954"/>
                  </a:cubicBezTo>
                  <a:cubicBezTo>
                    <a:pt x="3869" y="19954"/>
                    <a:pt x="3527" y="19514"/>
                    <a:pt x="3692" y="19101"/>
                  </a:cubicBezTo>
                  <a:cubicBezTo>
                    <a:pt x="3720" y="19016"/>
                    <a:pt x="3749" y="18930"/>
                    <a:pt x="3806" y="18845"/>
                  </a:cubicBezTo>
                  <a:cubicBezTo>
                    <a:pt x="4231" y="18277"/>
                    <a:pt x="4799" y="17880"/>
                    <a:pt x="5481" y="17681"/>
                  </a:cubicBezTo>
                  <a:cubicBezTo>
                    <a:pt x="5566" y="17652"/>
                    <a:pt x="5659" y="17638"/>
                    <a:pt x="5751" y="17638"/>
                  </a:cubicBezTo>
                  <a:close/>
                  <a:moveTo>
                    <a:pt x="17210" y="22480"/>
                  </a:moveTo>
                  <a:cubicBezTo>
                    <a:pt x="17522" y="22480"/>
                    <a:pt x="17863" y="22565"/>
                    <a:pt x="18147" y="22707"/>
                  </a:cubicBezTo>
                  <a:cubicBezTo>
                    <a:pt x="18289" y="22764"/>
                    <a:pt x="18403" y="22849"/>
                    <a:pt x="18516" y="22906"/>
                  </a:cubicBezTo>
                  <a:cubicBezTo>
                    <a:pt x="20277" y="24099"/>
                    <a:pt x="21754" y="25519"/>
                    <a:pt x="22634" y="27507"/>
                  </a:cubicBezTo>
                  <a:cubicBezTo>
                    <a:pt x="22890" y="28046"/>
                    <a:pt x="23060" y="28643"/>
                    <a:pt x="23174" y="29239"/>
                  </a:cubicBezTo>
                  <a:cubicBezTo>
                    <a:pt x="23259" y="29665"/>
                    <a:pt x="23202" y="30091"/>
                    <a:pt x="23032" y="30460"/>
                  </a:cubicBezTo>
                  <a:cubicBezTo>
                    <a:pt x="22930" y="30786"/>
                    <a:pt x="22623" y="30981"/>
                    <a:pt x="22311" y="30981"/>
                  </a:cubicBezTo>
                  <a:cubicBezTo>
                    <a:pt x="22189" y="30981"/>
                    <a:pt x="22065" y="30950"/>
                    <a:pt x="21952" y="30886"/>
                  </a:cubicBezTo>
                  <a:cubicBezTo>
                    <a:pt x="21725" y="30773"/>
                    <a:pt x="21555" y="30631"/>
                    <a:pt x="21413" y="30432"/>
                  </a:cubicBezTo>
                  <a:cubicBezTo>
                    <a:pt x="21129" y="30120"/>
                    <a:pt x="20902" y="29779"/>
                    <a:pt x="20703" y="29381"/>
                  </a:cubicBezTo>
                  <a:cubicBezTo>
                    <a:pt x="20106" y="28330"/>
                    <a:pt x="19340" y="27365"/>
                    <a:pt x="18488" y="26513"/>
                  </a:cubicBezTo>
                  <a:cubicBezTo>
                    <a:pt x="18033" y="26058"/>
                    <a:pt x="17551" y="25576"/>
                    <a:pt x="17096" y="25121"/>
                  </a:cubicBezTo>
                  <a:cubicBezTo>
                    <a:pt x="16812" y="24809"/>
                    <a:pt x="16528" y="24497"/>
                    <a:pt x="16301" y="24127"/>
                  </a:cubicBezTo>
                  <a:cubicBezTo>
                    <a:pt x="16187" y="23929"/>
                    <a:pt x="16102" y="23701"/>
                    <a:pt x="16102" y="23474"/>
                  </a:cubicBezTo>
                  <a:cubicBezTo>
                    <a:pt x="16074" y="22878"/>
                    <a:pt x="16528" y="22480"/>
                    <a:pt x="17210" y="22480"/>
                  </a:cubicBezTo>
                  <a:close/>
                  <a:moveTo>
                    <a:pt x="12747" y="34444"/>
                  </a:moveTo>
                  <a:cubicBezTo>
                    <a:pt x="12809" y="34444"/>
                    <a:pt x="12877" y="34460"/>
                    <a:pt x="12950" y="34493"/>
                  </a:cubicBezTo>
                  <a:cubicBezTo>
                    <a:pt x="13456" y="34718"/>
                    <a:pt x="13545" y="35165"/>
                    <a:pt x="13601" y="35725"/>
                  </a:cubicBezTo>
                  <a:lnTo>
                    <a:pt x="13601" y="35725"/>
                  </a:lnTo>
                  <a:cubicBezTo>
                    <a:pt x="13574" y="35890"/>
                    <a:pt x="13545" y="36030"/>
                    <a:pt x="13490" y="36197"/>
                  </a:cubicBezTo>
                  <a:cubicBezTo>
                    <a:pt x="13461" y="36367"/>
                    <a:pt x="13291" y="36509"/>
                    <a:pt x="13092" y="36538"/>
                  </a:cubicBezTo>
                  <a:cubicBezTo>
                    <a:pt x="13074" y="36541"/>
                    <a:pt x="13056" y="36542"/>
                    <a:pt x="13038" y="36542"/>
                  </a:cubicBezTo>
                  <a:cubicBezTo>
                    <a:pt x="12881" y="36542"/>
                    <a:pt x="12714" y="36438"/>
                    <a:pt x="12638" y="36310"/>
                  </a:cubicBezTo>
                  <a:cubicBezTo>
                    <a:pt x="12552" y="36197"/>
                    <a:pt x="12524" y="36083"/>
                    <a:pt x="12467" y="35998"/>
                  </a:cubicBezTo>
                  <a:cubicBezTo>
                    <a:pt x="12325" y="35600"/>
                    <a:pt x="12325" y="35146"/>
                    <a:pt x="12439" y="34749"/>
                  </a:cubicBezTo>
                  <a:cubicBezTo>
                    <a:pt x="12479" y="34546"/>
                    <a:pt x="12592" y="34444"/>
                    <a:pt x="12747" y="34444"/>
                  </a:cubicBezTo>
                  <a:close/>
                  <a:moveTo>
                    <a:pt x="20887" y="9566"/>
                  </a:moveTo>
                  <a:cubicBezTo>
                    <a:pt x="20923" y="9566"/>
                    <a:pt x="20958" y="9573"/>
                    <a:pt x="20987" y="9587"/>
                  </a:cubicBezTo>
                  <a:cubicBezTo>
                    <a:pt x="21044" y="9616"/>
                    <a:pt x="21072" y="9701"/>
                    <a:pt x="21072" y="9758"/>
                  </a:cubicBezTo>
                  <a:cubicBezTo>
                    <a:pt x="20987" y="9928"/>
                    <a:pt x="20902" y="10098"/>
                    <a:pt x="20788" y="10240"/>
                  </a:cubicBezTo>
                  <a:cubicBezTo>
                    <a:pt x="20248" y="11064"/>
                    <a:pt x="19709" y="11887"/>
                    <a:pt x="19169" y="12711"/>
                  </a:cubicBezTo>
                  <a:cubicBezTo>
                    <a:pt x="18516" y="13733"/>
                    <a:pt x="17863" y="14727"/>
                    <a:pt x="17210" y="15778"/>
                  </a:cubicBezTo>
                  <a:cubicBezTo>
                    <a:pt x="16897" y="16261"/>
                    <a:pt x="16642" y="16800"/>
                    <a:pt x="16358" y="17283"/>
                  </a:cubicBezTo>
                  <a:cubicBezTo>
                    <a:pt x="14966" y="19726"/>
                    <a:pt x="13774" y="22281"/>
                    <a:pt x="12780" y="24894"/>
                  </a:cubicBezTo>
                  <a:cubicBezTo>
                    <a:pt x="12240" y="26257"/>
                    <a:pt x="11842" y="27649"/>
                    <a:pt x="11445" y="29040"/>
                  </a:cubicBezTo>
                  <a:cubicBezTo>
                    <a:pt x="10990" y="30545"/>
                    <a:pt x="10621" y="32107"/>
                    <a:pt x="10280" y="33641"/>
                  </a:cubicBezTo>
                  <a:cubicBezTo>
                    <a:pt x="9940" y="35004"/>
                    <a:pt x="9656" y="36367"/>
                    <a:pt x="9457" y="37759"/>
                  </a:cubicBezTo>
                  <a:cubicBezTo>
                    <a:pt x="9286" y="38810"/>
                    <a:pt x="9145" y="39889"/>
                    <a:pt x="9031" y="40939"/>
                  </a:cubicBezTo>
                  <a:cubicBezTo>
                    <a:pt x="9031" y="41138"/>
                    <a:pt x="8974" y="41309"/>
                    <a:pt x="8861" y="41479"/>
                  </a:cubicBezTo>
                  <a:cubicBezTo>
                    <a:pt x="8832" y="41536"/>
                    <a:pt x="8775" y="41564"/>
                    <a:pt x="8690" y="41564"/>
                  </a:cubicBezTo>
                  <a:cubicBezTo>
                    <a:pt x="8605" y="41564"/>
                    <a:pt x="8520" y="41479"/>
                    <a:pt x="8520" y="41394"/>
                  </a:cubicBezTo>
                  <a:cubicBezTo>
                    <a:pt x="8491" y="41280"/>
                    <a:pt x="8491" y="41110"/>
                    <a:pt x="8491" y="40911"/>
                  </a:cubicBezTo>
                  <a:lnTo>
                    <a:pt x="8520" y="40911"/>
                  </a:lnTo>
                  <a:cubicBezTo>
                    <a:pt x="8605" y="40457"/>
                    <a:pt x="8605" y="39889"/>
                    <a:pt x="8662" y="39378"/>
                  </a:cubicBezTo>
                  <a:cubicBezTo>
                    <a:pt x="8861" y="38100"/>
                    <a:pt x="9059" y="36793"/>
                    <a:pt x="9315" y="35515"/>
                  </a:cubicBezTo>
                  <a:cubicBezTo>
                    <a:pt x="9741" y="33499"/>
                    <a:pt x="10195" y="31511"/>
                    <a:pt x="10735" y="29523"/>
                  </a:cubicBezTo>
                  <a:cubicBezTo>
                    <a:pt x="11132" y="28046"/>
                    <a:pt x="11615" y="26570"/>
                    <a:pt x="12126" y="25121"/>
                  </a:cubicBezTo>
                  <a:cubicBezTo>
                    <a:pt x="12524" y="23985"/>
                    <a:pt x="12978" y="22849"/>
                    <a:pt x="13490" y="21742"/>
                  </a:cubicBezTo>
                  <a:cubicBezTo>
                    <a:pt x="14086" y="20492"/>
                    <a:pt x="14682" y="19271"/>
                    <a:pt x="15335" y="18050"/>
                  </a:cubicBezTo>
                  <a:cubicBezTo>
                    <a:pt x="16045" y="16658"/>
                    <a:pt x="16841" y="15295"/>
                    <a:pt x="17721" y="13989"/>
                  </a:cubicBezTo>
                  <a:cubicBezTo>
                    <a:pt x="18658" y="12654"/>
                    <a:pt x="19510" y="11206"/>
                    <a:pt x="20532" y="9900"/>
                  </a:cubicBezTo>
                  <a:cubicBezTo>
                    <a:pt x="20618" y="9786"/>
                    <a:pt x="20646" y="9644"/>
                    <a:pt x="20788" y="9587"/>
                  </a:cubicBezTo>
                  <a:cubicBezTo>
                    <a:pt x="20816" y="9573"/>
                    <a:pt x="20852" y="9566"/>
                    <a:pt x="20887" y="9566"/>
                  </a:cubicBezTo>
                  <a:close/>
                  <a:moveTo>
                    <a:pt x="11592" y="0"/>
                  </a:moveTo>
                  <a:cubicBezTo>
                    <a:pt x="10313" y="0"/>
                    <a:pt x="9063" y="388"/>
                    <a:pt x="8009" y="1124"/>
                  </a:cubicBezTo>
                  <a:cubicBezTo>
                    <a:pt x="6418" y="2118"/>
                    <a:pt x="5027" y="3396"/>
                    <a:pt x="3862" y="4873"/>
                  </a:cubicBezTo>
                  <a:cubicBezTo>
                    <a:pt x="3806" y="4930"/>
                    <a:pt x="3664" y="5015"/>
                    <a:pt x="3749" y="5157"/>
                  </a:cubicBezTo>
                  <a:cubicBezTo>
                    <a:pt x="4856" y="4731"/>
                    <a:pt x="6021" y="4390"/>
                    <a:pt x="7185" y="4163"/>
                  </a:cubicBezTo>
                  <a:cubicBezTo>
                    <a:pt x="7989" y="3982"/>
                    <a:pt x="8808" y="3886"/>
                    <a:pt x="9641" y="3886"/>
                  </a:cubicBezTo>
                  <a:cubicBezTo>
                    <a:pt x="9984" y="3886"/>
                    <a:pt x="10330" y="3903"/>
                    <a:pt x="10678" y="3936"/>
                  </a:cubicBezTo>
                  <a:cubicBezTo>
                    <a:pt x="11757" y="3993"/>
                    <a:pt x="12780" y="4504"/>
                    <a:pt x="13518" y="5299"/>
                  </a:cubicBezTo>
                  <a:cubicBezTo>
                    <a:pt x="13859" y="5668"/>
                    <a:pt x="14114" y="6151"/>
                    <a:pt x="14228" y="6662"/>
                  </a:cubicBezTo>
                  <a:cubicBezTo>
                    <a:pt x="14370" y="7344"/>
                    <a:pt x="14228" y="7855"/>
                    <a:pt x="13291" y="8224"/>
                  </a:cubicBezTo>
                  <a:cubicBezTo>
                    <a:pt x="13165" y="8278"/>
                    <a:pt x="13016" y="8298"/>
                    <a:pt x="12866" y="8298"/>
                  </a:cubicBezTo>
                  <a:cubicBezTo>
                    <a:pt x="12779" y="8298"/>
                    <a:pt x="12692" y="8291"/>
                    <a:pt x="12609" y="8281"/>
                  </a:cubicBezTo>
                  <a:cubicBezTo>
                    <a:pt x="12183" y="8252"/>
                    <a:pt x="11786" y="8196"/>
                    <a:pt x="11360" y="8139"/>
                  </a:cubicBezTo>
                  <a:cubicBezTo>
                    <a:pt x="10337" y="7914"/>
                    <a:pt x="9300" y="7807"/>
                    <a:pt x="8259" y="7807"/>
                  </a:cubicBezTo>
                  <a:cubicBezTo>
                    <a:pt x="7854" y="7807"/>
                    <a:pt x="7449" y="7823"/>
                    <a:pt x="7043" y="7855"/>
                  </a:cubicBezTo>
                  <a:cubicBezTo>
                    <a:pt x="4572" y="7968"/>
                    <a:pt x="2300" y="9133"/>
                    <a:pt x="795" y="11064"/>
                  </a:cubicBezTo>
                  <a:cubicBezTo>
                    <a:pt x="625" y="11291"/>
                    <a:pt x="511" y="11547"/>
                    <a:pt x="454" y="11802"/>
                  </a:cubicBezTo>
                  <a:cubicBezTo>
                    <a:pt x="312" y="12796"/>
                    <a:pt x="227" y="13762"/>
                    <a:pt x="170" y="14756"/>
                  </a:cubicBezTo>
                  <a:cubicBezTo>
                    <a:pt x="0" y="16744"/>
                    <a:pt x="170" y="18760"/>
                    <a:pt x="596" y="20748"/>
                  </a:cubicBezTo>
                  <a:cubicBezTo>
                    <a:pt x="1051" y="22963"/>
                    <a:pt x="1761" y="25121"/>
                    <a:pt x="2357" y="27308"/>
                  </a:cubicBezTo>
                  <a:lnTo>
                    <a:pt x="2386" y="27365"/>
                  </a:lnTo>
                  <a:cubicBezTo>
                    <a:pt x="2404" y="27441"/>
                    <a:pt x="2461" y="27478"/>
                    <a:pt x="2522" y="27478"/>
                  </a:cubicBezTo>
                  <a:cubicBezTo>
                    <a:pt x="2553" y="27478"/>
                    <a:pt x="2584" y="27469"/>
                    <a:pt x="2613" y="27450"/>
                  </a:cubicBezTo>
                  <a:cubicBezTo>
                    <a:pt x="2726" y="27308"/>
                    <a:pt x="2868" y="27166"/>
                    <a:pt x="2982" y="27024"/>
                  </a:cubicBezTo>
                  <a:cubicBezTo>
                    <a:pt x="3607" y="26342"/>
                    <a:pt x="4260" y="25661"/>
                    <a:pt x="4885" y="24979"/>
                  </a:cubicBezTo>
                  <a:cubicBezTo>
                    <a:pt x="5424" y="24383"/>
                    <a:pt x="6021" y="23843"/>
                    <a:pt x="6674" y="23389"/>
                  </a:cubicBezTo>
                  <a:cubicBezTo>
                    <a:pt x="6986" y="23190"/>
                    <a:pt x="7299" y="22991"/>
                    <a:pt x="7639" y="22849"/>
                  </a:cubicBezTo>
                  <a:cubicBezTo>
                    <a:pt x="7923" y="22736"/>
                    <a:pt x="8236" y="22679"/>
                    <a:pt x="8548" y="22679"/>
                  </a:cubicBezTo>
                  <a:cubicBezTo>
                    <a:pt x="8561" y="22678"/>
                    <a:pt x="8574" y="22678"/>
                    <a:pt x="8587" y="22678"/>
                  </a:cubicBezTo>
                  <a:cubicBezTo>
                    <a:pt x="9164" y="22678"/>
                    <a:pt x="9594" y="23288"/>
                    <a:pt x="9372" y="23843"/>
                  </a:cubicBezTo>
                  <a:cubicBezTo>
                    <a:pt x="9286" y="24156"/>
                    <a:pt x="9145" y="24411"/>
                    <a:pt x="8946" y="24639"/>
                  </a:cubicBezTo>
                  <a:cubicBezTo>
                    <a:pt x="8548" y="25121"/>
                    <a:pt x="8122" y="25519"/>
                    <a:pt x="7639" y="25888"/>
                  </a:cubicBezTo>
                  <a:cubicBezTo>
                    <a:pt x="6958" y="26399"/>
                    <a:pt x="6276" y="26910"/>
                    <a:pt x="5595" y="27393"/>
                  </a:cubicBezTo>
                  <a:cubicBezTo>
                    <a:pt x="4771" y="28018"/>
                    <a:pt x="4004" y="28728"/>
                    <a:pt x="3380" y="29523"/>
                  </a:cubicBezTo>
                  <a:cubicBezTo>
                    <a:pt x="3152" y="29750"/>
                    <a:pt x="3096" y="30063"/>
                    <a:pt x="3181" y="30375"/>
                  </a:cubicBezTo>
                  <a:cubicBezTo>
                    <a:pt x="3607" y="31738"/>
                    <a:pt x="4004" y="33101"/>
                    <a:pt x="4487" y="34493"/>
                  </a:cubicBezTo>
                  <a:cubicBezTo>
                    <a:pt x="4714" y="34323"/>
                    <a:pt x="4856" y="34124"/>
                    <a:pt x="4970" y="33868"/>
                  </a:cubicBezTo>
                  <a:cubicBezTo>
                    <a:pt x="5623" y="32931"/>
                    <a:pt x="6361" y="32051"/>
                    <a:pt x="7157" y="31227"/>
                  </a:cubicBezTo>
                  <a:cubicBezTo>
                    <a:pt x="7327" y="31057"/>
                    <a:pt x="7497" y="30915"/>
                    <a:pt x="7725" y="30829"/>
                  </a:cubicBezTo>
                  <a:cubicBezTo>
                    <a:pt x="7776" y="30804"/>
                    <a:pt x="7827" y="30790"/>
                    <a:pt x="7875" y="30790"/>
                  </a:cubicBezTo>
                  <a:cubicBezTo>
                    <a:pt x="7935" y="30790"/>
                    <a:pt x="7990" y="30811"/>
                    <a:pt x="8037" y="30858"/>
                  </a:cubicBezTo>
                  <a:cubicBezTo>
                    <a:pt x="8151" y="30943"/>
                    <a:pt x="8179" y="31085"/>
                    <a:pt x="8122" y="31199"/>
                  </a:cubicBezTo>
                  <a:cubicBezTo>
                    <a:pt x="8094" y="31312"/>
                    <a:pt x="8037" y="31454"/>
                    <a:pt x="7952" y="31568"/>
                  </a:cubicBezTo>
                  <a:cubicBezTo>
                    <a:pt x="7696" y="32079"/>
                    <a:pt x="7441" y="32562"/>
                    <a:pt x="7157" y="33045"/>
                  </a:cubicBezTo>
                  <a:cubicBezTo>
                    <a:pt x="6532" y="34124"/>
                    <a:pt x="6021" y="35260"/>
                    <a:pt x="5509" y="36367"/>
                  </a:cubicBezTo>
                  <a:cubicBezTo>
                    <a:pt x="5339" y="36651"/>
                    <a:pt x="5339" y="37020"/>
                    <a:pt x="5481" y="37304"/>
                  </a:cubicBezTo>
                  <a:cubicBezTo>
                    <a:pt x="5822" y="38128"/>
                    <a:pt x="6106" y="38980"/>
                    <a:pt x="6447" y="39804"/>
                  </a:cubicBezTo>
                  <a:cubicBezTo>
                    <a:pt x="6787" y="40684"/>
                    <a:pt x="7213" y="41564"/>
                    <a:pt x="7668" y="42388"/>
                  </a:cubicBezTo>
                  <a:cubicBezTo>
                    <a:pt x="7781" y="42615"/>
                    <a:pt x="7923" y="42842"/>
                    <a:pt x="8094" y="43041"/>
                  </a:cubicBezTo>
                  <a:cubicBezTo>
                    <a:pt x="8233" y="43227"/>
                    <a:pt x="8356" y="43320"/>
                    <a:pt x="8498" y="43320"/>
                  </a:cubicBezTo>
                  <a:cubicBezTo>
                    <a:pt x="8617" y="43320"/>
                    <a:pt x="8750" y="43255"/>
                    <a:pt x="8917" y="43126"/>
                  </a:cubicBezTo>
                  <a:cubicBezTo>
                    <a:pt x="9230" y="42927"/>
                    <a:pt x="9485" y="42643"/>
                    <a:pt x="9712" y="42359"/>
                  </a:cubicBezTo>
                  <a:cubicBezTo>
                    <a:pt x="10110" y="41820"/>
                    <a:pt x="10564" y="41365"/>
                    <a:pt x="11104" y="40968"/>
                  </a:cubicBezTo>
                  <a:cubicBezTo>
                    <a:pt x="11445" y="40712"/>
                    <a:pt x="11757" y="40457"/>
                    <a:pt x="12070" y="40173"/>
                  </a:cubicBezTo>
                  <a:cubicBezTo>
                    <a:pt x="12893" y="39491"/>
                    <a:pt x="13745" y="38866"/>
                    <a:pt x="14654" y="38355"/>
                  </a:cubicBezTo>
                  <a:cubicBezTo>
                    <a:pt x="15250" y="37986"/>
                    <a:pt x="15847" y="37645"/>
                    <a:pt x="16471" y="37276"/>
                  </a:cubicBezTo>
                  <a:cubicBezTo>
                    <a:pt x="16670" y="37191"/>
                    <a:pt x="16784" y="36992"/>
                    <a:pt x="16784" y="36793"/>
                  </a:cubicBezTo>
                  <a:cubicBezTo>
                    <a:pt x="16755" y="35913"/>
                    <a:pt x="16699" y="35061"/>
                    <a:pt x="16585" y="34209"/>
                  </a:cubicBezTo>
                  <a:cubicBezTo>
                    <a:pt x="16358" y="32789"/>
                    <a:pt x="15847" y="31426"/>
                    <a:pt x="15080" y="30205"/>
                  </a:cubicBezTo>
                  <a:cubicBezTo>
                    <a:pt x="14796" y="29779"/>
                    <a:pt x="14569" y="29324"/>
                    <a:pt x="14370" y="28842"/>
                  </a:cubicBezTo>
                  <a:cubicBezTo>
                    <a:pt x="14285" y="28671"/>
                    <a:pt x="14228" y="28444"/>
                    <a:pt x="14228" y="28245"/>
                  </a:cubicBezTo>
                  <a:cubicBezTo>
                    <a:pt x="14200" y="27848"/>
                    <a:pt x="14512" y="27507"/>
                    <a:pt x="14909" y="27507"/>
                  </a:cubicBezTo>
                  <a:cubicBezTo>
                    <a:pt x="14948" y="27502"/>
                    <a:pt x="14988" y="27500"/>
                    <a:pt x="15029" y="27500"/>
                  </a:cubicBezTo>
                  <a:cubicBezTo>
                    <a:pt x="15223" y="27500"/>
                    <a:pt x="15426" y="27555"/>
                    <a:pt x="15591" y="27649"/>
                  </a:cubicBezTo>
                  <a:cubicBezTo>
                    <a:pt x="16159" y="27933"/>
                    <a:pt x="16670" y="28330"/>
                    <a:pt x="17039" y="28842"/>
                  </a:cubicBezTo>
                  <a:cubicBezTo>
                    <a:pt x="17352" y="29239"/>
                    <a:pt x="17636" y="29665"/>
                    <a:pt x="17863" y="30148"/>
                  </a:cubicBezTo>
                  <a:cubicBezTo>
                    <a:pt x="18658" y="31710"/>
                    <a:pt x="19255" y="33357"/>
                    <a:pt x="19652" y="35089"/>
                  </a:cubicBezTo>
                  <a:cubicBezTo>
                    <a:pt x="19681" y="35231"/>
                    <a:pt x="19652" y="35402"/>
                    <a:pt x="19851" y="35515"/>
                  </a:cubicBezTo>
                  <a:cubicBezTo>
                    <a:pt x="21697" y="34692"/>
                    <a:pt x="23628" y="34010"/>
                    <a:pt x="25502" y="33272"/>
                  </a:cubicBezTo>
                  <a:cubicBezTo>
                    <a:pt x="26496" y="32874"/>
                    <a:pt x="27490" y="32391"/>
                    <a:pt x="28456" y="31965"/>
                  </a:cubicBezTo>
                  <a:cubicBezTo>
                    <a:pt x="28711" y="31880"/>
                    <a:pt x="28882" y="31653"/>
                    <a:pt x="28853" y="31397"/>
                  </a:cubicBezTo>
                  <a:cubicBezTo>
                    <a:pt x="28882" y="30915"/>
                    <a:pt x="28939" y="30460"/>
                    <a:pt x="28967" y="29978"/>
                  </a:cubicBezTo>
                  <a:cubicBezTo>
                    <a:pt x="28995" y="29324"/>
                    <a:pt x="28939" y="28671"/>
                    <a:pt x="28768" y="28046"/>
                  </a:cubicBezTo>
                  <a:cubicBezTo>
                    <a:pt x="28427" y="26626"/>
                    <a:pt x="27604" y="25349"/>
                    <a:pt x="26468" y="24440"/>
                  </a:cubicBezTo>
                  <a:cubicBezTo>
                    <a:pt x="25815" y="23900"/>
                    <a:pt x="25133" y="23417"/>
                    <a:pt x="24395" y="22991"/>
                  </a:cubicBezTo>
                  <a:cubicBezTo>
                    <a:pt x="23855" y="22707"/>
                    <a:pt x="23287" y="22395"/>
                    <a:pt x="22748" y="22054"/>
                  </a:cubicBezTo>
                  <a:cubicBezTo>
                    <a:pt x="22435" y="21884"/>
                    <a:pt x="22180" y="21657"/>
                    <a:pt x="21924" y="21401"/>
                  </a:cubicBezTo>
                  <a:cubicBezTo>
                    <a:pt x="21612" y="21060"/>
                    <a:pt x="21555" y="20577"/>
                    <a:pt x="21754" y="20152"/>
                  </a:cubicBezTo>
                  <a:cubicBezTo>
                    <a:pt x="21867" y="19896"/>
                    <a:pt x="22009" y="19669"/>
                    <a:pt x="22236" y="19470"/>
                  </a:cubicBezTo>
                  <a:cubicBezTo>
                    <a:pt x="22492" y="19214"/>
                    <a:pt x="22804" y="19016"/>
                    <a:pt x="23174" y="18874"/>
                  </a:cubicBezTo>
                  <a:cubicBezTo>
                    <a:pt x="24058" y="18515"/>
                    <a:pt x="24942" y="18324"/>
                    <a:pt x="25818" y="18324"/>
                  </a:cubicBezTo>
                  <a:cubicBezTo>
                    <a:pt x="26884" y="18324"/>
                    <a:pt x="27938" y="18606"/>
                    <a:pt x="28967" y="19214"/>
                  </a:cubicBezTo>
                  <a:cubicBezTo>
                    <a:pt x="29677" y="19640"/>
                    <a:pt x="30330" y="20208"/>
                    <a:pt x="30898" y="20833"/>
                  </a:cubicBezTo>
                  <a:cubicBezTo>
                    <a:pt x="31835" y="21912"/>
                    <a:pt x="32574" y="23162"/>
                    <a:pt x="33056" y="24497"/>
                  </a:cubicBezTo>
                  <a:cubicBezTo>
                    <a:pt x="33397" y="25320"/>
                    <a:pt x="33653" y="26172"/>
                    <a:pt x="33823" y="27052"/>
                  </a:cubicBezTo>
                  <a:cubicBezTo>
                    <a:pt x="33823" y="27109"/>
                    <a:pt x="33823" y="27194"/>
                    <a:pt x="33908" y="27194"/>
                  </a:cubicBezTo>
                  <a:cubicBezTo>
                    <a:pt x="33965" y="27166"/>
                    <a:pt x="34050" y="27138"/>
                    <a:pt x="34079" y="27109"/>
                  </a:cubicBezTo>
                  <a:cubicBezTo>
                    <a:pt x="34136" y="27052"/>
                    <a:pt x="34164" y="26996"/>
                    <a:pt x="34221" y="26939"/>
                  </a:cubicBezTo>
                  <a:cubicBezTo>
                    <a:pt x="35754" y="24894"/>
                    <a:pt x="36549" y="22537"/>
                    <a:pt x="37004" y="20038"/>
                  </a:cubicBezTo>
                  <a:cubicBezTo>
                    <a:pt x="37061" y="19754"/>
                    <a:pt x="37004" y="19470"/>
                    <a:pt x="36862" y="19243"/>
                  </a:cubicBezTo>
                  <a:cubicBezTo>
                    <a:pt x="36578" y="18732"/>
                    <a:pt x="36322" y="18192"/>
                    <a:pt x="36010" y="17709"/>
                  </a:cubicBezTo>
                  <a:cubicBezTo>
                    <a:pt x="35101" y="16261"/>
                    <a:pt x="33738" y="15097"/>
                    <a:pt x="32176" y="14443"/>
                  </a:cubicBezTo>
                  <a:cubicBezTo>
                    <a:pt x="31296" y="14074"/>
                    <a:pt x="30415" y="13790"/>
                    <a:pt x="29535" y="13506"/>
                  </a:cubicBezTo>
                  <a:cubicBezTo>
                    <a:pt x="29052" y="13364"/>
                    <a:pt x="28598" y="13194"/>
                    <a:pt x="28143" y="13023"/>
                  </a:cubicBezTo>
                  <a:cubicBezTo>
                    <a:pt x="27888" y="12938"/>
                    <a:pt x="27661" y="12796"/>
                    <a:pt x="27462" y="12626"/>
                  </a:cubicBezTo>
                  <a:cubicBezTo>
                    <a:pt x="27007" y="12200"/>
                    <a:pt x="27093" y="11717"/>
                    <a:pt x="27689" y="11490"/>
                  </a:cubicBezTo>
                  <a:cubicBezTo>
                    <a:pt x="28030" y="11348"/>
                    <a:pt x="28427" y="11263"/>
                    <a:pt x="28825" y="11263"/>
                  </a:cubicBezTo>
                  <a:cubicBezTo>
                    <a:pt x="28904" y="11259"/>
                    <a:pt x="28984" y="11257"/>
                    <a:pt x="29063" y="11257"/>
                  </a:cubicBezTo>
                  <a:cubicBezTo>
                    <a:pt x="29608" y="11257"/>
                    <a:pt x="30154" y="11341"/>
                    <a:pt x="30699" y="11490"/>
                  </a:cubicBezTo>
                  <a:cubicBezTo>
                    <a:pt x="32744" y="11973"/>
                    <a:pt x="34675" y="12881"/>
                    <a:pt x="36322" y="14216"/>
                  </a:cubicBezTo>
                  <a:cubicBezTo>
                    <a:pt x="36493" y="14387"/>
                    <a:pt x="36720" y="14557"/>
                    <a:pt x="36947" y="14671"/>
                  </a:cubicBezTo>
                  <a:cubicBezTo>
                    <a:pt x="36890" y="14301"/>
                    <a:pt x="36805" y="13961"/>
                    <a:pt x="36663" y="13620"/>
                  </a:cubicBezTo>
                  <a:cubicBezTo>
                    <a:pt x="36180" y="12427"/>
                    <a:pt x="35556" y="11291"/>
                    <a:pt x="34817" y="10240"/>
                  </a:cubicBezTo>
                  <a:cubicBezTo>
                    <a:pt x="34505" y="9814"/>
                    <a:pt x="34164" y="9445"/>
                    <a:pt x="33766" y="9133"/>
                  </a:cubicBezTo>
                  <a:cubicBezTo>
                    <a:pt x="33170" y="8650"/>
                    <a:pt x="32545" y="8252"/>
                    <a:pt x="31864" y="7940"/>
                  </a:cubicBezTo>
                  <a:cubicBezTo>
                    <a:pt x="30675" y="7368"/>
                    <a:pt x="29384" y="7068"/>
                    <a:pt x="28084" y="7068"/>
                  </a:cubicBezTo>
                  <a:cubicBezTo>
                    <a:pt x="27706" y="7068"/>
                    <a:pt x="27328" y="7094"/>
                    <a:pt x="26951" y="7145"/>
                  </a:cubicBezTo>
                  <a:cubicBezTo>
                    <a:pt x="25985" y="7258"/>
                    <a:pt x="25048" y="7457"/>
                    <a:pt x="24111" y="7656"/>
                  </a:cubicBezTo>
                  <a:cubicBezTo>
                    <a:pt x="23287" y="7855"/>
                    <a:pt x="22464" y="8082"/>
                    <a:pt x="21697" y="8394"/>
                  </a:cubicBezTo>
                  <a:cubicBezTo>
                    <a:pt x="21562" y="8436"/>
                    <a:pt x="21472" y="8462"/>
                    <a:pt x="21408" y="8462"/>
                  </a:cubicBezTo>
                  <a:cubicBezTo>
                    <a:pt x="21295" y="8462"/>
                    <a:pt x="21258" y="8383"/>
                    <a:pt x="21186" y="8167"/>
                  </a:cubicBezTo>
                  <a:cubicBezTo>
                    <a:pt x="21015" y="7542"/>
                    <a:pt x="20760" y="6974"/>
                    <a:pt x="20447" y="6435"/>
                  </a:cubicBezTo>
                  <a:cubicBezTo>
                    <a:pt x="19169" y="4475"/>
                    <a:pt x="17749" y="2658"/>
                    <a:pt x="15761" y="1351"/>
                  </a:cubicBezTo>
                  <a:cubicBezTo>
                    <a:pt x="14995" y="840"/>
                    <a:pt x="14114" y="443"/>
                    <a:pt x="13234" y="215"/>
                  </a:cubicBezTo>
                  <a:cubicBezTo>
                    <a:pt x="12690" y="71"/>
                    <a:pt x="12138" y="0"/>
                    <a:pt x="1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77"/>
            <p:cNvSpPr/>
            <p:nvPr/>
          </p:nvSpPr>
          <p:spPr>
            <a:xfrm>
              <a:off x="2537000" y="1574725"/>
              <a:ext cx="314550" cy="800000"/>
            </a:xfrm>
            <a:custGeom>
              <a:avLst/>
              <a:gdLst/>
              <a:ahLst/>
              <a:cxnLst/>
              <a:rect l="l" t="t" r="r" b="b"/>
              <a:pathLst>
                <a:path w="12582" h="32000" extrusionOk="0">
                  <a:moveTo>
                    <a:pt x="12397" y="1"/>
                  </a:moveTo>
                  <a:cubicBezTo>
                    <a:pt x="12361" y="1"/>
                    <a:pt x="12326" y="8"/>
                    <a:pt x="12297" y="22"/>
                  </a:cubicBezTo>
                  <a:cubicBezTo>
                    <a:pt x="12155" y="79"/>
                    <a:pt x="12127" y="221"/>
                    <a:pt x="12042" y="335"/>
                  </a:cubicBezTo>
                  <a:cubicBezTo>
                    <a:pt x="11020" y="1641"/>
                    <a:pt x="10168" y="3061"/>
                    <a:pt x="9230" y="4424"/>
                  </a:cubicBezTo>
                  <a:cubicBezTo>
                    <a:pt x="8350" y="5730"/>
                    <a:pt x="7555" y="7093"/>
                    <a:pt x="6845" y="8485"/>
                  </a:cubicBezTo>
                  <a:cubicBezTo>
                    <a:pt x="6192" y="9706"/>
                    <a:pt x="5595" y="10927"/>
                    <a:pt x="4999" y="12177"/>
                  </a:cubicBezTo>
                  <a:cubicBezTo>
                    <a:pt x="4488" y="13284"/>
                    <a:pt x="4005" y="14392"/>
                    <a:pt x="3607" y="15556"/>
                  </a:cubicBezTo>
                  <a:cubicBezTo>
                    <a:pt x="3096" y="17005"/>
                    <a:pt x="2642" y="18481"/>
                    <a:pt x="2244" y="19958"/>
                  </a:cubicBezTo>
                  <a:cubicBezTo>
                    <a:pt x="1705" y="21946"/>
                    <a:pt x="1250" y="23934"/>
                    <a:pt x="824" y="25950"/>
                  </a:cubicBezTo>
                  <a:cubicBezTo>
                    <a:pt x="540" y="27228"/>
                    <a:pt x="342" y="28506"/>
                    <a:pt x="171" y="29813"/>
                  </a:cubicBezTo>
                  <a:cubicBezTo>
                    <a:pt x="86" y="30324"/>
                    <a:pt x="86" y="30892"/>
                    <a:pt x="1" y="31346"/>
                  </a:cubicBezTo>
                  <a:cubicBezTo>
                    <a:pt x="1" y="31545"/>
                    <a:pt x="1" y="31687"/>
                    <a:pt x="29" y="31829"/>
                  </a:cubicBezTo>
                  <a:cubicBezTo>
                    <a:pt x="29" y="31914"/>
                    <a:pt x="114" y="31999"/>
                    <a:pt x="200" y="31999"/>
                  </a:cubicBezTo>
                  <a:cubicBezTo>
                    <a:pt x="285" y="31999"/>
                    <a:pt x="342" y="31971"/>
                    <a:pt x="370" y="31914"/>
                  </a:cubicBezTo>
                  <a:cubicBezTo>
                    <a:pt x="484" y="31744"/>
                    <a:pt x="540" y="31573"/>
                    <a:pt x="540" y="31374"/>
                  </a:cubicBezTo>
                  <a:cubicBezTo>
                    <a:pt x="654" y="30324"/>
                    <a:pt x="796" y="29245"/>
                    <a:pt x="966" y="28194"/>
                  </a:cubicBezTo>
                  <a:cubicBezTo>
                    <a:pt x="1165" y="26802"/>
                    <a:pt x="1449" y="25439"/>
                    <a:pt x="1790" y="24076"/>
                  </a:cubicBezTo>
                  <a:cubicBezTo>
                    <a:pt x="2131" y="22514"/>
                    <a:pt x="2500" y="20980"/>
                    <a:pt x="2954" y="19475"/>
                  </a:cubicBezTo>
                  <a:cubicBezTo>
                    <a:pt x="3352" y="18084"/>
                    <a:pt x="3749" y="16692"/>
                    <a:pt x="4289" y="15329"/>
                  </a:cubicBezTo>
                  <a:cubicBezTo>
                    <a:pt x="5283" y="12716"/>
                    <a:pt x="6476" y="10161"/>
                    <a:pt x="7867" y="7718"/>
                  </a:cubicBezTo>
                  <a:cubicBezTo>
                    <a:pt x="8151" y="7207"/>
                    <a:pt x="8407" y="6696"/>
                    <a:pt x="8719" y="6213"/>
                  </a:cubicBezTo>
                  <a:cubicBezTo>
                    <a:pt x="9372" y="5162"/>
                    <a:pt x="10026" y="4168"/>
                    <a:pt x="10679" y="3146"/>
                  </a:cubicBezTo>
                  <a:cubicBezTo>
                    <a:pt x="11218" y="2322"/>
                    <a:pt x="11758" y="1499"/>
                    <a:pt x="12297" y="675"/>
                  </a:cubicBezTo>
                  <a:cubicBezTo>
                    <a:pt x="12411" y="533"/>
                    <a:pt x="12496" y="363"/>
                    <a:pt x="12581" y="193"/>
                  </a:cubicBezTo>
                  <a:cubicBezTo>
                    <a:pt x="12581" y="136"/>
                    <a:pt x="12553" y="51"/>
                    <a:pt x="12496" y="22"/>
                  </a:cubicBezTo>
                  <a:cubicBezTo>
                    <a:pt x="12468" y="8"/>
                    <a:pt x="12432" y="1"/>
                    <a:pt x="12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77"/>
            <p:cNvSpPr/>
            <p:nvPr/>
          </p:nvSpPr>
          <p:spPr>
            <a:xfrm>
              <a:off x="2537000" y="1512575"/>
              <a:ext cx="712850" cy="906150"/>
            </a:xfrm>
            <a:custGeom>
              <a:avLst/>
              <a:gdLst/>
              <a:ahLst/>
              <a:cxnLst/>
              <a:rect l="l" t="t" r="r" b="b"/>
              <a:pathLst>
                <a:path w="28514" h="36246" extrusionOk="0">
                  <a:moveTo>
                    <a:pt x="14743" y="6395"/>
                  </a:moveTo>
                  <a:cubicBezTo>
                    <a:pt x="15104" y="6395"/>
                    <a:pt x="15464" y="6425"/>
                    <a:pt x="15819" y="6484"/>
                  </a:cubicBezTo>
                  <a:cubicBezTo>
                    <a:pt x="16444" y="6569"/>
                    <a:pt x="17040" y="6740"/>
                    <a:pt x="17636" y="6995"/>
                  </a:cubicBezTo>
                  <a:cubicBezTo>
                    <a:pt x="17892" y="7109"/>
                    <a:pt x="18119" y="7279"/>
                    <a:pt x="18290" y="7478"/>
                  </a:cubicBezTo>
                  <a:cubicBezTo>
                    <a:pt x="18517" y="7705"/>
                    <a:pt x="18602" y="8018"/>
                    <a:pt x="18517" y="8330"/>
                  </a:cubicBezTo>
                  <a:cubicBezTo>
                    <a:pt x="18403" y="8614"/>
                    <a:pt x="18148" y="8813"/>
                    <a:pt x="17835" y="8841"/>
                  </a:cubicBezTo>
                  <a:cubicBezTo>
                    <a:pt x="17722" y="8841"/>
                    <a:pt x="17636" y="8869"/>
                    <a:pt x="17551" y="8869"/>
                  </a:cubicBezTo>
                  <a:cubicBezTo>
                    <a:pt x="17068" y="8841"/>
                    <a:pt x="16586" y="8756"/>
                    <a:pt x="16103" y="8614"/>
                  </a:cubicBezTo>
                  <a:cubicBezTo>
                    <a:pt x="15137" y="8330"/>
                    <a:pt x="14143" y="8160"/>
                    <a:pt x="13149" y="8103"/>
                  </a:cubicBezTo>
                  <a:cubicBezTo>
                    <a:pt x="12951" y="8103"/>
                    <a:pt x="12723" y="8046"/>
                    <a:pt x="12525" y="7989"/>
                  </a:cubicBezTo>
                  <a:cubicBezTo>
                    <a:pt x="12127" y="7876"/>
                    <a:pt x="12013" y="7364"/>
                    <a:pt x="12354" y="7080"/>
                  </a:cubicBezTo>
                  <a:cubicBezTo>
                    <a:pt x="12581" y="6825"/>
                    <a:pt x="12894" y="6626"/>
                    <a:pt x="13235" y="6569"/>
                  </a:cubicBezTo>
                  <a:cubicBezTo>
                    <a:pt x="13732" y="6453"/>
                    <a:pt x="14238" y="6395"/>
                    <a:pt x="14743" y="6395"/>
                  </a:cubicBezTo>
                  <a:close/>
                  <a:moveTo>
                    <a:pt x="8662" y="15401"/>
                  </a:moveTo>
                  <a:cubicBezTo>
                    <a:pt x="9003" y="15401"/>
                    <a:pt x="9316" y="15486"/>
                    <a:pt x="9628" y="15628"/>
                  </a:cubicBezTo>
                  <a:cubicBezTo>
                    <a:pt x="9742" y="15685"/>
                    <a:pt x="9855" y="15770"/>
                    <a:pt x="9997" y="15827"/>
                  </a:cubicBezTo>
                  <a:cubicBezTo>
                    <a:pt x="11729" y="17020"/>
                    <a:pt x="13235" y="18440"/>
                    <a:pt x="14115" y="20428"/>
                  </a:cubicBezTo>
                  <a:cubicBezTo>
                    <a:pt x="14371" y="20967"/>
                    <a:pt x="14541" y="21564"/>
                    <a:pt x="14655" y="22160"/>
                  </a:cubicBezTo>
                  <a:cubicBezTo>
                    <a:pt x="14740" y="22558"/>
                    <a:pt x="14683" y="23012"/>
                    <a:pt x="14513" y="23381"/>
                  </a:cubicBezTo>
                  <a:cubicBezTo>
                    <a:pt x="14411" y="23707"/>
                    <a:pt x="14104" y="23902"/>
                    <a:pt x="13782" y="23902"/>
                  </a:cubicBezTo>
                  <a:cubicBezTo>
                    <a:pt x="13655" y="23902"/>
                    <a:pt x="13525" y="23871"/>
                    <a:pt x="13405" y="23807"/>
                  </a:cubicBezTo>
                  <a:cubicBezTo>
                    <a:pt x="13206" y="23694"/>
                    <a:pt x="13007" y="23552"/>
                    <a:pt x="12865" y="23353"/>
                  </a:cubicBezTo>
                  <a:cubicBezTo>
                    <a:pt x="12610" y="23041"/>
                    <a:pt x="12354" y="22671"/>
                    <a:pt x="12155" y="22302"/>
                  </a:cubicBezTo>
                  <a:cubicBezTo>
                    <a:pt x="11559" y="21251"/>
                    <a:pt x="10821" y="20286"/>
                    <a:pt x="9940" y="19434"/>
                  </a:cubicBezTo>
                  <a:cubicBezTo>
                    <a:pt x="9486" y="18951"/>
                    <a:pt x="9032" y="18497"/>
                    <a:pt x="8577" y="18042"/>
                  </a:cubicBezTo>
                  <a:cubicBezTo>
                    <a:pt x="8265" y="17730"/>
                    <a:pt x="8009" y="17389"/>
                    <a:pt x="7782" y="17048"/>
                  </a:cubicBezTo>
                  <a:cubicBezTo>
                    <a:pt x="7640" y="16850"/>
                    <a:pt x="7583" y="16622"/>
                    <a:pt x="7555" y="16395"/>
                  </a:cubicBezTo>
                  <a:cubicBezTo>
                    <a:pt x="7555" y="15799"/>
                    <a:pt x="8009" y="15401"/>
                    <a:pt x="8662" y="15401"/>
                  </a:cubicBezTo>
                  <a:close/>
                  <a:moveTo>
                    <a:pt x="4214" y="27387"/>
                  </a:moveTo>
                  <a:cubicBezTo>
                    <a:pt x="4278" y="27387"/>
                    <a:pt x="4350" y="27406"/>
                    <a:pt x="4431" y="27442"/>
                  </a:cubicBezTo>
                  <a:cubicBezTo>
                    <a:pt x="4942" y="27670"/>
                    <a:pt x="5056" y="28096"/>
                    <a:pt x="5084" y="28663"/>
                  </a:cubicBezTo>
                  <a:cubicBezTo>
                    <a:pt x="5056" y="28805"/>
                    <a:pt x="5027" y="28976"/>
                    <a:pt x="4999" y="29118"/>
                  </a:cubicBezTo>
                  <a:cubicBezTo>
                    <a:pt x="4942" y="29317"/>
                    <a:pt x="4800" y="29459"/>
                    <a:pt x="4601" y="29487"/>
                  </a:cubicBezTo>
                  <a:cubicBezTo>
                    <a:pt x="4403" y="29487"/>
                    <a:pt x="4204" y="29402"/>
                    <a:pt x="4119" y="29231"/>
                  </a:cubicBezTo>
                  <a:cubicBezTo>
                    <a:pt x="4062" y="29146"/>
                    <a:pt x="4005" y="29033"/>
                    <a:pt x="3977" y="28919"/>
                  </a:cubicBezTo>
                  <a:cubicBezTo>
                    <a:pt x="3835" y="28521"/>
                    <a:pt x="3806" y="28096"/>
                    <a:pt x="3920" y="27670"/>
                  </a:cubicBezTo>
                  <a:cubicBezTo>
                    <a:pt x="3978" y="27475"/>
                    <a:pt x="4076" y="27387"/>
                    <a:pt x="4214" y="27387"/>
                  </a:cubicBezTo>
                  <a:close/>
                  <a:moveTo>
                    <a:pt x="19554" y="1"/>
                  </a:moveTo>
                  <a:cubicBezTo>
                    <a:pt x="19189" y="1"/>
                    <a:pt x="18824" y="23"/>
                    <a:pt x="18460" y="66"/>
                  </a:cubicBezTo>
                  <a:cubicBezTo>
                    <a:pt x="17494" y="208"/>
                    <a:pt x="16557" y="378"/>
                    <a:pt x="15620" y="605"/>
                  </a:cubicBezTo>
                  <a:cubicBezTo>
                    <a:pt x="14797" y="776"/>
                    <a:pt x="13973" y="1031"/>
                    <a:pt x="13206" y="1315"/>
                  </a:cubicBezTo>
                  <a:cubicBezTo>
                    <a:pt x="13073" y="1367"/>
                    <a:pt x="12984" y="1396"/>
                    <a:pt x="12919" y="1396"/>
                  </a:cubicBezTo>
                  <a:cubicBezTo>
                    <a:pt x="12805" y="1396"/>
                    <a:pt x="12768" y="1306"/>
                    <a:pt x="12695" y="1088"/>
                  </a:cubicBezTo>
                  <a:lnTo>
                    <a:pt x="12297" y="2508"/>
                  </a:lnTo>
                  <a:cubicBezTo>
                    <a:pt x="12326" y="2494"/>
                    <a:pt x="12354" y="2487"/>
                    <a:pt x="12386" y="2487"/>
                  </a:cubicBezTo>
                  <a:cubicBezTo>
                    <a:pt x="12418" y="2487"/>
                    <a:pt x="12454" y="2494"/>
                    <a:pt x="12496" y="2508"/>
                  </a:cubicBezTo>
                  <a:cubicBezTo>
                    <a:pt x="12525" y="2565"/>
                    <a:pt x="12553" y="2622"/>
                    <a:pt x="12553" y="2679"/>
                  </a:cubicBezTo>
                  <a:cubicBezTo>
                    <a:pt x="12496" y="2849"/>
                    <a:pt x="12383" y="3019"/>
                    <a:pt x="12297" y="3161"/>
                  </a:cubicBezTo>
                  <a:cubicBezTo>
                    <a:pt x="11758" y="3985"/>
                    <a:pt x="11190" y="4808"/>
                    <a:pt x="10679" y="5632"/>
                  </a:cubicBezTo>
                  <a:cubicBezTo>
                    <a:pt x="9997" y="6654"/>
                    <a:pt x="9344" y="7677"/>
                    <a:pt x="8719" y="8699"/>
                  </a:cubicBezTo>
                  <a:cubicBezTo>
                    <a:pt x="8407" y="9182"/>
                    <a:pt x="8123" y="9721"/>
                    <a:pt x="7839" y="10233"/>
                  </a:cubicBezTo>
                  <a:cubicBezTo>
                    <a:pt x="6476" y="12675"/>
                    <a:pt x="5283" y="15202"/>
                    <a:pt x="4261" y="17815"/>
                  </a:cubicBezTo>
                  <a:cubicBezTo>
                    <a:pt x="3749" y="19178"/>
                    <a:pt x="3352" y="20570"/>
                    <a:pt x="2926" y="21961"/>
                  </a:cubicBezTo>
                  <a:cubicBezTo>
                    <a:pt x="2500" y="23466"/>
                    <a:pt x="2131" y="25028"/>
                    <a:pt x="1761" y="26562"/>
                  </a:cubicBezTo>
                  <a:cubicBezTo>
                    <a:pt x="1449" y="27925"/>
                    <a:pt x="1165" y="29288"/>
                    <a:pt x="938" y="30680"/>
                  </a:cubicBezTo>
                  <a:cubicBezTo>
                    <a:pt x="767" y="31759"/>
                    <a:pt x="626" y="32810"/>
                    <a:pt x="540" y="33889"/>
                  </a:cubicBezTo>
                  <a:cubicBezTo>
                    <a:pt x="512" y="34059"/>
                    <a:pt x="455" y="34230"/>
                    <a:pt x="370" y="34400"/>
                  </a:cubicBezTo>
                  <a:cubicBezTo>
                    <a:pt x="313" y="34457"/>
                    <a:pt x="256" y="34485"/>
                    <a:pt x="200" y="34485"/>
                  </a:cubicBezTo>
                  <a:lnTo>
                    <a:pt x="171" y="34485"/>
                  </a:lnTo>
                  <a:cubicBezTo>
                    <a:pt x="114" y="35053"/>
                    <a:pt x="58" y="35650"/>
                    <a:pt x="1" y="36246"/>
                  </a:cubicBezTo>
                  <a:cubicBezTo>
                    <a:pt x="143" y="36218"/>
                    <a:pt x="285" y="36161"/>
                    <a:pt x="398" y="36076"/>
                  </a:cubicBezTo>
                  <a:cubicBezTo>
                    <a:pt x="711" y="35848"/>
                    <a:pt x="966" y="35564"/>
                    <a:pt x="1193" y="35280"/>
                  </a:cubicBezTo>
                  <a:cubicBezTo>
                    <a:pt x="1591" y="34741"/>
                    <a:pt x="2045" y="34286"/>
                    <a:pt x="2585" y="33889"/>
                  </a:cubicBezTo>
                  <a:cubicBezTo>
                    <a:pt x="2926" y="33633"/>
                    <a:pt x="3238" y="33378"/>
                    <a:pt x="3551" y="33094"/>
                  </a:cubicBezTo>
                  <a:cubicBezTo>
                    <a:pt x="4374" y="32412"/>
                    <a:pt x="5226" y="31816"/>
                    <a:pt x="6135" y="31276"/>
                  </a:cubicBezTo>
                  <a:cubicBezTo>
                    <a:pt x="6731" y="30907"/>
                    <a:pt x="7328" y="30566"/>
                    <a:pt x="7952" y="30197"/>
                  </a:cubicBezTo>
                  <a:cubicBezTo>
                    <a:pt x="8151" y="30112"/>
                    <a:pt x="8265" y="29913"/>
                    <a:pt x="8265" y="29714"/>
                  </a:cubicBezTo>
                  <a:cubicBezTo>
                    <a:pt x="8236" y="28834"/>
                    <a:pt x="8180" y="27982"/>
                    <a:pt x="8066" y="27130"/>
                  </a:cubicBezTo>
                  <a:cubicBezTo>
                    <a:pt x="7839" y="25710"/>
                    <a:pt x="7328" y="24347"/>
                    <a:pt x="6561" y="23154"/>
                  </a:cubicBezTo>
                  <a:cubicBezTo>
                    <a:pt x="6277" y="22728"/>
                    <a:pt x="6021" y="22274"/>
                    <a:pt x="5851" y="21791"/>
                  </a:cubicBezTo>
                  <a:cubicBezTo>
                    <a:pt x="5766" y="21592"/>
                    <a:pt x="5709" y="21393"/>
                    <a:pt x="5709" y="21166"/>
                  </a:cubicBezTo>
                  <a:cubicBezTo>
                    <a:pt x="5681" y="20769"/>
                    <a:pt x="5993" y="20456"/>
                    <a:pt x="6390" y="20428"/>
                  </a:cubicBezTo>
                  <a:cubicBezTo>
                    <a:pt x="6618" y="20428"/>
                    <a:pt x="6845" y="20485"/>
                    <a:pt x="7072" y="20598"/>
                  </a:cubicBezTo>
                  <a:cubicBezTo>
                    <a:pt x="7640" y="20854"/>
                    <a:pt x="8123" y="21251"/>
                    <a:pt x="8520" y="21763"/>
                  </a:cubicBezTo>
                  <a:cubicBezTo>
                    <a:pt x="8833" y="22189"/>
                    <a:pt x="9088" y="22615"/>
                    <a:pt x="9344" y="23069"/>
                  </a:cubicBezTo>
                  <a:cubicBezTo>
                    <a:pt x="10139" y="24631"/>
                    <a:pt x="10736" y="26306"/>
                    <a:pt x="11105" y="28010"/>
                  </a:cubicBezTo>
                  <a:cubicBezTo>
                    <a:pt x="11133" y="28152"/>
                    <a:pt x="11133" y="28351"/>
                    <a:pt x="11332" y="28436"/>
                  </a:cubicBezTo>
                  <a:cubicBezTo>
                    <a:pt x="13178" y="27613"/>
                    <a:pt x="15081" y="26931"/>
                    <a:pt x="16983" y="26193"/>
                  </a:cubicBezTo>
                  <a:cubicBezTo>
                    <a:pt x="17977" y="25795"/>
                    <a:pt x="18943" y="25341"/>
                    <a:pt x="19937" y="24915"/>
                  </a:cubicBezTo>
                  <a:cubicBezTo>
                    <a:pt x="20192" y="24830"/>
                    <a:pt x="20334" y="24574"/>
                    <a:pt x="20334" y="24318"/>
                  </a:cubicBezTo>
                  <a:cubicBezTo>
                    <a:pt x="20334" y="23864"/>
                    <a:pt x="20391" y="23381"/>
                    <a:pt x="20420" y="22927"/>
                  </a:cubicBezTo>
                  <a:cubicBezTo>
                    <a:pt x="20476" y="22274"/>
                    <a:pt x="20420" y="21621"/>
                    <a:pt x="20249" y="20967"/>
                  </a:cubicBezTo>
                  <a:cubicBezTo>
                    <a:pt x="19880" y="19547"/>
                    <a:pt x="19085" y="18298"/>
                    <a:pt x="17949" y="17389"/>
                  </a:cubicBezTo>
                  <a:cubicBezTo>
                    <a:pt x="17296" y="16821"/>
                    <a:pt x="16586" y="16338"/>
                    <a:pt x="15876" y="15941"/>
                  </a:cubicBezTo>
                  <a:cubicBezTo>
                    <a:pt x="15308" y="15628"/>
                    <a:pt x="14768" y="15316"/>
                    <a:pt x="14229" y="15004"/>
                  </a:cubicBezTo>
                  <a:cubicBezTo>
                    <a:pt x="13916" y="14833"/>
                    <a:pt x="13632" y="14606"/>
                    <a:pt x="13405" y="14350"/>
                  </a:cubicBezTo>
                  <a:cubicBezTo>
                    <a:pt x="13093" y="14010"/>
                    <a:pt x="13007" y="13498"/>
                    <a:pt x="13206" y="13101"/>
                  </a:cubicBezTo>
                  <a:cubicBezTo>
                    <a:pt x="13320" y="12845"/>
                    <a:pt x="13490" y="12590"/>
                    <a:pt x="13689" y="12419"/>
                  </a:cubicBezTo>
                  <a:cubicBezTo>
                    <a:pt x="13973" y="12164"/>
                    <a:pt x="14285" y="11937"/>
                    <a:pt x="14626" y="11795"/>
                  </a:cubicBezTo>
                  <a:cubicBezTo>
                    <a:pt x="15523" y="11449"/>
                    <a:pt x="16408" y="11259"/>
                    <a:pt x="17281" y="11259"/>
                  </a:cubicBezTo>
                  <a:cubicBezTo>
                    <a:pt x="18345" y="11259"/>
                    <a:pt x="19391" y="11540"/>
                    <a:pt x="20420" y="12164"/>
                  </a:cubicBezTo>
                  <a:cubicBezTo>
                    <a:pt x="21158" y="12590"/>
                    <a:pt x="21811" y="13129"/>
                    <a:pt x="22351" y="13782"/>
                  </a:cubicBezTo>
                  <a:cubicBezTo>
                    <a:pt x="23288" y="14833"/>
                    <a:pt x="24026" y="16083"/>
                    <a:pt x="24537" y="17418"/>
                  </a:cubicBezTo>
                  <a:cubicBezTo>
                    <a:pt x="24850" y="18241"/>
                    <a:pt x="25105" y="19121"/>
                    <a:pt x="25276" y="19973"/>
                  </a:cubicBezTo>
                  <a:cubicBezTo>
                    <a:pt x="25276" y="20059"/>
                    <a:pt x="25276" y="20144"/>
                    <a:pt x="25389" y="20144"/>
                  </a:cubicBezTo>
                  <a:cubicBezTo>
                    <a:pt x="25446" y="20115"/>
                    <a:pt x="25503" y="20059"/>
                    <a:pt x="25560" y="20030"/>
                  </a:cubicBezTo>
                  <a:cubicBezTo>
                    <a:pt x="25588" y="19973"/>
                    <a:pt x="25645" y="19917"/>
                    <a:pt x="25673" y="19860"/>
                  </a:cubicBezTo>
                  <a:cubicBezTo>
                    <a:pt x="27207" y="17787"/>
                    <a:pt x="28002" y="15458"/>
                    <a:pt x="28456" y="12959"/>
                  </a:cubicBezTo>
                  <a:cubicBezTo>
                    <a:pt x="28513" y="12675"/>
                    <a:pt x="28485" y="12391"/>
                    <a:pt x="28343" y="12135"/>
                  </a:cubicBezTo>
                  <a:cubicBezTo>
                    <a:pt x="28059" y="11624"/>
                    <a:pt x="27803" y="11113"/>
                    <a:pt x="27462" y="10630"/>
                  </a:cubicBezTo>
                  <a:cubicBezTo>
                    <a:pt x="26554" y="9153"/>
                    <a:pt x="25219" y="8018"/>
                    <a:pt x="23629" y="7364"/>
                  </a:cubicBezTo>
                  <a:cubicBezTo>
                    <a:pt x="22748" y="6995"/>
                    <a:pt x="21868" y="6683"/>
                    <a:pt x="20988" y="6427"/>
                  </a:cubicBezTo>
                  <a:cubicBezTo>
                    <a:pt x="20505" y="6257"/>
                    <a:pt x="20050" y="6115"/>
                    <a:pt x="19596" y="5944"/>
                  </a:cubicBezTo>
                  <a:cubicBezTo>
                    <a:pt x="19340" y="5859"/>
                    <a:pt x="19113" y="5717"/>
                    <a:pt x="18943" y="5547"/>
                  </a:cubicBezTo>
                  <a:cubicBezTo>
                    <a:pt x="18488" y="5121"/>
                    <a:pt x="18574" y="4638"/>
                    <a:pt x="19170" y="4411"/>
                  </a:cubicBezTo>
                  <a:cubicBezTo>
                    <a:pt x="19539" y="4269"/>
                    <a:pt x="19908" y="4184"/>
                    <a:pt x="20306" y="4155"/>
                  </a:cubicBezTo>
                  <a:cubicBezTo>
                    <a:pt x="20959" y="4155"/>
                    <a:pt x="21584" y="4212"/>
                    <a:pt x="22209" y="4382"/>
                  </a:cubicBezTo>
                  <a:cubicBezTo>
                    <a:pt x="24253" y="4865"/>
                    <a:pt x="26185" y="5802"/>
                    <a:pt x="27832" y="7137"/>
                  </a:cubicBezTo>
                  <a:cubicBezTo>
                    <a:pt x="28002" y="7336"/>
                    <a:pt x="28201" y="7478"/>
                    <a:pt x="28456" y="7592"/>
                  </a:cubicBezTo>
                  <a:cubicBezTo>
                    <a:pt x="28400" y="7251"/>
                    <a:pt x="28286" y="6882"/>
                    <a:pt x="28144" y="6569"/>
                  </a:cubicBezTo>
                  <a:cubicBezTo>
                    <a:pt x="27690" y="5348"/>
                    <a:pt x="27065" y="4212"/>
                    <a:pt x="26327" y="3161"/>
                  </a:cubicBezTo>
                  <a:cubicBezTo>
                    <a:pt x="26014" y="2764"/>
                    <a:pt x="25645" y="2395"/>
                    <a:pt x="25247" y="2054"/>
                  </a:cubicBezTo>
                  <a:cubicBezTo>
                    <a:pt x="24679" y="1571"/>
                    <a:pt x="24026" y="1173"/>
                    <a:pt x="23345" y="861"/>
                  </a:cubicBezTo>
                  <a:cubicBezTo>
                    <a:pt x="22167" y="283"/>
                    <a:pt x="20867" y="1"/>
                    <a:pt x="19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77"/>
            <p:cNvSpPr/>
            <p:nvPr/>
          </p:nvSpPr>
          <p:spPr>
            <a:xfrm>
              <a:off x="2784075" y="1613600"/>
              <a:ext cx="31275" cy="46875"/>
            </a:xfrm>
            <a:custGeom>
              <a:avLst/>
              <a:gdLst/>
              <a:ahLst/>
              <a:cxnLst/>
              <a:rect l="l" t="t" r="r" b="b"/>
              <a:pathLst>
                <a:path w="1251" h="1875" extrusionOk="0">
                  <a:moveTo>
                    <a:pt x="1250" y="1"/>
                  </a:moveTo>
                  <a:lnTo>
                    <a:pt x="1250" y="1"/>
                  </a:lnTo>
                  <a:cubicBezTo>
                    <a:pt x="1117" y="195"/>
                    <a:pt x="987" y="390"/>
                    <a:pt x="858" y="585"/>
                  </a:cubicBezTo>
                  <a:lnTo>
                    <a:pt x="858" y="585"/>
                  </a:lnTo>
                  <a:cubicBezTo>
                    <a:pt x="999" y="376"/>
                    <a:pt x="1130" y="181"/>
                    <a:pt x="1250" y="1"/>
                  </a:cubicBezTo>
                  <a:close/>
                  <a:moveTo>
                    <a:pt x="858" y="585"/>
                  </a:moveTo>
                  <a:cubicBezTo>
                    <a:pt x="601" y="968"/>
                    <a:pt x="313" y="1398"/>
                    <a:pt x="1" y="1875"/>
                  </a:cubicBezTo>
                  <a:cubicBezTo>
                    <a:pt x="294" y="1445"/>
                    <a:pt x="573" y="1015"/>
                    <a:pt x="858" y="585"/>
                  </a:cubicBezTo>
                  <a:close/>
                </a:path>
              </a:pathLst>
            </a:custGeom>
            <a:solidFill>
              <a:srgbClr val="578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77"/>
            <p:cNvSpPr/>
            <p:nvPr/>
          </p:nvSpPr>
          <p:spPr>
            <a:xfrm>
              <a:off x="3592025" y="1198950"/>
              <a:ext cx="805125" cy="796950"/>
            </a:xfrm>
            <a:custGeom>
              <a:avLst/>
              <a:gdLst/>
              <a:ahLst/>
              <a:cxnLst/>
              <a:rect l="l" t="t" r="r" b="b"/>
              <a:pathLst>
                <a:path w="32205" h="31878" extrusionOk="0">
                  <a:moveTo>
                    <a:pt x="13973" y="5284"/>
                  </a:moveTo>
                  <a:cubicBezTo>
                    <a:pt x="14172" y="5312"/>
                    <a:pt x="14342" y="5511"/>
                    <a:pt x="14342" y="5710"/>
                  </a:cubicBezTo>
                  <a:cubicBezTo>
                    <a:pt x="14370" y="5965"/>
                    <a:pt x="14200" y="6164"/>
                    <a:pt x="13944" y="6193"/>
                  </a:cubicBezTo>
                  <a:cubicBezTo>
                    <a:pt x="13717" y="6164"/>
                    <a:pt x="13575" y="5994"/>
                    <a:pt x="13575" y="5767"/>
                  </a:cubicBezTo>
                  <a:cubicBezTo>
                    <a:pt x="13547" y="5539"/>
                    <a:pt x="13717" y="5312"/>
                    <a:pt x="13973" y="5284"/>
                  </a:cubicBezTo>
                  <a:close/>
                  <a:moveTo>
                    <a:pt x="19114" y="8755"/>
                  </a:moveTo>
                  <a:cubicBezTo>
                    <a:pt x="19269" y="8755"/>
                    <a:pt x="19426" y="8791"/>
                    <a:pt x="19567" y="8862"/>
                  </a:cubicBezTo>
                  <a:cubicBezTo>
                    <a:pt x="19766" y="8947"/>
                    <a:pt x="19908" y="9175"/>
                    <a:pt x="19880" y="9430"/>
                  </a:cubicBezTo>
                  <a:cubicBezTo>
                    <a:pt x="19851" y="9657"/>
                    <a:pt x="19653" y="9856"/>
                    <a:pt x="19425" y="9885"/>
                  </a:cubicBezTo>
                  <a:cubicBezTo>
                    <a:pt x="19312" y="9913"/>
                    <a:pt x="19227" y="9913"/>
                    <a:pt x="19170" y="9913"/>
                  </a:cubicBezTo>
                  <a:cubicBezTo>
                    <a:pt x="18801" y="9913"/>
                    <a:pt x="18488" y="9657"/>
                    <a:pt x="18403" y="9288"/>
                  </a:cubicBezTo>
                  <a:cubicBezTo>
                    <a:pt x="18375" y="9175"/>
                    <a:pt x="18431" y="9061"/>
                    <a:pt x="18517" y="8976"/>
                  </a:cubicBezTo>
                  <a:cubicBezTo>
                    <a:pt x="18682" y="8827"/>
                    <a:pt x="18897" y="8755"/>
                    <a:pt x="19114" y="8755"/>
                  </a:cubicBezTo>
                  <a:close/>
                  <a:moveTo>
                    <a:pt x="10403" y="8920"/>
                  </a:moveTo>
                  <a:cubicBezTo>
                    <a:pt x="10579" y="8920"/>
                    <a:pt x="10707" y="9075"/>
                    <a:pt x="10707" y="9317"/>
                  </a:cubicBezTo>
                  <a:cubicBezTo>
                    <a:pt x="10650" y="9941"/>
                    <a:pt x="10309" y="10481"/>
                    <a:pt x="9770" y="10793"/>
                  </a:cubicBezTo>
                  <a:cubicBezTo>
                    <a:pt x="9714" y="10814"/>
                    <a:pt x="9658" y="10823"/>
                    <a:pt x="9604" y="10823"/>
                  </a:cubicBezTo>
                  <a:cubicBezTo>
                    <a:pt x="9356" y="10823"/>
                    <a:pt x="9145" y="10624"/>
                    <a:pt x="9145" y="10367"/>
                  </a:cubicBezTo>
                  <a:cubicBezTo>
                    <a:pt x="9145" y="10254"/>
                    <a:pt x="9173" y="10169"/>
                    <a:pt x="9202" y="10083"/>
                  </a:cubicBezTo>
                  <a:cubicBezTo>
                    <a:pt x="9429" y="9629"/>
                    <a:pt x="9741" y="9260"/>
                    <a:pt x="10167" y="9004"/>
                  </a:cubicBezTo>
                  <a:cubicBezTo>
                    <a:pt x="10250" y="8946"/>
                    <a:pt x="10331" y="8920"/>
                    <a:pt x="10403" y="8920"/>
                  </a:cubicBezTo>
                  <a:close/>
                  <a:moveTo>
                    <a:pt x="24452" y="13633"/>
                  </a:moveTo>
                  <a:cubicBezTo>
                    <a:pt x="25304" y="13662"/>
                    <a:pt x="26156" y="13974"/>
                    <a:pt x="26809" y="14542"/>
                  </a:cubicBezTo>
                  <a:cubicBezTo>
                    <a:pt x="26951" y="14656"/>
                    <a:pt x="27093" y="14798"/>
                    <a:pt x="27178" y="14968"/>
                  </a:cubicBezTo>
                  <a:cubicBezTo>
                    <a:pt x="27377" y="15337"/>
                    <a:pt x="27122" y="15791"/>
                    <a:pt x="26724" y="15791"/>
                  </a:cubicBezTo>
                  <a:cubicBezTo>
                    <a:pt x="26582" y="15791"/>
                    <a:pt x="26440" y="15791"/>
                    <a:pt x="26298" y="15763"/>
                  </a:cubicBezTo>
                  <a:cubicBezTo>
                    <a:pt x="25588" y="15621"/>
                    <a:pt x="24878" y="15366"/>
                    <a:pt x="24253" y="14996"/>
                  </a:cubicBezTo>
                  <a:cubicBezTo>
                    <a:pt x="24054" y="14883"/>
                    <a:pt x="23884" y="14712"/>
                    <a:pt x="23742" y="14542"/>
                  </a:cubicBezTo>
                  <a:cubicBezTo>
                    <a:pt x="23515" y="14201"/>
                    <a:pt x="23685" y="13718"/>
                    <a:pt x="24111" y="13662"/>
                  </a:cubicBezTo>
                  <a:cubicBezTo>
                    <a:pt x="24225" y="13633"/>
                    <a:pt x="24338" y="13633"/>
                    <a:pt x="24452" y="13633"/>
                  </a:cubicBezTo>
                  <a:close/>
                  <a:moveTo>
                    <a:pt x="15374" y="13555"/>
                  </a:moveTo>
                  <a:cubicBezTo>
                    <a:pt x="15595" y="13555"/>
                    <a:pt x="15817" y="13674"/>
                    <a:pt x="15932" y="13889"/>
                  </a:cubicBezTo>
                  <a:cubicBezTo>
                    <a:pt x="16074" y="14116"/>
                    <a:pt x="16131" y="14400"/>
                    <a:pt x="16103" y="14684"/>
                  </a:cubicBezTo>
                  <a:cubicBezTo>
                    <a:pt x="16074" y="14940"/>
                    <a:pt x="16018" y="15195"/>
                    <a:pt x="15961" y="15451"/>
                  </a:cubicBezTo>
                  <a:cubicBezTo>
                    <a:pt x="15790" y="16104"/>
                    <a:pt x="15620" y="16757"/>
                    <a:pt x="15450" y="17410"/>
                  </a:cubicBezTo>
                  <a:cubicBezTo>
                    <a:pt x="15364" y="17666"/>
                    <a:pt x="15279" y="17921"/>
                    <a:pt x="15166" y="18177"/>
                  </a:cubicBezTo>
                  <a:cubicBezTo>
                    <a:pt x="15088" y="18359"/>
                    <a:pt x="14915" y="18493"/>
                    <a:pt x="14712" y="18493"/>
                  </a:cubicBezTo>
                  <a:cubicBezTo>
                    <a:pt x="14693" y="18493"/>
                    <a:pt x="14674" y="18492"/>
                    <a:pt x="14654" y="18489"/>
                  </a:cubicBezTo>
                  <a:cubicBezTo>
                    <a:pt x="14456" y="18489"/>
                    <a:pt x="14257" y="18347"/>
                    <a:pt x="14200" y="18149"/>
                  </a:cubicBezTo>
                  <a:cubicBezTo>
                    <a:pt x="14115" y="17978"/>
                    <a:pt x="14086" y="17836"/>
                    <a:pt x="14058" y="17666"/>
                  </a:cubicBezTo>
                  <a:cubicBezTo>
                    <a:pt x="14001" y="17353"/>
                    <a:pt x="14001" y="17041"/>
                    <a:pt x="13973" y="16814"/>
                  </a:cubicBezTo>
                  <a:lnTo>
                    <a:pt x="13944" y="16814"/>
                  </a:lnTo>
                  <a:cubicBezTo>
                    <a:pt x="13888" y="15905"/>
                    <a:pt x="14086" y="15025"/>
                    <a:pt x="14541" y="14230"/>
                  </a:cubicBezTo>
                  <a:cubicBezTo>
                    <a:pt x="14654" y="14059"/>
                    <a:pt x="14796" y="13889"/>
                    <a:pt x="14938" y="13747"/>
                  </a:cubicBezTo>
                  <a:cubicBezTo>
                    <a:pt x="15057" y="13616"/>
                    <a:pt x="15215" y="13555"/>
                    <a:pt x="15374" y="13555"/>
                  </a:cubicBezTo>
                  <a:close/>
                  <a:moveTo>
                    <a:pt x="18899" y="15354"/>
                  </a:moveTo>
                  <a:cubicBezTo>
                    <a:pt x="19146" y="15354"/>
                    <a:pt x="19385" y="15530"/>
                    <a:pt x="19425" y="15791"/>
                  </a:cubicBezTo>
                  <a:cubicBezTo>
                    <a:pt x="19454" y="15990"/>
                    <a:pt x="19454" y="16161"/>
                    <a:pt x="19425" y="16359"/>
                  </a:cubicBezTo>
                  <a:cubicBezTo>
                    <a:pt x="19369" y="17013"/>
                    <a:pt x="19227" y="17694"/>
                    <a:pt x="19056" y="18347"/>
                  </a:cubicBezTo>
                  <a:cubicBezTo>
                    <a:pt x="18801" y="19228"/>
                    <a:pt x="18687" y="20137"/>
                    <a:pt x="18687" y="21045"/>
                  </a:cubicBezTo>
                  <a:cubicBezTo>
                    <a:pt x="18715" y="21500"/>
                    <a:pt x="18659" y="21954"/>
                    <a:pt x="18573" y="22437"/>
                  </a:cubicBezTo>
                  <a:cubicBezTo>
                    <a:pt x="18488" y="22806"/>
                    <a:pt x="18346" y="22976"/>
                    <a:pt x="18119" y="22976"/>
                  </a:cubicBezTo>
                  <a:cubicBezTo>
                    <a:pt x="17807" y="22976"/>
                    <a:pt x="17665" y="22749"/>
                    <a:pt x="17551" y="22522"/>
                  </a:cubicBezTo>
                  <a:cubicBezTo>
                    <a:pt x="17324" y="22011"/>
                    <a:pt x="17182" y="21471"/>
                    <a:pt x="17153" y="20903"/>
                  </a:cubicBezTo>
                  <a:cubicBezTo>
                    <a:pt x="17153" y="20648"/>
                    <a:pt x="17153" y="20392"/>
                    <a:pt x="17153" y="20137"/>
                  </a:cubicBezTo>
                  <a:cubicBezTo>
                    <a:pt x="17153" y="18887"/>
                    <a:pt x="17381" y="17666"/>
                    <a:pt x="17863" y="16501"/>
                  </a:cubicBezTo>
                  <a:cubicBezTo>
                    <a:pt x="17949" y="16274"/>
                    <a:pt x="18091" y="16047"/>
                    <a:pt x="18204" y="15848"/>
                  </a:cubicBezTo>
                  <a:cubicBezTo>
                    <a:pt x="18318" y="15678"/>
                    <a:pt x="18431" y="15536"/>
                    <a:pt x="18602" y="15451"/>
                  </a:cubicBezTo>
                  <a:cubicBezTo>
                    <a:pt x="18693" y="15384"/>
                    <a:pt x="18797" y="15354"/>
                    <a:pt x="18899" y="15354"/>
                  </a:cubicBezTo>
                  <a:close/>
                  <a:moveTo>
                    <a:pt x="10490" y="5681"/>
                  </a:moveTo>
                  <a:cubicBezTo>
                    <a:pt x="10542" y="5681"/>
                    <a:pt x="10596" y="5690"/>
                    <a:pt x="10650" y="5710"/>
                  </a:cubicBezTo>
                  <a:cubicBezTo>
                    <a:pt x="11218" y="5880"/>
                    <a:pt x="11786" y="6136"/>
                    <a:pt x="12326" y="6420"/>
                  </a:cubicBezTo>
                  <a:cubicBezTo>
                    <a:pt x="13206" y="6959"/>
                    <a:pt x="14086" y="7527"/>
                    <a:pt x="14938" y="8181"/>
                  </a:cubicBezTo>
                  <a:cubicBezTo>
                    <a:pt x="15734" y="8749"/>
                    <a:pt x="16500" y="9345"/>
                    <a:pt x="17267" y="9941"/>
                  </a:cubicBezTo>
                  <a:cubicBezTo>
                    <a:pt x="17636" y="10225"/>
                    <a:pt x="17977" y="10566"/>
                    <a:pt x="18318" y="10878"/>
                  </a:cubicBezTo>
                  <a:cubicBezTo>
                    <a:pt x="19653" y="11986"/>
                    <a:pt x="20902" y="13179"/>
                    <a:pt x="22067" y="14457"/>
                  </a:cubicBezTo>
                  <a:cubicBezTo>
                    <a:pt x="23259" y="15763"/>
                    <a:pt x="24338" y="17183"/>
                    <a:pt x="25276" y="18688"/>
                  </a:cubicBezTo>
                  <a:cubicBezTo>
                    <a:pt x="26355" y="20364"/>
                    <a:pt x="27406" y="22039"/>
                    <a:pt x="28343" y="23800"/>
                  </a:cubicBezTo>
                  <a:cubicBezTo>
                    <a:pt x="28740" y="24510"/>
                    <a:pt x="29138" y="25220"/>
                    <a:pt x="29479" y="25958"/>
                  </a:cubicBezTo>
                  <a:cubicBezTo>
                    <a:pt x="29564" y="26072"/>
                    <a:pt x="29621" y="26214"/>
                    <a:pt x="29621" y="26356"/>
                  </a:cubicBezTo>
                  <a:cubicBezTo>
                    <a:pt x="29597" y="26499"/>
                    <a:pt x="29533" y="26562"/>
                    <a:pt x="29446" y="26562"/>
                  </a:cubicBezTo>
                  <a:cubicBezTo>
                    <a:pt x="29430" y="26562"/>
                    <a:pt x="29412" y="26559"/>
                    <a:pt x="29393" y="26555"/>
                  </a:cubicBezTo>
                  <a:cubicBezTo>
                    <a:pt x="29308" y="26526"/>
                    <a:pt x="29223" y="26469"/>
                    <a:pt x="29166" y="26413"/>
                  </a:cubicBezTo>
                  <a:cubicBezTo>
                    <a:pt x="29024" y="26242"/>
                    <a:pt x="28911" y="26072"/>
                    <a:pt x="28797" y="25901"/>
                  </a:cubicBezTo>
                  <a:cubicBezTo>
                    <a:pt x="28513" y="25362"/>
                    <a:pt x="28229" y="24822"/>
                    <a:pt x="27945" y="24283"/>
                  </a:cubicBezTo>
                  <a:cubicBezTo>
                    <a:pt x="27406" y="23204"/>
                    <a:pt x="26724" y="22181"/>
                    <a:pt x="26099" y="21159"/>
                  </a:cubicBezTo>
                  <a:cubicBezTo>
                    <a:pt x="25702" y="20477"/>
                    <a:pt x="25276" y="19796"/>
                    <a:pt x="24850" y="19114"/>
                  </a:cubicBezTo>
                  <a:cubicBezTo>
                    <a:pt x="24225" y="18149"/>
                    <a:pt x="23543" y="17240"/>
                    <a:pt x="22833" y="16331"/>
                  </a:cubicBezTo>
                  <a:cubicBezTo>
                    <a:pt x="21896" y="15138"/>
                    <a:pt x="20845" y="14002"/>
                    <a:pt x="19709" y="12952"/>
                  </a:cubicBezTo>
                  <a:cubicBezTo>
                    <a:pt x="18687" y="11986"/>
                    <a:pt x="17693" y="11077"/>
                    <a:pt x="16557" y="10169"/>
                  </a:cubicBezTo>
                  <a:cubicBezTo>
                    <a:pt x="15450" y="9231"/>
                    <a:pt x="14257" y="8408"/>
                    <a:pt x="13092" y="7584"/>
                  </a:cubicBezTo>
                  <a:cubicBezTo>
                    <a:pt x="12269" y="6988"/>
                    <a:pt x="11389" y="6505"/>
                    <a:pt x="10451" y="6164"/>
                  </a:cubicBezTo>
                  <a:cubicBezTo>
                    <a:pt x="10309" y="6136"/>
                    <a:pt x="10167" y="6051"/>
                    <a:pt x="10167" y="5880"/>
                  </a:cubicBezTo>
                  <a:cubicBezTo>
                    <a:pt x="10189" y="5772"/>
                    <a:pt x="10326" y="5681"/>
                    <a:pt x="10490" y="5681"/>
                  </a:cubicBezTo>
                  <a:close/>
                  <a:moveTo>
                    <a:pt x="16250" y="0"/>
                  </a:moveTo>
                  <a:cubicBezTo>
                    <a:pt x="15965" y="0"/>
                    <a:pt x="15679" y="30"/>
                    <a:pt x="15393" y="87"/>
                  </a:cubicBezTo>
                  <a:cubicBezTo>
                    <a:pt x="13007" y="428"/>
                    <a:pt x="10963" y="1904"/>
                    <a:pt x="9827" y="4006"/>
                  </a:cubicBezTo>
                  <a:cubicBezTo>
                    <a:pt x="9543" y="4602"/>
                    <a:pt x="9031" y="5000"/>
                    <a:pt x="8407" y="5142"/>
                  </a:cubicBezTo>
                  <a:cubicBezTo>
                    <a:pt x="7981" y="5256"/>
                    <a:pt x="7555" y="5369"/>
                    <a:pt x="7129" y="5511"/>
                  </a:cubicBezTo>
                  <a:cubicBezTo>
                    <a:pt x="6021" y="5823"/>
                    <a:pt x="4999" y="6335"/>
                    <a:pt x="4090" y="7016"/>
                  </a:cubicBezTo>
                  <a:cubicBezTo>
                    <a:pt x="2358" y="8379"/>
                    <a:pt x="1023" y="10169"/>
                    <a:pt x="256" y="12213"/>
                  </a:cubicBezTo>
                  <a:cubicBezTo>
                    <a:pt x="199" y="12270"/>
                    <a:pt x="199" y="12384"/>
                    <a:pt x="256" y="12469"/>
                  </a:cubicBezTo>
                  <a:lnTo>
                    <a:pt x="313" y="12469"/>
                  </a:lnTo>
                  <a:cubicBezTo>
                    <a:pt x="427" y="12355"/>
                    <a:pt x="540" y="12242"/>
                    <a:pt x="654" y="12128"/>
                  </a:cubicBezTo>
                  <a:cubicBezTo>
                    <a:pt x="1676" y="11191"/>
                    <a:pt x="2784" y="10367"/>
                    <a:pt x="4005" y="9686"/>
                  </a:cubicBezTo>
                  <a:cubicBezTo>
                    <a:pt x="4601" y="9345"/>
                    <a:pt x="5226" y="9033"/>
                    <a:pt x="5908" y="8834"/>
                  </a:cubicBezTo>
                  <a:cubicBezTo>
                    <a:pt x="6121" y="8737"/>
                    <a:pt x="6334" y="8693"/>
                    <a:pt x="6557" y="8693"/>
                  </a:cubicBezTo>
                  <a:cubicBezTo>
                    <a:pt x="6660" y="8693"/>
                    <a:pt x="6765" y="8702"/>
                    <a:pt x="6873" y="8720"/>
                  </a:cubicBezTo>
                  <a:cubicBezTo>
                    <a:pt x="7157" y="8720"/>
                    <a:pt x="7384" y="9004"/>
                    <a:pt x="7327" y="9288"/>
                  </a:cubicBezTo>
                  <a:cubicBezTo>
                    <a:pt x="7327" y="9601"/>
                    <a:pt x="7185" y="9913"/>
                    <a:pt x="6987" y="10112"/>
                  </a:cubicBezTo>
                  <a:cubicBezTo>
                    <a:pt x="6703" y="10424"/>
                    <a:pt x="6447" y="10708"/>
                    <a:pt x="6135" y="10964"/>
                  </a:cubicBezTo>
                  <a:cubicBezTo>
                    <a:pt x="5538" y="11475"/>
                    <a:pt x="4885" y="12014"/>
                    <a:pt x="4260" y="12554"/>
                  </a:cubicBezTo>
                  <a:cubicBezTo>
                    <a:pt x="3550" y="13150"/>
                    <a:pt x="2869" y="13804"/>
                    <a:pt x="2244" y="14485"/>
                  </a:cubicBezTo>
                  <a:cubicBezTo>
                    <a:pt x="1335" y="15479"/>
                    <a:pt x="625" y="16615"/>
                    <a:pt x="114" y="17865"/>
                  </a:cubicBezTo>
                  <a:cubicBezTo>
                    <a:pt x="1" y="18120"/>
                    <a:pt x="1" y="18461"/>
                    <a:pt x="114" y="18717"/>
                  </a:cubicBezTo>
                  <a:cubicBezTo>
                    <a:pt x="427" y="19483"/>
                    <a:pt x="881" y="20193"/>
                    <a:pt x="1449" y="20790"/>
                  </a:cubicBezTo>
                  <a:cubicBezTo>
                    <a:pt x="2187" y="21528"/>
                    <a:pt x="3039" y="22153"/>
                    <a:pt x="3976" y="22607"/>
                  </a:cubicBezTo>
                  <a:cubicBezTo>
                    <a:pt x="4942" y="23118"/>
                    <a:pt x="5964" y="23516"/>
                    <a:pt x="7043" y="23800"/>
                  </a:cubicBezTo>
                  <a:cubicBezTo>
                    <a:pt x="7111" y="23834"/>
                    <a:pt x="7179" y="23878"/>
                    <a:pt x="7264" y="23878"/>
                  </a:cubicBezTo>
                  <a:cubicBezTo>
                    <a:pt x="7323" y="23878"/>
                    <a:pt x="7389" y="23857"/>
                    <a:pt x="7469" y="23800"/>
                  </a:cubicBezTo>
                  <a:lnTo>
                    <a:pt x="7469" y="23147"/>
                  </a:lnTo>
                  <a:cubicBezTo>
                    <a:pt x="7469" y="22096"/>
                    <a:pt x="7469" y="21074"/>
                    <a:pt x="7498" y="20051"/>
                  </a:cubicBezTo>
                  <a:cubicBezTo>
                    <a:pt x="7498" y="18830"/>
                    <a:pt x="7697" y="17609"/>
                    <a:pt x="8037" y="16445"/>
                  </a:cubicBezTo>
                  <a:cubicBezTo>
                    <a:pt x="8236" y="15735"/>
                    <a:pt x="8492" y="15053"/>
                    <a:pt x="8833" y="14400"/>
                  </a:cubicBezTo>
                  <a:cubicBezTo>
                    <a:pt x="9060" y="13974"/>
                    <a:pt x="9344" y="13576"/>
                    <a:pt x="9685" y="13207"/>
                  </a:cubicBezTo>
                  <a:cubicBezTo>
                    <a:pt x="9912" y="12980"/>
                    <a:pt x="10196" y="12810"/>
                    <a:pt x="10508" y="12724"/>
                  </a:cubicBezTo>
                  <a:cubicBezTo>
                    <a:pt x="10589" y="12692"/>
                    <a:pt x="10670" y="12677"/>
                    <a:pt x="10750" y="12677"/>
                  </a:cubicBezTo>
                  <a:cubicBezTo>
                    <a:pt x="11091" y="12677"/>
                    <a:pt x="11394" y="12952"/>
                    <a:pt x="11417" y="13321"/>
                  </a:cubicBezTo>
                  <a:cubicBezTo>
                    <a:pt x="11445" y="13662"/>
                    <a:pt x="11417" y="13974"/>
                    <a:pt x="11332" y="14286"/>
                  </a:cubicBezTo>
                  <a:cubicBezTo>
                    <a:pt x="11247" y="14684"/>
                    <a:pt x="11161" y="15082"/>
                    <a:pt x="11048" y="15451"/>
                  </a:cubicBezTo>
                  <a:cubicBezTo>
                    <a:pt x="10480" y="17495"/>
                    <a:pt x="10423" y="19625"/>
                    <a:pt x="10849" y="21698"/>
                  </a:cubicBezTo>
                  <a:cubicBezTo>
                    <a:pt x="11019" y="22579"/>
                    <a:pt x="11275" y="23431"/>
                    <a:pt x="11531" y="24283"/>
                  </a:cubicBezTo>
                  <a:cubicBezTo>
                    <a:pt x="11557" y="24522"/>
                    <a:pt x="11783" y="24711"/>
                    <a:pt x="12021" y="24711"/>
                  </a:cubicBezTo>
                  <a:cubicBezTo>
                    <a:pt x="12037" y="24711"/>
                    <a:pt x="12054" y="24711"/>
                    <a:pt x="12070" y="24709"/>
                  </a:cubicBezTo>
                  <a:lnTo>
                    <a:pt x="12212" y="24709"/>
                  </a:lnTo>
                  <a:lnTo>
                    <a:pt x="15137" y="24993"/>
                  </a:lnTo>
                  <a:cubicBezTo>
                    <a:pt x="17324" y="25192"/>
                    <a:pt x="19482" y="25618"/>
                    <a:pt x="21612" y="26214"/>
                  </a:cubicBezTo>
                  <a:cubicBezTo>
                    <a:pt x="21680" y="26248"/>
                    <a:pt x="21757" y="26292"/>
                    <a:pt x="21839" y="26292"/>
                  </a:cubicBezTo>
                  <a:cubicBezTo>
                    <a:pt x="21895" y="26292"/>
                    <a:pt x="21952" y="26271"/>
                    <a:pt x="22010" y="26214"/>
                  </a:cubicBezTo>
                  <a:cubicBezTo>
                    <a:pt x="21811" y="24624"/>
                    <a:pt x="21499" y="23033"/>
                    <a:pt x="21016" y="21500"/>
                  </a:cubicBezTo>
                  <a:cubicBezTo>
                    <a:pt x="20931" y="21216"/>
                    <a:pt x="20874" y="20903"/>
                    <a:pt x="20817" y="20619"/>
                  </a:cubicBezTo>
                  <a:cubicBezTo>
                    <a:pt x="20760" y="20392"/>
                    <a:pt x="20789" y="20137"/>
                    <a:pt x="20845" y="19909"/>
                  </a:cubicBezTo>
                  <a:cubicBezTo>
                    <a:pt x="20919" y="19689"/>
                    <a:pt x="21123" y="19551"/>
                    <a:pt x="21328" y="19551"/>
                  </a:cubicBezTo>
                  <a:cubicBezTo>
                    <a:pt x="21439" y="19551"/>
                    <a:pt x="21550" y="19592"/>
                    <a:pt x="21641" y="19682"/>
                  </a:cubicBezTo>
                  <a:cubicBezTo>
                    <a:pt x="21783" y="19796"/>
                    <a:pt x="21896" y="19938"/>
                    <a:pt x="22010" y="20108"/>
                  </a:cubicBezTo>
                  <a:cubicBezTo>
                    <a:pt x="22180" y="20421"/>
                    <a:pt x="22322" y="20733"/>
                    <a:pt x="22464" y="21045"/>
                  </a:cubicBezTo>
                  <a:cubicBezTo>
                    <a:pt x="23231" y="22863"/>
                    <a:pt x="23742" y="24766"/>
                    <a:pt x="24026" y="26725"/>
                  </a:cubicBezTo>
                  <a:cubicBezTo>
                    <a:pt x="24026" y="26952"/>
                    <a:pt x="24168" y="27179"/>
                    <a:pt x="24395" y="27236"/>
                  </a:cubicBezTo>
                  <a:cubicBezTo>
                    <a:pt x="25276" y="27549"/>
                    <a:pt x="26099" y="27918"/>
                    <a:pt x="26894" y="28372"/>
                  </a:cubicBezTo>
                  <a:lnTo>
                    <a:pt x="27036" y="28372"/>
                  </a:lnTo>
                  <a:cubicBezTo>
                    <a:pt x="27150" y="28202"/>
                    <a:pt x="27093" y="28003"/>
                    <a:pt x="27065" y="27833"/>
                  </a:cubicBezTo>
                  <a:cubicBezTo>
                    <a:pt x="27036" y="27435"/>
                    <a:pt x="26980" y="27009"/>
                    <a:pt x="26923" y="26583"/>
                  </a:cubicBezTo>
                  <a:cubicBezTo>
                    <a:pt x="26894" y="26413"/>
                    <a:pt x="26923" y="26271"/>
                    <a:pt x="26980" y="26100"/>
                  </a:cubicBezTo>
                  <a:cubicBezTo>
                    <a:pt x="27018" y="26004"/>
                    <a:pt x="27122" y="25947"/>
                    <a:pt x="27230" y="25947"/>
                  </a:cubicBezTo>
                  <a:cubicBezTo>
                    <a:pt x="27280" y="25947"/>
                    <a:pt x="27332" y="25959"/>
                    <a:pt x="27377" y="25987"/>
                  </a:cubicBezTo>
                  <a:cubicBezTo>
                    <a:pt x="27519" y="26043"/>
                    <a:pt x="27604" y="26157"/>
                    <a:pt x="27661" y="26299"/>
                  </a:cubicBezTo>
                  <a:cubicBezTo>
                    <a:pt x="27775" y="26583"/>
                    <a:pt x="27888" y="26867"/>
                    <a:pt x="27973" y="27151"/>
                  </a:cubicBezTo>
                  <a:cubicBezTo>
                    <a:pt x="28144" y="27747"/>
                    <a:pt x="28257" y="28344"/>
                    <a:pt x="28428" y="28912"/>
                  </a:cubicBezTo>
                  <a:cubicBezTo>
                    <a:pt x="28485" y="29196"/>
                    <a:pt x="28627" y="29423"/>
                    <a:pt x="28882" y="29593"/>
                  </a:cubicBezTo>
                  <a:cubicBezTo>
                    <a:pt x="29706" y="30133"/>
                    <a:pt x="30444" y="30758"/>
                    <a:pt x="31154" y="31468"/>
                  </a:cubicBezTo>
                  <a:cubicBezTo>
                    <a:pt x="31268" y="31581"/>
                    <a:pt x="31410" y="31695"/>
                    <a:pt x="31580" y="31808"/>
                  </a:cubicBezTo>
                  <a:cubicBezTo>
                    <a:pt x="31646" y="31856"/>
                    <a:pt x="31722" y="31878"/>
                    <a:pt x="31797" y="31878"/>
                  </a:cubicBezTo>
                  <a:cubicBezTo>
                    <a:pt x="31946" y="31878"/>
                    <a:pt x="32091" y="31790"/>
                    <a:pt x="32148" y="31638"/>
                  </a:cubicBezTo>
                  <a:cubicBezTo>
                    <a:pt x="32177" y="31553"/>
                    <a:pt x="32205" y="31496"/>
                    <a:pt x="32205" y="31411"/>
                  </a:cubicBezTo>
                  <a:lnTo>
                    <a:pt x="32205" y="30786"/>
                  </a:lnTo>
                  <a:cubicBezTo>
                    <a:pt x="32177" y="30076"/>
                    <a:pt x="31978" y="29423"/>
                    <a:pt x="31921" y="28713"/>
                  </a:cubicBezTo>
                  <a:cubicBezTo>
                    <a:pt x="31722" y="26867"/>
                    <a:pt x="31467" y="25050"/>
                    <a:pt x="31211" y="23232"/>
                  </a:cubicBezTo>
                  <a:cubicBezTo>
                    <a:pt x="31183" y="22891"/>
                    <a:pt x="31012" y="22579"/>
                    <a:pt x="30757" y="22380"/>
                  </a:cubicBezTo>
                  <a:cubicBezTo>
                    <a:pt x="30132" y="21926"/>
                    <a:pt x="29535" y="21443"/>
                    <a:pt x="28939" y="20932"/>
                  </a:cubicBezTo>
                  <a:cubicBezTo>
                    <a:pt x="28627" y="20705"/>
                    <a:pt x="28314" y="20449"/>
                    <a:pt x="28030" y="20165"/>
                  </a:cubicBezTo>
                  <a:cubicBezTo>
                    <a:pt x="27860" y="20023"/>
                    <a:pt x="27718" y="19824"/>
                    <a:pt x="27604" y="19625"/>
                  </a:cubicBezTo>
                  <a:cubicBezTo>
                    <a:pt x="27434" y="19370"/>
                    <a:pt x="27576" y="19029"/>
                    <a:pt x="27888" y="19001"/>
                  </a:cubicBezTo>
                  <a:cubicBezTo>
                    <a:pt x="28059" y="18944"/>
                    <a:pt x="28201" y="18944"/>
                    <a:pt x="28371" y="18944"/>
                  </a:cubicBezTo>
                  <a:cubicBezTo>
                    <a:pt x="28712" y="18972"/>
                    <a:pt x="29053" y="19029"/>
                    <a:pt x="29365" y="19057"/>
                  </a:cubicBezTo>
                  <a:cubicBezTo>
                    <a:pt x="29649" y="19114"/>
                    <a:pt x="29961" y="19171"/>
                    <a:pt x="30245" y="19228"/>
                  </a:cubicBezTo>
                  <a:cubicBezTo>
                    <a:pt x="30331" y="19228"/>
                    <a:pt x="30387" y="19171"/>
                    <a:pt x="30387" y="19086"/>
                  </a:cubicBezTo>
                  <a:cubicBezTo>
                    <a:pt x="30359" y="18915"/>
                    <a:pt x="30331" y="18773"/>
                    <a:pt x="30302" y="18603"/>
                  </a:cubicBezTo>
                  <a:cubicBezTo>
                    <a:pt x="29791" y="16672"/>
                    <a:pt x="29166" y="14741"/>
                    <a:pt x="28428" y="12895"/>
                  </a:cubicBezTo>
                  <a:cubicBezTo>
                    <a:pt x="28314" y="12582"/>
                    <a:pt x="28059" y="12327"/>
                    <a:pt x="27746" y="12242"/>
                  </a:cubicBezTo>
                  <a:cubicBezTo>
                    <a:pt x="26355" y="11844"/>
                    <a:pt x="24963" y="11503"/>
                    <a:pt x="23515" y="11248"/>
                  </a:cubicBezTo>
                  <a:cubicBezTo>
                    <a:pt x="23089" y="11191"/>
                    <a:pt x="22663" y="11077"/>
                    <a:pt x="22237" y="10907"/>
                  </a:cubicBezTo>
                  <a:cubicBezTo>
                    <a:pt x="22010" y="10822"/>
                    <a:pt x="21868" y="10623"/>
                    <a:pt x="21868" y="10367"/>
                  </a:cubicBezTo>
                  <a:cubicBezTo>
                    <a:pt x="21896" y="10140"/>
                    <a:pt x="22067" y="9941"/>
                    <a:pt x="22322" y="9885"/>
                  </a:cubicBezTo>
                  <a:cubicBezTo>
                    <a:pt x="22350" y="9856"/>
                    <a:pt x="22407" y="9856"/>
                    <a:pt x="22436" y="9828"/>
                  </a:cubicBezTo>
                  <a:cubicBezTo>
                    <a:pt x="22918" y="9743"/>
                    <a:pt x="23401" y="9657"/>
                    <a:pt x="23884" y="9572"/>
                  </a:cubicBezTo>
                  <a:cubicBezTo>
                    <a:pt x="24249" y="9511"/>
                    <a:pt x="24615" y="9483"/>
                    <a:pt x="24980" y="9483"/>
                  </a:cubicBezTo>
                  <a:cubicBezTo>
                    <a:pt x="25296" y="9483"/>
                    <a:pt x="25612" y="9504"/>
                    <a:pt x="25929" y="9544"/>
                  </a:cubicBezTo>
                  <a:cubicBezTo>
                    <a:pt x="26130" y="9564"/>
                    <a:pt x="26330" y="9584"/>
                    <a:pt x="26531" y="9584"/>
                  </a:cubicBezTo>
                  <a:cubicBezTo>
                    <a:pt x="26614" y="9584"/>
                    <a:pt x="26698" y="9580"/>
                    <a:pt x="26781" y="9572"/>
                  </a:cubicBezTo>
                  <a:cubicBezTo>
                    <a:pt x="26838" y="9430"/>
                    <a:pt x="26781" y="9345"/>
                    <a:pt x="26724" y="9288"/>
                  </a:cubicBezTo>
                  <a:cubicBezTo>
                    <a:pt x="26184" y="8323"/>
                    <a:pt x="25588" y="7414"/>
                    <a:pt x="24963" y="6505"/>
                  </a:cubicBezTo>
                  <a:cubicBezTo>
                    <a:pt x="24807" y="6297"/>
                    <a:pt x="24580" y="6161"/>
                    <a:pt x="24325" y="6161"/>
                  </a:cubicBezTo>
                  <a:cubicBezTo>
                    <a:pt x="24301" y="6161"/>
                    <a:pt x="24277" y="6162"/>
                    <a:pt x="24253" y="6164"/>
                  </a:cubicBezTo>
                  <a:cubicBezTo>
                    <a:pt x="24144" y="6162"/>
                    <a:pt x="24034" y="6161"/>
                    <a:pt x="23925" y="6161"/>
                  </a:cubicBezTo>
                  <a:cubicBezTo>
                    <a:pt x="22505" y="6161"/>
                    <a:pt x="21109" y="6333"/>
                    <a:pt x="19738" y="6675"/>
                  </a:cubicBezTo>
                  <a:cubicBezTo>
                    <a:pt x="19141" y="6846"/>
                    <a:pt x="18545" y="6988"/>
                    <a:pt x="17949" y="7101"/>
                  </a:cubicBezTo>
                  <a:cubicBezTo>
                    <a:pt x="17782" y="7143"/>
                    <a:pt x="17616" y="7169"/>
                    <a:pt x="17439" y="7169"/>
                  </a:cubicBezTo>
                  <a:cubicBezTo>
                    <a:pt x="17374" y="7169"/>
                    <a:pt x="17307" y="7166"/>
                    <a:pt x="17239" y="7158"/>
                  </a:cubicBezTo>
                  <a:cubicBezTo>
                    <a:pt x="17216" y="7160"/>
                    <a:pt x="17193" y="7161"/>
                    <a:pt x="17171" y="7161"/>
                  </a:cubicBezTo>
                  <a:cubicBezTo>
                    <a:pt x="16885" y="7161"/>
                    <a:pt x="16630" y="6998"/>
                    <a:pt x="16472" y="6761"/>
                  </a:cubicBezTo>
                  <a:cubicBezTo>
                    <a:pt x="16358" y="6448"/>
                    <a:pt x="16444" y="6136"/>
                    <a:pt x="16671" y="5909"/>
                  </a:cubicBezTo>
                  <a:cubicBezTo>
                    <a:pt x="16841" y="5653"/>
                    <a:pt x="17068" y="5454"/>
                    <a:pt x="17324" y="5284"/>
                  </a:cubicBezTo>
                  <a:cubicBezTo>
                    <a:pt x="18034" y="4858"/>
                    <a:pt x="18801" y="4546"/>
                    <a:pt x="19596" y="4375"/>
                  </a:cubicBezTo>
                  <a:cubicBezTo>
                    <a:pt x="20302" y="4257"/>
                    <a:pt x="21008" y="4194"/>
                    <a:pt x="21713" y="4194"/>
                  </a:cubicBezTo>
                  <a:cubicBezTo>
                    <a:pt x="22030" y="4194"/>
                    <a:pt x="22346" y="4207"/>
                    <a:pt x="22663" y="4233"/>
                  </a:cubicBezTo>
                  <a:cubicBezTo>
                    <a:pt x="22724" y="4248"/>
                    <a:pt x="22800" y="4280"/>
                    <a:pt x="22876" y="4280"/>
                  </a:cubicBezTo>
                  <a:cubicBezTo>
                    <a:pt x="22942" y="4280"/>
                    <a:pt x="23008" y="4256"/>
                    <a:pt x="23060" y="4176"/>
                  </a:cubicBezTo>
                  <a:cubicBezTo>
                    <a:pt x="22265" y="3239"/>
                    <a:pt x="21385" y="2387"/>
                    <a:pt x="20448" y="1620"/>
                  </a:cubicBezTo>
                  <a:cubicBezTo>
                    <a:pt x="20238" y="1432"/>
                    <a:pt x="19952" y="1321"/>
                    <a:pt x="19668" y="1321"/>
                  </a:cubicBezTo>
                  <a:cubicBezTo>
                    <a:pt x="19567" y="1321"/>
                    <a:pt x="19466" y="1335"/>
                    <a:pt x="19369" y="1365"/>
                  </a:cubicBezTo>
                  <a:cubicBezTo>
                    <a:pt x="17835" y="1706"/>
                    <a:pt x="16330" y="2330"/>
                    <a:pt x="14995" y="3211"/>
                  </a:cubicBezTo>
                  <a:cubicBezTo>
                    <a:pt x="14740" y="3381"/>
                    <a:pt x="14456" y="3552"/>
                    <a:pt x="14172" y="3694"/>
                  </a:cubicBezTo>
                  <a:cubicBezTo>
                    <a:pt x="14001" y="3779"/>
                    <a:pt x="13831" y="3864"/>
                    <a:pt x="13632" y="3892"/>
                  </a:cubicBezTo>
                  <a:cubicBezTo>
                    <a:pt x="13617" y="3894"/>
                    <a:pt x="13603" y="3895"/>
                    <a:pt x="13588" y="3895"/>
                  </a:cubicBezTo>
                  <a:cubicBezTo>
                    <a:pt x="13377" y="3895"/>
                    <a:pt x="13178" y="3707"/>
                    <a:pt x="13178" y="3495"/>
                  </a:cubicBezTo>
                  <a:cubicBezTo>
                    <a:pt x="13178" y="3296"/>
                    <a:pt x="13263" y="3126"/>
                    <a:pt x="13376" y="2955"/>
                  </a:cubicBezTo>
                  <a:cubicBezTo>
                    <a:pt x="13547" y="2671"/>
                    <a:pt x="13802" y="2416"/>
                    <a:pt x="14086" y="2217"/>
                  </a:cubicBezTo>
                  <a:cubicBezTo>
                    <a:pt x="14967" y="1478"/>
                    <a:pt x="15961" y="882"/>
                    <a:pt x="17011" y="456"/>
                  </a:cubicBezTo>
                  <a:cubicBezTo>
                    <a:pt x="17210" y="428"/>
                    <a:pt x="17381" y="314"/>
                    <a:pt x="17494" y="201"/>
                  </a:cubicBezTo>
                  <a:cubicBezTo>
                    <a:pt x="17087" y="65"/>
                    <a:pt x="16671" y="0"/>
                    <a:pt x="16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77"/>
            <p:cNvSpPr/>
            <p:nvPr/>
          </p:nvSpPr>
          <p:spPr>
            <a:xfrm>
              <a:off x="3846200" y="1341175"/>
              <a:ext cx="486350" cy="521825"/>
            </a:xfrm>
            <a:custGeom>
              <a:avLst/>
              <a:gdLst/>
              <a:ahLst/>
              <a:cxnLst/>
              <a:rect l="l" t="t" r="r" b="b"/>
              <a:pathLst>
                <a:path w="19454" h="20873" extrusionOk="0">
                  <a:moveTo>
                    <a:pt x="321" y="0"/>
                  </a:moveTo>
                  <a:cubicBezTo>
                    <a:pt x="159" y="0"/>
                    <a:pt x="29" y="69"/>
                    <a:pt x="29" y="220"/>
                  </a:cubicBezTo>
                  <a:cubicBezTo>
                    <a:pt x="0" y="390"/>
                    <a:pt x="142" y="447"/>
                    <a:pt x="284" y="475"/>
                  </a:cubicBezTo>
                  <a:cubicBezTo>
                    <a:pt x="1222" y="844"/>
                    <a:pt x="2102" y="1299"/>
                    <a:pt x="2925" y="1895"/>
                  </a:cubicBezTo>
                  <a:cubicBezTo>
                    <a:pt x="4118" y="2719"/>
                    <a:pt x="5339" y="3599"/>
                    <a:pt x="6419" y="4480"/>
                  </a:cubicBezTo>
                  <a:cubicBezTo>
                    <a:pt x="7498" y="5388"/>
                    <a:pt x="8548" y="6297"/>
                    <a:pt x="9571" y="7263"/>
                  </a:cubicBezTo>
                  <a:cubicBezTo>
                    <a:pt x="10678" y="8313"/>
                    <a:pt x="11729" y="9449"/>
                    <a:pt x="12695" y="10670"/>
                  </a:cubicBezTo>
                  <a:cubicBezTo>
                    <a:pt x="13376" y="11551"/>
                    <a:pt x="14058" y="12488"/>
                    <a:pt x="14683" y="13454"/>
                  </a:cubicBezTo>
                  <a:cubicBezTo>
                    <a:pt x="15109" y="14107"/>
                    <a:pt x="15535" y="14788"/>
                    <a:pt x="15932" y="15470"/>
                  </a:cubicBezTo>
                  <a:cubicBezTo>
                    <a:pt x="16557" y="16492"/>
                    <a:pt x="17239" y="17515"/>
                    <a:pt x="17778" y="18622"/>
                  </a:cubicBezTo>
                  <a:cubicBezTo>
                    <a:pt x="18062" y="19162"/>
                    <a:pt x="18346" y="19673"/>
                    <a:pt x="18658" y="20212"/>
                  </a:cubicBezTo>
                  <a:cubicBezTo>
                    <a:pt x="18744" y="20383"/>
                    <a:pt x="18886" y="20582"/>
                    <a:pt x="18999" y="20724"/>
                  </a:cubicBezTo>
                  <a:cubicBezTo>
                    <a:pt x="19056" y="20809"/>
                    <a:pt x="19141" y="20837"/>
                    <a:pt x="19226" y="20866"/>
                  </a:cubicBezTo>
                  <a:cubicBezTo>
                    <a:pt x="19245" y="20870"/>
                    <a:pt x="19263" y="20873"/>
                    <a:pt x="19279" y="20873"/>
                  </a:cubicBezTo>
                  <a:cubicBezTo>
                    <a:pt x="19366" y="20873"/>
                    <a:pt x="19430" y="20810"/>
                    <a:pt x="19454" y="20667"/>
                  </a:cubicBezTo>
                  <a:cubicBezTo>
                    <a:pt x="19454" y="20525"/>
                    <a:pt x="19397" y="20383"/>
                    <a:pt x="19312" y="20269"/>
                  </a:cubicBezTo>
                  <a:cubicBezTo>
                    <a:pt x="18942" y="19531"/>
                    <a:pt x="18573" y="18821"/>
                    <a:pt x="18176" y="18111"/>
                  </a:cubicBezTo>
                  <a:cubicBezTo>
                    <a:pt x="17239" y="16350"/>
                    <a:pt x="16188" y="14675"/>
                    <a:pt x="15109" y="12999"/>
                  </a:cubicBezTo>
                  <a:cubicBezTo>
                    <a:pt x="14171" y="11494"/>
                    <a:pt x="13092" y="10074"/>
                    <a:pt x="11900" y="8768"/>
                  </a:cubicBezTo>
                  <a:cubicBezTo>
                    <a:pt x="10735" y="7490"/>
                    <a:pt x="9486" y="6269"/>
                    <a:pt x="8179" y="5161"/>
                  </a:cubicBezTo>
                  <a:cubicBezTo>
                    <a:pt x="7810" y="4877"/>
                    <a:pt x="7469" y="4536"/>
                    <a:pt x="7100" y="4252"/>
                  </a:cubicBezTo>
                  <a:cubicBezTo>
                    <a:pt x="6333" y="3656"/>
                    <a:pt x="5567" y="3031"/>
                    <a:pt x="4771" y="2463"/>
                  </a:cubicBezTo>
                  <a:cubicBezTo>
                    <a:pt x="3919" y="1838"/>
                    <a:pt x="3067" y="1270"/>
                    <a:pt x="2159" y="731"/>
                  </a:cubicBezTo>
                  <a:cubicBezTo>
                    <a:pt x="1619" y="447"/>
                    <a:pt x="1051" y="220"/>
                    <a:pt x="483" y="21"/>
                  </a:cubicBezTo>
                  <a:cubicBezTo>
                    <a:pt x="428" y="7"/>
                    <a:pt x="373"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77"/>
            <p:cNvSpPr/>
            <p:nvPr/>
          </p:nvSpPr>
          <p:spPr>
            <a:xfrm>
              <a:off x="3802175" y="1198950"/>
              <a:ext cx="594975" cy="795925"/>
            </a:xfrm>
            <a:custGeom>
              <a:avLst/>
              <a:gdLst/>
              <a:ahLst/>
              <a:cxnLst/>
              <a:rect l="l" t="t" r="r" b="b"/>
              <a:pathLst>
                <a:path w="23799" h="31837" extrusionOk="0">
                  <a:moveTo>
                    <a:pt x="5567" y="5284"/>
                  </a:moveTo>
                  <a:lnTo>
                    <a:pt x="5567" y="5284"/>
                  </a:lnTo>
                  <a:cubicBezTo>
                    <a:pt x="6078" y="5369"/>
                    <a:pt x="6078" y="6136"/>
                    <a:pt x="5538" y="6193"/>
                  </a:cubicBezTo>
                  <a:cubicBezTo>
                    <a:pt x="5311" y="6164"/>
                    <a:pt x="5169" y="5994"/>
                    <a:pt x="5169" y="5767"/>
                  </a:cubicBezTo>
                  <a:cubicBezTo>
                    <a:pt x="5141" y="5511"/>
                    <a:pt x="5311" y="5312"/>
                    <a:pt x="5567" y="5284"/>
                  </a:cubicBezTo>
                  <a:close/>
                  <a:moveTo>
                    <a:pt x="10708" y="8755"/>
                  </a:moveTo>
                  <a:cubicBezTo>
                    <a:pt x="10863" y="8755"/>
                    <a:pt x="11020" y="8791"/>
                    <a:pt x="11161" y="8862"/>
                  </a:cubicBezTo>
                  <a:cubicBezTo>
                    <a:pt x="11360" y="8947"/>
                    <a:pt x="11502" y="9175"/>
                    <a:pt x="11474" y="9430"/>
                  </a:cubicBezTo>
                  <a:cubicBezTo>
                    <a:pt x="11445" y="9657"/>
                    <a:pt x="11247" y="9856"/>
                    <a:pt x="11019" y="9885"/>
                  </a:cubicBezTo>
                  <a:cubicBezTo>
                    <a:pt x="10906" y="9885"/>
                    <a:pt x="10821" y="9913"/>
                    <a:pt x="10764" y="9913"/>
                  </a:cubicBezTo>
                  <a:cubicBezTo>
                    <a:pt x="10395" y="9913"/>
                    <a:pt x="10082" y="9657"/>
                    <a:pt x="9997" y="9288"/>
                  </a:cubicBezTo>
                  <a:cubicBezTo>
                    <a:pt x="9969" y="9175"/>
                    <a:pt x="10025" y="9061"/>
                    <a:pt x="10111" y="8976"/>
                  </a:cubicBezTo>
                  <a:cubicBezTo>
                    <a:pt x="10276" y="8827"/>
                    <a:pt x="10491" y="8755"/>
                    <a:pt x="10708" y="8755"/>
                  </a:cubicBezTo>
                  <a:close/>
                  <a:moveTo>
                    <a:pt x="16074" y="13633"/>
                  </a:moveTo>
                  <a:cubicBezTo>
                    <a:pt x="16926" y="13662"/>
                    <a:pt x="17778" y="13974"/>
                    <a:pt x="18432" y="14542"/>
                  </a:cubicBezTo>
                  <a:cubicBezTo>
                    <a:pt x="18574" y="14656"/>
                    <a:pt x="18687" y="14798"/>
                    <a:pt x="18772" y="14968"/>
                  </a:cubicBezTo>
                  <a:cubicBezTo>
                    <a:pt x="18993" y="15327"/>
                    <a:pt x="18731" y="15793"/>
                    <a:pt x="18325" y="15793"/>
                  </a:cubicBezTo>
                  <a:cubicBezTo>
                    <a:pt x="18313" y="15793"/>
                    <a:pt x="18302" y="15792"/>
                    <a:pt x="18290" y="15791"/>
                  </a:cubicBezTo>
                  <a:cubicBezTo>
                    <a:pt x="18148" y="15791"/>
                    <a:pt x="18006" y="15791"/>
                    <a:pt x="17864" y="15763"/>
                  </a:cubicBezTo>
                  <a:cubicBezTo>
                    <a:pt x="17154" y="15621"/>
                    <a:pt x="16500" y="15366"/>
                    <a:pt x="15876" y="14996"/>
                  </a:cubicBezTo>
                  <a:cubicBezTo>
                    <a:pt x="15677" y="14883"/>
                    <a:pt x="15478" y="14712"/>
                    <a:pt x="15364" y="14542"/>
                  </a:cubicBezTo>
                  <a:cubicBezTo>
                    <a:pt x="15109" y="14201"/>
                    <a:pt x="15308" y="13718"/>
                    <a:pt x="15705" y="13662"/>
                  </a:cubicBezTo>
                  <a:cubicBezTo>
                    <a:pt x="15819" y="13633"/>
                    <a:pt x="15961" y="13633"/>
                    <a:pt x="16074" y="13633"/>
                  </a:cubicBezTo>
                  <a:close/>
                  <a:moveTo>
                    <a:pt x="7831" y="0"/>
                  </a:moveTo>
                  <a:cubicBezTo>
                    <a:pt x="7546" y="0"/>
                    <a:pt x="7262" y="30"/>
                    <a:pt x="6987" y="87"/>
                  </a:cubicBezTo>
                  <a:cubicBezTo>
                    <a:pt x="4601" y="428"/>
                    <a:pt x="2528" y="1904"/>
                    <a:pt x="1421" y="4034"/>
                  </a:cubicBezTo>
                  <a:cubicBezTo>
                    <a:pt x="1137" y="4602"/>
                    <a:pt x="597" y="5000"/>
                    <a:pt x="1" y="5142"/>
                  </a:cubicBezTo>
                  <a:cubicBezTo>
                    <a:pt x="597" y="5341"/>
                    <a:pt x="1193" y="5568"/>
                    <a:pt x="1790" y="5852"/>
                  </a:cubicBezTo>
                  <a:cubicBezTo>
                    <a:pt x="1849" y="5734"/>
                    <a:pt x="1962" y="5671"/>
                    <a:pt x="2082" y="5671"/>
                  </a:cubicBezTo>
                  <a:cubicBezTo>
                    <a:pt x="2136" y="5671"/>
                    <a:pt x="2191" y="5684"/>
                    <a:pt x="2244" y="5710"/>
                  </a:cubicBezTo>
                  <a:cubicBezTo>
                    <a:pt x="2812" y="5880"/>
                    <a:pt x="3380" y="6136"/>
                    <a:pt x="3920" y="6420"/>
                  </a:cubicBezTo>
                  <a:cubicBezTo>
                    <a:pt x="4828" y="6959"/>
                    <a:pt x="5680" y="7527"/>
                    <a:pt x="6532" y="8152"/>
                  </a:cubicBezTo>
                  <a:cubicBezTo>
                    <a:pt x="7328" y="8720"/>
                    <a:pt x="8094" y="9345"/>
                    <a:pt x="8861" y="9941"/>
                  </a:cubicBezTo>
                  <a:cubicBezTo>
                    <a:pt x="9230" y="10225"/>
                    <a:pt x="9571" y="10566"/>
                    <a:pt x="9940" y="10850"/>
                  </a:cubicBezTo>
                  <a:cubicBezTo>
                    <a:pt x="11247" y="11958"/>
                    <a:pt x="12496" y="13179"/>
                    <a:pt x="13661" y="14457"/>
                  </a:cubicBezTo>
                  <a:cubicBezTo>
                    <a:pt x="14853" y="15763"/>
                    <a:pt x="15932" y="17183"/>
                    <a:pt x="16870" y="18688"/>
                  </a:cubicBezTo>
                  <a:cubicBezTo>
                    <a:pt x="17949" y="20364"/>
                    <a:pt x="19000" y="22039"/>
                    <a:pt x="19937" y="23800"/>
                  </a:cubicBezTo>
                  <a:cubicBezTo>
                    <a:pt x="20334" y="24510"/>
                    <a:pt x="20703" y="25220"/>
                    <a:pt x="21073" y="25958"/>
                  </a:cubicBezTo>
                  <a:cubicBezTo>
                    <a:pt x="21158" y="26072"/>
                    <a:pt x="21215" y="26214"/>
                    <a:pt x="21215" y="26356"/>
                  </a:cubicBezTo>
                  <a:cubicBezTo>
                    <a:pt x="21215" y="26384"/>
                    <a:pt x="21215" y="26413"/>
                    <a:pt x="21186" y="26441"/>
                  </a:cubicBezTo>
                  <a:cubicBezTo>
                    <a:pt x="22010" y="28088"/>
                    <a:pt x="22805" y="29906"/>
                    <a:pt x="23572" y="31837"/>
                  </a:cubicBezTo>
                  <a:cubicBezTo>
                    <a:pt x="23629" y="31780"/>
                    <a:pt x="23685" y="31723"/>
                    <a:pt x="23742" y="31638"/>
                  </a:cubicBezTo>
                  <a:cubicBezTo>
                    <a:pt x="23771" y="31553"/>
                    <a:pt x="23771" y="31496"/>
                    <a:pt x="23799" y="31439"/>
                  </a:cubicBezTo>
                  <a:cubicBezTo>
                    <a:pt x="23799" y="31212"/>
                    <a:pt x="23799" y="31013"/>
                    <a:pt x="23799" y="30786"/>
                  </a:cubicBezTo>
                  <a:cubicBezTo>
                    <a:pt x="23771" y="30076"/>
                    <a:pt x="23572" y="29423"/>
                    <a:pt x="23487" y="28713"/>
                  </a:cubicBezTo>
                  <a:cubicBezTo>
                    <a:pt x="23316" y="26867"/>
                    <a:pt x="23089" y="25050"/>
                    <a:pt x="22805" y="23232"/>
                  </a:cubicBezTo>
                  <a:cubicBezTo>
                    <a:pt x="22777" y="22891"/>
                    <a:pt x="22606" y="22579"/>
                    <a:pt x="22351" y="22380"/>
                  </a:cubicBezTo>
                  <a:cubicBezTo>
                    <a:pt x="21726" y="21926"/>
                    <a:pt x="21129" y="21443"/>
                    <a:pt x="20533" y="20960"/>
                  </a:cubicBezTo>
                  <a:cubicBezTo>
                    <a:pt x="20221" y="20705"/>
                    <a:pt x="19908" y="20449"/>
                    <a:pt x="19624" y="20165"/>
                  </a:cubicBezTo>
                  <a:cubicBezTo>
                    <a:pt x="19454" y="19995"/>
                    <a:pt x="19312" y="19824"/>
                    <a:pt x="19198" y="19625"/>
                  </a:cubicBezTo>
                  <a:cubicBezTo>
                    <a:pt x="19000" y="19370"/>
                    <a:pt x="19170" y="19029"/>
                    <a:pt x="19482" y="19001"/>
                  </a:cubicBezTo>
                  <a:cubicBezTo>
                    <a:pt x="19653" y="18944"/>
                    <a:pt x="19795" y="18944"/>
                    <a:pt x="19965" y="18944"/>
                  </a:cubicBezTo>
                  <a:cubicBezTo>
                    <a:pt x="20306" y="18972"/>
                    <a:pt x="20618" y="19029"/>
                    <a:pt x="20931" y="19057"/>
                  </a:cubicBezTo>
                  <a:cubicBezTo>
                    <a:pt x="21271" y="19114"/>
                    <a:pt x="21555" y="19171"/>
                    <a:pt x="21839" y="19228"/>
                  </a:cubicBezTo>
                  <a:cubicBezTo>
                    <a:pt x="21925" y="19228"/>
                    <a:pt x="21981" y="19171"/>
                    <a:pt x="21981" y="19086"/>
                  </a:cubicBezTo>
                  <a:cubicBezTo>
                    <a:pt x="21953" y="18915"/>
                    <a:pt x="21925" y="18773"/>
                    <a:pt x="21896" y="18603"/>
                  </a:cubicBezTo>
                  <a:cubicBezTo>
                    <a:pt x="21385" y="16672"/>
                    <a:pt x="20760" y="14741"/>
                    <a:pt x="20022" y="12895"/>
                  </a:cubicBezTo>
                  <a:cubicBezTo>
                    <a:pt x="19908" y="12582"/>
                    <a:pt x="19653" y="12355"/>
                    <a:pt x="19340" y="12270"/>
                  </a:cubicBezTo>
                  <a:cubicBezTo>
                    <a:pt x="17949" y="11844"/>
                    <a:pt x="16529" y="11503"/>
                    <a:pt x="15109" y="11276"/>
                  </a:cubicBezTo>
                  <a:cubicBezTo>
                    <a:pt x="14654" y="11191"/>
                    <a:pt x="14228" y="11077"/>
                    <a:pt x="13831" y="10907"/>
                  </a:cubicBezTo>
                  <a:cubicBezTo>
                    <a:pt x="13604" y="10822"/>
                    <a:pt x="13433" y="10623"/>
                    <a:pt x="13433" y="10367"/>
                  </a:cubicBezTo>
                  <a:cubicBezTo>
                    <a:pt x="13490" y="10140"/>
                    <a:pt x="13661" y="9941"/>
                    <a:pt x="13888" y="9885"/>
                  </a:cubicBezTo>
                  <a:cubicBezTo>
                    <a:pt x="13944" y="9856"/>
                    <a:pt x="13973" y="9856"/>
                    <a:pt x="14030" y="9856"/>
                  </a:cubicBezTo>
                  <a:cubicBezTo>
                    <a:pt x="14512" y="9743"/>
                    <a:pt x="14995" y="9657"/>
                    <a:pt x="15478" y="9572"/>
                  </a:cubicBezTo>
                  <a:cubicBezTo>
                    <a:pt x="15874" y="9523"/>
                    <a:pt x="16270" y="9492"/>
                    <a:pt x="16661" y="9492"/>
                  </a:cubicBezTo>
                  <a:cubicBezTo>
                    <a:pt x="16942" y="9492"/>
                    <a:pt x="17221" y="9508"/>
                    <a:pt x="17494" y="9544"/>
                  </a:cubicBezTo>
                  <a:cubicBezTo>
                    <a:pt x="17661" y="9577"/>
                    <a:pt x="17837" y="9591"/>
                    <a:pt x="18011" y="9591"/>
                  </a:cubicBezTo>
                  <a:cubicBezTo>
                    <a:pt x="18135" y="9591"/>
                    <a:pt x="18257" y="9584"/>
                    <a:pt x="18375" y="9572"/>
                  </a:cubicBezTo>
                  <a:cubicBezTo>
                    <a:pt x="18432" y="9430"/>
                    <a:pt x="18346" y="9373"/>
                    <a:pt x="18318" y="9288"/>
                  </a:cubicBezTo>
                  <a:cubicBezTo>
                    <a:pt x="17778" y="8323"/>
                    <a:pt x="17182" y="7414"/>
                    <a:pt x="16529" y="6533"/>
                  </a:cubicBezTo>
                  <a:cubicBezTo>
                    <a:pt x="16399" y="6299"/>
                    <a:pt x="16150" y="6161"/>
                    <a:pt x="15891" y="6161"/>
                  </a:cubicBezTo>
                  <a:cubicBezTo>
                    <a:pt x="15867" y="6161"/>
                    <a:pt x="15843" y="6162"/>
                    <a:pt x="15819" y="6164"/>
                  </a:cubicBezTo>
                  <a:cubicBezTo>
                    <a:pt x="15724" y="6162"/>
                    <a:pt x="15629" y="6162"/>
                    <a:pt x="15534" y="6162"/>
                  </a:cubicBezTo>
                  <a:cubicBezTo>
                    <a:pt x="14121" y="6162"/>
                    <a:pt x="12687" y="6358"/>
                    <a:pt x="11303" y="6704"/>
                  </a:cubicBezTo>
                  <a:cubicBezTo>
                    <a:pt x="10707" y="6846"/>
                    <a:pt x="10139" y="6988"/>
                    <a:pt x="9543" y="7101"/>
                  </a:cubicBezTo>
                  <a:cubicBezTo>
                    <a:pt x="9356" y="7143"/>
                    <a:pt x="9184" y="7169"/>
                    <a:pt x="9016" y="7169"/>
                  </a:cubicBezTo>
                  <a:cubicBezTo>
                    <a:pt x="8954" y="7169"/>
                    <a:pt x="8894" y="7166"/>
                    <a:pt x="8833" y="7158"/>
                  </a:cubicBezTo>
                  <a:cubicBezTo>
                    <a:pt x="8806" y="7161"/>
                    <a:pt x="8780" y="7162"/>
                    <a:pt x="8754" y="7162"/>
                  </a:cubicBezTo>
                  <a:cubicBezTo>
                    <a:pt x="8469" y="7162"/>
                    <a:pt x="8196" y="7021"/>
                    <a:pt x="8066" y="6761"/>
                  </a:cubicBezTo>
                  <a:cubicBezTo>
                    <a:pt x="7952" y="6477"/>
                    <a:pt x="8009" y="6136"/>
                    <a:pt x="8236" y="5909"/>
                  </a:cubicBezTo>
                  <a:cubicBezTo>
                    <a:pt x="8435" y="5681"/>
                    <a:pt x="8662" y="5454"/>
                    <a:pt x="8918" y="5312"/>
                  </a:cubicBezTo>
                  <a:cubicBezTo>
                    <a:pt x="9599" y="4858"/>
                    <a:pt x="10366" y="4546"/>
                    <a:pt x="11161" y="4375"/>
                  </a:cubicBezTo>
                  <a:cubicBezTo>
                    <a:pt x="11817" y="4266"/>
                    <a:pt x="12472" y="4215"/>
                    <a:pt x="13135" y="4215"/>
                  </a:cubicBezTo>
                  <a:cubicBezTo>
                    <a:pt x="13506" y="4215"/>
                    <a:pt x="13880" y="4231"/>
                    <a:pt x="14257" y="4262"/>
                  </a:cubicBezTo>
                  <a:cubicBezTo>
                    <a:pt x="14314" y="4262"/>
                    <a:pt x="14378" y="4283"/>
                    <a:pt x="14441" y="4283"/>
                  </a:cubicBezTo>
                  <a:cubicBezTo>
                    <a:pt x="14505" y="4283"/>
                    <a:pt x="14569" y="4262"/>
                    <a:pt x="14626" y="4176"/>
                  </a:cubicBezTo>
                  <a:cubicBezTo>
                    <a:pt x="13831" y="3239"/>
                    <a:pt x="12979" y="2387"/>
                    <a:pt x="12013" y="1620"/>
                  </a:cubicBezTo>
                  <a:cubicBezTo>
                    <a:pt x="11804" y="1432"/>
                    <a:pt x="11533" y="1321"/>
                    <a:pt x="11257" y="1321"/>
                  </a:cubicBezTo>
                  <a:cubicBezTo>
                    <a:pt x="11159" y="1321"/>
                    <a:pt x="11060" y="1335"/>
                    <a:pt x="10963" y="1365"/>
                  </a:cubicBezTo>
                  <a:cubicBezTo>
                    <a:pt x="9401" y="1706"/>
                    <a:pt x="7924" y="2330"/>
                    <a:pt x="6589" y="3211"/>
                  </a:cubicBezTo>
                  <a:cubicBezTo>
                    <a:pt x="6305" y="3381"/>
                    <a:pt x="6021" y="3552"/>
                    <a:pt x="5737" y="3694"/>
                  </a:cubicBezTo>
                  <a:cubicBezTo>
                    <a:pt x="5595" y="3779"/>
                    <a:pt x="5396" y="3864"/>
                    <a:pt x="5226" y="3892"/>
                  </a:cubicBezTo>
                  <a:cubicBezTo>
                    <a:pt x="5196" y="3899"/>
                    <a:pt x="5167" y="3902"/>
                    <a:pt x="5138" y="3902"/>
                  </a:cubicBezTo>
                  <a:cubicBezTo>
                    <a:pt x="4921" y="3902"/>
                    <a:pt x="4747" y="3721"/>
                    <a:pt x="4772" y="3495"/>
                  </a:cubicBezTo>
                  <a:cubicBezTo>
                    <a:pt x="4772" y="3296"/>
                    <a:pt x="4828" y="3126"/>
                    <a:pt x="4942" y="2955"/>
                  </a:cubicBezTo>
                  <a:cubicBezTo>
                    <a:pt x="5141" y="2671"/>
                    <a:pt x="5368" y="2416"/>
                    <a:pt x="5652" y="2217"/>
                  </a:cubicBezTo>
                  <a:cubicBezTo>
                    <a:pt x="6532" y="1478"/>
                    <a:pt x="7526" y="882"/>
                    <a:pt x="8605" y="456"/>
                  </a:cubicBezTo>
                  <a:cubicBezTo>
                    <a:pt x="8776" y="428"/>
                    <a:pt x="8946" y="314"/>
                    <a:pt x="9088" y="201"/>
                  </a:cubicBezTo>
                  <a:cubicBezTo>
                    <a:pt x="8681" y="65"/>
                    <a:pt x="8254" y="0"/>
                    <a:pt x="7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77"/>
            <p:cNvSpPr/>
            <p:nvPr/>
          </p:nvSpPr>
          <p:spPr>
            <a:xfrm>
              <a:off x="2657000" y="922550"/>
              <a:ext cx="818625" cy="540575"/>
            </a:xfrm>
            <a:custGeom>
              <a:avLst/>
              <a:gdLst/>
              <a:ahLst/>
              <a:cxnLst/>
              <a:rect l="l" t="t" r="r" b="b"/>
              <a:pathLst>
                <a:path w="32745" h="21623" extrusionOk="0">
                  <a:moveTo>
                    <a:pt x="8832" y="1516"/>
                  </a:moveTo>
                  <a:cubicBezTo>
                    <a:pt x="9031" y="1516"/>
                    <a:pt x="9201" y="1686"/>
                    <a:pt x="9201" y="1885"/>
                  </a:cubicBezTo>
                  <a:cubicBezTo>
                    <a:pt x="9201" y="2084"/>
                    <a:pt x="9031" y="2226"/>
                    <a:pt x="8832" y="2226"/>
                  </a:cubicBezTo>
                  <a:lnTo>
                    <a:pt x="8832" y="2254"/>
                  </a:lnTo>
                  <a:cubicBezTo>
                    <a:pt x="8633" y="2226"/>
                    <a:pt x="8463" y="2027"/>
                    <a:pt x="8520" y="1828"/>
                  </a:cubicBezTo>
                  <a:cubicBezTo>
                    <a:pt x="8520" y="1658"/>
                    <a:pt x="8662" y="1516"/>
                    <a:pt x="8832" y="1516"/>
                  </a:cubicBezTo>
                  <a:close/>
                  <a:moveTo>
                    <a:pt x="13998" y="2391"/>
                  </a:moveTo>
                  <a:cubicBezTo>
                    <a:pt x="14120" y="2391"/>
                    <a:pt x="14232" y="2474"/>
                    <a:pt x="14256" y="2623"/>
                  </a:cubicBezTo>
                  <a:cubicBezTo>
                    <a:pt x="14256" y="2765"/>
                    <a:pt x="14143" y="2879"/>
                    <a:pt x="14001" y="2907"/>
                  </a:cubicBezTo>
                  <a:cubicBezTo>
                    <a:pt x="13887" y="2907"/>
                    <a:pt x="13774" y="2822"/>
                    <a:pt x="13745" y="2708"/>
                  </a:cubicBezTo>
                  <a:cubicBezTo>
                    <a:pt x="13717" y="2566"/>
                    <a:pt x="13802" y="2424"/>
                    <a:pt x="13944" y="2396"/>
                  </a:cubicBezTo>
                  <a:cubicBezTo>
                    <a:pt x="13962" y="2392"/>
                    <a:pt x="13980" y="2391"/>
                    <a:pt x="13998" y="2391"/>
                  </a:cubicBezTo>
                  <a:close/>
                  <a:moveTo>
                    <a:pt x="18019" y="3246"/>
                  </a:moveTo>
                  <a:cubicBezTo>
                    <a:pt x="18033" y="3246"/>
                    <a:pt x="18047" y="3246"/>
                    <a:pt x="18062" y="3248"/>
                  </a:cubicBezTo>
                  <a:cubicBezTo>
                    <a:pt x="18346" y="3248"/>
                    <a:pt x="18545" y="3475"/>
                    <a:pt x="18545" y="3731"/>
                  </a:cubicBezTo>
                  <a:lnTo>
                    <a:pt x="18545" y="3759"/>
                  </a:lnTo>
                  <a:cubicBezTo>
                    <a:pt x="18516" y="4015"/>
                    <a:pt x="18289" y="4214"/>
                    <a:pt x="18033" y="4214"/>
                  </a:cubicBezTo>
                  <a:cubicBezTo>
                    <a:pt x="17778" y="4214"/>
                    <a:pt x="17551" y="3986"/>
                    <a:pt x="17551" y="3731"/>
                  </a:cubicBezTo>
                  <a:cubicBezTo>
                    <a:pt x="17577" y="3463"/>
                    <a:pt x="17781" y="3246"/>
                    <a:pt x="18019" y="3246"/>
                  </a:cubicBezTo>
                  <a:close/>
                  <a:moveTo>
                    <a:pt x="27065" y="4904"/>
                  </a:moveTo>
                  <a:cubicBezTo>
                    <a:pt x="27131" y="4904"/>
                    <a:pt x="27199" y="4920"/>
                    <a:pt x="27263" y="4952"/>
                  </a:cubicBezTo>
                  <a:cubicBezTo>
                    <a:pt x="27434" y="5037"/>
                    <a:pt x="27519" y="5236"/>
                    <a:pt x="27490" y="5406"/>
                  </a:cubicBezTo>
                  <a:cubicBezTo>
                    <a:pt x="27434" y="5634"/>
                    <a:pt x="27320" y="5832"/>
                    <a:pt x="27150" y="6003"/>
                  </a:cubicBezTo>
                  <a:cubicBezTo>
                    <a:pt x="27074" y="6048"/>
                    <a:pt x="26981" y="6078"/>
                    <a:pt x="26890" y="6078"/>
                  </a:cubicBezTo>
                  <a:cubicBezTo>
                    <a:pt x="26811" y="6078"/>
                    <a:pt x="26733" y="6056"/>
                    <a:pt x="26667" y="6003"/>
                  </a:cubicBezTo>
                  <a:cubicBezTo>
                    <a:pt x="26556" y="5947"/>
                    <a:pt x="26499" y="5838"/>
                    <a:pt x="26523" y="5700"/>
                  </a:cubicBezTo>
                  <a:lnTo>
                    <a:pt x="26523" y="5700"/>
                  </a:lnTo>
                  <a:cubicBezTo>
                    <a:pt x="26523" y="5706"/>
                    <a:pt x="26524" y="5713"/>
                    <a:pt x="26525" y="5719"/>
                  </a:cubicBezTo>
                  <a:lnTo>
                    <a:pt x="26525" y="5690"/>
                  </a:lnTo>
                  <a:lnTo>
                    <a:pt x="26525" y="5690"/>
                  </a:lnTo>
                  <a:cubicBezTo>
                    <a:pt x="26524" y="5694"/>
                    <a:pt x="26523" y="5697"/>
                    <a:pt x="26523" y="5700"/>
                  </a:cubicBezTo>
                  <a:lnTo>
                    <a:pt x="26523" y="5700"/>
                  </a:lnTo>
                  <a:cubicBezTo>
                    <a:pt x="26501" y="5451"/>
                    <a:pt x="26586" y="5203"/>
                    <a:pt x="26780" y="5037"/>
                  </a:cubicBezTo>
                  <a:cubicBezTo>
                    <a:pt x="26851" y="4948"/>
                    <a:pt x="26956" y="4904"/>
                    <a:pt x="27065" y="4904"/>
                  </a:cubicBezTo>
                  <a:close/>
                  <a:moveTo>
                    <a:pt x="12158" y="6054"/>
                  </a:moveTo>
                  <a:cubicBezTo>
                    <a:pt x="12205" y="6054"/>
                    <a:pt x="12251" y="6056"/>
                    <a:pt x="12297" y="6060"/>
                  </a:cubicBezTo>
                  <a:lnTo>
                    <a:pt x="12382" y="6060"/>
                  </a:lnTo>
                  <a:cubicBezTo>
                    <a:pt x="12422" y="6060"/>
                    <a:pt x="12463" y="6058"/>
                    <a:pt x="12503" y="6058"/>
                  </a:cubicBezTo>
                  <a:cubicBezTo>
                    <a:pt x="12665" y="6058"/>
                    <a:pt x="12819" y="6077"/>
                    <a:pt x="12865" y="6258"/>
                  </a:cubicBezTo>
                  <a:cubicBezTo>
                    <a:pt x="12950" y="6514"/>
                    <a:pt x="12865" y="6798"/>
                    <a:pt x="12694" y="6968"/>
                  </a:cubicBezTo>
                  <a:cubicBezTo>
                    <a:pt x="12442" y="7153"/>
                    <a:pt x="12141" y="7248"/>
                    <a:pt x="11836" y="7248"/>
                  </a:cubicBezTo>
                  <a:cubicBezTo>
                    <a:pt x="11626" y="7248"/>
                    <a:pt x="11415" y="7203"/>
                    <a:pt x="11218" y="7110"/>
                  </a:cubicBezTo>
                  <a:cubicBezTo>
                    <a:pt x="10905" y="6940"/>
                    <a:pt x="10905" y="6485"/>
                    <a:pt x="11218" y="6315"/>
                  </a:cubicBezTo>
                  <a:cubicBezTo>
                    <a:pt x="11516" y="6141"/>
                    <a:pt x="11836" y="6054"/>
                    <a:pt x="12158" y="6054"/>
                  </a:cubicBezTo>
                  <a:close/>
                  <a:moveTo>
                    <a:pt x="24477" y="3323"/>
                  </a:moveTo>
                  <a:cubicBezTo>
                    <a:pt x="24640" y="3323"/>
                    <a:pt x="24799" y="3421"/>
                    <a:pt x="24849" y="3589"/>
                  </a:cubicBezTo>
                  <a:cubicBezTo>
                    <a:pt x="24934" y="3873"/>
                    <a:pt x="24991" y="4185"/>
                    <a:pt x="25020" y="4469"/>
                  </a:cubicBezTo>
                  <a:cubicBezTo>
                    <a:pt x="24934" y="5548"/>
                    <a:pt x="24452" y="6571"/>
                    <a:pt x="23685" y="7366"/>
                  </a:cubicBezTo>
                  <a:cubicBezTo>
                    <a:pt x="23543" y="7508"/>
                    <a:pt x="23344" y="7593"/>
                    <a:pt x="23145" y="7650"/>
                  </a:cubicBezTo>
                  <a:cubicBezTo>
                    <a:pt x="23096" y="7662"/>
                    <a:pt x="23047" y="7668"/>
                    <a:pt x="22999" y="7668"/>
                  </a:cubicBezTo>
                  <a:cubicBezTo>
                    <a:pt x="22712" y="7668"/>
                    <a:pt x="22451" y="7463"/>
                    <a:pt x="22379" y="7195"/>
                  </a:cubicBezTo>
                  <a:cubicBezTo>
                    <a:pt x="22322" y="6883"/>
                    <a:pt x="22350" y="6571"/>
                    <a:pt x="22492" y="6287"/>
                  </a:cubicBezTo>
                  <a:cubicBezTo>
                    <a:pt x="22606" y="6060"/>
                    <a:pt x="22719" y="5832"/>
                    <a:pt x="22890" y="5634"/>
                  </a:cubicBezTo>
                  <a:cubicBezTo>
                    <a:pt x="23259" y="5094"/>
                    <a:pt x="23628" y="4498"/>
                    <a:pt x="23912" y="3901"/>
                  </a:cubicBezTo>
                  <a:cubicBezTo>
                    <a:pt x="23997" y="3731"/>
                    <a:pt x="24082" y="3589"/>
                    <a:pt x="24168" y="3475"/>
                  </a:cubicBezTo>
                  <a:cubicBezTo>
                    <a:pt x="24249" y="3370"/>
                    <a:pt x="24364" y="3323"/>
                    <a:pt x="24477" y="3323"/>
                  </a:cubicBezTo>
                  <a:close/>
                  <a:moveTo>
                    <a:pt x="5545" y="3087"/>
                  </a:moveTo>
                  <a:cubicBezTo>
                    <a:pt x="5704" y="3087"/>
                    <a:pt x="5862" y="3092"/>
                    <a:pt x="6021" y="3106"/>
                  </a:cubicBezTo>
                  <a:cubicBezTo>
                    <a:pt x="6153" y="3102"/>
                    <a:pt x="6284" y="3101"/>
                    <a:pt x="6416" y="3101"/>
                  </a:cubicBezTo>
                  <a:cubicBezTo>
                    <a:pt x="7300" y="3101"/>
                    <a:pt x="8169" y="3181"/>
                    <a:pt x="9059" y="3305"/>
                  </a:cubicBezTo>
                  <a:cubicBezTo>
                    <a:pt x="10195" y="3418"/>
                    <a:pt x="11303" y="3617"/>
                    <a:pt x="12410" y="3873"/>
                  </a:cubicBezTo>
                  <a:cubicBezTo>
                    <a:pt x="14029" y="4242"/>
                    <a:pt x="15620" y="4782"/>
                    <a:pt x="17125" y="5463"/>
                  </a:cubicBezTo>
                  <a:cubicBezTo>
                    <a:pt x="18346" y="6088"/>
                    <a:pt x="19510" y="6826"/>
                    <a:pt x="20589" y="7678"/>
                  </a:cubicBezTo>
                  <a:cubicBezTo>
                    <a:pt x="21413" y="8331"/>
                    <a:pt x="22180" y="9041"/>
                    <a:pt x="22918" y="9808"/>
                  </a:cubicBezTo>
                  <a:cubicBezTo>
                    <a:pt x="23145" y="10007"/>
                    <a:pt x="23316" y="10263"/>
                    <a:pt x="23429" y="10547"/>
                  </a:cubicBezTo>
                  <a:cubicBezTo>
                    <a:pt x="23458" y="10660"/>
                    <a:pt x="23401" y="10745"/>
                    <a:pt x="23316" y="10802"/>
                  </a:cubicBezTo>
                  <a:cubicBezTo>
                    <a:pt x="23259" y="10802"/>
                    <a:pt x="23174" y="10802"/>
                    <a:pt x="23117" y="10774"/>
                  </a:cubicBezTo>
                  <a:cubicBezTo>
                    <a:pt x="23003" y="10660"/>
                    <a:pt x="22890" y="10518"/>
                    <a:pt x="22776" y="10405"/>
                  </a:cubicBezTo>
                  <a:cubicBezTo>
                    <a:pt x="21413" y="8928"/>
                    <a:pt x="19851" y="7621"/>
                    <a:pt x="18119" y="6599"/>
                  </a:cubicBezTo>
                  <a:cubicBezTo>
                    <a:pt x="16926" y="5918"/>
                    <a:pt x="15676" y="5350"/>
                    <a:pt x="14370" y="4924"/>
                  </a:cubicBezTo>
                  <a:cubicBezTo>
                    <a:pt x="12893" y="4469"/>
                    <a:pt x="11360" y="4128"/>
                    <a:pt x="9826" y="3930"/>
                  </a:cubicBezTo>
                  <a:cubicBezTo>
                    <a:pt x="8889" y="3788"/>
                    <a:pt x="7952" y="3702"/>
                    <a:pt x="6986" y="3702"/>
                  </a:cubicBezTo>
                  <a:lnTo>
                    <a:pt x="4203" y="3702"/>
                  </a:lnTo>
                  <a:cubicBezTo>
                    <a:pt x="4119" y="3695"/>
                    <a:pt x="4036" y="3691"/>
                    <a:pt x="3953" y="3691"/>
                  </a:cubicBezTo>
                  <a:cubicBezTo>
                    <a:pt x="3725" y="3691"/>
                    <a:pt x="3502" y="3718"/>
                    <a:pt x="3294" y="3759"/>
                  </a:cubicBezTo>
                  <a:lnTo>
                    <a:pt x="3010" y="3759"/>
                  </a:lnTo>
                  <a:cubicBezTo>
                    <a:pt x="2783" y="3731"/>
                    <a:pt x="2584" y="3560"/>
                    <a:pt x="2613" y="3418"/>
                  </a:cubicBezTo>
                  <a:cubicBezTo>
                    <a:pt x="2698" y="3220"/>
                    <a:pt x="2868" y="3220"/>
                    <a:pt x="3039" y="3220"/>
                  </a:cubicBezTo>
                  <a:cubicBezTo>
                    <a:pt x="3098" y="3221"/>
                    <a:pt x="3157" y="3222"/>
                    <a:pt x="3216" y="3222"/>
                  </a:cubicBezTo>
                  <a:cubicBezTo>
                    <a:pt x="3993" y="3222"/>
                    <a:pt x="4769" y="3087"/>
                    <a:pt x="5545" y="3087"/>
                  </a:cubicBezTo>
                  <a:close/>
                  <a:moveTo>
                    <a:pt x="17397" y="8622"/>
                  </a:moveTo>
                  <a:cubicBezTo>
                    <a:pt x="17551" y="8622"/>
                    <a:pt x="17708" y="8680"/>
                    <a:pt x="17835" y="8786"/>
                  </a:cubicBezTo>
                  <a:cubicBezTo>
                    <a:pt x="18005" y="8928"/>
                    <a:pt x="18062" y="9155"/>
                    <a:pt x="18005" y="9354"/>
                  </a:cubicBezTo>
                  <a:cubicBezTo>
                    <a:pt x="17891" y="9780"/>
                    <a:pt x="17693" y="10149"/>
                    <a:pt x="17409" y="10461"/>
                  </a:cubicBezTo>
                  <a:cubicBezTo>
                    <a:pt x="16131" y="11853"/>
                    <a:pt x="14427" y="12818"/>
                    <a:pt x="12552" y="13188"/>
                  </a:cubicBezTo>
                  <a:cubicBezTo>
                    <a:pt x="12439" y="13216"/>
                    <a:pt x="12354" y="13216"/>
                    <a:pt x="12268" y="13216"/>
                  </a:cubicBezTo>
                  <a:cubicBezTo>
                    <a:pt x="12183" y="13216"/>
                    <a:pt x="12126" y="13216"/>
                    <a:pt x="12070" y="13188"/>
                  </a:cubicBezTo>
                  <a:cubicBezTo>
                    <a:pt x="11842" y="13131"/>
                    <a:pt x="11757" y="12875"/>
                    <a:pt x="11842" y="12676"/>
                  </a:cubicBezTo>
                  <a:cubicBezTo>
                    <a:pt x="11956" y="12534"/>
                    <a:pt x="12098" y="12421"/>
                    <a:pt x="12268" y="12336"/>
                  </a:cubicBezTo>
                  <a:cubicBezTo>
                    <a:pt x="13064" y="11853"/>
                    <a:pt x="13774" y="11285"/>
                    <a:pt x="14398" y="10632"/>
                  </a:cubicBezTo>
                  <a:cubicBezTo>
                    <a:pt x="14938" y="10092"/>
                    <a:pt x="15534" y="9581"/>
                    <a:pt x="16188" y="9155"/>
                  </a:cubicBezTo>
                  <a:cubicBezTo>
                    <a:pt x="16500" y="8899"/>
                    <a:pt x="16841" y="8729"/>
                    <a:pt x="17238" y="8644"/>
                  </a:cubicBezTo>
                  <a:cubicBezTo>
                    <a:pt x="17290" y="8629"/>
                    <a:pt x="17343" y="8622"/>
                    <a:pt x="17397" y="8622"/>
                  </a:cubicBezTo>
                  <a:close/>
                  <a:moveTo>
                    <a:pt x="14393" y="0"/>
                  </a:moveTo>
                  <a:cubicBezTo>
                    <a:pt x="13590" y="0"/>
                    <a:pt x="12787" y="37"/>
                    <a:pt x="11984" y="124"/>
                  </a:cubicBezTo>
                  <a:cubicBezTo>
                    <a:pt x="11814" y="153"/>
                    <a:pt x="11757" y="238"/>
                    <a:pt x="11786" y="408"/>
                  </a:cubicBezTo>
                  <a:cubicBezTo>
                    <a:pt x="11842" y="891"/>
                    <a:pt x="11928" y="1345"/>
                    <a:pt x="12013" y="1800"/>
                  </a:cubicBezTo>
                  <a:cubicBezTo>
                    <a:pt x="12041" y="1970"/>
                    <a:pt x="12041" y="2112"/>
                    <a:pt x="12070" y="2282"/>
                  </a:cubicBezTo>
                  <a:cubicBezTo>
                    <a:pt x="12041" y="2396"/>
                    <a:pt x="11984" y="2510"/>
                    <a:pt x="11871" y="2538"/>
                  </a:cubicBezTo>
                  <a:cubicBezTo>
                    <a:pt x="11828" y="2560"/>
                    <a:pt x="11780" y="2569"/>
                    <a:pt x="11733" y="2569"/>
                  </a:cubicBezTo>
                  <a:cubicBezTo>
                    <a:pt x="11657" y="2569"/>
                    <a:pt x="11583" y="2545"/>
                    <a:pt x="11530" y="2510"/>
                  </a:cubicBezTo>
                  <a:cubicBezTo>
                    <a:pt x="11417" y="2396"/>
                    <a:pt x="11331" y="2282"/>
                    <a:pt x="11275" y="2169"/>
                  </a:cubicBezTo>
                  <a:cubicBezTo>
                    <a:pt x="10905" y="1629"/>
                    <a:pt x="10479" y="1118"/>
                    <a:pt x="9997" y="692"/>
                  </a:cubicBezTo>
                  <a:cubicBezTo>
                    <a:pt x="9866" y="519"/>
                    <a:pt x="9670" y="444"/>
                    <a:pt x="9470" y="444"/>
                  </a:cubicBezTo>
                  <a:cubicBezTo>
                    <a:pt x="9409" y="444"/>
                    <a:pt x="9347" y="452"/>
                    <a:pt x="9287" y="465"/>
                  </a:cubicBezTo>
                  <a:cubicBezTo>
                    <a:pt x="8435" y="664"/>
                    <a:pt x="7554" y="834"/>
                    <a:pt x="6702" y="1061"/>
                  </a:cubicBezTo>
                  <a:cubicBezTo>
                    <a:pt x="4658" y="1629"/>
                    <a:pt x="2698" y="2396"/>
                    <a:pt x="682" y="3021"/>
                  </a:cubicBezTo>
                  <a:cubicBezTo>
                    <a:pt x="597" y="3049"/>
                    <a:pt x="511" y="3078"/>
                    <a:pt x="426" y="3106"/>
                  </a:cubicBezTo>
                  <a:cubicBezTo>
                    <a:pt x="57" y="3305"/>
                    <a:pt x="0" y="3617"/>
                    <a:pt x="369" y="3873"/>
                  </a:cubicBezTo>
                  <a:cubicBezTo>
                    <a:pt x="483" y="3958"/>
                    <a:pt x="597" y="4015"/>
                    <a:pt x="710" y="4100"/>
                  </a:cubicBezTo>
                  <a:cubicBezTo>
                    <a:pt x="994" y="4242"/>
                    <a:pt x="1221" y="4441"/>
                    <a:pt x="1420" y="4668"/>
                  </a:cubicBezTo>
                  <a:cubicBezTo>
                    <a:pt x="1704" y="4952"/>
                    <a:pt x="1931" y="5264"/>
                    <a:pt x="2187" y="5577"/>
                  </a:cubicBezTo>
                  <a:cubicBezTo>
                    <a:pt x="2300" y="5804"/>
                    <a:pt x="2556" y="5946"/>
                    <a:pt x="2812" y="5974"/>
                  </a:cubicBezTo>
                  <a:cubicBezTo>
                    <a:pt x="3352" y="6016"/>
                    <a:pt x="3893" y="6042"/>
                    <a:pt x="4444" y="6042"/>
                  </a:cubicBezTo>
                  <a:cubicBezTo>
                    <a:pt x="4646" y="6042"/>
                    <a:pt x="4850" y="6039"/>
                    <a:pt x="5055" y="6031"/>
                  </a:cubicBezTo>
                  <a:lnTo>
                    <a:pt x="7015" y="6031"/>
                  </a:lnTo>
                  <a:cubicBezTo>
                    <a:pt x="7185" y="6031"/>
                    <a:pt x="7384" y="6060"/>
                    <a:pt x="7554" y="6145"/>
                  </a:cubicBezTo>
                  <a:cubicBezTo>
                    <a:pt x="7810" y="6258"/>
                    <a:pt x="7895" y="6571"/>
                    <a:pt x="7725" y="6798"/>
                  </a:cubicBezTo>
                  <a:cubicBezTo>
                    <a:pt x="7554" y="7025"/>
                    <a:pt x="7327" y="7195"/>
                    <a:pt x="7071" y="7309"/>
                  </a:cubicBezTo>
                  <a:cubicBezTo>
                    <a:pt x="6532" y="7508"/>
                    <a:pt x="5992" y="7678"/>
                    <a:pt x="5453" y="7735"/>
                  </a:cubicBezTo>
                  <a:cubicBezTo>
                    <a:pt x="4771" y="7820"/>
                    <a:pt x="4090" y="7905"/>
                    <a:pt x="3351" y="7991"/>
                  </a:cubicBezTo>
                  <a:cubicBezTo>
                    <a:pt x="3522" y="8672"/>
                    <a:pt x="3664" y="9240"/>
                    <a:pt x="3806" y="9837"/>
                  </a:cubicBezTo>
                  <a:cubicBezTo>
                    <a:pt x="3891" y="10149"/>
                    <a:pt x="3976" y="10518"/>
                    <a:pt x="4033" y="10802"/>
                  </a:cubicBezTo>
                  <a:cubicBezTo>
                    <a:pt x="4102" y="11033"/>
                    <a:pt x="4152" y="11095"/>
                    <a:pt x="4336" y="11095"/>
                  </a:cubicBezTo>
                  <a:cubicBezTo>
                    <a:pt x="4379" y="11095"/>
                    <a:pt x="4428" y="11091"/>
                    <a:pt x="4487" y="11086"/>
                  </a:cubicBezTo>
                  <a:lnTo>
                    <a:pt x="4771" y="11029"/>
                  </a:lnTo>
                  <a:cubicBezTo>
                    <a:pt x="6447" y="10717"/>
                    <a:pt x="8065" y="10263"/>
                    <a:pt x="9656" y="9638"/>
                  </a:cubicBezTo>
                  <a:cubicBezTo>
                    <a:pt x="10025" y="9496"/>
                    <a:pt x="10394" y="9382"/>
                    <a:pt x="10763" y="9269"/>
                  </a:cubicBezTo>
                  <a:cubicBezTo>
                    <a:pt x="10877" y="9212"/>
                    <a:pt x="11019" y="9183"/>
                    <a:pt x="11133" y="9183"/>
                  </a:cubicBezTo>
                  <a:cubicBezTo>
                    <a:pt x="11186" y="9161"/>
                    <a:pt x="11241" y="9150"/>
                    <a:pt x="11296" y="9150"/>
                  </a:cubicBezTo>
                  <a:cubicBezTo>
                    <a:pt x="11447" y="9150"/>
                    <a:pt x="11597" y="9229"/>
                    <a:pt x="11701" y="9354"/>
                  </a:cubicBezTo>
                  <a:cubicBezTo>
                    <a:pt x="11814" y="9553"/>
                    <a:pt x="11814" y="9780"/>
                    <a:pt x="11701" y="9950"/>
                  </a:cubicBezTo>
                  <a:cubicBezTo>
                    <a:pt x="11559" y="10177"/>
                    <a:pt x="11388" y="10376"/>
                    <a:pt x="11218" y="10575"/>
                  </a:cubicBezTo>
                  <a:cubicBezTo>
                    <a:pt x="10792" y="11029"/>
                    <a:pt x="10337" y="11455"/>
                    <a:pt x="9798" y="11824"/>
                  </a:cubicBezTo>
                  <a:cubicBezTo>
                    <a:pt x="8406" y="12875"/>
                    <a:pt x="6873" y="13670"/>
                    <a:pt x="5226" y="14182"/>
                  </a:cubicBezTo>
                  <a:cubicBezTo>
                    <a:pt x="4885" y="14295"/>
                    <a:pt x="4885" y="14324"/>
                    <a:pt x="4970" y="14636"/>
                  </a:cubicBezTo>
                  <a:cubicBezTo>
                    <a:pt x="5396" y="16084"/>
                    <a:pt x="5936" y="17476"/>
                    <a:pt x="6560" y="18839"/>
                  </a:cubicBezTo>
                  <a:cubicBezTo>
                    <a:pt x="6645" y="19009"/>
                    <a:pt x="6731" y="19151"/>
                    <a:pt x="6816" y="19322"/>
                  </a:cubicBezTo>
                  <a:cubicBezTo>
                    <a:pt x="6863" y="19416"/>
                    <a:pt x="6968" y="19471"/>
                    <a:pt x="7068" y="19471"/>
                  </a:cubicBezTo>
                  <a:cubicBezTo>
                    <a:pt x="7088" y="19471"/>
                    <a:pt x="7109" y="19469"/>
                    <a:pt x="7128" y="19464"/>
                  </a:cubicBezTo>
                  <a:cubicBezTo>
                    <a:pt x="7242" y="19435"/>
                    <a:pt x="7355" y="19407"/>
                    <a:pt x="7469" y="19379"/>
                  </a:cubicBezTo>
                  <a:cubicBezTo>
                    <a:pt x="9230" y="18896"/>
                    <a:pt x="10905" y="18101"/>
                    <a:pt x="12410" y="17050"/>
                  </a:cubicBezTo>
                  <a:cubicBezTo>
                    <a:pt x="13149" y="16510"/>
                    <a:pt x="13859" y="15942"/>
                    <a:pt x="14569" y="15374"/>
                  </a:cubicBezTo>
                  <a:cubicBezTo>
                    <a:pt x="14966" y="15062"/>
                    <a:pt x="15392" y="14750"/>
                    <a:pt x="15790" y="14466"/>
                  </a:cubicBezTo>
                  <a:cubicBezTo>
                    <a:pt x="15989" y="14324"/>
                    <a:pt x="16216" y="14210"/>
                    <a:pt x="16443" y="14153"/>
                  </a:cubicBezTo>
                  <a:cubicBezTo>
                    <a:pt x="16518" y="14126"/>
                    <a:pt x="16593" y="14114"/>
                    <a:pt x="16666" y="14114"/>
                  </a:cubicBezTo>
                  <a:cubicBezTo>
                    <a:pt x="16979" y="14114"/>
                    <a:pt x="17249" y="14347"/>
                    <a:pt x="17295" y="14693"/>
                  </a:cubicBezTo>
                  <a:cubicBezTo>
                    <a:pt x="17323" y="14863"/>
                    <a:pt x="17323" y="15034"/>
                    <a:pt x="17295" y="15176"/>
                  </a:cubicBezTo>
                  <a:cubicBezTo>
                    <a:pt x="17210" y="15744"/>
                    <a:pt x="16983" y="16255"/>
                    <a:pt x="16670" y="16737"/>
                  </a:cubicBezTo>
                  <a:cubicBezTo>
                    <a:pt x="16244" y="17419"/>
                    <a:pt x="15733" y="18072"/>
                    <a:pt x="15165" y="18669"/>
                  </a:cubicBezTo>
                  <a:cubicBezTo>
                    <a:pt x="14256" y="19577"/>
                    <a:pt x="13291" y="20429"/>
                    <a:pt x="12297" y="21253"/>
                  </a:cubicBezTo>
                  <a:cubicBezTo>
                    <a:pt x="12155" y="21338"/>
                    <a:pt x="11984" y="21395"/>
                    <a:pt x="12013" y="21622"/>
                  </a:cubicBezTo>
                  <a:cubicBezTo>
                    <a:pt x="12751" y="21565"/>
                    <a:pt x="13490" y="21423"/>
                    <a:pt x="14200" y="21139"/>
                  </a:cubicBezTo>
                  <a:cubicBezTo>
                    <a:pt x="16017" y="20458"/>
                    <a:pt x="17693" y="19464"/>
                    <a:pt x="19169" y="18186"/>
                  </a:cubicBezTo>
                  <a:cubicBezTo>
                    <a:pt x="20476" y="17078"/>
                    <a:pt x="21612" y="15800"/>
                    <a:pt x="22606" y="14409"/>
                  </a:cubicBezTo>
                  <a:cubicBezTo>
                    <a:pt x="22946" y="13869"/>
                    <a:pt x="23344" y="13358"/>
                    <a:pt x="23656" y="12818"/>
                  </a:cubicBezTo>
                  <a:cubicBezTo>
                    <a:pt x="23789" y="12526"/>
                    <a:pt x="24097" y="12333"/>
                    <a:pt x="24438" y="12333"/>
                  </a:cubicBezTo>
                  <a:cubicBezTo>
                    <a:pt x="24462" y="12333"/>
                    <a:pt x="24485" y="12334"/>
                    <a:pt x="24508" y="12336"/>
                  </a:cubicBezTo>
                  <a:cubicBezTo>
                    <a:pt x="25644" y="12307"/>
                    <a:pt x="26780" y="12137"/>
                    <a:pt x="27888" y="11796"/>
                  </a:cubicBezTo>
                  <a:cubicBezTo>
                    <a:pt x="28768" y="11540"/>
                    <a:pt x="29592" y="11143"/>
                    <a:pt x="30330" y="10603"/>
                  </a:cubicBezTo>
                  <a:cubicBezTo>
                    <a:pt x="31125" y="10035"/>
                    <a:pt x="31779" y="9269"/>
                    <a:pt x="32205" y="8417"/>
                  </a:cubicBezTo>
                  <a:cubicBezTo>
                    <a:pt x="32744" y="7309"/>
                    <a:pt x="32602" y="5747"/>
                    <a:pt x="31892" y="5037"/>
                  </a:cubicBezTo>
                  <a:cubicBezTo>
                    <a:pt x="31722" y="5066"/>
                    <a:pt x="31665" y="5293"/>
                    <a:pt x="31551" y="5435"/>
                  </a:cubicBezTo>
                  <a:cubicBezTo>
                    <a:pt x="30955" y="6230"/>
                    <a:pt x="30245" y="6911"/>
                    <a:pt x="29450" y="7479"/>
                  </a:cubicBezTo>
                  <a:cubicBezTo>
                    <a:pt x="29137" y="7735"/>
                    <a:pt x="28768" y="7877"/>
                    <a:pt x="28371" y="7934"/>
                  </a:cubicBezTo>
                  <a:cubicBezTo>
                    <a:pt x="28359" y="7935"/>
                    <a:pt x="28347" y="7936"/>
                    <a:pt x="28335" y="7936"/>
                  </a:cubicBezTo>
                  <a:cubicBezTo>
                    <a:pt x="28070" y="7936"/>
                    <a:pt x="27893" y="7640"/>
                    <a:pt x="28001" y="7423"/>
                  </a:cubicBezTo>
                  <a:cubicBezTo>
                    <a:pt x="28115" y="7167"/>
                    <a:pt x="28285" y="6940"/>
                    <a:pt x="28484" y="6769"/>
                  </a:cubicBezTo>
                  <a:cubicBezTo>
                    <a:pt x="29251" y="5804"/>
                    <a:pt x="29847" y="4753"/>
                    <a:pt x="30245" y="3617"/>
                  </a:cubicBezTo>
                  <a:cubicBezTo>
                    <a:pt x="30217" y="3560"/>
                    <a:pt x="30188" y="3532"/>
                    <a:pt x="30160" y="3504"/>
                  </a:cubicBezTo>
                  <a:cubicBezTo>
                    <a:pt x="30046" y="3418"/>
                    <a:pt x="29933" y="3333"/>
                    <a:pt x="29791" y="3276"/>
                  </a:cubicBezTo>
                  <a:cubicBezTo>
                    <a:pt x="27718" y="2112"/>
                    <a:pt x="25446" y="1288"/>
                    <a:pt x="23088" y="891"/>
                  </a:cubicBezTo>
                  <a:cubicBezTo>
                    <a:pt x="22855" y="849"/>
                    <a:pt x="22607" y="727"/>
                    <a:pt x="22342" y="727"/>
                  </a:cubicBezTo>
                  <a:cubicBezTo>
                    <a:pt x="22252" y="727"/>
                    <a:pt x="22160" y="741"/>
                    <a:pt x="22066" y="777"/>
                  </a:cubicBezTo>
                  <a:cubicBezTo>
                    <a:pt x="22009" y="1090"/>
                    <a:pt x="21981" y="1430"/>
                    <a:pt x="22038" y="1743"/>
                  </a:cubicBezTo>
                  <a:cubicBezTo>
                    <a:pt x="22038" y="2311"/>
                    <a:pt x="21924" y="2879"/>
                    <a:pt x="21697" y="3390"/>
                  </a:cubicBezTo>
                  <a:cubicBezTo>
                    <a:pt x="21640" y="3589"/>
                    <a:pt x="21498" y="3759"/>
                    <a:pt x="21356" y="3901"/>
                  </a:cubicBezTo>
                  <a:cubicBezTo>
                    <a:pt x="21246" y="4034"/>
                    <a:pt x="21101" y="4093"/>
                    <a:pt x="20961" y="4093"/>
                  </a:cubicBezTo>
                  <a:cubicBezTo>
                    <a:pt x="20739" y="4093"/>
                    <a:pt x="20528" y="3946"/>
                    <a:pt x="20476" y="3702"/>
                  </a:cubicBezTo>
                  <a:cubicBezTo>
                    <a:pt x="20362" y="3418"/>
                    <a:pt x="20334" y="3163"/>
                    <a:pt x="20334" y="2879"/>
                  </a:cubicBezTo>
                  <a:cubicBezTo>
                    <a:pt x="20277" y="2112"/>
                    <a:pt x="20135" y="1374"/>
                    <a:pt x="19851" y="692"/>
                  </a:cubicBezTo>
                  <a:cubicBezTo>
                    <a:pt x="19766" y="493"/>
                    <a:pt x="19595" y="351"/>
                    <a:pt x="19368" y="323"/>
                  </a:cubicBezTo>
                  <a:cubicBezTo>
                    <a:pt x="18573" y="238"/>
                    <a:pt x="17749" y="153"/>
                    <a:pt x="16926" y="96"/>
                  </a:cubicBezTo>
                  <a:cubicBezTo>
                    <a:pt x="16904" y="92"/>
                    <a:pt x="16884" y="90"/>
                    <a:pt x="16866" y="90"/>
                  </a:cubicBezTo>
                  <a:cubicBezTo>
                    <a:pt x="16742" y="90"/>
                    <a:pt x="16699" y="174"/>
                    <a:pt x="16699" y="323"/>
                  </a:cubicBezTo>
                  <a:cubicBezTo>
                    <a:pt x="16727" y="863"/>
                    <a:pt x="16670" y="1402"/>
                    <a:pt x="16528" y="1913"/>
                  </a:cubicBezTo>
                  <a:cubicBezTo>
                    <a:pt x="16472" y="2055"/>
                    <a:pt x="16415" y="2169"/>
                    <a:pt x="16330" y="2311"/>
                  </a:cubicBezTo>
                  <a:cubicBezTo>
                    <a:pt x="16267" y="2394"/>
                    <a:pt x="16174" y="2447"/>
                    <a:pt x="16073" y="2447"/>
                  </a:cubicBezTo>
                  <a:cubicBezTo>
                    <a:pt x="16036" y="2447"/>
                    <a:pt x="15998" y="2440"/>
                    <a:pt x="15960" y="2424"/>
                  </a:cubicBezTo>
                  <a:cubicBezTo>
                    <a:pt x="15847" y="2424"/>
                    <a:pt x="15762" y="2339"/>
                    <a:pt x="15705" y="2226"/>
                  </a:cubicBezTo>
                  <a:cubicBezTo>
                    <a:pt x="15676" y="2055"/>
                    <a:pt x="15648" y="1885"/>
                    <a:pt x="15620" y="1743"/>
                  </a:cubicBezTo>
                  <a:cubicBezTo>
                    <a:pt x="15563" y="1260"/>
                    <a:pt x="15478" y="749"/>
                    <a:pt x="15421" y="266"/>
                  </a:cubicBezTo>
                  <a:cubicBezTo>
                    <a:pt x="15421" y="124"/>
                    <a:pt x="15279" y="11"/>
                    <a:pt x="15137" y="11"/>
                  </a:cubicBezTo>
                  <a:cubicBezTo>
                    <a:pt x="14889" y="4"/>
                    <a:pt x="14641" y="0"/>
                    <a:pt x="14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77"/>
            <p:cNvSpPr/>
            <p:nvPr/>
          </p:nvSpPr>
          <p:spPr>
            <a:xfrm>
              <a:off x="2722300" y="999700"/>
              <a:ext cx="520450" cy="191800"/>
            </a:xfrm>
            <a:custGeom>
              <a:avLst/>
              <a:gdLst/>
              <a:ahLst/>
              <a:cxnLst/>
              <a:rect l="l" t="t" r="r" b="b"/>
              <a:pathLst>
                <a:path w="20818" h="7672" extrusionOk="0">
                  <a:moveTo>
                    <a:pt x="2933" y="1"/>
                  </a:moveTo>
                  <a:cubicBezTo>
                    <a:pt x="2157" y="1"/>
                    <a:pt x="1381" y="136"/>
                    <a:pt x="604" y="136"/>
                  </a:cubicBezTo>
                  <a:cubicBezTo>
                    <a:pt x="545" y="136"/>
                    <a:pt x="486" y="135"/>
                    <a:pt x="427" y="134"/>
                  </a:cubicBezTo>
                  <a:cubicBezTo>
                    <a:pt x="285" y="134"/>
                    <a:pt x="114" y="134"/>
                    <a:pt x="29" y="332"/>
                  </a:cubicBezTo>
                  <a:cubicBezTo>
                    <a:pt x="1" y="474"/>
                    <a:pt x="171" y="616"/>
                    <a:pt x="427" y="645"/>
                  </a:cubicBezTo>
                  <a:cubicBezTo>
                    <a:pt x="469" y="659"/>
                    <a:pt x="512" y="666"/>
                    <a:pt x="555" y="666"/>
                  </a:cubicBezTo>
                  <a:cubicBezTo>
                    <a:pt x="597" y="666"/>
                    <a:pt x="640" y="659"/>
                    <a:pt x="682" y="645"/>
                  </a:cubicBezTo>
                  <a:cubicBezTo>
                    <a:pt x="995" y="588"/>
                    <a:pt x="1307" y="588"/>
                    <a:pt x="1591" y="588"/>
                  </a:cubicBezTo>
                  <a:lnTo>
                    <a:pt x="4403" y="588"/>
                  </a:lnTo>
                  <a:cubicBezTo>
                    <a:pt x="5368" y="616"/>
                    <a:pt x="6305" y="702"/>
                    <a:pt x="7243" y="844"/>
                  </a:cubicBezTo>
                  <a:cubicBezTo>
                    <a:pt x="8776" y="1042"/>
                    <a:pt x="10281" y="1383"/>
                    <a:pt x="11758" y="1838"/>
                  </a:cubicBezTo>
                  <a:cubicBezTo>
                    <a:pt x="13064" y="2235"/>
                    <a:pt x="14314" y="2803"/>
                    <a:pt x="15507" y="3485"/>
                  </a:cubicBezTo>
                  <a:cubicBezTo>
                    <a:pt x="17211" y="4507"/>
                    <a:pt x="18801" y="5785"/>
                    <a:pt x="20136" y="7290"/>
                  </a:cubicBezTo>
                  <a:cubicBezTo>
                    <a:pt x="20249" y="7404"/>
                    <a:pt x="20363" y="7517"/>
                    <a:pt x="20505" y="7631"/>
                  </a:cubicBezTo>
                  <a:cubicBezTo>
                    <a:pt x="20545" y="7651"/>
                    <a:pt x="20585" y="7671"/>
                    <a:pt x="20635" y="7671"/>
                  </a:cubicBezTo>
                  <a:cubicBezTo>
                    <a:pt x="20656" y="7671"/>
                    <a:pt x="20679" y="7668"/>
                    <a:pt x="20704" y="7659"/>
                  </a:cubicBezTo>
                  <a:cubicBezTo>
                    <a:pt x="20789" y="7631"/>
                    <a:pt x="20817" y="7517"/>
                    <a:pt x="20789" y="7432"/>
                  </a:cubicBezTo>
                  <a:cubicBezTo>
                    <a:pt x="20675" y="7148"/>
                    <a:pt x="20505" y="6893"/>
                    <a:pt x="20278" y="6694"/>
                  </a:cubicBezTo>
                  <a:cubicBezTo>
                    <a:pt x="19568" y="5927"/>
                    <a:pt x="18801" y="5217"/>
                    <a:pt x="17977" y="4564"/>
                  </a:cubicBezTo>
                  <a:cubicBezTo>
                    <a:pt x="16898" y="3683"/>
                    <a:pt x="15734" y="2945"/>
                    <a:pt x="14484" y="2349"/>
                  </a:cubicBezTo>
                  <a:cubicBezTo>
                    <a:pt x="12979" y="1639"/>
                    <a:pt x="11417" y="1099"/>
                    <a:pt x="9798" y="758"/>
                  </a:cubicBezTo>
                  <a:cubicBezTo>
                    <a:pt x="8691" y="503"/>
                    <a:pt x="7555" y="304"/>
                    <a:pt x="6419" y="190"/>
                  </a:cubicBezTo>
                  <a:cubicBezTo>
                    <a:pt x="5591" y="72"/>
                    <a:pt x="4743" y="13"/>
                    <a:pt x="3908" y="13"/>
                  </a:cubicBezTo>
                  <a:cubicBezTo>
                    <a:pt x="3741" y="13"/>
                    <a:pt x="3574" y="15"/>
                    <a:pt x="3409" y="20"/>
                  </a:cubicBezTo>
                  <a:cubicBezTo>
                    <a:pt x="3250" y="6"/>
                    <a:pt x="3092" y="1"/>
                    <a:pt x="2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77"/>
            <p:cNvSpPr/>
            <p:nvPr/>
          </p:nvSpPr>
          <p:spPr>
            <a:xfrm>
              <a:off x="3084400" y="2508875"/>
              <a:ext cx="740525" cy="249225"/>
            </a:xfrm>
            <a:custGeom>
              <a:avLst/>
              <a:gdLst/>
              <a:ahLst/>
              <a:cxnLst/>
              <a:rect l="l" t="t" r="r" b="b"/>
              <a:pathLst>
                <a:path w="29621" h="9969" extrusionOk="0">
                  <a:moveTo>
                    <a:pt x="29620" y="1"/>
                  </a:moveTo>
                  <a:lnTo>
                    <a:pt x="29620" y="1"/>
                  </a:lnTo>
                  <a:cubicBezTo>
                    <a:pt x="29566" y="265"/>
                    <a:pt x="29511" y="529"/>
                    <a:pt x="29456" y="793"/>
                  </a:cubicBezTo>
                  <a:lnTo>
                    <a:pt x="29456" y="793"/>
                  </a:lnTo>
                  <a:cubicBezTo>
                    <a:pt x="29511" y="529"/>
                    <a:pt x="29566" y="265"/>
                    <a:pt x="29620" y="1"/>
                  </a:cubicBezTo>
                  <a:close/>
                  <a:moveTo>
                    <a:pt x="29456" y="793"/>
                  </a:moveTo>
                  <a:lnTo>
                    <a:pt x="29456" y="793"/>
                  </a:lnTo>
                  <a:cubicBezTo>
                    <a:pt x="29167" y="2174"/>
                    <a:pt x="28869" y="3546"/>
                    <a:pt x="28578" y="4925"/>
                  </a:cubicBezTo>
                  <a:lnTo>
                    <a:pt x="28578" y="4925"/>
                  </a:lnTo>
                  <a:cubicBezTo>
                    <a:pt x="28585" y="4921"/>
                    <a:pt x="28591" y="4917"/>
                    <a:pt x="28598" y="4914"/>
                  </a:cubicBezTo>
                  <a:cubicBezTo>
                    <a:pt x="28884" y="3531"/>
                    <a:pt x="29170" y="2169"/>
                    <a:pt x="29456" y="793"/>
                  </a:cubicBezTo>
                  <a:close/>
                  <a:moveTo>
                    <a:pt x="28578" y="4925"/>
                  </a:moveTo>
                  <a:lnTo>
                    <a:pt x="28578" y="4925"/>
                  </a:lnTo>
                  <a:cubicBezTo>
                    <a:pt x="26465" y="6118"/>
                    <a:pt x="21559" y="7867"/>
                    <a:pt x="13831" y="7867"/>
                  </a:cubicBezTo>
                  <a:cubicBezTo>
                    <a:pt x="7270" y="7867"/>
                    <a:pt x="2272" y="6163"/>
                    <a:pt x="0" y="5056"/>
                  </a:cubicBezTo>
                  <a:lnTo>
                    <a:pt x="0" y="5056"/>
                  </a:lnTo>
                  <a:cubicBezTo>
                    <a:pt x="199" y="5851"/>
                    <a:pt x="398" y="6646"/>
                    <a:pt x="625" y="7441"/>
                  </a:cubicBezTo>
                  <a:cubicBezTo>
                    <a:pt x="3948" y="8804"/>
                    <a:pt x="7469" y="9628"/>
                    <a:pt x="11047" y="9855"/>
                  </a:cubicBezTo>
                  <a:cubicBezTo>
                    <a:pt x="11928" y="9912"/>
                    <a:pt x="12865" y="9969"/>
                    <a:pt x="13831" y="9969"/>
                  </a:cubicBezTo>
                  <a:cubicBezTo>
                    <a:pt x="21044" y="9969"/>
                    <a:pt x="25758" y="8435"/>
                    <a:pt x="28087" y="7242"/>
                  </a:cubicBezTo>
                  <a:cubicBezTo>
                    <a:pt x="28172" y="6902"/>
                    <a:pt x="28229" y="6532"/>
                    <a:pt x="28314" y="6192"/>
                  </a:cubicBezTo>
                  <a:cubicBezTo>
                    <a:pt x="28401" y="5768"/>
                    <a:pt x="28489" y="5346"/>
                    <a:pt x="28578" y="492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77"/>
            <p:cNvSpPr/>
            <p:nvPr/>
          </p:nvSpPr>
          <p:spPr>
            <a:xfrm>
              <a:off x="2660550" y="1012425"/>
              <a:ext cx="609175" cy="450700"/>
            </a:xfrm>
            <a:custGeom>
              <a:avLst/>
              <a:gdLst/>
              <a:ahLst/>
              <a:cxnLst/>
              <a:rect l="l" t="t" r="r" b="b"/>
              <a:pathLst>
                <a:path w="24367" h="18028" extrusionOk="0">
                  <a:moveTo>
                    <a:pt x="12016" y="2459"/>
                  </a:moveTo>
                  <a:cubicBezTo>
                    <a:pt x="12063" y="2459"/>
                    <a:pt x="12109" y="2461"/>
                    <a:pt x="12155" y="2465"/>
                  </a:cubicBezTo>
                  <a:lnTo>
                    <a:pt x="12240" y="2465"/>
                  </a:lnTo>
                  <a:cubicBezTo>
                    <a:pt x="12439" y="2465"/>
                    <a:pt x="12666" y="2465"/>
                    <a:pt x="12723" y="2663"/>
                  </a:cubicBezTo>
                  <a:cubicBezTo>
                    <a:pt x="12808" y="2919"/>
                    <a:pt x="12751" y="3203"/>
                    <a:pt x="12552" y="3373"/>
                  </a:cubicBezTo>
                  <a:cubicBezTo>
                    <a:pt x="12300" y="3558"/>
                    <a:pt x="11999" y="3653"/>
                    <a:pt x="11694" y="3653"/>
                  </a:cubicBezTo>
                  <a:cubicBezTo>
                    <a:pt x="11484" y="3653"/>
                    <a:pt x="11273" y="3608"/>
                    <a:pt x="11076" y="3515"/>
                  </a:cubicBezTo>
                  <a:cubicBezTo>
                    <a:pt x="10763" y="3345"/>
                    <a:pt x="10763" y="2890"/>
                    <a:pt x="11076" y="2720"/>
                  </a:cubicBezTo>
                  <a:cubicBezTo>
                    <a:pt x="11374" y="2546"/>
                    <a:pt x="11694" y="2459"/>
                    <a:pt x="12016" y="2459"/>
                  </a:cubicBezTo>
                  <a:close/>
                  <a:moveTo>
                    <a:pt x="17255" y="5027"/>
                  </a:moveTo>
                  <a:cubicBezTo>
                    <a:pt x="17409" y="5027"/>
                    <a:pt x="17566" y="5085"/>
                    <a:pt x="17693" y="5191"/>
                  </a:cubicBezTo>
                  <a:cubicBezTo>
                    <a:pt x="17835" y="5333"/>
                    <a:pt x="17920" y="5560"/>
                    <a:pt x="17863" y="5759"/>
                  </a:cubicBezTo>
                  <a:cubicBezTo>
                    <a:pt x="17749" y="6185"/>
                    <a:pt x="17551" y="6554"/>
                    <a:pt x="17267" y="6866"/>
                  </a:cubicBezTo>
                  <a:cubicBezTo>
                    <a:pt x="15989" y="8258"/>
                    <a:pt x="14285" y="9223"/>
                    <a:pt x="12410" y="9593"/>
                  </a:cubicBezTo>
                  <a:cubicBezTo>
                    <a:pt x="12297" y="9621"/>
                    <a:pt x="12212" y="9621"/>
                    <a:pt x="12126" y="9621"/>
                  </a:cubicBezTo>
                  <a:lnTo>
                    <a:pt x="11928" y="9621"/>
                  </a:lnTo>
                  <a:cubicBezTo>
                    <a:pt x="11700" y="9536"/>
                    <a:pt x="11615" y="9309"/>
                    <a:pt x="11700" y="9110"/>
                  </a:cubicBezTo>
                  <a:cubicBezTo>
                    <a:pt x="11814" y="8939"/>
                    <a:pt x="11956" y="8826"/>
                    <a:pt x="12126" y="8741"/>
                  </a:cubicBezTo>
                  <a:cubicBezTo>
                    <a:pt x="12893" y="8286"/>
                    <a:pt x="13632" y="7690"/>
                    <a:pt x="14256" y="7037"/>
                  </a:cubicBezTo>
                  <a:cubicBezTo>
                    <a:pt x="14796" y="6497"/>
                    <a:pt x="15392" y="5986"/>
                    <a:pt x="16017" y="5560"/>
                  </a:cubicBezTo>
                  <a:cubicBezTo>
                    <a:pt x="16358" y="5304"/>
                    <a:pt x="16699" y="5134"/>
                    <a:pt x="17096" y="5049"/>
                  </a:cubicBezTo>
                  <a:cubicBezTo>
                    <a:pt x="17148" y="5034"/>
                    <a:pt x="17201" y="5027"/>
                    <a:pt x="17255" y="5027"/>
                  </a:cubicBezTo>
                  <a:close/>
                  <a:moveTo>
                    <a:pt x="1118" y="1"/>
                  </a:moveTo>
                  <a:cubicBezTo>
                    <a:pt x="696" y="1"/>
                    <a:pt x="327" y="8"/>
                    <a:pt x="0" y="22"/>
                  </a:cubicBezTo>
                  <a:cubicBezTo>
                    <a:pt x="57" y="136"/>
                    <a:pt x="114" y="221"/>
                    <a:pt x="227" y="278"/>
                  </a:cubicBezTo>
                  <a:cubicBezTo>
                    <a:pt x="341" y="363"/>
                    <a:pt x="455" y="420"/>
                    <a:pt x="568" y="505"/>
                  </a:cubicBezTo>
                  <a:cubicBezTo>
                    <a:pt x="852" y="647"/>
                    <a:pt x="1079" y="846"/>
                    <a:pt x="1278" y="1073"/>
                  </a:cubicBezTo>
                  <a:cubicBezTo>
                    <a:pt x="1562" y="1357"/>
                    <a:pt x="1818" y="1669"/>
                    <a:pt x="2045" y="2010"/>
                  </a:cubicBezTo>
                  <a:cubicBezTo>
                    <a:pt x="2158" y="2209"/>
                    <a:pt x="2414" y="2351"/>
                    <a:pt x="2670" y="2379"/>
                  </a:cubicBezTo>
                  <a:cubicBezTo>
                    <a:pt x="3408" y="2436"/>
                    <a:pt x="4146" y="2465"/>
                    <a:pt x="4913" y="2465"/>
                  </a:cubicBezTo>
                  <a:lnTo>
                    <a:pt x="6873" y="2465"/>
                  </a:lnTo>
                  <a:cubicBezTo>
                    <a:pt x="6922" y="2457"/>
                    <a:pt x="6970" y="2454"/>
                    <a:pt x="7017" y="2454"/>
                  </a:cubicBezTo>
                  <a:cubicBezTo>
                    <a:pt x="7157" y="2454"/>
                    <a:pt x="7284" y="2486"/>
                    <a:pt x="7412" y="2550"/>
                  </a:cubicBezTo>
                  <a:cubicBezTo>
                    <a:pt x="7668" y="2663"/>
                    <a:pt x="7753" y="2976"/>
                    <a:pt x="7583" y="3203"/>
                  </a:cubicBezTo>
                  <a:cubicBezTo>
                    <a:pt x="7412" y="3430"/>
                    <a:pt x="7185" y="3600"/>
                    <a:pt x="6929" y="3714"/>
                  </a:cubicBezTo>
                  <a:cubicBezTo>
                    <a:pt x="6418" y="3941"/>
                    <a:pt x="5850" y="4083"/>
                    <a:pt x="5311" y="4140"/>
                  </a:cubicBezTo>
                  <a:cubicBezTo>
                    <a:pt x="4629" y="4225"/>
                    <a:pt x="3976" y="4310"/>
                    <a:pt x="3209" y="4396"/>
                  </a:cubicBezTo>
                  <a:cubicBezTo>
                    <a:pt x="3380" y="5077"/>
                    <a:pt x="3522" y="5674"/>
                    <a:pt x="3664" y="6242"/>
                  </a:cubicBezTo>
                  <a:cubicBezTo>
                    <a:pt x="3749" y="6554"/>
                    <a:pt x="3834" y="6895"/>
                    <a:pt x="3919" y="7207"/>
                  </a:cubicBezTo>
                  <a:cubicBezTo>
                    <a:pt x="3963" y="7447"/>
                    <a:pt x="4006" y="7503"/>
                    <a:pt x="4166" y="7503"/>
                  </a:cubicBezTo>
                  <a:cubicBezTo>
                    <a:pt x="4214" y="7503"/>
                    <a:pt x="4273" y="7498"/>
                    <a:pt x="4345" y="7491"/>
                  </a:cubicBezTo>
                  <a:lnTo>
                    <a:pt x="4629" y="7434"/>
                  </a:lnTo>
                  <a:cubicBezTo>
                    <a:pt x="6305" y="7150"/>
                    <a:pt x="7952" y="6668"/>
                    <a:pt x="9542" y="6043"/>
                  </a:cubicBezTo>
                  <a:cubicBezTo>
                    <a:pt x="9911" y="5901"/>
                    <a:pt x="10309" y="5787"/>
                    <a:pt x="10678" y="5645"/>
                  </a:cubicBezTo>
                  <a:cubicBezTo>
                    <a:pt x="10792" y="5617"/>
                    <a:pt x="10905" y="5588"/>
                    <a:pt x="11019" y="5560"/>
                  </a:cubicBezTo>
                  <a:cubicBezTo>
                    <a:pt x="11066" y="5548"/>
                    <a:pt x="11114" y="5542"/>
                    <a:pt x="11160" y="5542"/>
                  </a:cubicBezTo>
                  <a:cubicBezTo>
                    <a:pt x="11336" y="5542"/>
                    <a:pt x="11497" y="5624"/>
                    <a:pt x="11587" y="5759"/>
                  </a:cubicBezTo>
                  <a:cubicBezTo>
                    <a:pt x="11700" y="5929"/>
                    <a:pt x="11700" y="6185"/>
                    <a:pt x="11587" y="6355"/>
                  </a:cubicBezTo>
                  <a:cubicBezTo>
                    <a:pt x="11445" y="6582"/>
                    <a:pt x="11303" y="6781"/>
                    <a:pt x="11133" y="6980"/>
                  </a:cubicBezTo>
                  <a:cubicBezTo>
                    <a:pt x="10707" y="7434"/>
                    <a:pt x="10224" y="7860"/>
                    <a:pt x="9713" y="8229"/>
                  </a:cubicBezTo>
                  <a:cubicBezTo>
                    <a:pt x="8321" y="9252"/>
                    <a:pt x="6759" y="10047"/>
                    <a:pt x="5112" y="10587"/>
                  </a:cubicBezTo>
                  <a:cubicBezTo>
                    <a:pt x="4800" y="10700"/>
                    <a:pt x="4800" y="10729"/>
                    <a:pt x="4885" y="11041"/>
                  </a:cubicBezTo>
                  <a:cubicBezTo>
                    <a:pt x="5311" y="12461"/>
                    <a:pt x="5822" y="13881"/>
                    <a:pt x="6475" y="15216"/>
                  </a:cubicBezTo>
                  <a:cubicBezTo>
                    <a:pt x="6532" y="15386"/>
                    <a:pt x="6645" y="15556"/>
                    <a:pt x="6731" y="15727"/>
                  </a:cubicBezTo>
                  <a:cubicBezTo>
                    <a:pt x="6774" y="15814"/>
                    <a:pt x="6851" y="15851"/>
                    <a:pt x="6935" y="15851"/>
                  </a:cubicBezTo>
                  <a:cubicBezTo>
                    <a:pt x="6961" y="15851"/>
                    <a:pt x="6988" y="15847"/>
                    <a:pt x="7015" y="15840"/>
                  </a:cubicBezTo>
                  <a:cubicBezTo>
                    <a:pt x="7128" y="15812"/>
                    <a:pt x="7242" y="15784"/>
                    <a:pt x="7384" y="15755"/>
                  </a:cubicBezTo>
                  <a:cubicBezTo>
                    <a:pt x="9145" y="15272"/>
                    <a:pt x="10820" y="14506"/>
                    <a:pt x="12297" y="13455"/>
                  </a:cubicBezTo>
                  <a:cubicBezTo>
                    <a:pt x="13035" y="12915"/>
                    <a:pt x="13774" y="12347"/>
                    <a:pt x="14484" y="11779"/>
                  </a:cubicBezTo>
                  <a:cubicBezTo>
                    <a:pt x="14881" y="11439"/>
                    <a:pt x="15279" y="11155"/>
                    <a:pt x="15705" y="10842"/>
                  </a:cubicBezTo>
                  <a:cubicBezTo>
                    <a:pt x="15904" y="10700"/>
                    <a:pt x="16102" y="10615"/>
                    <a:pt x="16330" y="10558"/>
                  </a:cubicBezTo>
                  <a:cubicBezTo>
                    <a:pt x="16404" y="10532"/>
                    <a:pt x="16480" y="10519"/>
                    <a:pt x="16556" y="10519"/>
                  </a:cubicBezTo>
                  <a:cubicBezTo>
                    <a:pt x="16882" y="10519"/>
                    <a:pt x="17187" y="10757"/>
                    <a:pt x="17210" y="11126"/>
                  </a:cubicBezTo>
                  <a:cubicBezTo>
                    <a:pt x="17210" y="11268"/>
                    <a:pt x="17210" y="11439"/>
                    <a:pt x="17210" y="11609"/>
                  </a:cubicBezTo>
                  <a:cubicBezTo>
                    <a:pt x="17096" y="12149"/>
                    <a:pt x="16898" y="12688"/>
                    <a:pt x="16585" y="13142"/>
                  </a:cubicBezTo>
                  <a:cubicBezTo>
                    <a:pt x="16159" y="13852"/>
                    <a:pt x="15648" y="14506"/>
                    <a:pt x="15052" y="15074"/>
                  </a:cubicBezTo>
                  <a:cubicBezTo>
                    <a:pt x="14143" y="15982"/>
                    <a:pt x="13149" y="16863"/>
                    <a:pt x="12126" y="17658"/>
                  </a:cubicBezTo>
                  <a:cubicBezTo>
                    <a:pt x="12013" y="17743"/>
                    <a:pt x="11814" y="17800"/>
                    <a:pt x="11871" y="18027"/>
                  </a:cubicBezTo>
                  <a:cubicBezTo>
                    <a:pt x="12609" y="17999"/>
                    <a:pt x="13348" y="17828"/>
                    <a:pt x="14029" y="17544"/>
                  </a:cubicBezTo>
                  <a:cubicBezTo>
                    <a:pt x="15847" y="16863"/>
                    <a:pt x="17551" y="15869"/>
                    <a:pt x="18999" y="14591"/>
                  </a:cubicBezTo>
                  <a:cubicBezTo>
                    <a:pt x="20334" y="13512"/>
                    <a:pt x="21470" y="12234"/>
                    <a:pt x="22464" y="10814"/>
                  </a:cubicBezTo>
                  <a:cubicBezTo>
                    <a:pt x="22804" y="10274"/>
                    <a:pt x="23174" y="9791"/>
                    <a:pt x="23514" y="9252"/>
                  </a:cubicBezTo>
                  <a:cubicBezTo>
                    <a:pt x="23656" y="8911"/>
                    <a:pt x="23997" y="8741"/>
                    <a:pt x="24366" y="8741"/>
                  </a:cubicBezTo>
                  <a:cubicBezTo>
                    <a:pt x="23912" y="8201"/>
                    <a:pt x="23486" y="7662"/>
                    <a:pt x="23032" y="7179"/>
                  </a:cubicBezTo>
                  <a:cubicBezTo>
                    <a:pt x="23003" y="7150"/>
                    <a:pt x="23003" y="7150"/>
                    <a:pt x="22975" y="7150"/>
                  </a:cubicBezTo>
                  <a:cubicBezTo>
                    <a:pt x="22833" y="7037"/>
                    <a:pt x="22719" y="6923"/>
                    <a:pt x="22606" y="6781"/>
                  </a:cubicBezTo>
                  <a:cubicBezTo>
                    <a:pt x="21271" y="5304"/>
                    <a:pt x="19681" y="4026"/>
                    <a:pt x="17977" y="2976"/>
                  </a:cubicBezTo>
                  <a:cubicBezTo>
                    <a:pt x="16784" y="2294"/>
                    <a:pt x="15534" y="1755"/>
                    <a:pt x="14228" y="1329"/>
                  </a:cubicBezTo>
                  <a:cubicBezTo>
                    <a:pt x="13007" y="959"/>
                    <a:pt x="11757" y="647"/>
                    <a:pt x="10508" y="477"/>
                  </a:cubicBezTo>
                  <a:cubicBezTo>
                    <a:pt x="8321" y="221"/>
                    <a:pt x="6163" y="221"/>
                    <a:pt x="4061" y="107"/>
                  </a:cubicBezTo>
                  <a:cubicBezTo>
                    <a:pt x="3977" y="100"/>
                    <a:pt x="3894" y="96"/>
                    <a:pt x="3811" y="96"/>
                  </a:cubicBezTo>
                  <a:cubicBezTo>
                    <a:pt x="3583" y="96"/>
                    <a:pt x="3360" y="123"/>
                    <a:pt x="3152" y="164"/>
                  </a:cubicBezTo>
                  <a:cubicBezTo>
                    <a:pt x="3110" y="178"/>
                    <a:pt x="3060" y="185"/>
                    <a:pt x="3010" y="185"/>
                  </a:cubicBezTo>
                  <a:cubicBezTo>
                    <a:pt x="2961" y="185"/>
                    <a:pt x="2911" y="178"/>
                    <a:pt x="2868" y="164"/>
                  </a:cubicBezTo>
                  <a:cubicBezTo>
                    <a:pt x="2755" y="164"/>
                    <a:pt x="2641" y="107"/>
                    <a:pt x="2556" y="22"/>
                  </a:cubicBezTo>
                  <a:cubicBezTo>
                    <a:pt x="2016" y="8"/>
                    <a:pt x="1541"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622;p71">
            <a:extLst>
              <a:ext uri="{FF2B5EF4-FFF2-40B4-BE49-F238E27FC236}">
                <a16:creationId xmlns:a16="http://schemas.microsoft.com/office/drawing/2014/main" id="{8A45A181-A106-C873-9E0D-D94316CA2501}"/>
              </a:ext>
            </a:extLst>
          </p:cNvPr>
          <p:cNvSpPr/>
          <p:nvPr/>
        </p:nvSpPr>
        <p:spPr>
          <a:xfrm>
            <a:off x="4232493" y="2480101"/>
            <a:ext cx="461900" cy="416251"/>
          </a:xfrm>
          <a:prstGeom prst="ellipse">
            <a:avLst/>
          </a:prstGeom>
          <a:ln/>
        </p:spPr>
        <p:style>
          <a:lnRef idx="2">
            <a:schemeClr val="accent4">
              <a:shade val="15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dk2"/>
                </a:solidFill>
                <a:latin typeface="Balsamiq Sans"/>
                <a:ea typeface="Balsamiq Sans"/>
                <a:sym typeface="Balsamiq Sans"/>
              </a:rPr>
              <a:t>T</a:t>
            </a:r>
            <a:endParaRPr sz="2200" b="1" dirty="0">
              <a:solidFill>
                <a:schemeClr val="dk2"/>
              </a:solidFill>
              <a:latin typeface="Balsamiq Sans"/>
              <a:ea typeface="Balsamiq Sans"/>
              <a:sym typeface="Balsamiq Sans"/>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26"/>
                                        </p:tgtEl>
                                        <p:attrNameLst>
                                          <p:attrName>style.visibility</p:attrName>
                                        </p:attrNameLst>
                                      </p:cBhvr>
                                      <p:to>
                                        <p:strVal val="visible"/>
                                      </p:to>
                                    </p:set>
                                    <p:animEffect transition="in" filter="fade">
                                      <p:cBhvr>
                                        <p:cTn id="7" dur="1000"/>
                                        <p:tgtEl>
                                          <p:spTgt spid="55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25"/>
                                        </p:tgtEl>
                                        <p:attrNameLst>
                                          <p:attrName>style.visibility</p:attrName>
                                        </p:attrNameLst>
                                      </p:cBhvr>
                                      <p:to>
                                        <p:strVal val="visible"/>
                                      </p:to>
                                    </p:set>
                                    <p:animEffect transition="in" filter="fade">
                                      <p:cBhvr>
                                        <p:cTn id="11" dur="1000"/>
                                        <p:tgtEl>
                                          <p:spTgt spid="55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532"/>
                                        </p:tgtEl>
                                        <p:attrNameLst>
                                          <p:attrName>style.visibility</p:attrName>
                                        </p:attrNameLst>
                                      </p:cBhvr>
                                      <p:to>
                                        <p:strVal val="visible"/>
                                      </p:to>
                                    </p:set>
                                    <p:animEffect transition="in" filter="fade">
                                      <p:cBhvr>
                                        <p:cTn id="15" dur="1000"/>
                                        <p:tgtEl>
                                          <p:spTgt spid="553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461"/>
                                        </p:tgtEl>
                                        <p:attrNameLst>
                                          <p:attrName>style.visibility</p:attrName>
                                        </p:attrNameLst>
                                      </p:cBhvr>
                                      <p:to>
                                        <p:strVal val="visible"/>
                                      </p:to>
                                    </p:set>
                                    <p:animEffect transition="in" filter="fade">
                                      <p:cBhvr>
                                        <p:cTn id="19" dur="1000"/>
                                        <p:tgtEl>
                                          <p:spTgt spid="546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52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7" grpId="0" build="p"/>
      <p:bldP spid="2" grpId="0" animBg="1"/>
    </p:bldLst>
  </p:timing>
</p:sld>
</file>

<file path=ppt/theme/theme1.xml><?xml version="1.0" encoding="utf-8"?>
<a:theme xmlns:a="http://schemas.openxmlformats.org/drawingml/2006/main" name="STEM Education Workshop for Teachers by Slidesgo">
  <a:themeElements>
    <a:clrScheme name="Simple Light">
      <a:dk1>
        <a:srgbClr val="060607"/>
      </a:dk1>
      <a:lt1>
        <a:srgbClr val="FFFFFF"/>
      </a:lt1>
      <a:dk2>
        <a:srgbClr val="2E3B46"/>
      </a:dk2>
      <a:lt2>
        <a:srgbClr val="465557"/>
      </a:lt2>
      <a:accent1>
        <a:srgbClr val="AAB18E"/>
      </a:accent1>
      <a:accent2>
        <a:srgbClr val="C0D6C2"/>
      </a:accent2>
      <a:accent3>
        <a:srgbClr val="E3E5D2"/>
      </a:accent3>
      <a:accent4>
        <a:srgbClr val="CDAE46"/>
      </a:accent4>
      <a:accent5>
        <a:srgbClr val="BB8A59"/>
      </a:accent5>
      <a:accent6>
        <a:srgbClr val="9E663A"/>
      </a:accent6>
      <a:hlink>
        <a:srgbClr val="0606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3029</TotalTime>
  <Words>1169</Words>
  <Application>Microsoft Macintosh PowerPoint</Application>
  <PresentationFormat>On-screen Show (16:9)</PresentationFormat>
  <Paragraphs>190</Paragraphs>
  <Slides>26</Slides>
  <Notes>23</Notes>
  <HiddenSlides>0</HiddenSlides>
  <MMClips>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Balsamiq Sans</vt:lpstr>
      <vt:lpstr>Calibri</vt:lpstr>
      <vt:lpstr>Open Sans</vt:lpstr>
      <vt:lpstr>Bebas Neue</vt:lpstr>
      <vt:lpstr>Arial</vt:lpstr>
      <vt:lpstr>STEM Education Workshop for Teachers by Slidesgo</vt:lpstr>
      <vt:lpstr>1_Tema de Office</vt:lpstr>
      <vt:lpstr>Tema de Office</vt:lpstr>
      <vt:lpstr>What is the clip about? </vt:lpstr>
      <vt:lpstr>Unit 11 Science and Technolody</vt:lpstr>
      <vt:lpstr>01.</vt:lpstr>
      <vt:lpstr>Vocabulary</vt:lpstr>
      <vt:lpstr>1. Where do you think they are?</vt:lpstr>
      <vt:lpstr>Ex 1. Listen and read</vt:lpstr>
      <vt:lpstr>2.</vt:lpstr>
      <vt:lpstr>01.</vt:lpstr>
      <vt:lpstr>Ann likes face-to-face classes because she can interact with her classmates.</vt:lpstr>
      <vt:lpstr>03. Minh finds online classes inconvenient.</vt:lpstr>
      <vt:lpstr>When students use 3D contact lenses, their eyes will not get tired.</vt:lpstr>
      <vt:lpstr>05. Robot teachers will be able to mark papers and comment on students’ work. </vt:lpstr>
      <vt:lpstr>Ex 3. Label each picture with a phrase from the box.</vt:lpstr>
      <vt:lpstr>Ex 4. Complete the sentences, using the phrases in 3.</vt:lpstr>
      <vt:lpstr>PowerPoint Presentation</vt:lpstr>
      <vt:lpstr>PowerPoint Presentation</vt:lpstr>
      <vt:lpstr>PowerPoint Presentation</vt:lpstr>
      <vt:lpstr>PowerPoint Presentation</vt:lpstr>
      <vt:lpstr>PowerPoint Presentation</vt:lpstr>
      <vt:lpstr>PowerPoint Presentation</vt:lpstr>
      <vt:lpstr>RECAP</vt:lpstr>
      <vt:lpstr>I think online classes are convenient during bad weather or          .</vt:lpstr>
      <vt:lpstr>RECAP</vt:lpstr>
      <vt:lpstr>Thanks!</vt:lpstr>
      <vt:lpstr>Icon pack</vt:lpstr>
      <vt:lpstr>Premium 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11 Science and Technolody</dc:title>
  <dc:creator>ADMIN</dc:creator>
  <cp:lastModifiedBy>Ánh Hoàng</cp:lastModifiedBy>
  <cp:revision>22</cp:revision>
  <dcterms:modified xsi:type="dcterms:W3CDTF">2024-02-21T06:01:48Z</dcterms:modified>
</cp:coreProperties>
</file>