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426" r:id="rId3"/>
    <p:sldId id="256" r:id="rId4"/>
    <p:sldId id="259" r:id="rId5"/>
    <p:sldId id="260" r:id="rId6"/>
    <p:sldId id="275" r:id="rId7"/>
    <p:sldId id="408" r:id="rId8"/>
    <p:sldId id="261" r:id="rId9"/>
    <p:sldId id="276" r:id="rId10"/>
    <p:sldId id="277" r:id="rId11"/>
    <p:sldId id="278" r:id="rId12"/>
    <p:sldId id="274" r:id="rId13"/>
    <p:sldId id="279" r:id="rId14"/>
    <p:sldId id="400" r:id="rId15"/>
    <p:sldId id="402" r:id="rId16"/>
    <p:sldId id="404" r:id="rId17"/>
    <p:sldId id="405" r:id="rId18"/>
    <p:sldId id="406" r:id="rId19"/>
    <p:sldId id="407" r:id="rId20"/>
    <p:sldId id="409" r:id="rId21"/>
    <p:sldId id="410" r:id="rId22"/>
    <p:sldId id="266" r:id="rId23"/>
    <p:sldId id="411" r:id="rId24"/>
    <p:sldId id="425" r:id="rId25"/>
    <p:sldId id="375" r:id="rId26"/>
    <p:sldId id="420" r:id="rId27"/>
    <p:sldId id="422" r:id="rId28"/>
    <p:sldId id="424" r:id="rId29"/>
    <p:sldId id="273" r:id="rId30"/>
    <p:sldId id="271" r:id="rId31"/>
  </p:sldIdLst>
  <p:sldSz cx="9144000" cy="5143500" type="screen16x9"/>
  <p:notesSz cx="6858000" cy="9144000"/>
  <p:custDataLst>
    <p:tags r:id="rId3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9" d="100"/>
          <a:sy n="99" d="100"/>
        </p:scale>
        <p:origin x="-54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22/11/2021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69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22/11/2021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23815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22/11/2021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145940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1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3029792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256937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2087500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solidFill>
                  <a:prstClr val="black">
                    <a:tint val="75000"/>
                  </a:prstClr>
                </a:solidFill>
              </a:rPr>
              <a:pPr/>
              <a:t>11/22/2021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2270008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11/22/2021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1964166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11/22/2021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954119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11/22/2021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1750997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100"/>
            </a:lvl1pPr>
            <a:lvl2pPr marL="342797" indent="0">
              <a:buNone/>
              <a:defRPr sz="1100"/>
            </a:lvl2pPr>
            <a:lvl3pPr marL="685595" indent="0">
              <a:buNone/>
              <a:defRPr sz="900"/>
            </a:lvl3pPr>
            <a:lvl4pPr marL="1028392" indent="0">
              <a:buNone/>
              <a:defRPr sz="800"/>
            </a:lvl4pPr>
            <a:lvl5pPr marL="1371188" indent="0">
              <a:buNone/>
              <a:defRPr sz="800"/>
            </a:lvl5pPr>
            <a:lvl6pPr marL="1713986" indent="0">
              <a:buNone/>
              <a:defRPr sz="800"/>
            </a:lvl6pPr>
            <a:lvl7pPr marL="2056783" indent="0">
              <a:buNone/>
              <a:defRPr sz="800"/>
            </a:lvl7pPr>
            <a:lvl8pPr marL="2399580" indent="0">
              <a:buNone/>
              <a:defRPr sz="800"/>
            </a:lvl8pPr>
            <a:lvl9pPr marL="2742377" indent="0">
              <a:buNone/>
              <a:defRPr sz="8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11/22/2021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305948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22/11/2021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9839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11/22/2021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3750143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400">
                <a:solidFill>
                  <a:schemeClr val="tx1">
                    <a:lumMod val="75000"/>
                    <a:lumOff val="2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1744299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400">
                <a:solidFill>
                  <a:schemeClr val="tx1">
                    <a:lumMod val="75000"/>
                    <a:lumOff val="2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fontAlgn="base">
              <a:spcBef>
                <a:spcPct val="0"/>
              </a:spcBef>
              <a:spcAft>
                <a:spcPct val="0"/>
              </a:spcAft>
            </a:pPr>
            <a:r>
              <a:rPr lang="en-US" sz="6000" b="1" dirty="0">
                <a:ln w="3175" cmpd="sng">
                  <a:noFill/>
                </a:ln>
                <a:solidFill>
                  <a:srgbClr val="F496CB"/>
                </a:solidFill>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fontAlgn="base">
              <a:spcBef>
                <a:spcPct val="0"/>
              </a:spcBef>
              <a:spcAft>
                <a:spcPct val="0"/>
              </a:spcAft>
            </a:pPr>
            <a:r>
              <a:rPr lang="en-US" sz="6000" b="1" dirty="0">
                <a:ln w="3175" cmpd="sng">
                  <a:noFill/>
                </a:ln>
                <a:solidFill>
                  <a:srgbClr val="F496CB"/>
                </a:solidFill>
                <a:latin typeface="Arial"/>
              </a:rPr>
              <a:t>”</a:t>
            </a:r>
          </a:p>
        </p:txBody>
      </p:sp>
    </p:spTree>
    <p:extLst>
      <p:ext uri="{BB962C8B-B14F-4D97-AF65-F5344CB8AC3E}">
        <p14:creationId xmlns:p14="http://schemas.microsoft.com/office/powerpoint/2010/main" val="542138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400">
                <a:solidFill>
                  <a:schemeClr val="tx1">
                    <a:lumMod val="75000"/>
                    <a:lumOff val="2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1695648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400">
                <a:solidFill>
                  <a:schemeClr val="tx1">
                    <a:lumMod val="50000"/>
                    <a:lumOff val="50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fontAlgn="base">
              <a:spcBef>
                <a:spcPct val="0"/>
              </a:spcBef>
              <a:spcAft>
                <a:spcPct val="0"/>
              </a:spcAft>
            </a:pPr>
            <a:r>
              <a:rPr lang="en-US" sz="6000" b="1" dirty="0">
                <a:ln w="3175" cmpd="sng">
                  <a:noFill/>
                </a:ln>
                <a:solidFill>
                  <a:srgbClr val="F496CB"/>
                </a:solidFill>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fontAlgn="base">
              <a:spcBef>
                <a:spcPct val="0"/>
              </a:spcBef>
              <a:spcAft>
                <a:spcPct val="0"/>
              </a:spcAft>
            </a:pPr>
            <a:r>
              <a:rPr lang="en-US" sz="6000" b="1" dirty="0">
                <a:ln w="3175" cmpd="sng">
                  <a:noFill/>
                </a:ln>
                <a:solidFill>
                  <a:srgbClr val="F496CB"/>
                </a:solidFill>
                <a:latin typeface="Arial"/>
              </a:rPr>
              <a:t>”</a:t>
            </a:r>
          </a:p>
        </p:txBody>
      </p:sp>
    </p:spTree>
    <p:extLst>
      <p:ext uri="{BB962C8B-B14F-4D97-AF65-F5344CB8AC3E}">
        <p14:creationId xmlns:p14="http://schemas.microsoft.com/office/powerpoint/2010/main" val="426376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400">
                <a:solidFill>
                  <a:schemeClr val="tx1">
                    <a:lumMod val="50000"/>
                    <a:lumOff val="50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2581069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11/22/2021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1441459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11/22/2021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Tree>
    <p:extLst>
      <p:ext uri="{BB962C8B-B14F-4D97-AF65-F5344CB8AC3E}">
        <p14:creationId xmlns:p14="http://schemas.microsoft.com/office/powerpoint/2010/main" val="95904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t>22/11/2021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76771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t>22/11/2021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2284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t>22/11/2021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2775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t>22/11/2021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29278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t>22/11/2021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3397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22/11/2021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58469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22/11/2021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48442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70EA7C-835E-40B7-9F86-72784637E627}" type="datetimeFigureOut">
              <a:rPr lang="vi-VN" smtClean="0"/>
              <a:t>22/11/2021</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99AB94-7851-47D1-83AE-3F2785799CC2}" type="slidenum">
              <a:rPr lang="vi-VN" smtClean="0"/>
              <a:t>‹#›</a:t>
            </a:fld>
            <a:endParaRPr lang="vi-VN"/>
          </a:p>
        </p:txBody>
      </p:sp>
    </p:spTree>
    <p:extLst>
      <p:ext uri="{BB962C8B-B14F-4D97-AF65-F5344CB8AC3E}">
        <p14:creationId xmlns:p14="http://schemas.microsoft.com/office/powerpoint/2010/main" val="208294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6350"/>
            <a:ext cx="9144000" cy="5149850"/>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68580" tIns="34290" rIns="68580" bIns="3429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68580" tIns="34290" rIns="68580" bIns="3429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68580" tIns="34290" rIns="68580" bIns="34290" rtlCol="0" anchor="ctr"/>
          <a:lstStyle>
            <a:lvl1pPr algn="r">
              <a:defRPr sz="700">
                <a:solidFill>
                  <a:schemeClr val="tx1">
                    <a:tint val="75000"/>
                  </a:schemeClr>
                </a:solidFill>
              </a:defRPr>
            </a:lvl1pPr>
          </a:lstStyle>
          <a:p>
            <a:pPr fontAlgn="base">
              <a:spcBef>
                <a:spcPct val="0"/>
              </a:spcBef>
              <a:spcAft>
                <a:spcPct val="0"/>
              </a:spcAft>
            </a:pPr>
            <a:endParaRPr lang="ru-RU" b="1">
              <a:solidFill>
                <a:prstClr val="black">
                  <a:tint val="75000"/>
                </a:prstClr>
              </a:solidFill>
              <a:latin typeface="Arial" charset="0"/>
            </a:endParaRPr>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68580" tIns="34290" rIns="68580" bIns="34290" rtlCol="0" anchor="ctr"/>
          <a:lstStyle>
            <a:lvl1pPr algn="l">
              <a:defRPr sz="700">
                <a:solidFill>
                  <a:schemeClr val="tx1">
                    <a:tint val="75000"/>
                  </a:schemeClr>
                </a:solidFill>
              </a:defRPr>
            </a:lvl1pPr>
          </a:lstStyle>
          <a:p>
            <a:pPr fontAlgn="base">
              <a:spcBef>
                <a:spcPct val="0"/>
              </a:spcBef>
              <a:spcAft>
                <a:spcPct val="0"/>
              </a:spcAft>
            </a:pPr>
            <a:endParaRPr lang="ru-RU" b="1">
              <a:solidFill>
                <a:prstClr val="black">
                  <a:tint val="75000"/>
                </a:prstClr>
              </a:solidFill>
              <a:latin typeface="Arial" charset="0"/>
            </a:endParaRPr>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68580" tIns="34290" rIns="68580" bIns="34290" rtlCol="0" anchor="ctr"/>
          <a:lstStyle>
            <a:lvl1pPr algn="r">
              <a:defRPr sz="700">
                <a:solidFill>
                  <a:schemeClr val="accent1">
                    <a:lumMod val="75000"/>
                  </a:schemeClr>
                </a:solidFill>
              </a:defRPr>
            </a:lvl1pPr>
          </a:lstStyle>
          <a:p>
            <a:pPr fontAlgn="base">
              <a:spcBef>
                <a:spcPct val="0"/>
              </a:spcBef>
              <a:spcAft>
                <a:spcPct val="0"/>
              </a:spcAft>
            </a:pPr>
            <a:fld id="{64CBC70E-8BBC-4CDC-AD6D-6F669228AB29}" type="slidenum">
              <a:rPr lang="ru-RU" b="1" smtClean="0">
                <a:solidFill>
                  <a:srgbClr val="F496CB">
                    <a:lumMod val="75000"/>
                  </a:srgbClr>
                </a:solidFill>
                <a:latin typeface="Arial" charset="0"/>
              </a:rPr>
              <a:pPr fontAlgn="base">
                <a:spcBef>
                  <a:spcPct val="0"/>
                </a:spcBef>
                <a:spcAft>
                  <a:spcPct val="0"/>
                </a:spcAft>
              </a:pPr>
              <a:t>‹#›</a:t>
            </a:fld>
            <a:endParaRPr lang="ru-RU" b="1">
              <a:solidFill>
                <a:srgbClr val="F496CB">
                  <a:lumMod val="75000"/>
                </a:srgbClr>
              </a:solidFill>
              <a:latin typeface="Arial" charset="0"/>
            </a:endParaRPr>
          </a:p>
        </p:txBody>
      </p:sp>
    </p:spTree>
    <p:extLst>
      <p:ext uri="{BB962C8B-B14F-4D97-AF65-F5344CB8AC3E}">
        <p14:creationId xmlns:p14="http://schemas.microsoft.com/office/powerpoint/2010/main" val="2747104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lumMod val="75000"/>
          </a:schemeClr>
        </a:buClr>
        <a:buSzPct val="80000"/>
        <a:buFont typeface="Wingdings 3" charset="2"/>
        <a:buChar char=""/>
        <a:defRPr sz="110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43001" y="1"/>
            <a:ext cx="5915025"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ctr" anchorCtr="0" compatLnSpc="1">
            <a:prstTxWarp prst="textNoShape">
              <a:avLst/>
            </a:prstTxWarp>
          </a:bodyPr>
          <a:lstStyle>
            <a:lvl1pPr algn="l" defTabSz="514350" rtl="0" eaLnBrk="0" fontAlgn="base" hangingPunct="0">
              <a:lnSpc>
                <a:spcPct val="90000"/>
              </a:lnSpc>
              <a:spcBef>
                <a:spcPct val="0"/>
              </a:spcBef>
              <a:spcAft>
                <a:spcPct val="0"/>
              </a:spcAft>
              <a:defRPr sz="2475"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5pPr>
            <a:lvl6pPr marL="342900" algn="l" defTabSz="514350" rtl="0" fontAlgn="base">
              <a:lnSpc>
                <a:spcPct val="90000"/>
              </a:lnSpc>
              <a:spcBef>
                <a:spcPct val="0"/>
              </a:spcBef>
              <a:spcAft>
                <a:spcPct val="0"/>
              </a:spcAft>
              <a:defRPr sz="2475">
                <a:solidFill>
                  <a:schemeClr val="tx1"/>
                </a:solidFill>
                <a:latin typeface="Calibri Light" panose="020F0302020204030204" pitchFamily="34" charset="0"/>
              </a:defRPr>
            </a:lvl6pPr>
            <a:lvl7pPr marL="685800" algn="l" defTabSz="514350" rtl="0" fontAlgn="base">
              <a:lnSpc>
                <a:spcPct val="90000"/>
              </a:lnSpc>
              <a:spcBef>
                <a:spcPct val="0"/>
              </a:spcBef>
              <a:spcAft>
                <a:spcPct val="0"/>
              </a:spcAft>
              <a:defRPr sz="2475">
                <a:solidFill>
                  <a:schemeClr val="tx1"/>
                </a:solidFill>
                <a:latin typeface="Calibri Light" panose="020F0302020204030204" pitchFamily="34" charset="0"/>
              </a:defRPr>
            </a:lvl7pPr>
            <a:lvl8pPr marL="1028700" algn="l" defTabSz="514350" rtl="0" fontAlgn="base">
              <a:lnSpc>
                <a:spcPct val="90000"/>
              </a:lnSpc>
              <a:spcBef>
                <a:spcPct val="0"/>
              </a:spcBef>
              <a:spcAft>
                <a:spcPct val="0"/>
              </a:spcAft>
              <a:defRPr sz="2475">
                <a:solidFill>
                  <a:schemeClr val="tx1"/>
                </a:solidFill>
                <a:latin typeface="Calibri Light" panose="020F0302020204030204" pitchFamily="34" charset="0"/>
              </a:defRPr>
            </a:lvl8pPr>
            <a:lvl9pPr marL="1371600" algn="l" defTabSz="514350" rtl="0" fontAlgn="base">
              <a:lnSpc>
                <a:spcPct val="90000"/>
              </a:lnSpc>
              <a:spcBef>
                <a:spcPct val="0"/>
              </a:spcBef>
              <a:spcAft>
                <a:spcPct val="0"/>
              </a:spcAft>
              <a:defRPr sz="2475">
                <a:solidFill>
                  <a:schemeClr val="tx1"/>
                </a:solidFill>
                <a:latin typeface="Calibri Light" panose="020F0302020204030204" pitchFamily="34" charset="0"/>
              </a:defRPr>
            </a:lvl9pPr>
          </a:lstStyle>
          <a:p>
            <a:pPr algn="ctr"/>
            <a:r>
              <a:rPr lang="en-US" altLang="en-US" b="1" smtClean="0">
                <a:solidFill>
                  <a:srgbClr val="FF0000"/>
                </a:solidFill>
                <a:latin typeface="Times New Roman" panose="02020603050405020304" pitchFamily="18" charset="0"/>
                <a:cs typeface="Times New Roman" panose="02020603050405020304" pitchFamily="18" charset="0"/>
              </a:rPr>
              <a:t>PHÒNG GD&amp;ĐT HUYỆN THANH TRÌ</a:t>
            </a:r>
            <a:br>
              <a:rPr lang="en-US" altLang="en-US" b="1" smtClean="0">
                <a:solidFill>
                  <a:srgbClr val="FF0000"/>
                </a:solidFill>
                <a:latin typeface="Times New Roman" panose="02020603050405020304" pitchFamily="18" charset="0"/>
                <a:cs typeface="Times New Roman" panose="02020603050405020304" pitchFamily="18" charset="0"/>
              </a:rPr>
            </a:br>
            <a:r>
              <a:rPr lang="en-US" altLang="en-US" b="1" smtClean="0">
                <a:solidFill>
                  <a:srgbClr val="FF0000"/>
                </a:solidFill>
                <a:latin typeface="Times New Roman" panose="02020603050405020304" pitchFamily="18" charset="0"/>
                <a:cs typeface="Times New Roman" panose="02020603050405020304" pitchFamily="18" charset="0"/>
              </a:rPr>
              <a:t>TRƯỜNG THCS NGỌC HỒI</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7" name="Hộp_Văn_Bản 4"/>
          <p:cNvSpPr txBox="1"/>
          <p:nvPr/>
        </p:nvSpPr>
        <p:spPr>
          <a:xfrm>
            <a:off x="-22538" y="1428751"/>
            <a:ext cx="8629650" cy="1731241"/>
          </a:xfrm>
          <a:prstGeom prst="rect">
            <a:avLst/>
          </a:prstGeom>
          <a:noFill/>
        </p:spPr>
        <p:txBody>
          <a:bodyPr wrap="square" lIns="68579" tIns="34289" rIns="68579" bIns="34289" rtlCol="0">
            <a:spAutoFit/>
          </a:bodyPr>
          <a:lstStyle/>
          <a:p>
            <a:pPr algn="ctr" fontAlgn="base">
              <a:spcBef>
                <a:spcPct val="0"/>
              </a:spcBef>
              <a:spcAft>
                <a:spcPct val="0"/>
              </a:spcAft>
            </a:pPr>
            <a:r>
              <a:rPr lang="en-US" sz="2700" b="1" i="1" smtClean="0">
                <a:solidFill>
                  <a:srgbClr val="BC80E0">
                    <a:lumMod val="50000"/>
                  </a:srgbClr>
                </a:solidFill>
                <a:latin typeface="Times New Roman" panose="02020603050405020304" pitchFamily="18" charset="0"/>
                <a:cs typeface="Times New Roman" panose="02020603050405020304" pitchFamily="18" charset="0"/>
              </a:rPr>
              <a:t>BÀI </a:t>
            </a:r>
            <a:r>
              <a:rPr lang="en-US" sz="2700" b="1" i="1" smtClean="0">
                <a:solidFill>
                  <a:srgbClr val="BC80E0">
                    <a:lumMod val="50000"/>
                  </a:srgbClr>
                </a:solidFill>
                <a:latin typeface="Times New Roman" panose="02020603050405020304" pitchFamily="18" charset="0"/>
                <a:cs typeface="Times New Roman" panose="02020603050405020304" pitchFamily="18" charset="0"/>
              </a:rPr>
              <a:t>4-TÔN </a:t>
            </a:r>
            <a:r>
              <a:rPr lang="en-US" sz="2700" b="1" i="1" dirty="0" smtClean="0">
                <a:solidFill>
                  <a:srgbClr val="BC80E0">
                    <a:lumMod val="50000"/>
                  </a:srgbClr>
                </a:solidFill>
                <a:latin typeface="Times New Roman" panose="02020603050405020304" pitchFamily="18" charset="0"/>
                <a:cs typeface="Times New Roman" panose="02020603050405020304" pitchFamily="18" charset="0"/>
              </a:rPr>
              <a:t>TRỌNG SỰ THẬT</a:t>
            </a:r>
            <a:endParaRPr lang="en-US" sz="2700" b="1" i="1" dirty="0">
              <a:solidFill>
                <a:srgbClr val="BC80E0">
                  <a:lumMod val="50000"/>
                </a:srgbClr>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2700" b="1" i="1" dirty="0">
              <a:solidFill>
                <a:srgbClr val="BC80E0">
                  <a:lumMod val="50000"/>
                </a:srgbClr>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2700" b="1" i="1" dirty="0" err="1">
                <a:solidFill>
                  <a:srgbClr val="BC80E0">
                    <a:lumMod val="50000"/>
                  </a:srgbClr>
                </a:solidFill>
                <a:latin typeface="Times New Roman" panose="02020603050405020304" pitchFamily="18" charset="0"/>
                <a:cs typeface="Times New Roman" panose="02020603050405020304" pitchFamily="18" charset="0"/>
              </a:rPr>
              <a:t>Giáo</a:t>
            </a:r>
            <a:r>
              <a:rPr lang="en-US" sz="2700" b="1" i="1" dirty="0">
                <a:solidFill>
                  <a:srgbClr val="BC80E0">
                    <a:lumMod val="50000"/>
                  </a:srgbClr>
                </a:solidFill>
                <a:latin typeface="Times New Roman" panose="02020603050405020304" pitchFamily="18" charset="0"/>
                <a:cs typeface="Times New Roman" panose="02020603050405020304" pitchFamily="18" charset="0"/>
              </a:rPr>
              <a:t> </a:t>
            </a:r>
            <a:r>
              <a:rPr lang="en-US" sz="2700" b="1" i="1" dirty="0" err="1">
                <a:solidFill>
                  <a:srgbClr val="BC80E0">
                    <a:lumMod val="50000"/>
                  </a:srgbClr>
                </a:solidFill>
                <a:latin typeface="Times New Roman" panose="02020603050405020304" pitchFamily="18" charset="0"/>
                <a:cs typeface="Times New Roman" panose="02020603050405020304" pitchFamily="18" charset="0"/>
              </a:rPr>
              <a:t>viên</a:t>
            </a:r>
            <a:r>
              <a:rPr lang="en-US" sz="2700" b="1" i="1" dirty="0">
                <a:solidFill>
                  <a:srgbClr val="BC80E0">
                    <a:lumMod val="50000"/>
                  </a:srgbClr>
                </a:solidFill>
                <a:latin typeface="Times New Roman" panose="02020603050405020304" pitchFamily="18" charset="0"/>
                <a:cs typeface="Times New Roman" panose="02020603050405020304" pitchFamily="18" charset="0"/>
              </a:rPr>
              <a:t>: </a:t>
            </a:r>
            <a:r>
              <a:rPr lang="en-US" sz="2700" b="1" i="1" dirty="0" err="1">
                <a:solidFill>
                  <a:srgbClr val="BC80E0">
                    <a:lumMod val="50000"/>
                  </a:srgbClr>
                </a:solidFill>
                <a:latin typeface="Times New Roman" panose="02020603050405020304" pitchFamily="18" charset="0"/>
                <a:cs typeface="Times New Roman" panose="02020603050405020304" pitchFamily="18" charset="0"/>
              </a:rPr>
              <a:t>Nguyễn</a:t>
            </a:r>
            <a:r>
              <a:rPr lang="en-US" sz="2700" b="1" i="1" dirty="0">
                <a:solidFill>
                  <a:srgbClr val="BC80E0">
                    <a:lumMod val="50000"/>
                  </a:srgbClr>
                </a:solidFill>
                <a:latin typeface="Times New Roman" panose="02020603050405020304" pitchFamily="18" charset="0"/>
                <a:cs typeface="Times New Roman" panose="02020603050405020304" pitchFamily="18" charset="0"/>
              </a:rPr>
              <a:t> </a:t>
            </a:r>
            <a:r>
              <a:rPr lang="en-US" sz="2700" b="1" i="1" dirty="0" err="1" smtClean="0">
                <a:solidFill>
                  <a:srgbClr val="BC80E0">
                    <a:lumMod val="50000"/>
                  </a:srgbClr>
                </a:solidFill>
                <a:latin typeface="Times New Roman" panose="02020603050405020304" pitchFamily="18" charset="0"/>
                <a:cs typeface="Times New Roman" panose="02020603050405020304" pitchFamily="18" charset="0"/>
              </a:rPr>
              <a:t>Thanh</a:t>
            </a:r>
            <a:r>
              <a:rPr lang="en-US" sz="2700" b="1" i="1" dirty="0" smtClean="0">
                <a:solidFill>
                  <a:srgbClr val="BC80E0">
                    <a:lumMod val="50000"/>
                  </a:srgbClr>
                </a:solidFill>
                <a:latin typeface="Times New Roman" panose="02020603050405020304" pitchFamily="18" charset="0"/>
                <a:cs typeface="Times New Roman" panose="02020603050405020304" pitchFamily="18" charset="0"/>
              </a:rPr>
              <a:t>  </a:t>
            </a:r>
            <a:r>
              <a:rPr lang="en-US" sz="2700" b="1" i="1" dirty="0" err="1" smtClean="0">
                <a:solidFill>
                  <a:srgbClr val="BC80E0">
                    <a:lumMod val="50000"/>
                  </a:srgbClr>
                </a:solidFill>
                <a:latin typeface="Times New Roman" panose="02020603050405020304" pitchFamily="18" charset="0"/>
                <a:cs typeface="Times New Roman" panose="02020603050405020304" pitchFamily="18" charset="0"/>
              </a:rPr>
              <a:t>Hằng</a:t>
            </a:r>
            <a:endParaRPr lang="en-US" sz="2700" b="1" i="1" dirty="0">
              <a:solidFill>
                <a:srgbClr val="BC80E0">
                  <a:lumMod val="50000"/>
                </a:srgbClr>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2700" b="1" i="1" dirty="0" err="1">
                <a:solidFill>
                  <a:srgbClr val="BC80E0">
                    <a:lumMod val="50000"/>
                  </a:srgbClr>
                </a:solidFill>
                <a:latin typeface="Times New Roman" panose="02020603050405020304" pitchFamily="18" charset="0"/>
                <a:cs typeface="Times New Roman" panose="02020603050405020304" pitchFamily="18" charset="0"/>
              </a:rPr>
              <a:t>Lớp</a:t>
            </a:r>
            <a:r>
              <a:rPr lang="en-US" sz="2700" b="1" i="1" dirty="0">
                <a:solidFill>
                  <a:srgbClr val="BC80E0">
                    <a:lumMod val="50000"/>
                  </a:srgbClr>
                </a:solidFill>
                <a:latin typeface="Times New Roman" panose="02020603050405020304" pitchFamily="18" charset="0"/>
                <a:cs typeface="Times New Roman" panose="02020603050405020304" pitchFamily="18" charset="0"/>
              </a:rPr>
              <a:t>: </a:t>
            </a:r>
            <a:r>
              <a:rPr lang="en-US" sz="2700" b="1" i="1" dirty="0" smtClean="0">
                <a:solidFill>
                  <a:srgbClr val="BC80E0">
                    <a:lumMod val="50000"/>
                  </a:srgbClr>
                </a:solidFill>
                <a:latin typeface="Times New Roman" panose="02020603050405020304" pitchFamily="18" charset="0"/>
                <a:cs typeface="Times New Roman" panose="02020603050405020304" pitchFamily="18" charset="0"/>
              </a:rPr>
              <a:t>6A1</a:t>
            </a:r>
            <a:endParaRPr lang="en-US" sz="2700" b="1" i="1" dirty="0">
              <a:solidFill>
                <a:srgbClr val="BC80E0">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470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8 bước dạy con suy nghĩ trước khi hành động - CTH EDU">
            <a:extLst>
              <a:ext uri="{FF2B5EF4-FFF2-40B4-BE49-F238E27FC236}">
                <a16:creationId xmlns:a16="http://schemas.microsoft.com/office/drawing/2014/main" xmlns="" id="{FC62B6E5-8B47-4E5A-83DA-936C24C2B4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F3DE0035-833C-4096-BA31-008A9BAEE20B}"/>
              </a:ext>
            </a:extLst>
          </p:cNvPr>
          <p:cNvSpPr txBox="1"/>
          <p:nvPr/>
        </p:nvSpPr>
        <p:spPr>
          <a:xfrm>
            <a:off x="683568" y="843558"/>
            <a:ext cx="2520280" cy="1384995"/>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xmlns="" id="{0809A715-EAED-48B2-8691-CABCFC0D9568}"/>
              </a:ext>
            </a:extLst>
          </p:cNvPr>
          <p:cNvSpPr txBox="1"/>
          <p:nvPr/>
        </p:nvSpPr>
        <p:spPr>
          <a:xfrm>
            <a:off x="323528" y="4155926"/>
            <a:ext cx="792088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FontTx/>
              <a:buChar char="-"/>
            </a:pPr>
            <a:r>
              <a:rPr lang="en-US" sz="2400" dirty="0" err="1">
                <a:solidFill>
                  <a:schemeClr val="tx1"/>
                </a:solidFill>
                <a:latin typeface="Times New Roman" panose="02020603050405020304" pitchFamily="18" charset="0"/>
                <a:cs typeface="Times New Roman" panose="02020603050405020304" pitchFamily="18" charset="0"/>
              </a:rPr>
              <a:t>Tôn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trọng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thật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thật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đang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diễn</a:t>
            </a:r>
            <a:r>
              <a:rPr lang="en-US" sz="2400" dirty="0">
                <a:solidFill>
                  <a:schemeClr val="tx1"/>
                </a:solidFill>
                <a:latin typeface="Times New Roman" panose="02020603050405020304" pitchFamily="18" charset="0"/>
                <a:cs typeface="Times New Roman" panose="02020603050405020304" pitchFamily="18" charset="0"/>
              </a:rPr>
              <a:t> ra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đúng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thật</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225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B60651F-867E-4042-B63D-B77F46EB5F14}"/>
              </a:ext>
            </a:extLst>
          </p:cNvPr>
          <p:cNvSpPr>
            <a:spLocks noGrp="1"/>
          </p:cNvSpPr>
          <p:nvPr>
            <p:ph idx="1"/>
          </p:nvPr>
        </p:nvSpPr>
        <p:spPr>
          <a:xfrm>
            <a:off x="457200" y="555526"/>
            <a:ext cx="8229600" cy="4039097"/>
          </a:xfrm>
        </p:spPr>
        <p:txBody>
          <a:bodyPr>
            <a:normAutofit/>
          </a:bodyPr>
          <a:lstStyle/>
          <a:p>
            <a:pPr marL="571500" indent="-571500">
              <a:buAutoNum type="romanUcPeriod"/>
            </a:pPr>
            <a:r>
              <a:rPr lang="en-US" sz="2400" b="1" dirty="0" err="1">
                <a:solidFill>
                  <a:schemeClr val="bg1"/>
                </a:solidFill>
                <a:latin typeface="Times New Roman" panose="02020603050405020304" pitchFamily="18" charset="0"/>
                <a:cs typeface="Times New Roman" panose="02020603050405020304" pitchFamily="18" charset="0"/>
              </a:rPr>
              <a:t>Biểu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của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tôn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trọng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sự</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thật</a:t>
            </a:r>
            <a:endParaRPr lang="en-US" sz="24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r>
              <a:rPr lang="en-US" sz="2400" dirty="0" err="1">
                <a:solidFill>
                  <a:schemeClr val="bg1"/>
                </a:solidFill>
                <a:latin typeface="Times New Roman" panose="02020603050405020304" pitchFamily="18" charset="0"/>
                <a:cs typeface="Times New Roman" panose="02020603050405020304" pitchFamily="18" charset="0"/>
              </a:rPr>
              <a:t>Đọc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truyện</a:t>
            </a:r>
            <a:r>
              <a:rPr lang="en-US" sz="2400" dirty="0">
                <a:solidFill>
                  <a:schemeClr val="bg1"/>
                </a:solidFill>
                <a:latin typeface="Times New Roman" panose="02020603050405020304" pitchFamily="18" charset="0"/>
                <a:cs typeface="Times New Roman" panose="02020603050405020304" pitchFamily="18" charset="0"/>
              </a:rPr>
              <a:t> (SGK/19)</a:t>
            </a:r>
          </a:p>
          <a:p>
            <a:pPr marL="0" indent="0">
              <a:buNone/>
            </a:pPr>
            <a:r>
              <a:rPr 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bg1"/>
                </a:solidFill>
                <a:latin typeface="Times New Roman" panose="02020603050405020304" pitchFamily="18" charset="0"/>
                <a:cs typeface="Times New Roman" panose="02020603050405020304" pitchFamily="18" charset="0"/>
              </a:rPr>
              <a:t>Tôn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trọng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sự</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nhận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đang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diễn</a:t>
            </a:r>
            <a:r>
              <a:rPr lang="en-US" sz="2400" dirty="0">
                <a:solidFill>
                  <a:schemeClr val="bg1"/>
                </a:solidFill>
                <a:latin typeface="Times New Roman" panose="02020603050405020304" pitchFamily="18" charset="0"/>
                <a:cs typeface="Times New Roman" panose="02020603050405020304" pitchFamily="18" charset="0"/>
              </a:rPr>
              <a:t> ra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thực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suy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nói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theo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đúng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sự</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thật</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406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Hình ảnh Thảo Luận Nhóm Học Cuộc Sống Cuộc Sống Học Tập, Dạy Học, Trường  Học, Sinh Viên miễn phí tải tập tin PNG PSDComment và Vector">
            <a:extLst>
              <a:ext uri="{FF2B5EF4-FFF2-40B4-BE49-F238E27FC236}">
                <a16:creationId xmlns:a16="http://schemas.microsoft.com/office/drawing/2014/main" xmlns="" id="{A5747F76-65DD-4357-AF5D-35B136E79C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92080" y="965200"/>
            <a:ext cx="4178300" cy="4178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11B92931-167B-495E-B744-EB0156177142}"/>
              </a:ext>
            </a:extLst>
          </p:cNvPr>
          <p:cNvSpPr txBox="1"/>
          <p:nvPr/>
        </p:nvSpPr>
        <p:spPr>
          <a:xfrm>
            <a:off x="1691680" y="195486"/>
            <a:ext cx="6264696"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E3166B8F-1605-4DF3-BBCA-9FAE5D901D67}"/>
              </a:ext>
            </a:extLst>
          </p:cNvPr>
          <p:cNvSpPr txBox="1"/>
          <p:nvPr/>
        </p:nvSpPr>
        <p:spPr>
          <a:xfrm>
            <a:off x="179512" y="1059582"/>
            <a:ext cx="6984776" cy="1323439"/>
          </a:xfrm>
          <a:prstGeom prst="rect">
            <a:avLst/>
          </a:prstGeom>
          <a:noFill/>
        </p:spPr>
        <p:txBody>
          <a:bodyPr wrap="square">
            <a:spAutoFit/>
          </a:bodyPr>
          <a:lstStyle/>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(1) </a:t>
            </a:r>
            <a:r>
              <a:rPr lang="en-US" altLang="en-US" sz="2000" b="1" dirty="0" err="1">
                <a:latin typeface="Times New Roman" panose="02020603050405020304" pitchFamily="18" charset="0"/>
                <a:cs typeface="Times New Roman" panose="02020603050405020304" pitchFamily="18" charset="0"/>
              </a:rPr>
              <a:t>Việc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học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sinh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cần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làm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để</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thầy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cô</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giáo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biết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khi</a:t>
            </a:r>
            <a:r>
              <a:rPr lang="en-US" altLang="en-US" sz="2000" b="1" dirty="0">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 </a:t>
            </a:r>
            <a:r>
              <a:rPr lang="en-US" altLang="en-US" sz="2000" b="1" dirty="0" err="1">
                <a:latin typeface="Times New Roman" panose="02020603050405020304" pitchFamily="18" charset="0"/>
                <a:cs typeface="Times New Roman" panose="02020603050405020304" pitchFamily="18" charset="0"/>
              </a:rPr>
              <a:t>Bạn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ngồi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bên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cạnh</a:t>
            </a:r>
            <a:r>
              <a:rPr lang="en-US" altLang="en-US" sz="2000" b="1" dirty="0">
                <a:latin typeface="Times New Roman" panose="02020603050405020304" pitchFamily="18" charset="0"/>
                <a:cs typeface="Times New Roman" panose="02020603050405020304" pitchFamily="18" charset="0"/>
              </a:rPr>
              <a:t> hay </a:t>
            </a:r>
            <a:r>
              <a:rPr lang="en-US" altLang="en-US" sz="2000" b="1" dirty="0" err="1">
                <a:latin typeface="Times New Roman" panose="02020603050405020304" pitchFamily="18" charset="0"/>
                <a:cs typeface="Times New Roman" panose="02020603050405020304" pitchFamily="18" charset="0"/>
              </a:rPr>
              <a:t>nhìn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bài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mình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để</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được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điểm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tốt</a:t>
            </a:r>
            <a:r>
              <a:rPr lang="en-US" altLang="en-US" sz="2000" b="1" dirty="0">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 </a:t>
            </a:r>
            <a:r>
              <a:rPr lang="en-US" altLang="en-US" sz="2000" b="1" dirty="0" err="1">
                <a:latin typeface="Times New Roman" panose="02020603050405020304" pitchFamily="18" charset="0"/>
                <a:cs typeface="Times New Roman" panose="02020603050405020304" pitchFamily="18" charset="0"/>
              </a:rPr>
              <a:t>Một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nhóm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mất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đoàn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kết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hoặc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cãi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nhau</a:t>
            </a:r>
            <a:r>
              <a:rPr lang="en-US" altLang="en-US" sz="2000" b="1" dirty="0">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 </a:t>
            </a:r>
            <a:r>
              <a:rPr lang="en-US" altLang="en-US" sz="2000" b="1" dirty="0" err="1">
                <a:latin typeface="Times New Roman" panose="02020603050405020304" pitchFamily="18" charset="0"/>
                <a:cs typeface="Times New Roman" panose="02020603050405020304" pitchFamily="18" charset="0"/>
              </a:rPr>
              <a:t>Bạn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mình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học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bài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làm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bài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tập</a:t>
            </a:r>
            <a:r>
              <a:rPr lang="en-US" altLang="en-US" sz="2000" b="1" dirty="0">
                <a:latin typeface="Times New Roman" panose="02020603050405020304" pitchFamily="18" charset="0"/>
                <a:cs typeface="Times New Roman" panose="02020603050405020304" pitchFamily="18" charset="0"/>
              </a:rPr>
              <a:t> ở </a:t>
            </a:r>
            <a:r>
              <a:rPr lang="en-US" altLang="en-US" sz="2000" b="1" dirty="0" err="1">
                <a:latin typeface="Times New Roman" panose="02020603050405020304" pitchFamily="18" charset="0"/>
                <a:cs typeface="Times New Roman" panose="02020603050405020304" pitchFamily="18" charset="0"/>
              </a:rPr>
              <a:t>nhà</a:t>
            </a:r>
            <a:r>
              <a:rPr lang="en-US" altLang="en-US" sz="2000" b="1"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xmlns="" id="{16ACBEB9-9080-4154-B946-0788CAAC5F5B}"/>
              </a:ext>
            </a:extLst>
          </p:cNvPr>
          <p:cNvSpPr txBox="1"/>
          <p:nvPr/>
        </p:nvSpPr>
        <p:spPr>
          <a:xfrm>
            <a:off x="179512" y="2347015"/>
            <a:ext cx="6192688" cy="1015663"/>
          </a:xfrm>
          <a:prstGeom prst="rect">
            <a:avLst/>
          </a:prstGeom>
          <a:noFill/>
        </p:spPr>
        <p:txBody>
          <a:bodyPr wrap="square">
            <a:spAutoFit/>
          </a:bodyPr>
          <a:lstStyle/>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(2) </a:t>
            </a:r>
            <a:r>
              <a:rPr lang="en-US" altLang="en-US" sz="2000" b="1" dirty="0" err="1">
                <a:latin typeface="Times New Roman" panose="02020603050405020304" pitchFamily="18" charset="0"/>
                <a:cs typeface="Times New Roman" panose="02020603050405020304" pitchFamily="18" charset="0"/>
              </a:rPr>
              <a:t>Việc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học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sinh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cần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làm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để</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bố</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mẹ</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biết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mình</a:t>
            </a:r>
            <a:r>
              <a:rPr lang="en-US" altLang="en-US" sz="2000" b="1" dirty="0">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 </a:t>
            </a:r>
            <a:r>
              <a:rPr lang="en-US" altLang="en-US" sz="2000" b="1" dirty="0" err="1">
                <a:latin typeface="Times New Roman" panose="02020603050405020304" pitchFamily="18" charset="0"/>
                <a:cs typeface="Times New Roman" panose="02020603050405020304" pitchFamily="18" charset="0"/>
              </a:rPr>
              <a:t>Bị</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điểm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kém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trong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học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tập</a:t>
            </a:r>
            <a:r>
              <a:rPr lang="en-US" altLang="en-US" sz="2000" b="1" dirty="0">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 </a:t>
            </a:r>
            <a:r>
              <a:rPr lang="en-US" altLang="en-US" sz="2000" b="1" dirty="0" err="1">
                <a:latin typeface="Times New Roman" panose="02020603050405020304" pitchFamily="18" charset="0"/>
                <a:cs typeface="Times New Roman" panose="02020603050405020304" pitchFamily="18" charset="0"/>
              </a:rPr>
              <a:t>Bị</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trong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lớp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trong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trường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bắt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nạt</a:t>
            </a:r>
            <a:r>
              <a:rPr lang="en-US" altLang="en-US" sz="2000" b="1" dirty="0">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xmlns="" id="{876E736B-0917-4470-85E6-3AEEC03CC456}"/>
              </a:ext>
            </a:extLst>
          </p:cNvPr>
          <p:cNvSpPr txBox="1"/>
          <p:nvPr/>
        </p:nvSpPr>
        <p:spPr>
          <a:xfrm>
            <a:off x="251520" y="3362999"/>
            <a:ext cx="4733692" cy="1015663"/>
          </a:xfrm>
          <a:prstGeom prst="rect">
            <a:avLst/>
          </a:prstGeom>
          <a:noFill/>
        </p:spPr>
        <p:txBody>
          <a:bodyPr wrap="square">
            <a:spAutoFit/>
          </a:bodyPr>
          <a:lstStyle/>
          <a:p>
            <a:r>
              <a:rPr lang="en-US" altLang="en-US" sz="2000" b="1" dirty="0">
                <a:latin typeface="Times New Roman" panose="02020603050405020304" pitchFamily="18" charset="0"/>
                <a:cs typeface="Times New Roman" panose="02020603050405020304" pitchFamily="18" charset="0"/>
              </a:rPr>
              <a:t>(3) </a:t>
            </a:r>
            <a:r>
              <a:rPr lang="en-US" altLang="en-US" sz="2000" b="1" dirty="0" err="1">
                <a:latin typeface="Times New Roman" panose="02020603050405020304" pitchFamily="18" charset="0"/>
                <a:cs typeface="Times New Roman" panose="02020603050405020304" pitchFamily="18" charset="0"/>
              </a:rPr>
              <a:t>Việc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em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cần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làm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chứng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kiến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kẻ</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gian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lấy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trộm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đồ</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người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khác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hành</a:t>
            </a:r>
            <a:r>
              <a:rPr lang="en-US" altLang="en-US" sz="2000" b="1" dirty="0">
                <a:latin typeface="Times New Roman" panose="02020603050405020304" pitchFamily="18" charset="0"/>
                <a:cs typeface="Times New Roman" panose="02020603050405020304" pitchFamily="18" charset="0"/>
              </a:rPr>
              <a:t> vi </a:t>
            </a:r>
            <a:r>
              <a:rPr lang="en-US" altLang="en-US" sz="2000" b="1" dirty="0" err="1">
                <a:latin typeface="Times New Roman" panose="02020603050405020304" pitchFamily="18" charset="0"/>
                <a:cs typeface="Times New Roman" panose="02020603050405020304" pitchFamily="18" charset="0"/>
              </a:rPr>
              <a:t>cố</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tình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làm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hỏng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trình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cộng</a:t>
            </a:r>
            <a:r>
              <a:rPr lang="en-US" alt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612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xmlns="" id="{E29D8739-CAE4-4DB3-80DB-0C0962339670}"/>
              </a:ext>
            </a:extLst>
          </p:cNvPr>
          <p:cNvSpPr txBox="1">
            <a:spLocks noChangeArrowheads="1"/>
          </p:cNvSpPr>
          <p:nvPr/>
        </p:nvSpPr>
        <p:spPr bwMode="auto">
          <a:xfrm>
            <a:off x="179512" y="40481"/>
            <a:ext cx="8712968" cy="431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100" b="1" dirty="0" err="1">
                <a:solidFill>
                  <a:srgbClr val="FF0000"/>
                </a:solidFill>
                <a:latin typeface="Times New Roman" panose="02020603050405020304" pitchFamily="18" charset="0"/>
                <a:cs typeface="Times New Roman" panose="02020603050405020304" pitchFamily="18" charset="0"/>
              </a:rPr>
              <a:t>Nhóm</a:t>
            </a:r>
            <a:r>
              <a:rPr lang="en-US" altLang="en-US" sz="2100" b="1" dirty="0">
                <a:solidFill>
                  <a:srgbClr val="FF0000"/>
                </a:solidFill>
                <a:latin typeface="Times New Roman" panose="02020603050405020304" pitchFamily="18" charset="0"/>
                <a:cs typeface="Times New Roman" panose="02020603050405020304" pitchFamily="18" charset="0"/>
              </a:rPr>
              <a:t> 1: </a:t>
            </a:r>
            <a:r>
              <a:rPr lang="en-US" altLang="en-US" sz="2100" b="1" dirty="0" err="1">
                <a:solidFill>
                  <a:srgbClr val="FF0000"/>
                </a:solidFill>
                <a:latin typeface="Times New Roman" panose="02020603050405020304" pitchFamily="18" charset="0"/>
                <a:cs typeface="Times New Roman" panose="02020603050405020304" pitchFamily="18" charset="0"/>
              </a:rPr>
              <a:t>Thảo</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luận</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trường</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hợp</a:t>
            </a:r>
            <a:r>
              <a:rPr lang="en-US" altLang="en-US" sz="2100" b="1" dirty="0">
                <a:solidFill>
                  <a:srgbClr val="FF0000"/>
                </a:solidFill>
                <a:latin typeface="Times New Roman" panose="02020603050405020304" pitchFamily="18" charset="0"/>
                <a:cs typeface="Times New Roman" panose="02020603050405020304" pitchFamily="18" charset="0"/>
              </a:rPr>
              <a:t> (1)</a:t>
            </a:r>
          </a:p>
          <a:p>
            <a:pPr algn="just" eaLnBrk="1" hangingPunct="1">
              <a:spcBef>
                <a:spcPct val="0"/>
              </a:spcBef>
              <a:buFontTx/>
              <a:buNone/>
            </a:pPr>
            <a:r>
              <a:rPr lang="en-US" altLang="en-US" sz="1950" b="1" dirty="0">
                <a:latin typeface="Times New Roman" panose="02020603050405020304" pitchFamily="18" charset="0"/>
                <a:cs typeface="Times New Roman" panose="02020603050405020304" pitchFamily="18" charset="0"/>
              </a:rPr>
              <a:t>(1) </a:t>
            </a:r>
            <a:r>
              <a:rPr lang="en-US" altLang="en-US" sz="1950" b="1" dirty="0" err="1">
                <a:latin typeface="Times New Roman" panose="02020603050405020304" pitchFamily="18" charset="0"/>
                <a:cs typeface="Times New Roman" panose="02020603050405020304" pitchFamily="18" charset="0"/>
              </a:rPr>
              <a:t>Việc</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học</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sinh</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cần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làm</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để</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thầy</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cô</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giáo</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biết</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khi</a:t>
            </a:r>
            <a:r>
              <a:rPr lang="en-US" altLang="en-US" sz="1950" b="1" dirty="0">
                <a:latin typeface="Times New Roman" panose="02020603050405020304" pitchFamily="18" charset="0"/>
                <a:cs typeface="Times New Roman" panose="02020603050405020304" pitchFamily="18" charset="0"/>
              </a:rPr>
              <a:t>: </a:t>
            </a:r>
          </a:p>
          <a:p>
            <a:pPr algn="just" eaLnBrk="1" hangingPunct="1">
              <a:spcBef>
                <a:spcPct val="0"/>
              </a:spcBef>
              <a:buFontTx/>
              <a:buNone/>
            </a:pP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Bạn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ngồi</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bên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cạnh</a:t>
            </a:r>
            <a:r>
              <a:rPr lang="en-US" altLang="en-US" sz="1950" b="1" dirty="0">
                <a:latin typeface="Times New Roman" panose="02020603050405020304" pitchFamily="18" charset="0"/>
                <a:cs typeface="Times New Roman" panose="02020603050405020304" pitchFamily="18" charset="0"/>
              </a:rPr>
              <a:t> hay </a:t>
            </a:r>
            <a:r>
              <a:rPr lang="en-US" altLang="en-US" sz="1950" b="1" dirty="0" err="1">
                <a:latin typeface="Times New Roman" panose="02020603050405020304" pitchFamily="18" charset="0"/>
                <a:cs typeface="Times New Roman" panose="02020603050405020304" pitchFamily="18" charset="0"/>
              </a:rPr>
              <a:t>nhìn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bài</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của</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mình</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để</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được</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điểm</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tốt</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Trước</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hết</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em</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sẽ</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khuyên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bạn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rằng</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không</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nên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có</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hành</a:t>
            </a:r>
            <a:r>
              <a:rPr lang="en-US" altLang="en-US" sz="1950" b="1" dirty="0">
                <a:latin typeface="Times New Roman" panose="02020603050405020304" pitchFamily="18" charset="0"/>
                <a:cs typeface="Times New Roman" panose="02020603050405020304" pitchFamily="18" charset="0"/>
              </a:rPr>
              <a:t> vi </a:t>
            </a:r>
            <a:r>
              <a:rPr lang="en-US" altLang="en-US" sz="1950" b="1" dirty="0" err="1">
                <a:latin typeface="Times New Roman" panose="02020603050405020304" pitchFamily="18" charset="0"/>
                <a:cs typeface="Times New Roman" panose="02020603050405020304" pitchFamily="18" charset="0"/>
              </a:rPr>
              <a:t>không</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chịu</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học</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như</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vậy</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và</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nếu</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như</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bạn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có</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hiểu</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vài</a:t>
            </a:r>
            <a:r>
              <a:rPr lang="en-US" altLang="en-US" sz="1950" b="1" dirty="0">
                <a:latin typeface="Times New Roman" panose="02020603050405020304" pitchFamily="18" charset="0"/>
                <a:cs typeface="Times New Roman" panose="02020603050405020304" pitchFamily="18" charset="0"/>
              </a:rPr>
              <a:t> ý </a:t>
            </a:r>
            <a:r>
              <a:rPr lang="en-US" altLang="en-US" sz="1950" b="1" dirty="0" err="1">
                <a:latin typeface="Times New Roman" panose="02020603050405020304" pitchFamily="18" charset="0"/>
                <a:cs typeface="Times New Roman" panose="02020603050405020304" pitchFamily="18" charset="0"/>
              </a:rPr>
              <a:t>thì</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em</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sẽ</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chỉ</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cho</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bạn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một</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vài</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câu</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có</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thể</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là</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bạn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chưa</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hiểu</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lắm</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Em</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sẽ</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khuyên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bạn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nên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tự</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nhận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lỗi</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với</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thầy</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cô</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giáo</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Nếu</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bạn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không</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nghe</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thì</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em</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sẽ</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báo</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cáo</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lại</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thầy</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cô</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giáo</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biết</a:t>
            </a:r>
            <a:r>
              <a:rPr lang="en-US" altLang="en-US" sz="195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Một</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nhóm</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bạn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mất</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đoàn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kết</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hoặc</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cãi</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nhau</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Em</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sẽ</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khuyên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các</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bạn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phân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tích</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cho</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các</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bạn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nghe</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hậu</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quả</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của</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việc</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mất</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đoàn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kết</a:t>
            </a:r>
            <a:r>
              <a:rPr lang="en-US" altLang="en-US" sz="1950" b="1" dirty="0">
                <a:latin typeface="Times New Roman" panose="02020603050405020304" pitchFamily="18" charset="0"/>
                <a:cs typeface="Times New Roman" panose="02020603050405020304" pitchFamily="18" charset="0"/>
              </a:rPr>
              <a:t>. Sau </a:t>
            </a:r>
            <a:r>
              <a:rPr lang="en-US" altLang="en-US" sz="1950" b="1" dirty="0" err="1">
                <a:latin typeface="Times New Roman" panose="02020603050405020304" pitchFamily="18" charset="0"/>
                <a:cs typeface="Times New Roman" panose="02020603050405020304" pitchFamily="18" charset="0"/>
              </a:rPr>
              <a:t>đó</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báo</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cáo</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lại</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thầy</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cô</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giáo</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biết</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để</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có</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hướng</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khuyên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nhủ</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các</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bạn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tránh</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những</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hậu</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quả</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đáng</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tiếc</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xảy</a:t>
            </a:r>
            <a:r>
              <a:rPr lang="en-US" altLang="en-US" sz="1950" b="1" dirty="0">
                <a:latin typeface="Times New Roman" panose="02020603050405020304" pitchFamily="18" charset="0"/>
                <a:cs typeface="Times New Roman" panose="02020603050405020304" pitchFamily="18" charset="0"/>
              </a:rPr>
              <a:t> ra.</a:t>
            </a:r>
          </a:p>
          <a:p>
            <a:pPr algn="just" eaLnBrk="1" hangingPunct="1">
              <a:spcBef>
                <a:spcPct val="0"/>
              </a:spcBef>
              <a:buFontTx/>
              <a:buNone/>
            </a:pP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Bạn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thân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của</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mình</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không</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học</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bài</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làm</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bài</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tập</a:t>
            </a:r>
            <a:r>
              <a:rPr lang="en-US" altLang="en-US" sz="1950" b="1" dirty="0">
                <a:latin typeface="Times New Roman" panose="02020603050405020304" pitchFamily="18" charset="0"/>
                <a:cs typeface="Times New Roman" panose="02020603050405020304" pitchFamily="18" charset="0"/>
              </a:rPr>
              <a:t> ở </a:t>
            </a:r>
            <a:r>
              <a:rPr lang="en-US" altLang="en-US" sz="1950" b="1" dirty="0" err="1">
                <a:latin typeface="Times New Roman" panose="02020603050405020304" pitchFamily="18" charset="0"/>
                <a:cs typeface="Times New Roman" panose="02020603050405020304" pitchFamily="18" charset="0"/>
              </a:rPr>
              <a:t>nhà</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Em</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sẽ</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khuyên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nhủ</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bạn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nên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chăm</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chỉ</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và</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cố</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gắng</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học</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bài</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làm</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bài</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Em</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giúp</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đỡ</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bạn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hướng</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dẫn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bạn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những</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bài</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khó</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Em</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trình</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bày</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cho</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cô</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giáo</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về</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trường</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hợp</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của</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bạn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và</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xin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cô</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có</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cách</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giải</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quyết</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giúp</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bạn</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tốt</a:t>
            </a:r>
            <a:r>
              <a:rPr lang="en-US" altLang="en-US" sz="1950" b="1" dirty="0">
                <a:latin typeface="Times New Roman" panose="02020603050405020304" pitchFamily="18" charset="0"/>
                <a:cs typeface="Times New Roman" panose="02020603050405020304" pitchFamily="18" charset="0"/>
              </a:rPr>
              <a:t> </a:t>
            </a:r>
            <a:r>
              <a:rPr lang="en-US" altLang="en-US" sz="1950" b="1" dirty="0" err="1">
                <a:latin typeface="Times New Roman" panose="02020603050405020304" pitchFamily="18" charset="0"/>
                <a:cs typeface="Times New Roman" panose="02020603050405020304" pitchFamily="18" charset="0"/>
              </a:rPr>
              <a:t>hơn</a:t>
            </a:r>
            <a:r>
              <a:rPr lang="en-US" altLang="en-US" sz="195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xmlns="" id="{AF1EEE2E-DE0E-4C9C-8594-B612A34AB5F9}"/>
              </a:ext>
            </a:extLst>
          </p:cNvPr>
          <p:cNvSpPr txBox="1">
            <a:spLocks noChangeArrowheads="1"/>
          </p:cNvSpPr>
          <p:nvPr/>
        </p:nvSpPr>
        <p:spPr bwMode="auto">
          <a:xfrm>
            <a:off x="179512" y="1059582"/>
            <a:ext cx="878497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100" b="1" dirty="0" err="1">
                <a:solidFill>
                  <a:srgbClr val="FF0000"/>
                </a:solidFill>
                <a:latin typeface="Times New Roman" panose="02020603050405020304" pitchFamily="18" charset="0"/>
                <a:cs typeface="Times New Roman" panose="02020603050405020304" pitchFamily="18" charset="0"/>
              </a:rPr>
              <a:t>Nhóm</a:t>
            </a:r>
            <a:r>
              <a:rPr lang="en-US" altLang="en-US" sz="2100" b="1" dirty="0">
                <a:solidFill>
                  <a:srgbClr val="FF0000"/>
                </a:solidFill>
                <a:latin typeface="Times New Roman" panose="02020603050405020304" pitchFamily="18" charset="0"/>
                <a:cs typeface="Times New Roman" panose="02020603050405020304" pitchFamily="18" charset="0"/>
              </a:rPr>
              <a:t> 2: </a:t>
            </a:r>
            <a:r>
              <a:rPr lang="en-US" altLang="en-US" sz="2100" b="1" dirty="0" err="1">
                <a:solidFill>
                  <a:srgbClr val="FF0000"/>
                </a:solidFill>
                <a:latin typeface="Times New Roman" panose="02020603050405020304" pitchFamily="18" charset="0"/>
                <a:cs typeface="Times New Roman" panose="02020603050405020304" pitchFamily="18" charset="0"/>
              </a:rPr>
              <a:t>Thảo</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luận</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trường</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hợp</a:t>
            </a:r>
            <a:r>
              <a:rPr lang="en-US" altLang="en-US" sz="2100" b="1" dirty="0">
                <a:solidFill>
                  <a:srgbClr val="FF0000"/>
                </a:solidFill>
                <a:latin typeface="Times New Roman" panose="02020603050405020304" pitchFamily="18" charset="0"/>
                <a:cs typeface="Times New Roman" panose="02020603050405020304" pitchFamily="18" charset="0"/>
              </a:rPr>
              <a:t> (2)</a:t>
            </a:r>
          </a:p>
          <a:p>
            <a:pPr algn="just" eaLnBrk="1" hangingPunct="1">
              <a:spcBef>
                <a:spcPct val="0"/>
              </a:spcBef>
              <a:buFontTx/>
              <a:buNone/>
            </a:pPr>
            <a:r>
              <a:rPr lang="en-US" altLang="en-US" sz="2100" dirty="0">
                <a:latin typeface="Times New Roman" panose="02020603050405020304" pitchFamily="18" charset="0"/>
                <a:cs typeface="Times New Roman" panose="02020603050405020304" pitchFamily="18" charset="0"/>
              </a:rPr>
              <a:t>(</a:t>
            </a:r>
            <a:r>
              <a:rPr lang="en-US" altLang="en-US" sz="2100" b="1" dirty="0">
                <a:latin typeface="Times New Roman" panose="02020603050405020304" pitchFamily="18" charset="0"/>
                <a:cs typeface="Times New Roman" panose="02020603050405020304" pitchFamily="18" charset="0"/>
              </a:rPr>
              <a:t>2) </a:t>
            </a:r>
            <a:r>
              <a:rPr lang="en-US" altLang="en-US" sz="2100" b="1" dirty="0" err="1">
                <a:latin typeface="Times New Roman" panose="02020603050405020304" pitchFamily="18" charset="0"/>
                <a:cs typeface="Times New Roman" panose="02020603050405020304" pitchFamily="18" charset="0"/>
              </a:rPr>
              <a:t>Việc</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học</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sinh</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cần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làm</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để</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bố</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mẹ</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biết</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khi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mình</a:t>
            </a:r>
            <a:r>
              <a:rPr lang="en-US" altLang="en-US" sz="2100" b="1" dirty="0">
                <a:latin typeface="Times New Roman" panose="02020603050405020304" pitchFamily="18" charset="0"/>
                <a:cs typeface="Times New Roman" panose="02020603050405020304" pitchFamily="18" charset="0"/>
              </a:rPr>
              <a:t>: </a:t>
            </a:r>
          </a:p>
          <a:p>
            <a:pPr algn="just" eaLnBrk="1" hangingPunct="1">
              <a:spcBef>
                <a:spcPct val="0"/>
              </a:spcBef>
              <a:buFontTx/>
              <a:buNone/>
            </a:pP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Bị</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điểm</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kém</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trong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học</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tập</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Nói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thật</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với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bố</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mẹ</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nói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rõ</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lí</a:t>
            </a:r>
            <a:r>
              <a:rPr lang="en-US" altLang="en-US" sz="2100" b="1" dirty="0">
                <a:latin typeface="Times New Roman" panose="02020603050405020304" pitchFamily="18" charset="0"/>
                <a:cs typeface="Times New Roman" panose="02020603050405020304" pitchFamily="18" charset="0"/>
              </a:rPr>
              <a:t> do, </a:t>
            </a:r>
            <a:r>
              <a:rPr lang="en-US" altLang="en-US" sz="2100" b="1" dirty="0" err="1">
                <a:latin typeface="Times New Roman" panose="02020603050405020304" pitchFamily="18" charset="0"/>
                <a:cs typeface="Times New Roman" panose="02020603050405020304" pitchFamily="18" charset="0"/>
              </a:rPr>
              <a:t>xin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lỗi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bố</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mẹ</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và</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hứa</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sẽ</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đạt</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điểm</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cao</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hơn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Nếu</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cần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bố</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mẹ</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hỗ</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trợ</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giúp</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đỡ</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gì</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thì</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cũng</a:t>
            </a:r>
            <a:r>
              <a:rPr lang="en-US" altLang="en-US" sz="2100" b="1" dirty="0">
                <a:latin typeface="Times New Roman" panose="02020603050405020304" pitchFamily="18" charset="0"/>
                <a:cs typeface="Times New Roman" panose="02020603050405020304" pitchFamily="18" charset="0"/>
              </a:rPr>
              <a:t> chia </a:t>
            </a:r>
            <a:r>
              <a:rPr lang="en-US" altLang="en-US" sz="2100" b="1" dirty="0" err="1">
                <a:latin typeface="Times New Roman" panose="02020603050405020304" pitchFamily="18" charset="0"/>
                <a:cs typeface="Times New Roman" panose="02020603050405020304" pitchFamily="18" charset="0"/>
              </a:rPr>
              <a:t>sẻ</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thật</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với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bố</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mẹ</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luôn</a:t>
            </a:r>
            <a:r>
              <a:rPr lang="en-US" altLang="en-US" sz="21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Bị</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bạn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trong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lớp</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trong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trường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bắt</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nạt</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Thành</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thật</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nói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với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bố</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mẹ</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sự</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việc</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để</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bố</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mẹ</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có</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hướng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giải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quyết</a:t>
            </a:r>
            <a:r>
              <a:rPr lang="en-US" altLang="en-US" sz="21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endParaRPr lang="en-US" altLang="en-US" sz="21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a:extLst>
              <a:ext uri="{FF2B5EF4-FFF2-40B4-BE49-F238E27FC236}">
                <a16:creationId xmlns:a16="http://schemas.microsoft.com/office/drawing/2014/main" xmlns="" id="{0DB620F5-B95A-4A40-8675-625CD18733AA}"/>
              </a:ext>
            </a:extLst>
          </p:cNvPr>
          <p:cNvSpPr txBox="1">
            <a:spLocks noChangeArrowheads="1"/>
          </p:cNvSpPr>
          <p:nvPr/>
        </p:nvSpPr>
        <p:spPr bwMode="auto">
          <a:xfrm>
            <a:off x="575556" y="1419543"/>
            <a:ext cx="7992888" cy="230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100" b="1" dirty="0" err="1">
                <a:solidFill>
                  <a:srgbClr val="FF0000"/>
                </a:solidFill>
                <a:latin typeface="Times New Roman" panose="02020603050405020304" pitchFamily="18" charset="0"/>
                <a:cs typeface="Times New Roman" panose="02020603050405020304" pitchFamily="18" charset="0"/>
              </a:rPr>
              <a:t>Nhóm</a:t>
            </a:r>
            <a:r>
              <a:rPr lang="en-US" altLang="en-US" sz="2100" b="1" dirty="0">
                <a:solidFill>
                  <a:srgbClr val="FF0000"/>
                </a:solidFill>
                <a:latin typeface="Times New Roman" panose="02020603050405020304" pitchFamily="18" charset="0"/>
                <a:cs typeface="Times New Roman" panose="02020603050405020304" pitchFamily="18" charset="0"/>
              </a:rPr>
              <a:t> 3: </a:t>
            </a:r>
            <a:r>
              <a:rPr lang="en-US" altLang="en-US" sz="2100" b="1" dirty="0" err="1">
                <a:solidFill>
                  <a:srgbClr val="FF0000"/>
                </a:solidFill>
                <a:latin typeface="Times New Roman" panose="02020603050405020304" pitchFamily="18" charset="0"/>
                <a:cs typeface="Times New Roman" panose="02020603050405020304" pitchFamily="18" charset="0"/>
              </a:rPr>
              <a:t>Thảo</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luận</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trường</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hợp</a:t>
            </a:r>
            <a:r>
              <a:rPr lang="en-US" altLang="en-US" sz="2100" b="1" dirty="0">
                <a:solidFill>
                  <a:srgbClr val="FF0000"/>
                </a:solidFill>
                <a:latin typeface="Times New Roman" panose="02020603050405020304" pitchFamily="18" charset="0"/>
                <a:cs typeface="Times New Roman" panose="02020603050405020304" pitchFamily="18" charset="0"/>
              </a:rPr>
              <a:t> (3)</a:t>
            </a:r>
          </a:p>
          <a:p>
            <a:pPr algn="just" eaLnBrk="1" hangingPunct="1">
              <a:lnSpc>
                <a:spcPct val="150000"/>
              </a:lnSpc>
              <a:spcBef>
                <a:spcPct val="0"/>
              </a:spcBef>
              <a:buFontTx/>
              <a:buNone/>
            </a:pPr>
            <a:r>
              <a:rPr lang="en-US" altLang="en-US" sz="2100" b="1" dirty="0">
                <a:latin typeface="Times New Roman" panose="02020603050405020304" pitchFamily="18" charset="0"/>
                <a:cs typeface="Times New Roman" panose="02020603050405020304" pitchFamily="18" charset="0"/>
              </a:rPr>
              <a:t>(3) </a:t>
            </a:r>
            <a:r>
              <a:rPr lang="en-US" altLang="en-US" sz="2100" b="1" dirty="0" err="1">
                <a:latin typeface="Times New Roman" panose="02020603050405020304" pitchFamily="18" charset="0"/>
                <a:cs typeface="Times New Roman" panose="02020603050405020304" pitchFamily="18" charset="0"/>
              </a:rPr>
              <a:t>Việc</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em</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cần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làm</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khi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chứng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kiến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kẻ</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gian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lấy</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trộm</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đồ</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của</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người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khác</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hành</a:t>
            </a:r>
            <a:r>
              <a:rPr lang="en-US" altLang="en-US" sz="2100" b="1" dirty="0">
                <a:latin typeface="Times New Roman" panose="02020603050405020304" pitchFamily="18" charset="0"/>
                <a:cs typeface="Times New Roman" panose="02020603050405020304" pitchFamily="18" charset="0"/>
              </a:rPr>
              <a:t> vi </a:t>
            </a:r>
            <a:r>
              <a:rPr lang="en-US" altLang="en-US" sz="2100" b="1" dirty="0" err="1">
                <a:latin typeface="Times New Roman" panose="02020603050405020304" pitchFamily="18" charset="0"/>
                <a:cs typeface="Times New Roman" panose="02020603050405020304" pitchFamily="18" charset="0"/>
              </a:rPr>
              <a:t>cố</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tình</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làm</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hỏng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công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trình</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công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cộng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Em</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sẽ</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theo</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dõi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nếu</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đúng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sự</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việc</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như</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vậy</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em</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sẽ</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báo</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cho</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thầy</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cô</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bố</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mẹ</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những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người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lớn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những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người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có</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trách</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nhiệm</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biết</a:t>
            </a:r>
            <a:r>
              <a:rPr lang="en-US" altLang="en-US" sz="21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xmlns="" id="{23E547B5-89CF-4EC0-96DE-25771AED07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5" name="Rectangle 72">
            <a:extLst>
              <a:ext uri="{FF2B5EF4-FFF2-40B4-BE49-F238E27FC236}">
                <a16:creationId xmlns:a16="http://schemas.microsoft.com/office/drawing/2014/main" xmlns="" id="{3F0B8CEB-8279-4E5E-A0CE-1FC9F71736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8086" y="0"/>
            <a:ext cx="5565913" cy="51434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ình ảnh Thảo Luận Nhóm PNG, Vector, PSD, và biểu tượng để tải về miễn phí  | pngtree">
            <a:extLst>
              <a:ext uri="{FF2B5EF4-FFF2-40B4-BE49-F238E27FC236}">
                <a16:creationId xmlns:a16="http://schemas.microsoft.com/office/drawing/2014/main" xmlns="" id="{CBAFE30D-741F-4DDF-A37D-EAA51EED40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3" r="3" b="3"/>
          <a:stretch/>
        </p:blipFill>
        <p:spPr bwMode="auto">
          <a:xfrm>
            <a:off x="20" y="10"/>
            <a:ext cx="5176278" cy="51434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4A2A6D8B-98C4-4239-AC19-3107542C0942}"/>
              </a:ext>
            </a:extLst>
          </p:cNvPr>
          <p:cNvSpPr txBox="1"/>
          <p:nvPr/>
        </p:nvSpPr>
        <p:spPr>
          <a:xfrm>
            <a:off x="5490348" y="1645576"/>
            <a:ext cx="3105010" cy="2931440"/>
          </a:xfrm>
          <a:prstGeom prst="rect">
            <a:avLst/>
          </a:prstGeom>
        </p:spPr>
        <p:txBody>
          <a:bodyPr vert="horz" lIns="91440" tIns="45720" rIns="91440" bIns="45720" rtlCol="0">
            <a:normAutofit/>
          </a:bodyPr>
          <a:lstStyle/>
          <a:p>
            <a:pPr algn="just">
              <a:lnSpc>
                <a:spcPct val="90000"/>
              </a:lnSpc>
              <a:spcBef>
                <a:spcPct val="0"/>
              </a:spcBef>
              <a:spcAft>
                <a:spcPts val="600"/>
              </a:spcAft>
            </a:pP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trao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đổi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tôn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trọng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thật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biểu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thể</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cuộc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sống</a:t>
            </a:r>
            <a:r>
              <a:rPr lang="en-US" altLang="en-US" sz="2800" b="1" dirty="0">
                <a:latin typeface="Times New Roman" panose="02020603050405020304" pitchFamily="18" charset="0"/>
                <a:cs typeface="Times New Roman" panose="02020603050405020304" pitchFamily="18" charset="0"/>
              </a:rPr>
              <a:t>?</a:t>
            </a:r>
          </a:p>
          <a:p>
            <a:pPr algn="just">
              <a:lnSpc>
                <a:spcPct val="90000"/>
              </a:lnSpc>
              <a:spcBef>
                <a:spcPct val="0"/>
              </a:spcBef>
              <a:spcAft>
                <a:spcPts val="600"/>
              </a:spcAft>
            </a:pPr>
            <a:endParaRPr lang="en-US"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43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B60651F-867E-4042-B63D-B77F46EB5F14}"/>
              </a:ext>
            </a:extLst>
          </p:cNvPr>
          <p:cNvSpPr>
            <a:spLocks noGrp="1"/>
          </p:cNvSpPr>
          <p:nvPr>
            <p:ph idx="1"/>
          </p:nvPr>
        </p:nvSpPr>
        <p:spPr>
          <a:xfrm>
            <a:off x="457200" y="555526"/>
            <a:ext cx="8229600" cy="4039097"/>
          </a:xfrm>
        </p:spPr>
        <p:txBody>
          <a:bodyPr>
            <a:normAutofit/>
          </a:bodyPr>
          <a:lstStyle/>
          <a:p>
            <a:pPr marL="571500" indent="-571500">
              <a:buAutoNum type="romanUcPeriod"/>
            </a:pPr>
            <a:r>
              <a:rPr lang="en-US" sz="2400" b="1" dirty="0" err="1">
                <a:solidFill>
                  <a:schemeClr val="bg1"/>
                </a:solidFill>
                <a:latin typeface="Times New Roman" panose="02020603050405020304" pitchFamily="18" charset="0"/>
                <a:cs typeface="Times New Roman" panose="02020603050405020304" pitchFamily="18" charset="0"/>
              </a:rPr>
              <a:t>Biểu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của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tôn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trọng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sự</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thật</a:t>
            </a:r>
            <a:endParaRPr lang="en-US" sz="24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r>
              <a:rPr lang="en-US" sz="2400" dirty="0" err="1">
                <a:solidFill>
                  <a:schemeClr val="bg1"/>
                </a:solidFill>
                <a:latin typeface="Times New Roman" panose="02020603050405020304" pitchFamily="18" charset="0"/>
                <a:cs typeface="Times New Roman" panose="02020603050405020304" pitchFamily="18" charset="0"/>
              </a:rPr>
              <a:t>Đọc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truyện</a:t>
            </a:r>
            <a:r>
              <a:rPr lang="en-US" sz="2400" dirty="0">
                <a:solidFill>
                  <a:schemeClr val="bg1"/>
                </a:solidFill>
                <a:latin typeface="Times New Roman" panose="02020603050405020304" pitchFamily="18" charset="0"/>
                <a:cs typeface="Times New Roman" panose="02020603050405020304" pitchFamily="18" charset="0"/>
              </a:rPr>
              <a:t> (SGK/19)</a:t>
            </a:r>
          </a:p>
          <a:p>
            <a:pPr marL="0" indent="0">
              <a:buNone/>
            </a:pPr>
            <a:r>
              <a:rPr 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bg1"/>
                </a:solidFill>
                <a:latin typeface="Times New Roman" panose="02020603050405020304" pitchFamily="18" charset="0"/>
                <a:cs typeface="Times New Roman" panose="02020603050405020304" pitchFamily="18" charset="0"/>
              </a:rPr>
              <a:t>Tôn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trọng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sự</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nhận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đang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diễn</a:t>
            </a:r>
            <a:r>
              <a:rPr lang="en-US" sz="2400" dirty="0">
                <a:solidFill>
                  <a:schemeClr val="bg1"/>
                </a:solidFill>
                <a:latin typeface="Times New Roman" panose="02020603050405020304" pitchFamily="18" charset="0"/>
                <a:cs typeface="Times New Roman" panose="02020603050405020304" pitchFamily="18" charset="0"/>
              </a:rPr>
              <a:t> ra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thực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suy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nói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theo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đúng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sự</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thật</a:t>
            </a:r>
          </a:p>
          <a:p>
            <a:pPr marL="0" indent="0">
              <a:buNone/>
            </a:pPr>
            <a:r>
              <a:rPr lang="en-US" sz="2400">
                <a:solidFill>
                  <a:schemeClr val="bg1"/>
                </a:solidFill>
                <a:latin typeface="Times New Roman" panose="02020603050405020304" pitchFamily="18" charset="0"/>
                <a:cs typeface="Times New Roman" panose="02020603050405020304" pitchFamily="18" charset="0"/>
              </a:rPr>
              <a:t>2. Tìm hiểu những biểu hiện của tôn trọng sự thật</a:t>
            </a:r>
          </a:p>
          <a:p>
            <a:pPr marL="0" indent="0">
              <a:buNone/>
            </a:pPr>
            <a:r>
              <a:rPr lang="en-US" sz="2400">
                <a:solidFill>
                  <a:schemeClr val="bg1"/>
                </a:solidFill>
                <a:latin typeface="Times New Roman" panose="02020603050405020304" pitchFamily="18" charset="0"/>
                <a:cs typeface="Times New Roman" panose="02020603050405020304" pitchFamily="18" charset="0"/>
              </a:rPr>
              <a:t>+ HS nói đúng sự thật với thầy cô giáo, bạn bè và những người xung quanh. </a:t>
            </a:r>
          </a:p>
          <a:p>
            <a:pPr marL="0" indent="0">
              <a:buNone/>
            </a:pPr>
            <a:r>
              <a:rPr lang="en-US" sz="2400">
                <a:solidFill>
                  <a:schemeClr val="bg1"/>
                </a:solidFill>
                <a:latin typeface="Times New Roman" panose="02020603050405020304" pitchFamily="18" charset="0"/>
                <a:cs typeface="Times New Roman" panose="02020603050405020304" pitchFamily="18" charset="0"/>
              </a:rPr>
              <a:t>+ Cung cấp đúng thông tin với những người có trách nhiệm</a:t>
            </a:r>
          </a:p>
          <a:p>
            <a:pPr marL="0" indent="0">
              <a:buNone/>
            </a:pPr>
            <a:r>
              <a:rPr lang="en-US" sz="2400">
                <a:solidFill>
                  <a:schemeClr val="bg1"/>
                </a:solidFill>
                <a:latin typeface="Times New Roman" panose="02020603050405020304" pitchFamily="18" charset="0"/>
                <a:cs typeface="Times New Roman" panose="02020603050405020304" pitchFamily="18" charset="0"/>
              </a:rPr>
              <a:t>+ Nhận xét, đánh giá đúng sự thật, dù không có lợi cho mình</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73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65326" y="0"/>
            <a:ext cx="6213348" cy="51435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8770" y="0"/>
            <a:ext cx="5966460" cy="51435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FCD22CAF-E442-41F9-8825-D2211875FADB}"/>
              </a:ext>
            </a:extLst>
          </p:cNvPr>
          <p:cNvSpPr>
            <a:spLocks noGrp="1"/>
          </p:cNvSpPr>
          <p:nvPr>
            <p:ph type="title"/>
          </p:nvPr>
        </p:nvSpPr>
        <p:spPr>
          <a:xfrm>
            <a:off x="1916723" y="1081453"/>
            <a:ext cx="5310553" cy="2980593"/>
          </a:xfrm>
        </p:spPr>
        <p:txBody>
          <a:bodyPr vert="horz" lIns="91440" tIns="45720" rIns="91440" bIns="45720" rtlCol="0" anchor="ctr">
            <a:normAutofit/>
          </a:bodyPr>
          <a:lstStyle/>
          <a:p>
            <a:pPr>
              <a:lnSpc>
                <a:spcPct val="90000"/>
              </a:lnSpc>
            </a:pPr>
            <a:r>
              <a:rPr lang="en-US" sz="4100" dirty="0">
                <a:solidFill>
                  <a:schemeClr val="bg1">
                    <a:lumMod val="95000"/>
                    <a:lumOff val="5000"/>
                  </a:schemeClr>
                </a:solidFill>
                <a:latin typeface="Times New Roman" panose="02020603050405020304" pitchFamily="18" charset="0"/>
                <a:cs typeface="Times New Roman" panose="02020603050405020304" pitchFamily="18" charset="0"/>
              </a:rPr>
              <a:t>II. </a:t>
            </a:r>
            <a:r>
              <a:rPr lang="en-US" sz="4100" dirty="0" err="1">
                <a:solidFill>
                  <a:schemeClr val="bg1">
                    <a:lumMod val="95000"/>
                    <a:lumOff val="5000"/>
                  </a:schemeClr>
                </a:solidFill>
                <a:latin typeface="Times New Roman" panose="02020603050405020304" pitchFamily="18" charset="0"/>
                <a:cs typeface="Times New Roman" panose="02020603050405020304" pitchFamily="18" charset="0"/>
              </a:rPr>
              <a:t>Vì</a:t>
            </a:r>
            <a:r>
              <a:rPr lang="en-US" sz="41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4100" dirty="0" err="1">
                <a:solidFill>
                  <a:schemeClr val="bg1">
                    <a:lumMod val="95000"/>
                    <a:lumOff val="5000"/>
                  </a:schemeClr>
                </a:solidFill>
                <a:latin typeface="Times New Roman" panose="02020603050405020304" pitchFamily="18" charset="0"/>
                <a:cs typeface="Times New Roman" panose="02020603050405020304" pitchFamily="18" charset="0"/>
              </a:rPr>
              <a:t>sao</a:t>
            </a:r>
            <a:r>
              <a:rPr lang="en-US" sz="41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4100" dirty="0" err="1">
                <a:solidFill>
                  <a:schemeClr val="bg1">
                    <a:lumMod val="95000"/>
                    <a:lumOff val="5000"/>
                  </a:schemeClr>
                </a:solidFill>
                <a:latin typeface="Times New Roman" panose="02020603050405020304" pitchFamily="18" charset="0"/>
                <a:cs typeface="Times New Roman" panose="02020603050405020304" pitchFamily="18" charset="0"/>
              </a:rPr>
              <a:t>phải</a:t>
            </a:r>
            <a:r>
              <a:rPr lang="en-US" sz="41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4100" dirty="0" err="1">
                <a:solidFill>
                  <a:schemeClr val="bg1">
                    <a:lumMod val="95000"/>
                    <a:lumOff val="5000"/>
                  </a:schemeClr>
                </a:solidFill>
                <a:latin typeface="Times New Roman" panose="02020603050405020304" pitchFamily="18" charset="0"/>
                <a:cs typeface="Times New Roman" panose="02020603050405020304" pitchFamily="18" charset="0"/>
              </a:rPr>
              <a:t>tôn</a:t>
            </a:r>
            <a:r>
              <a:rPr lang="en-US" sz="41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4100" dirty="0" err="1">
                <a:solidFill>
                  <a:schemeClr val="bg1">
                    <a:lumMod val="95000"/>
                    <a:lumOff val="5000"/>
                  </a:schemeClr>
                </a:solidFill>
                <a:latin typeface="Times New Roman" panose="02020603050405020304" pitchFamily="18" charset="0"/>
                <a:cs typeface="Times New Roman" panose="02020603050405020304" pitchFamily="18" charset="0"/>
              </a:rPr>
              <a:t>trọng</a:t>
            </a:r>
            <a:r>
              <a:rPr lang="en-US" sz="41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4100" dirty="0" err="1">
                <a:solidFill>
                  <a:schemeClr val="bg1">
                    <a:lumMod val="95000"/>
                    <a:lumOff val="5000"/>
                  </a:schemeClr>
                </a:solidFill>
                <a:latin typeface="Times New Roman" panose="02020603050405020304" pitchFamily="18" charset="0"/>
                <a:cs typeface="Times New Roman" panose="02020603050405020304" pitchFamily="18" charset="0"/>
              </a:rPr>
              <a:t>sự</a:t>
            </a:r>
            <a:r>
              <a:rPr lang="en-US" sz="41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4100" dirty="0" err="1">
                <a:solidFill>
                  <a:schemeClr val="bg1">
                    <a:lumMod val="95000"/>
                    <a:lumOff val="5000"/>
                  </a:schemeClr>
                </a:solidFill>
                <a:latin typeface="Times New Roman" panose="02020603050405020304" pitchFamily="18" charset="0"/>
                <a:cs typeface="Times New Roman" panose="02020603050405020304" pitchFamily="18" charset="0"/>
              </a:rPr>
              <a:t>thật</a:t>
            </a:r>
            <a:r>
              <a:rPr lang="en-US" sz="4100" dirty="0">
                <a:solidFill>
                  <a:schemeClr val="bg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4520992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equential Access Storage 3">
            <a:extLst>
              <a:ext uri="{FF2B5EF4-FFF2-40B4-BE49-F238E27FC236}">
                <a16:creationId xmlns:a16="http://schemas.microsoft.com/office/drawing/2014/main" xmlns="" id="{5AFEC90E-A458-4DA8-9EA0-4778F1D34306}"/>
              </a:ext>
            </a:extLst>
          </p:cNvPr>
          <p:cNvSpPr/>
          <p:nvPr/>
        </p:nvSpPr>
        <p:spPr>
          <a:xfrm>
            <a:off x="190500" y="123478"/>
            <a:ext cx="8168308" cy="936104"/>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b="1" dirty="0">
                <a:solidFill>
                  <a:srgbClr val="FFFF00"/>
                </a:solidFill>
                <a:latin typeface="Times New Roman" panose="02020603050405020304" pitchFamily="18" charset="0"/>
                <a:cs typeface="Times New Roman" panose="02020603050405020304" pitchFamily="18" charset="0"/>
              </a:rPr>
              <a:t>THẢO LUẬN TÌNH HUỐNG SAU:</a:t>
            </a:r>
          </a:p>
        </p:txBody>
      </p:sp>
      <p:sp>
        <p:nvSpPr>
          <p:cNvPr id="5" name="TextBox 2">
            <a:extLst>
              <a:ext uri="{FF2B5EF4-FFF2-40B4-BE49-F238E27FC236}">
                <a16:creationId xmlns:a16="http://schemas.microsoft.com/office/drawing/2014/main" xmlns="" id="{BAB13AC0-0E6D-45F6-9875-EDF4F9907DA3}"/>
              </a:ext>
            </a:extLst>
          </p:cNvPr>
          <p:cNvSpPr txBox="1">
            <a:spLocks noChangeArrowheads="1"/>
          </p:cNvSpPr>
          <p:nvPr/>
        </p:nvSpPr>
        <p:spPr bwMode="auto">
          <a:xfrm>
            <a:off x="190500" y="1343696"/>
            <a:ext cx="8763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Mai </a:t>
            </a:r>
            <a:r>
              <a:rPr lang="en-US" altLang="en-US" sz="2000" b="1" dirty="0" err="1">
                <a:latin typeface="Times New Roman" panose="02020603050405020304" pitchFamily="18" charset="0"/>
                <a:cs typeface="Times New Roman" panose="02020603050405020304" pitchFamily="18" charset="0"/>
              </a:rPr>
              <a:t>và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Thảo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cùng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học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lớp</a:t>
            </a:r>
            <a:r>
              <a:rPr lang="en-US" altLang="en-US" sz="2000" b="1" dirty="0">
                <a:latin typeface="Times New Roman" panose="02020603050405020304" pitchFamily="18" charset="0"/>
                <a:cs typeface="Times New Roman" panose="02020603050405020304" pitchFamily="18" charset="0"/>
              </a:rPr>
              <a:t> 6C do Mai </a:t>
            </a:r>
            <a:r>
              <a:rPr lang="en-US" altLang="en-US" sz="2000" b="1" dirty="0" err="1">
                <a:latin typeface="Times New Roman" panose="02020603050405020304" pitchFamily="18" charset="0"/>
                <a:cs typeface="Times New Roman" panose="02020603050405020304" pitchFamily="18" charset="0"/>
              </a:rPr>
              <a:t>làm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lớp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trưởng</a:t>
            </a:r>
            <a:r>
              <a:rPr lang="en-US" altLang="en-US" sz="2000" b="1" dirty="0">
                <a:latin typeface="Times New Roman" panose="02020603050405020304" pitchFamily="18" charset="0"/>
                <a:cs typeface="Times New Roman" panose="02020603050405020304" pitchFamily="18" charset="0"/>
              </a:rPr>
              <a:t>. Hai </a:t>
            </a:r>
            <a:r>
              <a:rPr lang="en-US" altLang="en-US" sz="2000" b="1" dirty="0" err="1">
                <a:latin typeface="Times New Roman" panose="02020603050405020304" pitchFamily="18" charset="0"/>
                <a:cs typeface="Times New Roman" panose="02020603050405020304" pitchFamily="18" charset="0"/>
              </a:rPr>
              <a:t>bạn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rất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với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nhau</a:t>
            </a:r>
            <a:r>
              <a:rPr lang="en-US" altLang="en-US" sz="2000" b="1" dirty="0">
                <a:latin typeface="Times New Roman" panose="02020603050405020304" pitchFamily="18" charset="0"/>
                <a:cs typeface="Times New Roman" panose="02020603050405020304" pitchFamily="18" charset="0"/>
              </a:rPr>
              <a:t>. Mai </a:t>
            </a:r>
            <a:r>
              <a:rPr lang="en-US" altLang="en-US" sz="2000" b="1" dirty="0" err="1">
                <a:latin typeface="Times New Roman" panose="02020603050405020304" pitchFamily="18" charset="0"/>
                <a:cs typeface="Times New Roman" panose="02020603050405020304" pitchFamily="18" charset="0"/>
              </a:rPr>
              <a:t>học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giỏi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còn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Thảo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thì</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học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hành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chưa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được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chăm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chỉ</a:t>
            </a:r>
            <a:r>
              <a:rPr lang="en-US" altLang="en-US" sz="2000" b="1" dirty="0">
                <a:latin typeface="Times New Roman" panose="02020603050405020304" pitchFamily="18" charset="0"/>
                <a:cs typeface="Times New Roman" panose="02020603050405020304" pitchFamily="18" charset="0"/>
              </a:rPr>
              <a:t>, hay </a:t>
            </a:r>
            <a:r>
              <a:rPr lang="en-US" altLang="en-US" sz="2000" b="1" dirty="0" err="1">
                <a:latin typeface="Times New Roman" panose="02020603050405020304" pitchFamily="18" charset="0"/>
                <a:cs typeface="Times New Roman" panose="02020603050405020304" pitchFamily="18" charset="0"/>
              </a:rPr>
              <a:t>thiếu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bài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tập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về</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lớp</a:t>
            </a:r>
            <a:r>
              <a:rPr lang="en-US" altLang="en-US" sz="2000" b="1" dirty="0">
                <a:latin typeface="Times New Roman" panose="02020603050405020304" pitchFamily="18" charset="0"/>
                <a:cs typeface="Times New Roman" panose="02020603050405020304" pitchFamily="18" charset="0"/>
              </a:rPr>
              <a:t>, Mai </a:t>
            </a:r>
            <a:r>
              <a:rPr lang="en-US" altLang="en-US" sz="2000" b="1" dirty="0" err="1">
                <a:latin typeface="Times New Roman" panose="02020603050405020304" pitchFamily="18" charset="0"/>
                <a:cs typeface="Times New Roman" panose="02020603050405020304" pitchFamily="18" charset="0"/>
              </a:rPr>
              <a:t>báo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cáo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với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cô</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giáo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vẻ</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tình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hình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chuẩn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bị</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bài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lớp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mình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nhưng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lại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báo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cáo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với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cô</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về</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tình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hình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Thảo</a:t>
            </a:r>
            <a:r>
              <a:rPr lang="en-US" altLang="en-US" sz="20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Trong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việc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này</a:t>
            </a:r>
            <a:r>
              <a:rPr lang="en-US" altLang="en-US" sz="2000" b="1" dirty="0">
                <a:latin typeface="Times New Roman" panose="02020603050405020304" pitchFamily="18" charset="0"/>
                <a:cs typeface="Times New Roman" panose="02020603050405020304" pitchFamily="18" charset="0"/>
              </a:rPr>
              <a:t>, ở </a:t>
            </a:r>
            <a:r>
              <a:rPr lang="en-US" altLang="en-US" sz="2000" b="1" dirty="0" err="1">
                <a:latin typeface="Times New Roman" panose="02020603050405020304" pitchFamily="18" charset="0"/>
                <a:cs typeface="Times New Roman" panose="02020603050405020304" pitchFamily="18" charset="0"/>
              </a:rPr>
              <a:t>lớp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các</a:t>
            </a:r>
            <a:r>
              <a:rPr lang="en-US" altLang="en-US" sz="2000" b="1" dirty="0">
                <a:latin typeface="Times New Roman" panose="02020603050405020304" pitchFamily="18" charset="0"/>
                <a:cs typeface="Times New Roman" panose="02020603050405020304" pitchFamily="18" charset="0"/>
              </a:rPr>
              <a:t> ý </a:t>
            </a:r>
            <a:r>
              <a:rPr lang="en-US" altLang="en-US" sz="2000" b="1" dirty="0" err="1">
                <a:latin typeface="Times New Roman" panose="02020603050405020304" pitchFamily="18" charset="0"/>
                <a:cs typeface="Times New Roman" panose="02020603050405020304" pitchFamily="18" charset="0"/>
              </a:rPr>
              <a:t>kiến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khác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nhau</a:t>
            </a:r>
            <a:r>
              <a:rPr lang="en-US" altLang="en-US" sz="20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 </a:t>
            </a:r>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ý </a:t>
            </a:r>
            <a:r>
              <a:rPr lang="en-US" altLang="en-US" sz="2000" b="1" dirty="0" err="1">
                <a:latin typeface="Times New Roman" panose="02020603050405020304" pitchFamily="18" charset="0"/>
                <a:cs typeface="Times New Roman" panose="02020603050405020304" pitchFamily="18" charset="0"/>
              </a:rPr>
              <a:t>kiến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rằng</a:t>
            </a:r>
            <a:r>
              <a:rPr lang="en-US" altLang="en-US" sz="2000" b="1" dirty="0">
                <a:latin typeface="Times New Roman" panose="02020603050405020304" pitchFamily="18" charset="0"/>
                <a:cs typeface="Times New Roman" panose="02020603050405020304" pitchFamily="18" charset="0"/>
              </a:rPr>
              <a:t>, Mai </a:t>
            </a:r>
            <a:r>
              <a:rPr lang="en-US" altLang="en-US" sz="2000" b="1" dirty="0" err="1">
                <a:latin typeface="Times New Roman" panose="02020603050405020304" pitchFamily="18" charset="0"/>
                <a:cs typeface="Times New Roman" panose="02020603050405020304" pitchFamily="18" charset="0"/>
              </a:rPr>
              <a:t>làm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như</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vậy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thể</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hiện</a:t>
            </a:r>
            <a:r>
              <a:rPr lang="en-US" altLang="en-US" sz="2000" b="1" dirty="0">
                <a:latin typeface="Times New Roman" panose="02020603050405020304" pitchFamily="18" charset="0"/>
                <a:cs typeface="Times New Roman" panose="02020603050405020304" pitchFamily="18" charset="0"/>
              </a:rPr>
              <a:t> Mai </a:t>
            </a:r>
            <a:r>
              <a:rPr lang="en-US" altLang="en-US" sz="2000" b="1" dirty="0" err="1">
                <a:latin typeface="Times New Roman" panose="02020603050405020304" pitchFamily="18" charset="0"/>
                <a:cs typeface="Times New Roman" panose="02020603050405020304" pitchFamily="18" charset="0"/>
              </a:rPr>
              <a:t>là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một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người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tốt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Thảo</a:t>
            </a:r>
            <a:r>
              <a:rPr lang="en-US" altLang="en-US" sz="20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000" b="1" dirty="0">
                <a:latin typeface="Times New Roman" panose="02020603050405020304" pitchFamily="18" charset="0"/>
                <a:cs typeface="Times New Roman" panose="02020603050405020304" pitchFamily="18" charset="0"/>
              </a:rPr>
              <a:t> - </a:t>
            </a:r>
            <a:r>
              <a:rPr lang="en-US" altLang="en-US" sz="2000" b="1" dirty="0" err="1">
                <a:latin typeface="Times New Roman" panose="02020603050405020304" pitchFamily="18" charset="0"/>
                <a:cs typeface="Times New Roman" panose="02020603050405020304" pitchFamily="18" charset="0"/>
              </a:rPr>
              <a:t>Một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số</a:t>
            </a:r>
            <a:r>
              <a:rPr lang="en-US" altLang="en-US" sz="2000" b="1" dirty="0">
                <a:latin typeface="Times New Roman" panose="02020603050405020304" pitchFamily="18" charset="0"/>
                <a:cs typeface="Times New Roman" panose="02020603050405020304" pitchFamily="18" charset="0"/>
              </a:rPr>
              <a:t> ý </a:t>
            </a:r>
            <a:r>
              <a:rPr lang="en-US" altLang="en-US" sz="2000" b="1" dirty="0" err="1">
                <a:latin typeface="Times New Roman" panose="02020603050405020304" pitchFamily="18" charset="0"/>
                <a:cs typeface="Times New Roman" panose="02020603050405020304" pitchFamily="18" charset="0"/>
              </a:rPr>
              <a:t>kiến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khác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thì</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rằng</a:t>
            </a:r>
            <a:r>
              <a:rPr lang="en-US" altLang="en-US" sz="2000" b="1" dirty="0">
                <a:latin typeface="Times New Roman" panose="02020603050405020304" pitchFamily="18" charset="0"/>
                <a:cs typeface="Times New Roman" panose="02020603050405020304" pitchFamily="18" charset="0"/>
              </a:rPr>
              <a:t>, Mai </a:t>
            </a:r>
            <a:r>
              <a:rPr lang="en-US" altLang="en-US" sz="2000" b="1" dirty="0" err="1">
                <a:latin typeface="Times New Roman" panose="02020603050405020304" pitchFamily="18" charset="0"/>
                <a:cs typeface="Times New Roman" panose="02020603050405020304" pitchFamily="18" charset="0"/>
              </a:rPr>
              <a:t>làm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như</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vậy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nói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đúng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sự</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thật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cũng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tốt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Thảo</a:t>
            </a:r>
            <a:r>
              <a:rPr lang="en-US" altLang="en-US" sz="20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a) </a:t>
            </a:r>
            <a:r>
              <a:rPr lang="en-US" altLang="en-US" sz="2000" b="1" dirty="0" err="1">
                <a:solidFill>
                  <a:srgbClr val="FF0000"/>
                </a:solidFill>
                <a:latin typeface="Times New Roman" panose="02020603050405020304" pitchFamily="18" charset="0"/>
                <a:cs typeface="Times New Roman" panose="02020603050405020304" pitchFamily="18" charset="0"/>
              </a:rPr>
              <a:t>Em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đồng</a:t>
            </a:r>
            <a:r>
              <a:rPr lang="en-US" altLang="en-US" sz="2000" b="1" dirty="0">
                <a:solidFill>
                  <a:srgbClr val="FF0000"/>
                </a:solidFill>
                <a:latin typeface="Times New Roman" panose="02020603050405020304" pitchFamily="18" charset="0"/>
                <a:cs typeface="Times New Roman" panose="02020603050405020304" pitchFamily="18" charset="0"/>
              </a:rPr>
              <a:t> ý hay </a:t>
            </a:r>
            <a:r>
              <a:rPr lang="en-US" altLang="en-US" sz="2000" b="1" dirty="0" err="1">
                <a:solidFill>
                  <a:srgbClr val="FF0000"/>
                </a:solidFill>
                <a:latin typeface="Times New Roman" panose="02020603050405020304" pitchFamily="18" charset="0"/>
                <a:cs typeface="Times New Roman" panose="02020603050405020304" pitchFamily="18" charset="0"/>
              </a:rPr>
              <a:t>không</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đồng</a:t>
            </a:r>
            <a:r>
              <a:rPr lang="en-US" altLang="en-US" sz="2000" b="1" dirty="0">
                <a:solidFill>
                  <a:srgbClr val="FF0000"/>
                </a:solidFill>
                <a:latin typeface="Times New Roman" panose="02020603050405020304" pitchFamily="18" charset="0"/>
                <a:cs typeface="Times New Roman" panose="02020603050405020304" pitchFamily="18" charset="0"/>
              </a:rPr>
              <a:t> ý </a:t>
            </a:r>
            <a:r>
              <a:rPr lang="en-US" altLang="en-US" sz="2000" b="1" dirty="0" err="1">
                <a:solidFill>
                  <a:srgbClr val="FF0000"/>
                </a:solidFill>
                <a:latin typeface="Times New Roman" panose="02020603050405020304" pitchFamily="18" charset="0"/>
                <a:cs typeface="Times New Roman" panose="02020603050405020304" pitchFamily="18" charset="0"/>
              </a:rPr>
              <a:t>với</a:t>
            </a:r>
            <a:r>
              <a:rPr lang="en-US" altLang="en-US" sz="2000" b="1" dirty="0">
                <a:solidFill>
                  <a:srgbClr val="FF0000"/>
                </a:solidFill>
                <a:latin typeface="Times New Roman" panose="02020603050405020304" pitchFamily="18" charset="0"/>
                <a:cs typeface="Times New Roman" panose="02020603050405020304" pitchFamily="18" charset="0"/>
              </a:rPr>
              <a:t> ý </a:t>
            </a:r>
            <a:r>
              <a:rPr lang="en-US" altLang="en-US" sz="2000" b="1" dirty="0" err="1">
                <a:solidFill>
                  <a:srgbClr val="FF0000"/>
                </a:solidFill>
                <a:latin typeface="Times New Roman" panose="02020603050405020304" pitchFamily="18" charset="0"/>
                <a:cs typeface="Times New Roman" panose="02020603050405020304" pitchFamily="18" charset="0"/>
              </a:rPr>
              <a:t>kiến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nào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trên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đây</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Vì</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sao</a:t>
            </a:r>
            <a:r>
              <a:rPr lang="en-US" altLang="en-US" sz="2000" b="1" dirty="0">
                <a:solidFill>
                  <a:srgbClr val="FF0000"/>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b) </a:t>
            </a:r>
            <a:r>
              <a:rPr lang="en-US" altLang="en-US" sz="2000" b="1" dirty="0" err="1">
                <a:solidFill>
                  <a:srgbClr val="FF0000"/>
                </a:solidFill>
                <a:latin typeface="Times New Roman" panose="02020603050405020304" pitchFamily="18" charset="0"/>
                <a:cs typeface="Times New Roman" panose="02020603050405020304" pitchFamily="18" charset="0"/>
              </a:rPr>
              <a:t>Nếu</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em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là</a:t>
            </a:r>
            <a:r>
              <a:rPr lang="en-US" altLang="en-US" sz="2000" b="1" dirty="0">
                <a:solidFill>
                  <a:srgbClr val="FF0000"/>
                </a:solidFill>
                <a:latin typeface="Times New Roman" panose="02020603050405020304" pitchFamily="18" charset="0"/>
                <a:cs typeface="Times New Roman" panose="02020603050405020304" pitchFamily="18" charset="0"/>
              </a:rPr>
              <a:t> Mai, </a:t>
            </a:r>
            <a:r>
              <a:rPr lang="en-US" altLang="en-US" sz="2000" b="1" dirty="0" err="1">
                <a:solidFill>
                  <a:srgbClr val="FF0000"/>
                </a:solidFill>
                <a:latin typeface="Times New Roman" panose="02020603050405020304" pitchFamily="18" charset="0"/>
                <a:cs typeface="Times New Roman" panose="02020603050405020304" pitchFamily="18" charset="0"/>
              </a:rPr>
              <a:t>em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sẽ</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làm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gì</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Vì</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sao</a:t>
            </a:r>
            <a:r>
              <a:rPr lang="en-US" altLang="en-US" sz="2000" b="1" dirty="0">
                <a:solidFill>
                  <a:srgbClr val="FF0000"/>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endParaRPr lang="en-US"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11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93"/>
          <a:stretch/>
        </p:blipFill>
        <p:spPr>
          <a:xfrm>
            <a:off x="0" y="681466"/>
            <a:ext cx="9144000" cy="4355862"/>
          </a:xfrm>
          <a:prstGeom prst="rect">
            <a:avLst/>
          </a:prstGeom>
        </p:spPr>
      </p:pic>
      <p:sp>
        <p:nvSpPr>
          <p:cNvPr id="6" name="Rectangle 5"/>
          <p:cNvSpPr/>
          <p:nvPr/>
        </p:nvSpPr>
        <p:spPr>
          <a:xfrm>
            <a:off x="2051720" y="2139702"/>
            <a:ext cx="4680520" cy="16381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“Tôn trọng sự thật gần như là cơ sở cho tất cả mọi đạo đức”</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503548" y="143442"/>
            <a:ext cx="8136904" cy="1240900"/>
          </a:xfrm>
          <a:prstGeom prst="rect">
            <a:avLst/>
          </a:prstGeom>
          <a:noFill/>
        </p:spPr>
        <p:txBody>
          <a:bodyPr wrap="none" lIns="91440" tIns="45720" rIns="91440" bIns="45720">
            <a:prstTxWarp prst="textDeflateBottom">
              <a:avLst/>
            </a:prstTxWarp>
            <a:spAutoFit/>
          </a:bodyPr>
          <a:lstStyle/>
          <a:p>
            <a:pPr algn="ctr"/>
            <a:r>
              <a:rPr lang="en-US" sz="54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Chào mừng các em đến với bài họ</a:t>
            </a:r>
            <a:r>
              <a:rPr lang="en-US" sz="5400" b="1" cap="none" spc="0" dirty="0">
                <a:ln w="1905"/>
                <a:solidFill>
                  <a:srgbClr val="002060"/>
                </a:solidFill>
                <a:effectLst>
                  <a:innerShdw blurRad="69850" dist="43180" dir="5400000">
                    <a:srgbClr val="000000">
                      <a:alpha val="65000"/>
                    </a:srgbClr>
                  </a:innerShdw>
                </a:effectLst>
              </a:rPr>
              <a:t>c</a:t>
            </a:r>
          </a:p>
        </p:txBody>
      </p:sp>
    </p:spTree>
    <p:extLst>
      <p:ext uri="{BB962C8B-B14F-4D97-AF65-F5344CB8AC3E}">
        <p14:creationId xmlns:p14="http://schemas.microsoft.com/office/powerpoint/2010/main" val="2481306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grpId="0" nodeType="afterEffect">
                                  <p:stCondLst>
                                    <p:cond delay="0"/>
                                  </p:stCondLst>
                                  <p:childTnLst>
                                    <p:anim calcmode="lin" valueType="num">
                                      <p:cBhvr>
                                        <p:cTn id="6" dur="750"/>
                                        <p:tgtEl>
                                          <p:spTgt spid="7"/>
                                        </p:tgtEl>
                                        <p:attrNameLst>
                                          <p:attrName>ppt_w</p:attrName>
                                        </p:attrNameLst>
                                      </p:cBhvr>
                                      <p:tavLst>
                                        <p:tav tm="0">
                                          <p:val>
                                            <p:strVal val="ppt_w"/>
                                          </p:val>
                                        </p:tav>
                                        <p:tav tm="100000">
                                          <p:val>
                                            <p:fltVal val="0"/>
                                          </p:val>
                                        </p:tav>
                                      </p:tavLst>
                                    </p:anim>
                                    <p:anim calcmode="lin" valueType="num">
                                      <p:cBhvr>
                                        <p:cTn id="7" dur="750"/>
                                        <p:tgtEl>
                                          <p:spTgt spid="7"/>
                                        </p:tgtEl>
                                        <p:attrNameLst>
                                          <p:attrName>ppt_h</p:attrName>
                                        </p:attrNameLst>
                                      </p:cBhvr>
                                      <p:tavLst>
                                        <p:tav tm="0">
                                          <p:val>
                                            <p:strVal val="ppt_h"/>
                                          </p:val>
                                        </p:tav>
                                        <p:tav tm="100000">
                                          <p:val>
                                            <p:fltVal val="0"/>
                                          </p:val>
                                        </p:tav>
                                      </p:tavLst>
                                    </p:anim>
                                    <p:set>
                                      <p:cBhvr>
                                        <p:cTn id="8" dur="1" fill="hold">
                                          <p:stCondLst>
                                            <p:cond delay="7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E1ABFB8-ED93-43F2-B7E4-7A5103A362B2}"/>
              </a:ext>
            </a:extLst>
          </p:cNvPr>
          <p:cNvSpPr txBox="1"/>
          <p:nvPr/>
        </p:nvSpPr>
        <p:spPr>
          <a:xfrm>
            <a:off x="539552" y="723697"/>
            <a:ext cx="8208912" cy="3785652"/>
          </a:xfrm>
          <a:prstGeom prst="rect">
            <a:avLst/>
          </a:prstGeom>
          <a:noFill/>
        </p:spPr>
        <p:txBody>
          <a:bodyPr wrap="square">
            <a:spAutoFit/>
          </a:bodyPr>
          <a:lstStyle/>
          <a:p>
            <a:pPr algn="just" eaLnBrk="1" hangingPunct="1">
              <a:spcBef>
                <a:spcPct val="0"/>
              </a:spcBef>
              <a:buFontTx/>
              <a:buNone/>
            </a:pPr>
            <a:r>
              <a:rPr lang="en-US" altLang="en-US" sz="2400" b="1" dirty="0">
                <a:latin typeface="Times New Roman" panose="02020603050405020304" pitchFamily="18" charset="0"/>
                <a:cs typeface="Times New Roman" panose="02020603050405020304" pitchFamily="18" charset="0"/>
              </a:rPr>
              <a:t>1. </a:t>
            </a:r>
            <a:r>
              <a:rPr lang="en-US" altLang="en-US" sz="2400" b="1" dirty="0" err="1">
                <a:latin typeface="Times New Roman" panose="02020603050405020304" pitchFamily="18" charset="0"/>
                <a:cs typeface="Times New Roman" panose="02020603050405020304" pitchFamily="18" charset="0"/>
              </a:rPr>
              <a:t>Em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đồng</a:t>
            </a:r>
            <a:r>
              <a:rPr lang="en-US" altLang="en-US" sz="2400" b="1" dirty="0">
                <a:latin typeface="Times New Roman" panose="02020603050405020304" pitchFamily="18" charset="0"/>
                <a:cs typeface="Times New Roman" panose="02020603050405020304" pitchFamily="18" charset="0"/>
              </a:rPr>
              <a:t> ý </a:t>
            </a:r>
            <a:r>
              <a:rPr lang="en-US" altLang="en-US" sz="2400" b="1" dirty="0" err="1">
                <a:latin typeface="Times New Roman" panose="02020603050405020304" pitchFamily="18" charset="0"/>
                <a:cs typeface="Times New Roman" panose="02020603050405020304" pitchFamily="18" charset="0"/>
              </a:rPr>
              <a:t>với</a:t>
            </a:r>
            <a:r>
              <a:rPr lang="en-US" altLang="en-US" sz="2400" b="1" dirty="0">
                <a:latin typeface="Times New Roman" panose="02020603050405020304" pitchFamily="18" charset="0"/>
                <a:cs typeface="Times New Roman" panose="02020603050405020304" pitchFamily="18" charset="0"/>
              </a:rPr>
              <a:t> ý </a:t>
            </a:r>
            <a:r>
              <a:rPr lang="en-US" altLang="en-US" sz="2400" b="1" dirty="0" err="1">
                <a:latin typeface="Times New Roman" panose="02020603050405020304" pitchFamily="18" charset="0"/>
                <a:cs typeface="Times New Roman" panose="02020603050405020304" pitchFamily="18" charset="0"/>
              </a:rPr>
              <a:t>kiến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thì</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rằng</a:t>
            </a:r>
            <a:r>
              <a:rPr lang="en-US" altLang="en-US" sz="2400" b="1" dirty="0">
                <a:latin typeface="Times New Roman" panose="02020603050405020304" pitchFamily="18" charset="0"/>
                <a:cs typeface="Times New Roman" panose="02020603050405020304" pitchFamily="18" charset="0"/>
              </a:rPr>
              <a:t>, Mai </a:t>
            </a:r>
            <a:r>
              <a:rPr lang="en-US" altLang="en-US" sz="2400" b="1" dirty="0" err="1">
                <a:latin typeface="Times New Roman" panose="02020603050405020304" pitchFamily="18" charset="0"/>
                <a:cs typeface="Times New Roman" panose="02020603050405020304" pitchFamily="18" charset="0"/>
              </a:rPr>
              <a:t>làm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như</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vậy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nói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đúng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sự</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cũng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tốt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Thảo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Vì</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như</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sẽ</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bạn</a:t>
            </a:r>
            <a:r>
              <a:rPr lang="en-US" altLang="en-US" sz="2400" b="1" dirty="0">
                <a:latin typeface="Times New Roman" panose="02020603050405020304" pitchFamily="18" charset="0"/>
                <a:cs typeface="Times New Roman" panose="02020603050405020304" pitchFamily="18" charset="0"/>
              </a:rPr>
              <a:t> ỷ </a:t>
            </a:r>
            <a:r>
              <a:rPr lang="en-US" altLang="en-US" sz="2400" b="1" dirty="0" err="1">
                <a:latin typeface="Times New Roman" panose="02020603050405020304" pitchFamily="18" charset="0"/>
                <a:cs typeface="Times New Roman" panose="02020603050405020304" pitchFamily="18" charset="0"/>
              </a:rPr>
              <a:t>lại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chịu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thực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nhiệm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vụ</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học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tập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về</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học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thói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quen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nói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dối</a:t>
            </a:r>
            <a:r>
              <a:rPr lang="en-US" altLang="en-US" sz="24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400" b="1" dirty="0" err="1">
                <a:latin typeface="Times New Roman" panose="02020603050405020304" pitchFamily="18" charset="0"/>
                <a:cs typeface="Times New Roman" panose="02020603050405020304" pitchFamily="18" charset="0"/>
              </a:rPr>
              <a:t>Em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đồng</a:t>
            </a:r>
            <a:r>
              <a:rPr lang="en-US" altLang="en-US" sz="2400" b="1" dirty="0">
                <a:latin typeface="Times New Roman" panose="02020603050405020304" pitchFamily="18" charset="0"/>
                <a:cs typeface="Times New Roman" panose="02020603050405020304" pitchFamily="18" charset="0"/>
              </a:rPr>
              <a:t> ý </a:t>
            </a:r>
            <a:r>
              <a:rPr lang="en-US" altLang="en-US" sz="2400" b="1" dirty="0" err="1">
                <a:latin typeface="Times New Roman" panose="02020603050405020304" pitchFamily="18" charset="0"/>
                <a:cs typeface="Times New Roman" panose="02020603050405020304" pitchFamily="18" charset="0"/>
              </a:rPr>
              <a:t>với</a:t>
            </a:r>
            <a:r>
              <a:rPr lang="en-US" altLang="en-US" sz="2400" b="1" dirty="0">
                <a:latin typeface="Times New Roman" panose="02020603050405020304" pitchFamily="18" charset="0"/>
                <a:cs typeface="Times New Roman" panose="02020603050405020304" pitchFamily="18" charset="0"/>
              </a:rPr>
              <a:t> ý </a:t>
            </a:r>
            <a:r>
              <a:rPr lang="en-US" altLang="en-US" sz="2400" b="1" dirty="0" err="1">
                <a:latin typeface="Times New Roman" panose="02020603050405020304" pitchFamily="18" charset="0"/>
                <a:cs typeface="Times New Roman" panose="02020603050405020304" pitchFamily="18" charset="0"/>
              </a:rPr>
              <a:t>kiến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rằng</a:t>
            </a:r>
            <a:r>
              <a:rPr lang="en-US" altLang="en-US" sz="2400" b="1" dirty="0">
                <a:latin typeface="Times New Roman" panose="02020603050405020304" pitchFamily="18" charset="0"/>
                <a:cs typeface="Times New Roman" panose="02020603050405020304" pitchFamily="18" charset="0"/>
              </a:rPr>
              <a:t>, Mai </a:t>
            </a:r>
            <a:r>
              <a:rPr lang="en-US" altLang="en-US" sz="2400" b="1" dirty="0" err="1">
                <a:latin typeface="Times New Roman" panose="02020603050405020304" pitchFamily="18" charset="0"/>
                <a:cs typeface="Times New Roman" panose="02020603050405020304" pitchFamily="18" charset="0"/>
              </a:rPr>
              <a:t>làm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như</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vậy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hiện</a:t>
            </a:r>
            <a:r>
              <a:rPr lang="en-US" altLang="en-US" sz="2400" b="1" dirty="0">
                <a:latin typeface="Times New Roman" panose="02020603050405020304" pitchFamily="18" charset="0"/>
                <a:cs typeface="Times New Roman" panose="02020603050405020304" pitchFamily="18" charset="0"/>
              </a:rPr>
              <a:t> Mai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tốt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Thảo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Vì</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tốt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sẽ</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giúp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đối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phương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trở</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tốt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chứ</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phải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che</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giấu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lỗi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lầm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bạn</a:t>
            </a:r>
            <a:r>
              <a:rPr lang="en-US" altLang="en-US" sz="24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400" b="1" dirty="0">
                <a:latin typeface="Times New Roman" panose="02020603050405020304" pitchFamily="18" charset="0"/>
                <a:cs typeface="Times New Roman" panose="02020603050405020304" pitchFamily="18" charset="0"/>
              </a:rPr>
              <a:t>2. </a:t>
            </a:r>
            <a:r>
              <a:rPr lang="en-US" altLang="en-US" sz="2400" b="1" dirty="0" err="1">
                <a:latin typeface="Times New Roman" panose="02020603050405020304" pitchFamily="18" charset="0"/>
                <a:cs typeface="Times New Roman" panose="02020603050405020304" pitchFamily="18" charset="0"/>
              </a:rPr>
              <a:t>Nếu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em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Mai, </a:t>
            </a:r>
            <a:r>
              <a:rPr lang="en-US" altLang="en-US" sz="2400" b="1" dirty="0" err="1">
                <a:latin typeface="Times New Roman" panose="02020603050405020304" pitchFamily="18" charset="0"/>
                <a:cs typeface="Times New Roman" panose="02020603050405020304" pitchFamily="18" charset="0"/>
              </a:rPr>
              <a:t>em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sẽ</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khuyên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chăm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chỉ</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tập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về</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nếu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còn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diễn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em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sẽ</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báo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cáo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cô</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giáo</a:t>
            </a:r>
            <a:r>
              <a:rPr lang="en-US" alt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75241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8536371"/>
              </p:ext>
            </p:extLst>
          </p:nvPr>
        </p:nvGraphicFramePr>
        <p:xfrm>
          <a:off x="107503" y="483518"/>
          <a:ext cx="9001001" cy="4572000"/>
        </p:xfrm>
        <a:graphic>
          <a:graphicData uri="http://schemas.openxmlformats.org/drawingml/2006/table">
            <a:tbl>
              <a:tblPr firstRow="1" firstCol="1" bandRow="1">
                <a:tableStyleId>{5C22544A-7EE6-4342-B048-85BDC9FD1C3A}</a:tableStyleId>
              </a:tblPr>
              <a:tblGrid>
                <a:gridCol w="6189805">
                  <a:extLst>
                    <a:ext uri="{9D8B030D-6E8A-4147-A177-3AD203B41FA5}">
                      <a16:colId xmlns:a16="http://schemas.microsoft.com/office/drawing/2014/main" xmlns="" val="20000"/>
                    </a:ext>
                  </a:extLst>
                </a:gridCol>
                <a:gridCol w="1100333">
                  <a:extLst>
                    <a:ext uri="{9D8B030D-6E8A-4147-A177-3AD203B41FA5}">
                      <a16:colId xmlns:a16="http://schemas.microsoft.com/office/drawing/2014/main" xmlns="" val="20001"/>
                    </a:ext>
                  </a:extLst>
                </a:gridCol>
                <a:gridCol w="1710863">
                  <a:extLst>
                    <a:ext uri="{9D8B030D-6E8A-4147-A177-3AD203B41FA5}">
                      <a16:colId xmlns:a16="http://schemas.microsoft.com/office/drawing/2014/main" xmlns="" val="20002"/>
                    </a:ext>
                  </a:extLst>
                </a:gridCol>
              </a:tblGrid>
              <a:tr h="0">
                <a:tc>
                  <a:txBody>
                    <a:bodyPr/>
                    <a:lstStyle/>
                    <a:p>
                      <a:pPr marR="45720" algn="ctr">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Ý nghĩa của Tôn trọng sự thật</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nhận được nhiều điều tốt đẹp</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Người thẳng thắn, thật thà đều phải chịu thiệt thòi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Nói ra sự thật sẽ bị người xấu hãm hại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được mọi người yêu quý, tin tưởng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Sống giả dối sẽ bị mọi người xa lánh, ghét bỏ</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Sự dối trá là nguyên nhân của những xung đột, đổ vỡ</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Tôn trọng sự thật sẽ giúp cuộc sống trở nên tốt đẹp hơn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Nói thật, sống trung thực giúp tâm hồn thanh thản, bình an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giúp con người tin tưởng, gắn kết nhau hơn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góp phần bảo vệ cuộc sống, các giá trị đúng đắn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5" name="TextBox 4"/>
          <p:cNvSpPr txBox="1"/>
          <p:nvPr/>
        </p:nvSpPr>
        <p:spPr>
          <a:xfrm>
            <a:off x="1907704" y="-38500"/>
            <a:ext cx="5328592"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BT </a:t>
            </a:r>
            <a:r>
              <a:rPr lang="en-US" sz="2800" b="1" dirty="0" err="1">
                <a:solidFill>
                  <a:srgbClr val="002060"/>
                </a:solidFill>
                <a:latin typeface="Times New Roman" panose="02020603050405020304" pitchFamily="18" charset="0"/>
                <a:cs typeface="Times New Roman" panose="02020603050405020304" pitchFamily="18" charset="0"/>
              </a:rPr>
              <a:t>nhanh</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083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A54480A-1191-44A6-B5B5-7093442992FF}"/>
              </a:ext>
            </a:extLst>
          </p:cNvPr>
          <p:cNvSpPr txBox="1"/>
          <p:nvPr/>
        </p:nvSpPr>
        <p:spPr>
          <a:xfrm>
            <a:off x="683568" y="1554694"/>
            <a:ext cx="7560840" cy="2308324"/>
          </a:xfrm>
          <a:prstGeom prst="rect">
            <a:avLst/>
          </a:prstGeom>
          <a:noFill/>
        </p:spPr>
        <p:txBody>
          <a:bodyPr wrap="square">
            <a:spAutoFit/>
          </a:bodyPr>
          <a:lstStyle/>
          <a:p>
            <a:pPr algn="just">
              <a:defRPr/>
            </a:pPr>
            <a:r>
              <a:rPr lang="nl-NL" sz="2400" b="1" dirty="0">
                <a:solidFill>
                  <a:schemeClr val="bg1"/>
                </a:solidFill>
                <a:latin typeface="Times New Roman" panose="02020603050405020304" pitchFamily="18" charset="0"/>
                <a:cs typeface="Times New Roman" panose="02020603050405020304" pitchFamily="18" charset="0"/>
              </a:rPr>
              <a:t>II. Vì sao phải tôn trọng sự thật?</a:t>
            </a:r>
            <a:endParaRPr lang="en-US" sz="2400" b="1" dirty="0">
              <a:solidFill>
                <a:schemeClr val="bg1"/>
              </a:solidFill>
              <a:latin typeface="Times New Roman" panose="02020603050405020304" pitchFamily="18" charset="0"/>
              <a:cs typeface="Times New Roman" panose="02020603050405020304" pitchFamily="18" charset="0"/>
            </a:endParaRPr>
          </a:p>
          <a:p>
            <a:pPr algn="just">
              <a:defRPr/>
            </a:pPr>
            <a:r>
              <a:rPr lang="nl-NL" sz="2400" dirty="0">
                <a:solidFill>
                  <a:schemeClr val="bg1"/>
                </a:solidFill>
                <a:latin typeface="Times New Roman" panose="02020603050405020304" pitchFamily="18" charset="0"/>
                <a:cs typeface="Times New Roman" panose="02020603050405020304" pitchFamily="18" charset="0"/>
              </a:rPr>
              <a:t>- Tôn trọng sự thật giúp chúng ta hiểu rõ về sự việc, hiện tượng, từ đó có cái nhìn đúng để giải quyết tốt mọi công việc.</a:t>
            </a:r>
            <a:endParaRPr lang="en-US" sz="2400" dirty="0">
              <a:solidFill>
                <a:schemeClr val="bg1"/>
              </a:solidFill>
              <a:latin typeface="Times New Roman" panose="02020603050405020304" pitchFamily="18" charset="0"/>
              <a:cs typeface="Times New Roman" panose="02020603050405020304" pitchFamily="18" charset="0"/>
            </a:endParaRPr>
          </a:p>
          <a:p>
            <a:pPr algn="just">
              <a:defRPr/>
            </a:pPr>
            <a:r>
              <a:rPr lang="nl-NL" sz="2400" dirty="0">
                <a:solidFill>
                  <a:schemeClr val="bg1"/>
                </a:solidFill>
                <a:latin typeface="Times New Roman" panose="02020603050405020304" pitchFamily="18" charset="0"/>
                <a:cs typeface="Times New Roman" panose="02020603050405020304" pitchFamily="18" charset="0"/>
              </a:rPr>
              <a:t>- Người tôn trọng sự thật là người thẳng thắn, trung thực, được mọi người tin tưởng, kính trọng.</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130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65326" y="0"/>
            <a:ext cx="6213348" cy="51435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8770" y="0"/>
            <a:ext cx="5966460" cy="51435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4C91ADE7-0D06-4F36-A9F6-20793FCC2E1F}"/>
              </a:ext>
            </a:extLst>
          </p:cNvPr>
          <p:cNvSpPr>
            <a:spLocks noGrp="1"/>
          </p:cNvSpPr>
          <p:nvPr>
            <p:ph type="title"/>
          </p:nvPr>
        </p:nvSpPr>
        <p:spPr>
          <a:xfrm>
            <a:off x="1916723" y="1081453"/>
            <a:ext cx="5310553" cy="2980593"/>
          </a:xfrm>
        </p:spPr>
        <p:txBody>
          <a:bodyPr>
            <a:normAutofit/>
          </a:bodyPr>
          <a:lstStyle/>
          <a:p>
            <a:r>
              <a:rPr lang="en-US" sz="4100" dirty="0">
                <a:solidFill>
                  <a:schemeClr val="bg1">
                    <a:lumMod val="95000"/>
                    <a:lumOff val="5000"/>
                  </a:schemeClr>
                </a:solidFill>
                <a:latin typeface="Times New Roman" panose="02020603050405020304" pitchFamily="18" charset="0"/>
                <a:cs typeface="Times New Roman" panose="02020603050405020304" pitchFamily="18" charset="0"/>
              </a:rPr>
              <a:t>III. </a:t>
            </a:r>
            <a:r>
              <a:rPr lang="en-US" sz="4100" dirty="0" err="1">
                <a:solidFill>
                  <a:schemeClr val="bg1">
                    <a:lumMod val="95000"/>
                    <a:lumOff val="5000"/>
                  </a:schemeClr>
                </a:solidFill>
                <a:latin typeface="Times New Roman" panose="02020603050405020304" pitchFamily="18" charset="0"/>
                <a:cs typeface="Times New Roman" panose="02020603050405020304" pitchFamily="18" charset="0"/>
              </a:rPr>
              <a:t>Luyện</a:t>
            </a:r>
            <a:r>
              <a:rPr lang="en-US" sz="41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4100" dirty="0" err="1">
                <a:solidFill>
                  <a:schemeClr val="bg1">
                    <a:lumMod val="95000"/>
                    <a:lumOff val="5000"/>
                  </a:schemeClr>
                </a:solidFill>
                <a:latin typeface="Times New Roman" panose="02020603050405020304" pitchFamily="18" charset="0"/>
                <a:cs typeface="Times New Roman" panose="02020603050405020304" pitchFamily="18" charset="0"/>
              </a:rPr>
              <a:t>tập</a:t>
            </a:r>
            <a:r>
              <a:rPr lang="en-US" sz="4100" dirty="0">
                <a:solidFill>
                  <a:schemeClr val="bg1">
                    <a:lumMod val="95000"/>
                    <a:lumOff val="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529283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xmlns="" id="{2B3C081C-4908-4D95-A5D1-37345D94AFC5}"/>
              </a:ext>
            </a:extLst>
          </p:cNvPr>
          <p:cNvSpPr/>
          <p:nvPr/>
        </p:nvSpPr>
        <p:spPr>
          <a:xfrm>
            <a:off x="1143000" y="269081"/>
            <a:ext cx="7677472" cy="2114550"/>
          </a:xfrm>
          <a:prstGeom prst="cloudCallou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2100" b="1" dirty="0" err="1">
                <a:solidFill>
                  <a:schemeClr val="tx1"/>
                </a:solidFill>
                <a:latin typeface="Times New Roman" panose="02020603050405020304" pitchFamily="18" charset="0"/>
                <a:cs typeface="Times New Roman" panose="02020603050405020304" pitchFamily="18" charset="0"/>
              </a:rPr>
              <a:t>Bài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tập</a:t>
            </a:r>
            <a:r>
              <a:rPr lang="en-US" sz="2100" b="1" dirty="0">
                <a:solidFill>
                  <a:schemeClr val="tx1"/>
                </a:solidFill>
                <a:latin typeface="Times New Roman" panose="02020603050405020304" pitchFamily="18" charset="0"/>
                <a:cs typeface="Times New Roman" panose="02020603050405020304" pitchFamily="18" charset="0"/>
              </a:rPr>
              <a:t> 1: </a:t>
            </a:r>
            <a:r>
              <a:rPr lang="en-US" sz="2100" b="1" dirty="0" err="1">
                <a:solidFill>
                  <a:schemeClr val="tx1"/>
                </a:solidFill>
                <a:latin typeface="Times New Roman" panose="02020603050405020304" pitchFamily="18" charset="0"/>
                <a:cs typeface="Times New Roman" panose="02020603050405020304" pitchFamily="18" charset="0"/>
              </a:rPr>
              <a:t>Em</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đồng</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tình</a:t>
            </a:r>
            <a:r>
              <a:rPr lang="en-US" sz="2100" b="1" dirty="0">
                <a:solidFill>
                  <a:schemeClr val="tx1"/>
                </a:solidFill>
                <a:latin typeface="Times New Roman" panose="02020603050405020304" pitchFamily="18" charset="0"/>
                <a:cs typeface="Times New Roman" panose="02020603050405020304" pitchFamily="18" charset="0"/>
              </a:rPr>
              <a:t> hay </a:t>
            </a:r>
            <a:r>
              <a:rPr lang="en-US" sz="2100" b="1" dirty="0" err="1">
                <a:solidFill>
                  <a:schemeClr val="tx1"/>
                </a:solidFill>
                <a:latin typeface="Times New Roman" panose="02020603050405020304" pitchFamily="18" charset="0"/>
                <a:cs typeface="Times New Roman" panose="02020603050405020304" pitchFamily="18" charset="0"/>
              </a:rPr>
              <a:t>không</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đồng</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tình</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với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hành</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vị</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nào</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đưới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đây</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Vì</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sao</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Hãy</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trả</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lời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vào</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trong</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phần</a:t>
            </a:r>
            <a:r>
              <a:rPr lang="en-US" sz="2100" b="1" dirty="0">
                <a:solidFill>
                  <a:schemeClr val="tx1"/>
                </a:solidFill>
                <a:latin typeface="Times New Roman" panose="02020603050405020304" pitchFamily="18" charset="0"/>
                <a:cs typeface="Times New Roman" panose="02020603050405020304" pitchFamily="18" charset="0"/>
              </a:rPr>
              <a:t> Chat </a:t>
            </a:r>
            <a:r>
              <a:rPr lang="en-US" sz="2100" b="1" dirty="0" err="1">
                <a:solidFill>
                  <a:schemeClr val="tx1"/>
                </a:solidFill>
                <a:latin typeface="Times New Roman" panose="02020603050405020304" pitchFamily="18" charset="0"/>
                <a:cs typeface="Times New Roman" panose="02020603050405020304" pitchFamily="18" charset="0"/>
              </a:rPr>
              <a:t>trên</a:t>
            </a:r>
            <a:r>
              <a:rPr lang="en-US" sz="2100" b="1" dirty="0">
                <a:solidFill>
                  <a:schemeClr val="tx1"/>
                </a:solidFill>
                <a:latin typeface="Times New Roman" panose="02020603050405020304" pitchFamily="18" charset="0"/>
                <a:cs typeface="Times New Roman" panose="02020603050405020304" pitchFamily="18" charset="0"/>
              </a:rPr>
              <a:t> Zoom</a:t>
            </a:r>
          </a:p>
        </p:txBody>
      </p:sp>
      <p:sp>
        <p:nvSpPr>
          <p:cNvPr id="3" name="TextBox 2">
            <a:extLst>
              <a:ext uri="{FF2B5EF4-FFF2-40B4-BE49-F238E27FC236}">
                <a16:creationId xmlns:a16="http://schemas.microsoft.com/office/drawing/2014/main" xmlns="" id="{B927C87E-03DB-4958-9CD9-569011BE03A1}"/>
              </a:ext>
            </a:extLst>
          </p:cNvPr>
          <p:cNvSpPr txBox="1">
            <a:spLocks noChangeArrowheads="1"/>
          </p:cNvSpPr>
          <p:nvPr/>
        </p:nvSpPr>
        <p:spPr bwMode="auto">
          <a:xfrm>
            <a:off x="1885950" y="2522935"/>
            <a:ext cx="554355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200000"/>
              </a:lnSpc>
              <a:spcBef>
                <a:spcPct val="0"/>
              </a:spcBef>
              <a:buFontTx/>
              <a:buNone/>
            </a:pPr>
            <a:r>
              <a:rPr lang="en-US" altLang="en-US" sz="2100" dirty="0">
                <a:latin typeface="Times New Roman" panose="02020603050405020304" pitchFamily="18" charset="0"/>
                <a:cs typeface="Times New Roman" panose="02020603050405020304" pitchFamily="18" charset="0"/>
              </a:rPr>
              <a:t> </a:t>
            </a:r>
            <a:r>
              <a:rPr lang="en-US" altLang="en-US" sz="2100" b="1" dirty="0">
                <a:latin typeface="Times New Roman" panose="02020603050405020304" pitchFamily="18" charset="0"/>
                <a:cs typeface="Times New Roman" panose="02020603050405020304" pitchFamily="18" charset="0"/>
              </a:rPr>
              <a:t>A. </a:t>
            </a:r>
            <a:r>
              <a:rPr lang="en-US" altLang="en-US" sz="2100" b="1" dirty="0" err="1">
                <a:latin typeface="Times New Roman" panose="02020603050405020304" pitchFamily="18" charset="0"/>
                <a:cs typeface="Times New Roman" panose="02020603050405020304" pitchFamily="18" charset="0"/>
              </a:rPr>
              <a:t>Luôn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đồng</a:t>
            </a:r>
            <a:r>
              <a:rPr lang="en-US" altLang="en-US" sz="2100" b="1" dirty="0">
                <a:latin typeface="Times New Roman" panose="02020603050405020304" pitchFamily="18" charset="0"/>
                <a:cs typeface="Times New Roman" panose="02020603050405020304" pitchFamily="18" charset="0"/>
              </a:rPr>
              <a:t> ý </a:t>
            </a:r>
            <a:r>
              <a:rPr lang="en-US" altLang="en-US" sz="2100" b="1" dirty="0" err="1">
                <a:latin typeface="Times New Roman" panose="02020603050405020304" pitchFamily="18" charset="0"/>
                <a:cs typeface="Times New Roman" panose="02020603050405020304" pitchFamily="18" charset="0"/>
              </a:rPr>
              <a:t>và</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nói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theo</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số</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đông</a:t>
            </a:r>
            <a:r>
              <a:rPr lang="en-US" altLang="en-US" sz="2100" b="1" dirty="0">
                <a:latin typeface="Times New Roman" panose="02020603050405020304" pitchFamily="18" charset="0"/>
                <a:cs typeface="Times New Roman" panose="02020603050405020304" pitchFamily="18" charset="0"/>
              </a:rPr>
              <a:t>.</a:t>
            </a:r>
          </a:p>
          <a:p>
            <a:pPr>
              <a:lnSpc>
                <a:spcPct val="200000"/>
              </a:lnSpc>
              <a:spcBef>
                <a:spcPct val="0"/>
              </a:spcBef>
              <a:buFontTx/>
              <a:buNone/>
            </a:pPr>
            <a:r>
              <a:rPr lang="en-US" altLang="en-US" sz="2100" b="1" dirty="0">
                <a:latin typeface="Times New Roman" panose="02020603050405020304" pitchFamily="18" charset="0"/>
                <a:cs typeface="Times New Roman" panose="02020603050405020304" pitchFamily="18" charset="0"/>
              </a:rPr>
              <a:t> B. </a:t>
            </a:r>
            <a:r>
              <a:rPr lang="en-US" altLang="en-US" sz="2100" b="1" dirty="0" err="1">
                <a:latin typeface="Times New Roman" panose="02020603050405020304" pitchFamily="18" charset="0"/>
                <a:cs typeface="Times New Roman" panose="02020603050405020304" pitchFamily="18" charset="0"/>
              </a:rPr>
              <a:t>Luôn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nói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đúng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những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điều</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có</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thật</a:t>
            </a:r>
            <a:r>
              <a:rPr lang="en-US" altLang="en-US" sz="2100" b="1" dirty="0">
                <a:latin typeface="Times New Roman" panose="02020603050405020304" pitchFamily="18" charset="0"/>
                <a:cs typeface="Times New Roman" panose="02020603050405020304" pitchFamily="18" charset="0"/>
              </a:rPr>
              <a:t>.</a:t>
            </a:r>
          </a:p>
          <a:p>
            <a:pPr>
              <a:lnSpc>
                <a:spcPct val="200000"/>
              </a:lnSpc>
              <a:spcBef>
                <a:spcPct val="0"/>
              </a:spcBef>
              <a:buFontTx/>
              <a:buNone/>
            </a:pPr>
            <a:r>
              <a:rPr lang="en-US" altLang="en-US" sz="2100" b="1" dirty="0">
                <a:latin typeface="Times New Roman" panose="02020603050405020304" pitchFamily="18" charset="0"/>
                <a:cs typeface="Times New Roman" panose="02020603050405020304" pitchFamily="18" charset="0"/>
              </a:rPr>
              <a:t> C. </a:t>
            </a:r>
            <a:r>
              <a:rPr lang="en-US" altLang="en-US" sz="2100" b="1" dirty="0" err="1">
                <a:latin typeface="Times New Roman" panose="02020603050405020304" pitchFamily="18" charset="0"/>
                <a:cs typeface="Times New Roman" panose="02020603050405020304" pitchFamily="18" charset="0"/>
              </a:rPr>
              <a:t>Luôn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bảo</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vệ</a:t>
            </a:r>
            <a:r>
              <a:rPr lang="en-US" altLang="en-US" sz="2100" b="1" dirty="0">
                <a:latin typeface="Times New Roman" panose="02020603050405020304" pitchFamily="18" charset="0"/>
                <a:cs typeface="Times New Roman" panose="02020603050405020304" pitchFamily="18" charset="0"/>
              </a:rPr>
              <a:t> ý </a:t>
            </a:r>
            <a:r>
              <a:rPr lang="en-US" altLang="en-US" sz="2100" b="1" dirty="0" err="1">
                <a:latin typeface="Times New Roman" panose="02020603050405020304" pitchFamily="18" charset="0"/>
                <a:cs typeface="Times New Roman" panose="02020603050405020304" pitchFamily="18" charset="0"/>
              </a:rPr>
              <a:t>kiến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và</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việc</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làm</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của</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minh</a:t>
            </a:r>
            <a:r>
              <a:rPr lang="en-US" altLang="en-US" sz="2100" b="1" dirty="0">
                <a:latin typeface="Times New Roman" panose="02020603050405020304" pitchFamily="18" charset="0"/>
                <a:cs typeface="Times New Roman" panose="02020603050405020304" pitchFamily="18" charset="0"/>
              </a:rPr>
              <a:t>.</a:t>
            </a:r>
          </a:p>
          <a:p>
            <a:pPr>
              <a:lnSpc>
                <a:spcPct val="200000"/>
              </a:lnSpc>
              <a:spcBef>
                <a:spcPct val="0"/>
              </a:spcBef>
              <a:buFontTx/>
              <a:buNone/>
            </a:pPr>
            <a:r>
              <a:rPr lang="en-US" altLang="en-US" sz="2100" b="1" dirty="0">
                <a:latin typeface="Times New Roman" panose="02020603050405020304" pitchFamily="18" charset="0"/>
                <a:cs typeface="Times New Roman" panose="02020603050405020304" pitchFamily="18" charset="0"/>
              </a:rPr>
              <a:t> D. </a:t>
            </a:r>
            <a:r>
              <a:rPr lang="en-US" altLang="en-US" sz="2100" b="1" dirty="0" err="1">
                <a:latin typeface="Times New Roman" panose="02020603050405020304" pitchFamily="18" charset="0"/>
                <a:cs typeface="Times New Roman" panose="02020603050405020304" pitchFamily="18" charset="0"/>
              </a:rPr>
              <a:t>Luôn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phê</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phán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những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người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không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cùng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quan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điểm</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với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mình</a:t>
            </a:r>
            <a:r>
              <a:rPr lang="en-US" altLang="en-US" sz="2100" b="1" dirty="0">
                <a:latin typeface="Times New Roman" panose="02020603050405020304" pitchFamily="18" charset="0"/>
                <a:cs typeface="Times New Roman" panose="02020603050405020304" pitchFamily="18" charset="0"/>
              </a:rPr>
              <a:t>.</a:t>
            </a:r>
          </a:p>
          <a:p>
            <a:pPr eaLnBrk="1" hangingPunct="1">
              <a:spcBef>
                <a:spcPct val="0"/>
              </a:spcBef>
              <a:buFontTx/>
              <a:buNone/>
            </a:pPr>
            <a:endParaRPr lang="en-US" altLang="en-US" sz="2100" b="1"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xmlns="" id="{60A09D4B-9B56-4BD8-AB50-A46E7E0BD33D}"/>
              </a:ext>
            </a:extLst>
          </p:cNvPr>
          <p:cNvSpPr/>
          <p:nvPr/>
        </p:nvSpPr>
        <p:spPr>
          <a:xfrm>
            <a:off x="1885950" y="3291830"/>
            <a:ext cx="381794" cy="5760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xmlns="" id="{4105FA50-D786-46DF-85A5-D40C58B66B0A}"/>
              </a:ext>
            </a:extLst>
          </p:cNvPr>
          <p:cNvSpPr/>
          <p:nvPr/>
        </p:nvSpPr>
        <p:spPr>
          <a:xfrm>
            <a:off x="1896047" y="3939902"/>
            <a:ext cx="381794" cy="5760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xmlns="" id="{6B03E38C-0B94-4860-B753-A356C9DBDEE1}"/>
              </a:ext>
            </a:extLst>
          </p:cNvPr>
          <p:cNvSpPr/>
          <p:nvPr/>
        </p:nvSpPr>
        <p:spPr>
          <a:xfrm>
            <a:off x="1115616" y="627534"/>
            <a:ext cx="7677472" cy="3617119"/>
          </a:xfrm>
          <a:prstGeom prst="cloudCallout">
            <a:avLst/>
          </a:prstGeom>
        </p:spPr>
        <p:style>
          <a:lnRef idx="2">
            <a:schemeClr val="accent6"/>
          </a:lnRef>
          <a:fillRef idx="1">
            <a:schemeClr val="lt1"/>
          </a:fillRef>
          <a:effectRef idx="0">
            <a:schemeClr val="accent6"/>
          </a:effectRef>
          <a:fontRef idx="minor">
            <a:schemeClr val="dk1"/>
          </a:fontRef>
        </p:style>
        <p:txBody>
          <a:bodyPr anchor="ctr"/>
          <a:lstStyle/>
          <a:p>
            <a:pPr algn="just" eaLnBrk="1" hangingPunct="1">
              <a:defRPr/>
            </a:pPr>
            <a:endParaRPr lang="en-US" sz="2100" b="1" dirty="0">
              <a:solidFill>
                <a:sysClr val="windowText" lastClr="000000"/>
              </a:solidFill>
              <a:latin typeface="Times New Roman" panose="02020603050405020304" pitchFamily="18" charset="0"/>
              <a:cs typeface="Times New Roman" panose="02020603050405020304" pitchFamily="18" charset="0"/>
            </a:endParaRPr>
          </a:p>
          <a:p>
            <a:pPr algn="just" eaLnBrk="1" hangingPunct="1">
              <a:defRPr/>
            </a:pP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Bài</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tập</a:t>
            </a:r>
            <a:r>
              <a:rPr lang="en-US" sz="2100" b="1" dirty="0">
                <a:solidFill>
                  <a:sysClr val="windowText" lastClr="000000"/>
                </a:solidFill>
                <a:latin typeface="Times New Roman" panose="02020603050405020304" pitchFamily="18" charset="0"/>
                <a:cs typeface="Times New Roman" panose="02020603050405020304" pitchFamily="18" charset="0"/>
              </a:rPr>
              <a:t> 2: </a:t>
            </a:r>
            <a:r>
              <a:rPr lang="en-US" sz="2100" b="1" dirty="0" err="1">
                <a:solidFill>
                  <a:sysClr val="windowText" lastClr="000000"/>
                </a:solidFill>
                <a:latin typeface="Times New Roman" panose="02020603050405020304" pitchFamily="18" charset="0"/>
                <a:cs typeface="Times New Roman" panose="02020603050405020304" pitchFamily="18" charset="0"/>
              </a:rPr>
              <a:t>Sau</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khi</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học</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xong</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bài</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Tôn</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trọng</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sự</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thật</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Linh</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cho</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rằng</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trong</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cuộc</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sống</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không</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phải</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bao</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giờ</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cũng</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nên</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tôn</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trọng</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sự</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thật</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cần</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tuỳ</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theo</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từng</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trường</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hợp</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mà</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ứng</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xử</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cho</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phù</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hợp</a:t>
            </a:r>
            <a:r>
              <a:rPr lang="en-US" sz="2100" b="1" dirty="0">
                <a:solidFill>
                  <a:sysClr val="windowText" lastClr="000000"/>
                </a:solidFill>
                <a:latin typeface="Times New Roman" panose="02020603050405020304" pitchFamily="18" charset="0"/>
                <a:cs typeface="Times New Roman" panose="02020603050405020304" pitchFamily="18" charset="0"/>
              </a:rPr>
              <a:t>.</a:t>
            </a:r>
          </a:p>
          <a:p>
            <a:pPr algn="just" eaLnBrk="1" hangingPunct="1">
              <a:defRPr/>
            </a:pPr>
            <a:r>
              <a:rPr lang="en-US" sz="2100" b="1" dirty="0" err="1">
                <a:solidFill>
                  <a:sysClr val="windowText" lastClr="000000"/>
                </a:solidFill>
                <a:latin typeface="Times New Roman" panose="02020603050405020304" pitchFamily="18" charset="0"/>
                <a:cs typeface="Times New Roman" panose="02020603050405020304" pitchFamily="18" charset="0"/>
              </a:rPr>
              <a:t>Em</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đồng</a:t>
            </a:r>
            <a:r>
              <a:rPr lang="en-US" sz="2100" b="1" dirty="0">
                <a:solidFill>
                  <a:sysClr val="windowText" lastClr="000000"/>
                </a:solidFill>
                <a:latin typeface="Times New Roman" panose="02020603050405020304" pitchFamily="18" charset="0"/>
                <a:cs typeface="Times New Roman" panose="02020603050405020304" pitchFamily="18" charset="0"/>
              </a:rPr>
              <a:t> ý hay </a:t>
            </a:r>
            <a:r>
              <a:rPr lang="en-US" sz="2100" b="1" dirty="0" err="1">
                <a:solidFill>
                  <a:sysClr val="windowText" lastClr="000000"/>
                </a:solidFill>
                <a:latin typeface="Times New Roman" panose="02020603050405020304" pitchFamily="18" charset="0"/>
                <a:cs typeface="Times New Roman" panose="02020603050405020304" pitchFamily="18" charset="0"/>
              </a:rPr>
              <a:t>không</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đồng</a:t>
            </a:r>
            <a:r>
              <a:rPr lang="en-US" sz="2100" b="1" dirty="0">
                <a:solidFill>
                  <a:sysClr val="windowText" lastClr="000000"/>
                </a:solidFill>
                <a:latin typeface="Times New Roman" panose="02020603050405020304" pitchFamily="18" charset="0"/>
                <a:cs typeface="Times New Roman" panose="02020603050405020304" pitchFamily="18" charset="0"/>
              </a:rPr>
              <a:t> ý </a:t>
            </a:r>
            <a:r>
              <a:rPr lang="en-US" sz="2100" b="1" dirty="0" err="1">
                <a:solidFill>
                  <a:sysClr val="windowText" lastClr="000000"/>
                </a:solidFill>
                <a:latin typeface="Times New Roman" panose="02020603050405020304" pitchFamily="18" charset="0"/>
                <a:cs typeface="Times New Roman" panose="02020603050405020304" pitchFamily="18" charset="0"/>
              </a:rPr>
              <a:t>với</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suy</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nghĩ</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của</a:t>
            </a:r>
            <a:r>
              <a:rPr lang="en-US" sz="2100" b="1" dirty="0">
                <a:solidFill>
                  <a:sysClr val="windowText" lastClr="000000"/>
                </a:solidFill>
                <a:latin typeface="Times New Roman" panose="02020603050405020304" pitchFamily="18" charset="0"/>
                <a:cs typeface="Times New Roman" panose="02020603050405020304" pitchFamily="18" charset="0"/>
              </a:rPr>
              <a:t> Linh? </a:t>
            </a:r>
            <a:r>
              <a:rPr lang="en-US" sz="2100" b="1" dirty="0" err="1">
                <a:solidFill>
                  <a:sysClr val="windowText" lastClr="000000"/>
                </a:solidFill>
                <a:latin typeface="Times New Roman" panose="02020603050405020304" pitchFamily="18" charset="0"/>
                <a:cs typeface="Times New Roman" panose="02020603050405020304" pitchFamily="18" charset="0"/>
              </a:rPr>
              <a:t>Vì</a:t>
            </a:r>
            <a:r>
              <a:rPr lang="en-US" sz="2100" b="1" dirty="0">
                <a:solidFill>
                  <a:sysClr val="windowText" lastClr="000000"/>
                </a:solidFill>
                <a:latin typeface="Times New Roman" panose="02020603050405020304" pitchFamily="18" charset="0"/>
                <a:cs typeface="Times New Roman" panose="02020603050405020304" pitchFamily="18" charset="0"/>
              </a:rPr>
              <a:t> </a:t>
            </a:r>
            <a:r>
              <a:rPr lang="en-US" sz="2100" b="1" dirty="0" err="1">
                <a:solidFill>
                  <a:sysClr val="windowText" lastClr="000000"/>
                </a:solidFill>
                <a:latin typeface="Times New Roman" panose="02020603050405020304" pitchFamily="18" charset="0"/>
                <a:cs typeface="Times New Roman" panose="02020603050405020304" pitchFamily="18" charset="0"/>
              </a:rPr>
              <a:t>sao</a:t>
            </a:r>
            <a:r>
              <a:rPr lang="en-US" sz="2100" b="1" dirty="0">
                <a:solidFill>
                  <a:sysClr val="windowText" lastClr="000000"/>
                </a:solidFill>
                <a:latin typeface="Times New Roman" panose="02020603050405020304" pitchFamily="18" charset="0"/>
                <a:cs typeface="Times New Roman" panose="02020603050405020304" pitchFamily="18" charset="0"/>
              </a:rPr>
              <a:t>?</a:t>
            </a:r>
          </a:p>
          <a:p>
            <a:pPr algn="just" eaLnBrk="1" hangingPunct="1">
              <a:defRPr/>
            </a:pPr>
            <a:r>
              <a:rPr lang="en-US" sz="2100" b="1" dirty="0">
                <a:solidFill>
                  <a:sysClr val="windowText" lastClr="00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xmlns="" id="{88CF196F-EE69-464B-A9B8-03B9C65CCB2C}"/>
              </a:ext>
            </a:extLst>
          </p:cNvPr>
          <p:cNvSpPr/>
          <p:nvPr/>
        </p:nvSpPr>
        <p:spPr>
          <a:xfrm>
            <a:off x="1143000" y="269081"/>
            <a:ext cx="6800850" cy="2114550"/>
          </a:xfrm>
          <a:prstGeom prst="cloudCallout">
            <a:avLst/>
          </a:prstGeom>
        </p:spPr>
        <p:style>
          <a:lnRef idx="2">
            <a:schemeClr val="accent6"/>
          </a:lnRef>
          <a:fillRef idx="1">
            <a:schemeClr val="lt1"/>
          </a:fillRef>
          <a:effectRef idx="0">
            <a:schemeClr val="accent6"/>
          </a:effectRef>
          <a:fontRef idx="minor">
            <a:schemeClr val="dk1"/>
          </a:fontRef>
        </p:style>
        <p:txBody>
          <a:bodyPr anchor="ctr"/>
          <a:lstStyle/>
          <a:p>
            <a:pPr algn="just" eaLnBrk="1" hangingPunct="1">
              <a:defRPr/>
            </a:pPr>
            <a:endParaRPr lang="en-US" sz="2100" b="1" dirty="0">
              <a:solidFill>
                <a:schemeClr val="tx1"/>
              </a:solidFill>
              <a:latin typeface="Times New Roman" panose="02020603050405020304" pitchFamily="18" charset="0"/>
              <a:cs typeface="Times New Roman" panose="02020603050405020304" pitchFamily="18" charset="0"/>
            </a:endParaRPr>
          </a:p>
          <a:p>
            <a:pPr algn="just" eaLnBrk="1" hangingPunct="1">
              <a:defRPr/>
            </a:pPr>
            <a:r>
              <a:rPr lang="en-US" sz="2100" b="1" dirty="0" err="1">
                <a:solidFill>
                  <a:schemeClr val="tx1"/>
                </a:solidFill>
                <a:latin typeface="Times New Roman" panose="02020603050405020304" pitchFamily="18" charset="0"/>
                <a:cs typeface="Times New Roman" panose="02020603050405020304" pitchFamily="18" charset="0"/>
              </a:rPr>
              <a:t>Bài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tập</a:t>
            </a:r>
            <a:r>
              <a:rPr lang="en-US" sz="2100" b="1" dirty="0">
                <a:solidFill>
                  <a:schemeClr val="tx1"/>
                </a:solidFill>
                <a:latin typeface="Times New Roman" panose="02020603050405020304" pitchFamily="18" charset="0"/>
                <a:cs typeface="Times New Roman" panose="02020603050405020304" pitchFamily="18" charset="0"/>
              </a:rPr>
              <a:t> 3: </a:t>
            </a:r>
            <a:r>
              <a:rPr lang="en-US" sz="2100" b="1" dirty="0" err="1">
                <a:solidFill>
                  <a:schemeClr val="tx1"/>
                </a:solidFill>
                <a:latin typeface="Times New Roman" panose="02020603050405020304" pitchFamily="18" charset="0"/>
                <a:cs typeface="Times New Roman" panose="02020603050405020304" pitchFamily="18" charset="0"/>
              </a:rPr>
              <a:t>Nếu</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một</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người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bạn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thân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của</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em</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nói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xấu</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nói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sai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về</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một</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người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khác</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em</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sẽ</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lựa</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chọn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phương</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án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giải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quyết</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nào</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sau</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đây</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Vì</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sao</a:t>
            </a:r>
            <a:r>
              <a:rPr lang="en-US" sz="2100" b="1" dirty="0">
                <a:solidFill>
                  <a:schemeClr val="tx1"/>
                </a:solidFill>
                <a:latin typeface="Times New Roman" panose="02020603050405020304" pitchFamily="18" charset="0"/>
                <a:cs typeface="Times New Roman" panose="02020603050405020304" pitchFamily="18" charset="0"/>
              </a:rPr>
              <a:t>?</a:t>
            </a:r>
          </a:p>
          <a:p>
            <a:pPr algn="just" eaLnBrk="1" hangingPunct="1">
              <a:defRPr/>
            </a:pPr>
            <a:r>
              <a:rPr lang="en-US" sz="2100" b="1" dirty="0">
                <a:solidFill>
                  <a:schemeClr val="tx1"/>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xmlns="" id="{375807B8-BB41-4C82-9B1E-20B563C374A2}"/>
              </a:ext>
            </a:extLst>
          </p:cNvPr>
          <p:cNvSpPr txBox="1">
            <a:spLocks noChangeArrowheads="1"/>
          </p:cNvSpPr>
          <p:nvPr/>
        </p:nvSpPr>
        <p:spPr bwMode="auto">
          <a:xfrm>
            <a:off x="755576" y="3075806"/>
            <a:ext cx="7434014"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100" dirty="0">
                <a:latin typeface="Times New Roman" panose="02020603050405020304" pitchFamily="18" charset="0"/>
                <a:cs typeface="Times New Roman" panose="02020603050405020304" pitchFamily="18" charset="0"/>
              </a:rPr>
              <a:t> </a:t>
            </a:r>
            <a:r>
              <a:rPr lang="en-US" altLang="en-US" sz="2100" b="1" dirty="0">
                <a:latin typeface="Times New Roman" panose="02020603050405020304" pitchFamily="18" charset="0"/>
                <a:cs typeface="Times New Roman" panose="02020603050405020304" pitchFamily="18" charset="0"/>
              </a:rPr>
              <a:t>A. </a:t>
            </a:r>
            <a:r>
              <a:rPr lang="en-US" altLang="en-US" sz="2100" b="1" dirty="0" err="1">
                <a:latin typeface="Times New Roman" panose="02020603050405020304" pitchFamily="18" charset="0"/>
                <a:cs typeface="Times New Roman" panose="02020603050405020304" pitchFamily="18" charset="0"/>
              </a:rPr>
              <a:t>Xa</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lánh</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không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chơi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với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bạn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nữa</a:t>
            </a:r>
            <a:r>
              <a:rPr lang="en-US" altLang="en-US" sz="2100" b="1" dirty="0">
                <a:latin typeface="Times New Roman" panose="02020603050405020304" pitchFamily="18" charset="0"/>
                <a:cs typeface="Times New Roman" panose="02020603050405020304" pitchFamily="18" charset="0"/>
              </a:rPr>
              <a:t>.</a:t>
            </a:r>
          </a:p>
          <a:p>
            <a:pPr>
              <a:spcBef>
                <a:spcPct val="0"/>
              </a:spcBef>
              <a:buFontTx/>
              <a:buNone/>
            </a:pPr>
            <a:r>
              <a:rPr lang="en-US" altLang="en-US" sz="2100" b="1" dirty="0">
                <a:latin typeface="Times New Roman" panose="02020603050405020304" pitchFamily="18" charset="0"/>
                <a:cs typeface="Times New Roman" panose="02020603050405020304" pitchFamily="18" charset="0"/>
              </a:rPr>
              <a:t> B. </a:t>
            </a:r>
            <a:r>
              <a:rPr lang="en-US" altLang="en-US" sz="2100" b="1" dirty="0" err="1">
                <a:latin typeface="Times New Roman" panose="02020603050405020304" pitchFamily="18" charset="0"/>
                <a:cs typeface="Times New Roman" panose="02020603050405020304" pitchFamily="18" charset="0"/>
              </a:rPr>
              <a:t>Bỏ</a:t>
            </a:r>
            <a:r>
              <a:rPr lang="en-US" altLang="en-US" sz="2100" b="1" dirty="0">
                <a:latin typeface="Times New Roman" panose="02020603050405020304" pitchFamily="18" charset="0"/>
                <a:cs typeface="Times New Roman" panose="02020603050405020304" pitchFamily="18" charset="0"/>
              </a:rPr>
              <a:t> qua, </a:t>
            </a:r>
            <a:r>
              <a:rPr lang="en-US" altLang="en-US" sz="2100" b="1" dirty="0" err="1">
                <a:latin typeface="Times New Roman" panose="02020603050405020304" pitchFamily="18" charset="0"/>
                <a:cs typeface="Times New Roman" panose="02020603050405020304" pitchFamily="18" charset="0"/>
              </a:rPr>
              <a:t>coi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như</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không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biết</a:t>
            </a:r>
            <a:r>
              <a:rPr lang="en-US" altLang="en-US" sz="2100" b="1" dirty="0">
                <a:latin typeface="Times New Roman" panose="02020603050405020304" pitchFamily="18" charset="0"/>
                <a:cs typeface="Times New Roman" panose="02020603050405020304" pitchFamily="18" charset="0"/>
              </a:rPr>
              <a:t>.</a:t>
            </a:r>
          </a:p>
          <a:p>
            <a:pPr>
              <a:spcBef>
                <a:spcPct val="0"/>
              </a:spcBef>
              <a:buFontTx/>
              <a:buNone/>
            </a:pPr>
            <a:r>
              <a:rPr lang="en-US" altLang="en-US" sz="2100" b="1" dirty="0">
                <a:latin typeface="Times New Roman" panose="02020603050405020304" pitchFamily="18" charset="0"/>
                <a:cs typeface="Times New Roman" panose="02020603050405020304" pitchFamily="18" charset="0"/>
              </a:rPr>
              <a:t> C. </a:t>
            </a:r>
            <a:r>
              <a:rPr lang="en-US" altLang="en-US" sz="2100" b="1" dirty="0" err="1">
                <a:latin typeface="Times New Roman" panose="02020603050405020304" pitchFamily="18" charset="0"/>
                <a:cs typeface="Times New Roman" panose="02020603050405020304" pitchFamily="18" charset="0"/>
              </a:rPr>
              <a:t>Khuyên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bạn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nên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nhận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lỗi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sửa</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chữa</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và</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luôn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nói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rõ</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sự</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thật</a:t>
            </a:r>
            <a:r>
              <a:rPr lang="en-US" altLang="en-US" sz="2100" b="1" dirty="0">
                <a:latin typeface="Times New Roman" panose="02020603050405020304" pitchFamily="18" charset="0"/>
                <a:cs typeface="Times New Roman" panose="02020603050405020304" pitchFamily="18" charset="0"/>
              </a:rPr>
              <a:t>.</a:t>
            </a:r>
          </a:p>
          <a:p>
            <a:pPr>
              <a:spcBef>
                <a:spcPct val="0"/>
              </a:spcBef>
              <a:buFontTx/>
              <a:buNone/>
            </a:pPr>
            <a:r>
              <a:rPr lang="en-US" altLang="en-US" sz="2100" b="1" dirty="0">
                <a:latin typeface="Times New Roman" panose="02020603050405020304" pitchFamily="18" charset="0"/>
                <a:cs typeface="Times New Roman" panose="02020603050405020304" pitchFamily="18" charset="0"/>
              </a:rPr>
              <a:t> D. </a:t>
            </a:r>
            <a:r>
              <a:rPr lang="en-US" altLang="en-US" sz="2100" b="1" dirty="0" err="1">
                <a:latin typeface="Times New Roman" panose="02020603050405020304" pitchFamily="18" charset="0"/>
                <a:cs typeface="Times New Roman" panose="02020603050405020304" pitchFamily="18" charset="0"/>
              </a:rPr>
              <a:t>Vẫn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chơi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với</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bạn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nhưng</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không</a:t>
            </a:r>
            <a:r>
              <a:rPr lang="en-US" altLang="en-US" sz="2100" b="1" dirty="0">
                <a:latin typeface="Times New Roman" panose="02020603050405020304" pitchFamily="18" charset="0"/>
                <a:cs typeface="Times New Roman" panose="02020603050405020304" pitchFamily="18" charset="0"/>
              </a:rPr>
              <a:t> tin </a:t>
            </a:r>
            <a:r>
              <a:rPr lang="en-US" altLang="en-US" sz="2100" b="1" dirty="0" err="1">
                <a:latin typeface="Times New Roman" panose="02020603050405020304" pitchFamily="18" charset="0"/>
                <a:cs typeface="Times New Roman" panose="02020603050405020304" pitchFamily="18" charset="0"/>
              </a:rPr>
              <a:t>bạn</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như</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trước</a:t>
            </a:r>
            <a:r>
              <a:rPr lang="en-US" altLang="en-US" sz="2100" b="1" dirty="0">
                <a:latin typeface="Times New Roman" panose="02020603050405020304" pitchFamily="18" charset="0"/>
                <a:cs typeface="Times New Roman" panose="02020603050405020304" pitchFamily="18" charset="0"/>
              </a:rPr>
              <a:t> </a:t>
            </a:r>
            <a:r>
              <a:rPr lang="en-US" altLang="en-US" sz="2100" b="1" dirty="0" err="1">
                <a:latin typeface="Times New Roman" panose="02020603050405020304" pitchFamily="18" charset="0"/>
                <a:cs typeface="Times New Roman" panose="02020603050405020304" pitchFamily="18" charset="0"/>
              </a:rPr>
              <a:t>nữa</a:t>
            </a:r>
            <a:r>
              <a:rPr lang="en-US" altLang="en-US" sz="2100" b="1" dirty="0">
                <a:latin typeface="Times New Roman" panose="02020603050405020304" pitchFamily="18" charset="0"/>
                <a:cs typeface="Times New Roman" panose="02020603050405020304" pitchFamily="18" charset="0"/>
              </a:rPr>
              <a:t>.</a:t>
            </a:r>
          </a:p>
          <a:p>
            <a:pPr eaLnBrk="1" hangingPunct="1">
              <a:spcBef>
                <a:spcPct val="0"/>
              </a:spcBef>
              <a:buFontTx/>
              <a:buNone/>
            </a:pPr>
            <a:endParaRPr lang="en-US" altLang="en-US" sz="21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ách trả lời năm câu hỏi &amp;#39;tại sao&amp;#39; thường gặp ở trẻ - VnExpress">
            <a:extLst>
              <a:ext uri="{FF2B5EF4-FFF2-40B4-BE49-F238E27FC236}">
                <a16:creationId xmlns:a16="http://schemas.microsoft.com/office/drawing/2014/main" xmlns="" id="{716DF056-655C-490B-B1B7-2B81AE171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2" y="2067694"/>
            <a:ext cx="4762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a:extLst>
              <a:ext uri="{FF2B5EF4-FFF2-40B4-BE49-F238E27FC236}">
                <a16:creationId xmlns:a16="http://schemas.microsoft.com/office/drawing/2014/main" xmlns="" id="{FDF09F12-B481-43B0-888D-CB692E8686CC}"/>
              </a:ext>
            </a:extLst>
          </p:cNvPr>
          <p:cNvSpPr/>
          <p:nvPr/>
        </p:nvSpPr>
        <p:spPr>
          <a:xfrm>
            <a:off x="1907704" y="218306"/>
            <a:ext cx="6800850" cy="2343150"/>
          </a:xfrm>
          <a:prstGeom prst="cloudCallou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endParaRPr lang="en-US" sz="2100" b="1" dirty="0">
              <a:solidFill>
                <a:schemeClr val="tx1"/>
              </a:solidFill>
              <a:latin typeface="Times New Roman" panose="02020603050405020304" pitchFamily="18" charset="0"/>
              <a:cs typeface="Times New Roman" panose="02020603050405020304" pitchFamily="18" charset="0"/>
            </a:endParaRPr>
          </a:p>
          <a:p>
            <a:pPr eaLnBrk="1" hangingPunct="1">
              <a:defRPr/>
            </a:pPr>
            <a:endParaRPr lang="en-US" sz="2100" b="1" dirty="0">
              <a:solidFill>
                <a:schemeClr val="tx1"/>
              </a:solidFill>
              <a:latin typeface="Times New Roman" panose="02020603050405020304" pitchFamily="18" charset="0"/>
              <a:cs typeface="Times New Roman" panose="02020603050405020304" pitchFamily="18" charset="0"/>
            </a:endParaRPr>
          </a:p>
          <a:p>
            <a:pPr eaLnBrk="1" hangingPunct="1">
              <a:defRPr/>
            </a:pPr>
            <a:r>
              <a:rPr lang="en-US" sz="2100" b="1" dirty="0" err="1">
                <a:solidFill>
                  <a:schemeClr val="tx1"/>
                </a:solidFill>
                <a:latin typeface="Times New Roman" panose="02020603050405020304" pitchFamily="18" charset="0"/>
                <a:cs typeface="Times New Roman" panose="02020603050405020304" pitchFamily="18" charset="0"/>
              </a:rPr>
              <a:t>Bài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tập</a:t>
            </a:r>
            <a:r>
              <a:rPr lang="en-US" sz="2100" b="1" dirty="0">
                <a:solidFill>
                  <a:schemeClr val="tx1"/>
                </a:solidFill>
                <a:latin typeface="Times New Roman" panose="02020603050405020304" pitchFamily="18" charset="0"/>
                <a:cs typeface="Times New Roman" panose="02020603050405020304" pitchFamily="18" charset="0"/>
              </a:rPr>
              <a:t> 4: </a:t>
            </a:r>
            <a:r>
              <a:rPr lang="en-US" sz="2100" b="1" dirty="0" err="1">
                <a:solidFill>
                  <a:schemeClr val="tx1"/>
                </a:solidFill>
                <a:latin typeface="Times New Roman" panose="02020603050405020304" pitchFamily="18" charset="0"/>
                <a:cs typeface="Times New Roman" panose="02020603050405020304" pitchFamily="18" charset="0"/>
              </a:rPr>
              <a:t>Em</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hãy</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kế</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lại</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một</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việc</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làm</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thể</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hiện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tôn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trọng</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sự</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thật</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hoặc</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không</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tôn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trọng</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sự</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thật</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trong</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cuộc</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sống</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mà</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em</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biết</a:t>
            </a:r>
            <a:r>
              <a:rPr lang="en-US" sz="2100" b="1" dirty="0">
                <a:solidFill>
                  <a:schemeClr val="tx1"/>
                </a:solidFill>
                <a:latin typeface="Times New Roman" panose="02020603050405020304" pitchFamily="18" charset="0"/>
                <a:cs typeface="Times New Roman" panose="02020603050405020304" pitchFamily="18" charset="0"/>
              </a:rPr>
              <a:t>.</a:t>
            </a:r>
          </a:p>
          <a:p>
            <a:pPr eaLnBrk="1" hangingPunct="1">
              <a:defRPr/>
            </a:pPr>
            <a:r>
              <a:rPr lang="en-US" sz="2100" b="1" dirty="0">
                <a:solidFill>
                  <a:schemeClr val="tx1"/>
                </a:solidFill>
                <a:latin typeface="Times New Roman" panose="02020603050405020304" pitchFamily="18" charset="0"/>
                <a:cs typeface="Times New Roman" panose="02020603050405020304" pitchFamily="18" charset="0"/>
              </a:rPr>
              <a:t> </a:t>
            </a:r>
          </a:p>
          <a:p>
            <a:pPr eaLnBrk="1" hangingPunct="1">
              <a:defRPr/>
            </a:pPr>
            <a:r>
              <a:rPr lang="en-US" sz="2100" b="1" dirty="0">
                <a:solidFill>
                  <a:schemeClr val="tx1"/>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a:latin typeface="+mj-lt"/>
              </a:rPr>
              <a:t>Tìm 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3135617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161796"/>
            <a:ext cx="5450502" cy="3785652"/>
          </a:xfrm>
          <a:prstGeom prst="rect">
            <a:avLst/>
          </a:prstGeom>
          <a:noFill/>
        </p:spPr>
        <p:txBody>
          <a:bodyPr wrap="square" rtlCol="0">
            <a:spAutoFit/>
          </a:bodyPr>
          <a:lstStyle/>
          <a:p>
            <a:endParaRPr lang="vi-VN" sz="2400" dirty="0">
              <a:latin typeface="+mj-lt"/>
            </a:endParaRPr>
          </a:p>
          <a:p>
            <a:pPr algn="ctr"/>
            <a:r>
              <a:rPr lang="vi-VN" sz="2400" b="1" dirty="0">
                <a:solidFill>
                  <a:srgbClr val="002060"/>
                </a:solidFill>
                <a:latin typeface="+mj-lt"/>
              </a:rPr>
              <a:t>Chọn một trong 2 nội dung sau:</a:t>
            </a:r>
          </a:p>
          <a:p>
            <a:r>
              <a:rPr lang="vi-VN" sz="2400" dirty="0">
                <a:latin typeface="+mj-lt"/>
              </a:rPr>
              <a:t>1. Hãy viết về việc làm thể hiện tôn trọng sự thật hoặc chưa tôn trọng sự thật của bản thân và chia sẻ cảm xúc, suy nghĩ của em sau mỗi việc làm đó?</a:t>
            </a:r>
          </a:p>
          <a:p>
            <a:endParaRPr lang="vi-VN" sz="2400" dirty="0">
              <a:latin typeface="+mj-lt"/>
            </a:endParaRPr>
          </a:p>
          <a:p>
            <a:r>
              <a:rPr lang="vi-VN" sz="2400" dirty="0">
                <a:latin typeface="+mj-lt"/>
              </a:rPr>
              <a:t>2. Viết cảm nhận của em về câu ca dao:</a:t>
            </a:r>
          </a:p>
          <a:p>
            <a:r>
              <a:rPr lang="vi-VN" sz="2400" dirty="0">
                <a:latin typeface="+mj-lt"/>
              </a:rPr>
              <a:t>                  Những người tính nết thật thà</a:t>
            </a:r>
          </a:p>
          <a:p>
            <a:r>
              <a:rPr lang="vi-VN" sz="2400" dirty="0">
                <a:latin typeface="+mj-lt"/>
              </a:rPr>
              <a:t>            Đi đâu cũng được người ta tin dùng</a:t>
            </a:r>
          </a:p>
        </p:txBody>
      </p:sp>
    </p:spTree>
    <p:extLst>
      <p:ext uri="{BB962C8B-B14F-4D97-AF65-F5344CB8AC3E}">
        <p14:creationId xmlns:p14="http://schemas.microsoft.com/office/powerpoint/2010/main" val="3364917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89"/>
            <a:ext cx="9220190" cy="5154489"/>
          </a:xfrm>
        </p:spPr>
      </p:pic>
      <p:sp>
        <p:nvSpPr>
          <p:cNvPr id="5" name="Rectangle 4"/>
          <p:cNvSpPr/>
          <p:nvPr/>
        </p:nvSpPr>
        <p:spPr>
          <a:xfrm>
            <a:off x="1403648" y="686939"/>
            <a:ext cx="5973174" cy="923330"/>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Truyền tin</a:t>
            </a:r>
          </a:p>
        </p:txBody>
      </p:sp>
      <p:sp>
        <p:nvSpPr>
          <p:cNvPr id="6" name="TextBox 5"/>
          <p:cNvSpPr txBox="1"/>
          <p:nvPr/>
        </p:nvSpPr>
        <p:spPr>
          <a:xfrm>
            <a:off x="323529" y="1297487"/>
            <a:ext cx="8424935" cy="3416320"/>
          </a:xfrm>
          <a:prstGeom prst="rect">
            <a:avLst/>
          </a:prstGeom>
          <a:noFill/>
        </p:spPr>
        <p:txBody>
          <a:bodyPr wrap="square" rtlCol="0">
            <a:spAutoFit/>
          </a:bodyPr>
          <a:lstStyle/>
          <a:p>
            <a:pPr marL="342900" indent="-342900">
              <a:buAutoNum type="arabicPeriod"/>
            </a:pPr>
            <a:r>
              <a:rPr lang="en-US" sz="2800" dirty="0">
                <a:latin typeface="Times New Roman" panose="02020603050405020304" pitchFamily="18" charset="0"/>
                <a:cs typeface="Times New Roman" panose="02020603050405020304" pitchFamily="18" charset="0"/>
              </a:rPr>
              <a:t>Chia lớp thành 4 đội (Đứng dậy tại chỗ theo hàng dọc)</a:t>
            </a:r>
          </a:p>
          <a:p>
            <a:pPr marL="342900" indent="-342900">
              <a:buAutoNum type="arabicPeriod"/>
            </a:pPr>
            <a:r>
              <a:rPr lang="en-US" sz="2800" dirty="0">
                <a:latin typeface="Times New Roman" panose="02020603050405020304" pitchFamily="18" charset="0"/>
                <a:cs typeface="Times New Roman" panose="02020603050405020304" pitchFamily="18" charset="0"/>
              </a:rPr>
              <a:t>Quản trò phát cho người đầu tiên của mỗi đội 1 mảnh giấy ghi 1 câu nói</a:t>
            </a:r>
          </a:p>
          <a:p>
            <a:pPr marL="342900" indent="-342900">
              <a:buAutoNum type="arabicPeriod"/>
            </a:pPr>
            <a:r>
              <a:rPr lang="en-US" sz="2800" dirty="0">
                <a:latin typeface="Times New Roman" panose="02020603050405020304" pitchFamily="18" charset="0"/>
                <a:cs typeface="Times New Roman" panose="02020603050405020304" pitchFamily="18" charset="0"/>
              </a:rPr>
              <a:t>Người đầu tiên nói thầm vào tai người thứ 2, người thứ 2 nói thầm vào tai người thứ 3, lần lượt cho đến hết</a:t>
            </a:r>
          </a:p>
          <a:p>
            <a:pPr marL="342900" indent="-342900">
              <a:buAutoNum type="arabicPeriod"/>
            </a:pPr>
            <a:r>
              <a:rPr lang="en-US" sz="2800" dirty="0">
                <a:latin typeface="Times New Roman" panose="02020603050405020304" pitchFamily="18" charset="0"/>
                <a:cs typeface="Times New Roman" panose="02020603050405020304" pitchFamily="18" charset="0"/>
              </a:rPr>
              <a:t>Người cuối cùng của 4 đội lên bảng ghi lại câu nói mình nghe được.</a:t>
            </a:r>
          </a:p>
          <a:p>
            <a:endParaRPr lang="vi-VN" sz="2000" dirty="0"/>
          </a:p>
        </p:txBody>
      </p:sp>
      <p:sp>
        <p:nvSpPr>
          <p:cNvPr id="7" name="Rectangle 6"/>
          <p:cNvSpPr/>
          <p:nvPr/>
        </p:nvSpPr>
        <p:spPr>
          <a:xfrm>
            <a:off x="1284771" y="4497169"/>
            <a:ext cx="5634876" cy="646331"/>
          </a:xfrm>
          <a:prstGeom prst="rect">
            <a:avLst/>
          </a:prstGeom>
          <a:noFill/>
        </p:spPr>
        <p:txBody>
          <a:bodyPr wrap="none" lIns="91440" tIns="45720" rIns="91440" bIns="45720">
            <a:spAutoFit/>
          </a:bodyPr>
          <a:lstStyle/>
          <a:p>
            <a:pPr algn="ctr"/>
            <a:r>
              <a:rPr lang="en-US" sz="3600" b="1"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Đội ghi đúng sẽ chiến thắng</a:t>
            </a:r>
            <a:endParaRPr lang="en-US" sz="3600" b="1" cap="none" spc="0"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406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5278"/>
            <a:ext cx="2676190" cy="1998222"/>
          </a:xfrm>
          <a:prstGeom prst="rect">
            <a:avLst/>
          </a:prstGeom>
        </p:spPr>
      </p:pic>
      <p:sp>
        <p:nvSpPr>
          <p:cNvPr id="5" name="Cloud Callout 4"/>
          <p:cNvSpPr/>
          <p:nvPr/>
        </p:nvSpPr>
        <p:spPr>
          <a:xfrm>
            <a:off x="3059832" y="1"/>
            <a:ext cx="5769558" cy="3078341"/>
          </a:xfrm>
          <a:prstGeom prst="cloudCallout">
            <a:avLst>
              <a:gd name="adj1" fmla="val -76441"/>
              <a:gd name="adj2" fmla="val 58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1. Để trở thành người thắng cuộc, các thành viên tham gia trò chơi cần tuân thủ điều gì?</a:t>
            </a:r>
            <a:endParaRPr lang="vi-VN"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067944" y="3145278"/>
            <a:ext cx="4761447" cy="1910748"/>
          </a:xfrm>
          <a:prstGeom prst="cloudCallout">
            <a:avLst>
              <a:gd name="adj1" fmla="val -103899"/>
              <a:gd name="adj2" fmla="val -2753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Em rút ra bài học gì từ trò chơi?</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496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 name="Rectangle 17">
            <a:extLst>
              <a:ext uri="{FF2B5EF4-FFF2-40B4-BE49-F238E27FC236}">
                <a16:creationId xmlns:a16="http://schemas.microsoft.com/office/drawing/2014/main" xmlns="" id="{489B7BFD-8F45-4093-AD9C-91B15B050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oup 19">
            <a:extLst>
              <a:ext uri="{FF2B5EF4-FFF2-40B4-BE49-F238E27FC236}">
                <a16:creationId xmlns:a16="http://schemas.microsoft.com/office/drawing/2014/main" xmlns="" id="{042BC7E5-76DB-4826-8C07-4A49B6353F7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109666"/>
            <a:ext cx="1396390" cy="538135"/>
            <a:chOff x="0" y="1479558"/>
            <a:chExt cx="1861854" cy="717514"/>
          </a:xfrm>
          <a:solidFill>
            <a:schemeClr val="bg1"/>
          </a:solidFill>
        </p:grpSpPr>
        <p:sp>
          <p:nvSpPr>
            <p:cNvPr id="21" name="Freeform: Shape 20">
              <a:extLst>
                <a:ext uri="{FF2B5EF4-FFF2-40B4-BE49-F238E27FC236}">
                  <a16:creationId xmlns:a16="http://schemas.microsoft.com/office/drawing/2014/main" xmlns="" id="{E16C8D8F-10E9-4498-ABDB-0F923F8B68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11" name="Freeform: Shape 21">
              <a:extLst>
                <a:ext uri="{FF2B5EF4-FFF2-40B4-BE49-F238E27FC236}">
                  <a16:creationId xmlns:a16="http://schemas.microsoft.com/office/drawing/2014/main" xmlns="" id="{1E5A83E3-8A11-4492-BB6E-F5F2240316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212" name="Freeform: Shape 23">
            <a:extLst>
              <a:ext uri="{FF2B5EF4-FFF2-40B4-BE49-F238E27FC236}">
                <a16:creationId xmlns:a16="http://schemas.microsoft.com/office/drawing/2014/main" xmlns="" id="{498F8FF6-43B4-494A-AF8F-123A4983E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14244" y="-25903"/>
            <a:ext cx="4991553" cy="4751602"/>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5">
            <a:extLst>
              <a:ext uri="{FF2B5EF4-FFF2-40B4-BE49-F238E27FC236}">
                <a16:creationId xmlns:a16="http://schemas.microsoft.com/office/drawing/2014/main" xmlns="" id="{2B06059C-C357-4011-82B9-9C01063013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66395" y="-17928"/>
            <a:ext cx="5028938" cy="4738893"/>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7">
            <a:extLst>
              <a:ext uri="{FF2B5EF4-FFF2-40B4-BE49-F238E27FC236}">
                <a16:creationId xmlns:a16="http://schemas.microsoft.com/office/drawing/2014/main" xmlns="" id="{5AFEC601-A132-47EE-B0C2-B38ACD9FCE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40164" y="-17928"/>
            <a:ext cx="5028938" cy="4661263"/>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233C3434-8EF4-42C0-B9E5-F6025AF69C21}"/>
              </a:ext>
            </a:extLst>
          </p:cNvPr>
          <p:cNvSpPr>
            <a:spLocks noGrp="1"/>
          </p:cNvSpPr>
          <p:nvPr>
            <p:ph type="title"/>
          </p:nvPr>
        </p:nvSpPr>
        <p:spPr>
          <a:xfrm>
            <a:off x="1996245" y="777612"/>
            <a:ext cx="3591816" cy="2258392"/>
          </a:xfrm>
        </p:spPr>
        <p:txBody>
          <a:bodyPr vert="horz" lIns="91440" tIns="45720" rIns="91440" bIns="45720" rtlCol="0" anchor="b">
            <a:normAutofit/>
          </a:bodyPr>
          <a:lstStyle/>
          <a:p>
            <a:pPr>
              <a:lnSpc>
                <a:spcPct val="90000"/>
              </a:lnSpc>
            </a:pPr>
            <a:r>
              <a:rPr lang="en-US" sz="4100" b="1" kern="1200" dirty="0">
                <a:solidFill>
                  <a:schemeClr val="bg1"/>
                </a:solidFill>
                <a:latin typeface="Times New Roman" panose="02020603050405020304" pitchFamily="18" charset="0"/>
                <a:cs typeface="Times New Roman" panose="02020603050405020304" pitchFamily="18" charset="0"/>
              </a:rPr>
              <a:t>TIẾT 10+11: </a:t>
            </a:r>
            <a:br>
              <a:rPr lang="en-US" sz="4100" b="1" kern="1200" dirty="0">
                <a:solidFill>
                  <a:schemeClr val="bg1"/>
                </a:solidFill>
                <a:latin typeface="Times New Roman" panose="02020603050405020304" pitchFamily="18" charset="0"/>
                <a:cs typeface="Times New Roman" panose="02020603050405020304" pitchFamily="18" charset="0"/>
              </a:rPr>
            </a:br>
            <a:r>
              <a:rPr lang="en-US" sz="4100" b="1" kern="1200" dirty="0">
                <a:solidFill>
                  <a:schemeClr val="bg1"/>
                </a:solidFill>
                <a:latin typeface="Times New Roman" panose="02020603050405020304" pitchFamily="18" charset="0"/>
                <a:cs typeface="Times New Roman" panose="02020603050405020304" pitchFamily="18" charset="0"/>
              </a:rPr>
              <a:t>TÔN TRỌNG SỰ THẬT</a:t>
            </a:r>
          </a:p>
        </p:txBody>
      </p:sp>
      <p:sp>
        <p:nvSpPr>
          <p:cNvPr id="215" name="Graphic 212">
            <a:extLst>
              <a:ext uri="{FF2B5EF4-FFF2-40B4-BE49-F238E27FC236}">
                <a16:creationId xmlns:a16="http://schemas.microsoft.com/office/drawing/2014/main" xmlns="" id="{279CAF82-0ECF-42BE-8F37-F71941E5D4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1037" y="141370"/>
            <a:ext cx="786278" cy="78627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6" name="Graphic 212">
            <a:extLst>
              <a:ext uri="{FF2B5EF4-FFF2-40B4-BE49-F238E27FC236}">
                <a16:creationId xmlns:a16="http://schemas.microsoft.com/office/drawing/2014/main" xmlns="" id="{218E095B-4870-4AD5-9C41-C16D595235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1037" y="141370"/>
            <a:ext cx="786278" cy="78627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17" name="Graphic 185">
            <a:extLst>
              <a:ext uri="{FF2B5EF4-FFF2-40B4-BE49-F238E27FC236}">
                <a16:creationId xmlns:a16="http://schemas.microsoft.com/office/drawing/2014/main" xmlns="" id="{FB9739EB-7F66-433D-841F-AB3CD18700B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187321" y="2683737"/>
            <a:ext cx="790849" cy="352267"/>
            <a:chOff x="9841624" y="4115729"/>
            <a:chExt cx="602169" cy="268223"/>
          </a:xfrm>
          <a:solidFill>
            <a:schemeClr val="bg1"/>
          </a:solidFill>
        </p:grpSpPr>
        <p:sp>
          <p:nvSpPr>
            <p:cNvPr id="35" name="Freeform: Shape 34">
              <a:extLst>
                <a:ext uri="{FF2B5EF4-FFF2-40B4-BE49-F238E27FC236}">
                  <a16:creationId xmlns:a16="http://schemas.microsoft.com/office/drawing/2014/main" xmlns="" id="{104F2BBD-A005-4DCB-9566-F2351050BE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8" name="Freeform: Shape 35">
              <a:extLst>
                <a:ext uri="{FF2B5EF4-FFF2-40B4-BE49-F238E27FC236}">
                  <a16:creationId xmlns:a16="http://schemas.microsoft.com/office/drawing/2014/main" xmlns="" id="{8B00DEC7-198B-49D1-98FD-018F3ECFCF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F14DFC82-B3B3-468E-91B3-1302CFC684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9" name="Freeform: Shape 37">
              <a:extLst>
                <a:ext uri="{FF2B5EF4-FFF2-40B4-BE49-F238E27FC236}">
                  <a16:creationId xmlns:a16="http://schemas.microsoft.com/office/drawing/2014/main" xmlns="" id="{D3250EFE-214E-4B8E-AF96-036A514FFB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0" name="Freeform: Shape 38">
              <a:extLst>
                <a:ext uri="{FF2B5EF4-FFF2-40B4-BE49-F238E27FC236}">
                  <a16:creationId xmlns:a16="http://schemas.microsoft.com/office/drawing/2014/main" xmlns="" id="{AD058EBE-D4A5-4C43-B170-6A451F87A7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21" name="Oval 40">
            <a:extLst>
              <a:ext uri="{FF2B5EF4-FFF2-40B4-BE49-F238E27FC236}">
                <a16:creationId xmlns:a16="http://schemas.microsoft.com/office/drawing/2014/main" xmlns="" id="{033BC44A-0661-43B4-9C14-FD5963C226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3393" y="3682764"/>
            <a:ext cx="351068" cy="3510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2" name="Oval 42">
            <a:extLst>
              <a:ext uri="{FF2B5EF4-FFF2-40B4-BE49-F238E27FC236}">
                <a16:creationId xmlns:a16="http://schemas.microsoft.com/office/drawing/2014/main" xmlns="" id="{BE8CB2F0-2F5A-4EBD-B214-E0309C31F5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3393" y="3682764"/>
            <a:ext cx="351068" cy="3510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3" name="Freeform: Shape 44">
            <a:extLst>
              <a:ext uri="{FF2B5EF4-FFF2-40B4-BE49-F238E27FC236}">
                <a16:creationId xmlns:a16="http://schemas.microsoft.com/office/drawing/2014/main" xmlns="" id="{FFD3887D-244B-4EC4-9208-E304984C5D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66850" y="3150576"/>
            <a:ext cx="2077150" cy="199292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4" name="Freeform: Shape 46">
            <a:extLst>
              <a:ext uri="{FF2B5EF4-FFF2-40B4-BE49-F238E27FC236}">
                <a16:creationId xmlns:a16="http://schemas.microsoft.com/office/drawing/2014/main" xmlns="" id="{97224C31-855E-4593-8A58-5B2B0CC4F5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66850" y="3150576"/>
            <a:ext cx="2077150" cy="199292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46785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65326" y="0"/>
            <a:ext cx="6213348" cy="51435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8770" y="0"/>
            <a:ext cx="5966460" cy="51435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B0E8444F-2C66-4192-A81C-8817493BE653}"/>
              </a:ext>
            </a:extLst>
          </p:cNvPr>
          <p:cNvSpPr>
            <a:spLocks noGrp="1"/>
          </p:cNvSpPr>
          <p:nvPr>
            <p:ph type="title"/>
          </p:nvPr>
        </p:nvSpPr>
        <p:spPr>
          <a:xfrm>
            <a:off x="1916723" y="1081453"/>
            <a:ext cx="5310553" cy="2980593"/>
          </a:xfrm>
        </p:spPr>
        <p:txBody>
          <a:bodyPr>
            <a:normAutofit/>
          </a:bodyPr>
          <a:lstStyle/>
          <a:p>
            <a:r>
              <a:rPr lang="en-US" sz="4100" dirty="0">
                <a:solidFill>
                  <a:schemeClr val="bg1">
                    <a:lumMod val="95000"/>
                    <a:lumOff val="5000"/>
                  </a:schemeClr>
                </a:solidFill>
                <a:latin typeface="Times New Roman" panose="02020603050405020304" pitchFamily="18" charset="0"/>
                <a:cs typeface="Times New Roman" panose="02020603050405020304" pitchFamily="18" charset="0"/>
              </a:rPr>
              <a:t>I. </a:t>
            </a:r>
            <a:r>
              <a:rPr lang="en-US" sz="4100" dirty="0" err="1">
                <a:solidFill>
                  <a:schemeClr val="bg1">
                    <a:lumMod val="95000"/>
                    <a:lumOff val="5000"/>
                  </a:schemeClr>
                </a:solidFill>
                <a:latin typeface="Times New Roman" panose="02020603050405020304" pitchFamily="18" charset="0"/>
                <a:cs typeface="Times New Roman" panose="02020603050405020304" pitchFamily="18" charset="0"/>
              </a:rPr>
              <a:t>Biểu</a:t>
            </a:r>
            <a:r>
              <a:rPr lang="en-US" sz="41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4100" dirty="0" err="1">
                <a:solidFill>
                  <a:schemeClr val="bg1">
                    <a:lumMod val="95000"/>
                    <a:lumOff val="5000"/>
                  </a:schemeClr>
                </a:solidFill>
                <a:latin typeface="Times New Roman" panose="02020603050405020304" pitchFamily="18" charset="0"/>
                <a:cs typeface="Times New Roman" panose="02020603050405020304" pitchFamily="18" charset="0"/>
              </a:rPr>
              <a:t>hiện</a:t>
            </a:r>
            <a:r>
              <a:rPr lang="en-US" sz="41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4100" dirty="0" err="1">
                <a:solidFill>
                  <a:schemeClr val="bg1">
                    <a:lumMod val="95000"/>
                    <a:lumOff val="5000"/>
                  </a:schemeClr>
                </a:solidFill>
                <a:latin typeface="Times New Roman" panose="02020603050405020304" pitchFamily="18" charset="0"/>
                <a:cs typeface="Times New Roman" panose="02020603050405020304" pitchFamily="18" charset="0"/>
              </a:rPr>
              <a:t>của</a:t>
            </a:r>
            <a:r>
              <a:rPr lang="en-US" sz="41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4100" dirty="0" err="1">
                <a:solidFill>
                  <a:schemeClr val="bg1">
                    <a:lumMod val="95000"/>
                    <a:lumOff val="5000"/>
                  </a:schemeClr>
                </a:solidFill>
                <a:latin typeface="Times New Roman" panose="02020603050405020304" pitchFamily="18" charset="0"/>
                <a:cs typeface="Times New Roman" panose="02020603050405020304" pitchFamily="18" charset="0"/>
              </a:rPr>
              <a:t>tôn</a:t>
            </a:r>
            <a:r>
              <a:rPr lang="en-US" sz="41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4100" dirty="0" err="1">
                <a:solidFill>
                  <a:schemeClr val="bg1">
                    <a:lumMod val="95000"/>
                    <a:lumOff val="5000"/>
                  </a:schemeClr>
                </a:solidFill>
                <a:latin typeface="Times New Roman" panose="02020603050405020304" pitchFamily="18" charset="0"/>
                <a:cs typeface="Times New Roman" panose="02020603050405020304" pitchFamily="18" charset="0"/>
              </a:rPr>
              <a:t>trọng</a:t>
            </a:r>
            <a:r>
              <a:rPr lang="en-US" sz="41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4100" dirty="0" err="1">
                <a:solidFill>
                  <a:schemeClr val="bg1">
                    <a:lumMod val="95000"/>
                    <a:lumOff val="5000"/>
                  </a:schemeClr>
                </a:solidFill>
                <a:latin typeface="Times New Roman" panose="02020603050405020304" pitchFamily="18" charset="0"/>
                <a:cs typeface="Times New Roman" panose="02020603050405020304" pitchFamily="18" charset="0"/>
              </a:rPr>
              <a:t>sự</a:t>
            </a:r>
            <a:r>
              <a:rPr lang="en-US" sz="4100"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4100" dirty="0" err="1">
                <a:solidFill>
                  <a:schemeClr val="bg1">
                    <a:lumMod val="95000"/>
                    <a:lumOff val="5000"/>
                  </a:schemeClr>
                </a:solidFill>
                <a:latin typeface="Times New Roman" panose="02020603050405020304" pitchFamily="18" charset="0"/>
                <a:cs typeface="Times New Roman" panose="02020603050405020304" pitchFamily="18" charset="0"/>
              </a:rPr>
              <a:t>thật</a:t>
            </a:r>
            <a:endParaRPr lang="en-US" sz="4100"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70022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4526" t="21506" r="30000" b="16709"/>
          <a:stretch/>
        </p:blipFill>
        <p:spPr>
          <a:xfrm>
            <a:off x="361578" y="267494"/>
            <a:ext cx="4282429" cy="48966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p:cNvSpPr txBox="1"/>
          <p:nvPr/>
        </p:nvSpPr>
        <p:spPr>
          <a:xfrm>
            <a:off x="5868144" y="4515966"/>
            <a:ext cx="3600400" cy="492443"/>
          </a:xfrm>
          <a:prstGeom prst="rect">
            <a:avLst/>
          </a:prstGeom>
          <a:noFill/>
        </p:spPr>
        <p:txBody>
          <a:bodyPr wrap="square" rtlCol="0">
            <a:spAutoFit/>
          </a:bodyPr>
          <a:lstStyle/>
          <a:p>
            <a:pPr algn="ctr"/>
            <a:r>
              <a:rPr lang="en-US" sz="2600" dirty="0">
                <a:solidFill>
                  <a:schemeClr val="bg1"/>
                </a:solidFill>
                <a:latin typeface="Times New Roman" panose="02020603050405020304" pitchFamily="18" charset="0"/>
                <a:cs typeface="Times New Roman" panose="02020603050405020304" pitchFamily="18" charset="0"/>
              </a:rPr>
              <a:t>(Ga-li-lê, 1564 - 1642)</a:t>
            </a:r>
            <a:endParaRPr lang="vi-VN" sz="2600" dirty="0">
              <a:solidFill>
                <a:schemeClr val="bg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6ECCAA51-99D8-41DF-B344-0722C7672D5B}"/>
              </a:ext>
            </a:extLst>
          </p:cNvPr>
          <p:cNvSpPr/>
          <p:nvPr/>
        </p:nvSpPr>
        <p:spPr>
          <a:xfrm>
            <a:off x="5436096" y="759937"/>
            <a:ext cx="3240360" cy="39720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err="1">
                <a:latin typeface="Times New Roman" panose="02020603050405020304" pitchFamily="18" charset="0"/>
                <a:cs typeface="Times New Roman" panose="02020603050405020304" pitchFamily="18" charset="0"/>
              </a:rPr>
              <a:t>Đây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ai?</a:t>
            </a:r>
          </a:p>
          <a:p>
            <a:pPr algn="ctr"/>
            <a:r>
              <a:rPr lang="en-US" sz="4800" dirty="0" err="1">
                <a:latin typeface="Times New Roman" panose="02020603050405020304" pitchFamily="18" charset="0"/>
                <a:cs typeface="Times New Roman" panose="02020603050405020304" pitchFamily="18" charset="0"/>
              </a:rPr>
              <a:t>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ấy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nói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nổi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tiếng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nào</a:t>
            </a:r>
            <a:r>
              <a:rPr 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3479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1">
            <a:extLst>
              <a:ext uri="{FF2B5EF4-FFF2-40B4-BE49-F238E27FC236}">
                <a16:creationId xmlns:a16="http://schemas.microsoft.com/office/drawing/2014/main" xmlns="" id="{4C608BEB-860E-4094-8511-78603564A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044287" cy="51435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0A1335B2-2488-4C6A-9653-F8AF52F68D30}"/>
              </a:ext>
            </a:extLst>
          </p:cNvPr>
          <p:cNvSpPr>
            <a:spLocks noGrp="1"/>
          </p:cNvSpPr>
          <p:nvPr>
            <p:ph type="title"/>
          </p:nvPr>
        </p:nvSpPr>
        <p:spPr>
          <a:xfrm>
            <a:off x="251520" y="2582901"/>
            <a:ext cx="2174391" cy="3272883"/>
          </a:xfrm>
        </p:spPr>
        <p:txBody>
          <a:bodyPr anchor="t">
            <a:normAutofit/>
          </a:bodyPr>
          <a:lstStyle/>
          <a:p>
            <a:r>
              <a:rPr lang="en-US" sz="3000" dirty="0" err="1">
                <a:solidFill>
                  <a:srgbClr val="FFFFFF"/>
                </a:solidFill>
                <a:latin typeface="Times New Roman" panose="02020603050405020304" pitchFamily="18" charset="0"/>
                <a:cs typeface="Times New Roman" panose="02020603050405020304" pitchFamily="18" charset="0"/>
              </a:rPr>
              <a:t>Nhiệm</a:t>
            </a:r>
            <a:r>
              <a:rPr lang="en-US" sz="3000" dirty="0">
                <a:solidFill>
                  <a:srgbClr val="FFFFFF"/>
                </a:solidFill>
                <a:latin typeface="Times New Roman" panose="02020603050405020304" pitchFamily="18" charset="0"/>
                <a:cs typeface="Times New Roman" panose="02020603050405020304" pitchFamily="18" charset="0"/>
              </a:rPr>
              <a:t> </a:t>
            </a:r>
            <a:r>
              <a:rPr lang="en-US" sz="3000" dirty="0" err="1">
                <a:solidFill>
                  <a:srgbClr val="FFFFFF"/>
                </a:solidFill>
                <a:latin typeface="Times New Roman" panose="02020603050405020304" pitchFamily="18" charset="0"/>
                <a:cs typeface="Times New Roman" panose="02020603050405020304" pitchFamily="18" charset="0"/>
              </a:rPr>
              <a:t>vụ</a:t>
            </a:r>
            <a:r>
              <a:rPr lang="en-US" sz="3000" dirty="0">
                <a:solidFill>
                  <a:srgbClr val="FFFFFF"/>
                </a:solidFill>
                <a:latin typeface="Times New Roman" panose="02020603050405020304" pitchFamily="18" charset="0"/>
                <a:cs typeface="Times New Roman" panose="02020603050405020304" pitchFamily="18" charset="0"/>
              </a:rPr>
              <a:t>: </a:t>
            </a:r>
            <a:r>
              <a:rPr lang="en-US" sz="3000" dirty="0" err="1">
                <a:solidFill>
                  <a:srgbClr val="FFFFFF"/>
                </a:solidFill>
                <a:latin typeface="Times New Roman" panose="02020603050405020304" pitchFamily="18" charset="0"/>
                <a:cs typeface="Times New Roman" panose="02020603050405020304" pitchFamily="18" charset="0"/>
              </a:rPr>
              <a:t>Đọc</a:t>
            </a:r>
            <a:r>
              <a:rPr lang="en-US" sz="3000" dirty="0">
                <a:solidFill>
                  <a:srgbClr val="FFFFFF"/>
                </a:solidFill>
                <a:latin typeface="Times New Roman" panose="02020603050405020304" pitchFamily="18" charset="0"/>
                <a:cs typeface="Times New Roman" panose="02020603050405020304" pitchFamily="18" charset="0"/>
              </a:rPr>
              <a:t> </a:t>
            </a:r>
            <a:r>
              <a:rPr lang="en-US" sz="3000" dirty="0" err="1">
                <a:solidFill>
                  <a:srgbClr val="FFFFFF"/>
                </a:solidFill>
                <a:latin typeface="Times New Roman" panose="02020603050405020304" pitchFamily="18" charset="0"/>
                <a:cs typeface="Times New Roman" panose="02020603050405020304" pitchFamily="18" charset="0"/>
              </a:rPr>
              <a:t>thông</a:t>
            </a:r>
            <a:r>
              <a:rPr lang="en-US" sz="3000" dirty="0">
                <a:solidFill>
                  <a:srgbClr val="FFFFFF"/>
                </a:solidFill>
                <a:latin typeface="Times New Roman" panose="02020603050405020304" pitchFamily="18" charset="0"/>
                <a:cs typeface="Times New Roman" panose="02020603050405020304" pitchFamily="18" charset="0"/>
              </a:rPr>
              <a:t> tin SGK </a:t>
            </a:r>
            <a:r>
              <a:rPr lang="en-US" sz="3000" dirty="0" err="1">
                <a:solidFill>
                  <a:srgbClr val="FFFFFF"/>
                </a:solidFill>
                <a:latin typeface="Times New Roman" panose="02020603050405020304" pitchFamily="18" charset="0"/>
                <a:cs typeface="Times New Roman" panose="02020603050405020304" pitchFamily="18" charset="0"/>
              </a:rPr>
              <a:t>và</a:t>
            </a:r>
            <a:r>
              <a:rPr lang="en-US" sz="3000" dirty="0">
                <a:solidFill>
                  <a:srgbClr val="FFFFFF"/>
                </a:solidFill>
                <a:latin typeface="Times New Roman" panose="02020603050405020304" pitchFamily="18" charset="0"/>
                <a:cs typeface="Times New Roman" panose="02020603050405020304" pitchFamily="18" charset="0"/>
              </a:rPr>
              <a:t> </a:t>
            </a:r>
            <a:r>
              <a:rPr lang="en-US" sz="3000" dirty="0" err="1">
                <a:solidFill>
                  <a:srgbClr val="FFFFFF"/>
                </a:solidFill>
                <a:latin typeface="Times New Roman" panose="02020603050405020304" pitchFamily="18" charset="0"/>
                <a:cs typeface="Times New Roman" panose="02020603050405020304" pitchFamily="18" charset="0"/>
              </a:rPr>
              <a:t>thảo</a:t>
            </a:r>
            <a:r>
              <a:rPr lang="en-US" sz="3000" dirty="0">
                <a:solidFill>
                  <a:srgbClr val="FFFFFF"/>
                </a:solidFill>
                <a:latin typeface="Times New Roman" panose="02020603050405020304" pitchFamily="18" charset="0"/>
                <a:cs typeface="Times New Roman" panose="02020603050405020304" pitchFamily="18" charset="0"/>
              </a:rPr>
              <a:t> </a:t>
            </a:r>
            <a:r>
              <a:rPr lang="en-US" sz="3000" dirty="0" err="1">
                <a:solidFill>
                  <a:srgbClr val="FFFFFF"/>
                </a:solidFill>
                <a:latin typeface="Times New Roman" panose="02020603050405020304" pitchFamily="18" charset="0"/>
                <a:cs typeface="Times New Roman" panose="02020603050405020304" pitchFamily="18" charset="0"/>
              </a:rPr>
              <a:t>luận</a:t>
            </a:r>
            <a:endParaRPr lang="en-US" sz="3000" dirty="0">
              <a:solidFill>
                <a:srgbClr val="FFFFFF"/>
              </a:solidFill>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xmlns="" id="{CF68B3EB-C5BD-4759-8902-7868FB095B39}"/>
              </a:ext>
            </a:extLst>
          </p:cNvPr>
          <p:cNvSpPr>
            <a:spLocks noGrp="1"/>
          </p:cNvSpPr>
          <p:nvPr>
            <p:ph sz="half" idx="1"/>
          </p:nvPr>
        </p:nvSpPr>
        <p:spPr>
          <a:xfrm>
            <a:off x="3285640" y="1059366"/>
            <a:ext cx="2570515" cy="3672624"/>
          </a:xfrm>
        </p:spPr>
        <p:txBody>
          <a:bodyPr>
            <a:normAutofit/>
          </a:bodyPr>
          <a:lstStyle/>
          <a:p>
            <a:pPr marL="0" indent="0" algn="just">
              <a:spcBef>
                <a:spcPct val="0"/>
              </a:spcBef>
              <a:buNone/>
            </a:pPr>
            <a:r>
              <a:rPr lang="en-US" altLang="en-US" sz="2400" b="1" dirty="0" err="1">
                <a:latin typeface="Times New Roman" panose="02020603050405020304" pitchFamily="18" charset="0"/>
                <a:cs typeface="Times New Roman" panose="02020603050405020304" pitchFamily="18" charset="0"/>
              </a:rPr>
              <a:t>Nhóm</a:t>
            </a:r>
            <a:r>
              <a:rPr lang="en-US" altLang="en-US" sz="2400" b="1" dirty="0">
                <a:latin typeface="Times New Roman" panose="02020603050405020304" pitchFamily="18" charset="0"/>
                <a:cs typeface="Times New Roman" panose="02020603050405020304" pitchFamily="18" charset="0"/>
              </a:rPr>
              <a:t> 1,2: </a:t>
            </a:r>
            <a:r>
              <a:rPr lang="en-US" altLang="en-US" sz="2400" b="1" dirty="0" err="1">
                <a:latin typeface="Times New Roman" panose="02020603050405020304" pitchFamily="18" charset="0"/>
                <a:cs typeface="Times New Roman" panose="02020603050405020304" pitchFamily="18" charset="0"/>
              </a:rPr>
              <a:t>Em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tìm</a:t>
            </a:r>
            <a:r>
              <a:rPr lang="en-US" altLang="en-US" sz="2400" b="1" dirty="0">
                <a:latin typeface="Times New Roman" panose="02020603050405020304" pitchFamily="18" charset="0"/>
                <a:cs typeface="Times New Roman" panose="02020603050405020304" pitchFamily="18" charset="0"/>
              </a:rPr>
              <a:t> ra </a:t>
            </a:r>
            <a:r>
              <a:rPr lang="en-US" altLang="en-US" sz="2400" b="1" dirty="0" err="1">
                <a:latin typeface="Times New Roman" panose="02020603050405020304" pitchFamily="18" charset="0"/>
                <a:cs typeface="Times New Roman" panose="02020603050405020304" pitchFamily="18" charset="0"/>
              </a:rPr>
              <a:t>từ</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ngữ</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nói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Sự</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thật”trong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chuyện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trên</a:t>
            </a:r>
            <a:r>
              <a:rPr lang="en-US" altLang="en-US" sz="2400" b="1" dirty="0">
                <a:latin typeface="Times New Roman" panose="02020603050405020304" pitchFamily="18" charset="0"/>
                <a:cs typeface="Times New Roman" panose="02020603050405020304" pitchFamily="18" charset="0"/>
              </a:rPr>
              <a:t>.</a:t>
            </a:r>
          </a:p>
          <a:p>
            <a:pPr marL="0" indent="0">
              <a:buNone/>
            </a:pPr>
            <a:endParaRPr lang="en-US" sz="2400" dirty="0">
              <a:latin typeface="Times New Roman" panose="02020603050405020304" pitchFamily="18" charset="0"/>
              <a:cs typeface="Times New Roman" panose="02020603050405020304" pitchFamily="18" charset="0"/>
            </a:endParaRPr>
          </a:p>
        </p:txBody>
      </p:sp>
      <p:cxnSp>
        <p:nvCxnSpPr>
          <p:cNvPr id="29" name="Straight Connector 23">
            <a:extLst>
              <a:ext uri="{FF2B5EF4-FFF2-40B4-BE49-F238E27FC236}">
                <a16:creationId xmlns:a16="http://schemas.microsoft.com/office/drawing/2014/main" xmlns="" id="{1F16A8D4-FE87-4604-88B2-394B5D1EB4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7403" y="1059366"/>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xmlns="" id="{A5C6241E-69B2-4FC6-BEE8-392C9F7E2FC1}"/>
              </a:ext>
            </a:extLst>
          </p:cNvPr>
          <p:cNvSpPr>
            <a:spLocks noGrp="1"/>
          </p:cNvSpPr>
          <p:nvPr>
            <p:ph sz="half" idx="2"/>
          </p:nvPr>
        </p:nvSpPr>
        <p:spPr>
          <a:xfrm>
            <a:off x="6338703" y="1059366"/>
            <a:ext cx="2398324" cy="3672624"/>
          </a:xfrm>
        </p:spPr>
        <p:txBody>
          <a:bodyPr>
            <a:normAutofit/>
          </a:bodyPr>
          <a:lstStyle/>
          <a:p>
            <a:pPr marL="0" indent="0" algn="just">
              <a:spcBef>
                <a:spcPct val="0"/>
              </a:spcBef>
              <a:buNone/>
            </a:pPr>
            <a:r>
              <a:rPr lang="en-US" altLang="en-US" sz="2400" b="1" u="sng" dirty="0" err="1">
                <a:latin typeface="Times New Roman" panose="02020603050405020304" pitchFamily="18" charset="0"/>
                <a:cs typeface="Times New Roman" panose="02020603050405020304" pitchFamily="18" charset="0"/>
              </a:rPr>
              <a:t>Nhóm</a:t>
            </a:r>
            <a:r>
              <a:rPr lang="en-US" altLang="en-US" sz="2400" b="1" u="sng" dirty="0">
                <a:latin typeface="Times New Roman" panose="02020603050405020304" pitchFamily="18" charset="0"/>
                <a:cs typeface="Times New Roman" panose="02020603050405020304" pitchFamily="18" charset="0"/>
              </a:rPr>
              <a:t> 3,4:</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Câu</a:t>
            </a:r>
            <a:r>
              <a:rPr lang="en-US" altLang="en-US" sz="2400" b="1" dirty="0">
                <a:latin typeface="Times New Roman" panose="02020603050405020304" pitchFamily="18" charset="0"/>
                <a:cs typeface="Times New Roman" panose="02020603050405020304" pitchFamily="18" charset="0"/>
              </a:rPr>
              <a:t> </a:t>
            </a:r>
          </a:p>
          <a:p>
            <a:pPr marL="0" indent="0" algn="just">
              <a:spcBef>
                <a:spcPct val="0"/>
              </a:spcBef>
              <a:buNone/>
            </a:pPr>
            <a:r>
              <a:rPr lang="en-US" altLang="en-US" sz="2400" b="1" dirty="0" err="1">
                <a:latin typeface="Times New Roman" panose="02020603050405020304" pitchFamily="18" charset="0"/>
                <a:cs typeface="Times New Roman" panose="02020603050405020304" pitchFamily="18" charset="0"/>
              </a:rPr>
              <a:t>nói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nổi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tiếng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p>
          <a:p>
            <a:pPr marL="0" indent="0" algn="just">
              <a:spcBef>
                <a:spcPct val="0"/>
              </a:spcBef>
              <a:buNone/>
            </a:pPr>
            <a:r>
              <a:rPr lang="en-US" altLang="en-US" sz="2400" b="1" dirty="0">
                <a:latin typeface="Times New Roman" panose="02020603050405020304" pitchFamily="18" charset="0"/>
                <a:cs typeface="Times New Roman" panose="02020603050405020304" pitchFamily="18" charset="0"/>
              </a:rPr>
              <a:t>Ga-li-</a:t>
            </a:r>
            <a:r>
              <a:rPr lang="en-US" altLang="en-US" sz="2400" b="1" dirty="0" err="1">
                <a:latin typeface="Times New Roman" panose="02020603050405020304" pitchFamily="18" charset="0"/>
                <a:cs typeface="Times New Roman" panose="02020603050405020304" pitchFamily="18" charset="0"/>
              </a:rPr>
              <a:t>lê</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Dù</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sao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Đất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vẫn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quay“chứng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tỏ</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như</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Vì</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sao</a:t>
            </a:r>
            <a:r>
              <a:rPr lang="en-US" altLang="en-US" sz="2400" b="1"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pic>
        <p:nvPicPr>
          <p:cNvPr id="2050" name="Picture 2" descr="5 điều mà phụ huynh cần thảo luận với giáo viên của con - Táo Giáo Dục - Dự  án đào tạo và hỗ trợ giáo viên">
            <a:extLst>
              <a:ext uri="{FF2B5EF4-FFF2-40B4-BE49-F238E27FC236}">
                <a16:creationId xmlns:a16="http://schemas.microsoft.com/office/drawing/2014/main" xmlns="" id="{6F63E14D-4284-44A1-8A02-ED287EFFD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9" y="0"/>
            <a:ext cx="3160806" cy="208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895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xmlns="" id="{B36F400F-DF28-43BC-8D8E-4929793B3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240030"/>
            <a:ext cx="8661654" cy="466344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21D5145-6ACF-4EC1-A1A8-EC0F9B6203E9}"/>
              </a:ext>
            </a:extLst>
          </p:cNvPr>
          <p:cNvSpPr>
            <a:spLocks noGrp="1"/>
          </p:cNvSpPr>
          <p:nvPr>
            <p:ph type="title"/>
          </p:nvPr>
        </p:nvSpPr>
        <p:spPr>
          <a:xfrm>
            <a:off x="628650" y="501283"/>
            <a:ext cx="7886700" cy="558300"/>
          </a:xfrm>
        </p:spPr>
        <p:txBody>
          <a:bodyPr>
            <a:normAutofit fontScale="90000"/>
          </a:bodyPr>
          <a:lstStyle/>
          <a:p>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endParaRPr lang="en-US" sz="3200" b="1" dirty="0">
              <a:latin typeface="Times New Roman" panose="02020603050405020304" pitchFamily="18" charset="0"/>
              <a:cs typeface="Times New Roman" panose="02020603050405020304" pitchFamily="18" charset="0"/>
            </a:endParaRPr>
          </a:p>
        </p:txBody>
      </p:sp>
      <p:sp>
        <p:nvSpPr>
          <p:cNvPr id="5" name="TextBox 1">
            <a:extLst>
              <a:ext uri="{FF2B5EF4-FFF2-40B4-BE49-F238E27FC236}">
                <a16:creationId xmlns:a16="http://schemas.microsoft.com/office/drawing/2014/main" xmlns="" id="{30FE4E78-C936-48F3-868A-0B5DD180500B}"/>
              </a:ext>
            </a:extLst>
          </p:cNvPr>
          <p:cNvSpPr txBox="1">
            <a:spLocks noGrp="1" noChangeArrowheads="1"/>
          </p:cNvSpPr>
          <p:nvPr>
            <p:ph sz="half" idx="1"/>
          </p:nvPr>
        </p:nvSpPr>
        <p:spPr bwMode="auto">
          <a:xfrm>
            <a:off x="364620" y="1347614"/>
            <a:ext cx="4087366" cy="31322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a:spcBef>
                <a:spcPct val="0"/>
              </a:spcBef>
              <a:spcAft>
                <a:spcPts val="600"/>
              </a:spcAft>
              <a:buFontTx/>
              <a:buNone/>
            </a:pPr>
            <a:r>
              <a:rPr lang="en-US" altLang="en-US" sz="1700" b="1" dirty="0" err="1">
                <a:latin typeface="Times New Roman" panose="02020603050405020304" pitchFamily="18" charset="0"/>
                <a:cs typeface="Times New Roman" panose="02020603050405020304" pitchFamily="18" charset="0"/>
              </a:rPr>
              <a:t>Nhóm</a:t>
            </a:r>
            <a:r>
              <a:rPr lang="en-US" altLang="en-US" sz="1700" b="1" dirty="0">
                <a:latin typeface="Times New Roman" panose="02020603050405020304" pitchFamily="18" charset="0"/>
                <a:cs typeface="Times New Roman" panose="02020603050405020304" pitchFamily="18" charset="0"/>
              </a:rPr>
              <a:t> 1,2: Ga-li-</a:t>
            </a:r>
            <a:r>
              <a:rPr lang="en-US" altLang="en-US" sz="1700" b="1" dirty="0" err="1">
                <a:latin typeface="Times New Roman" panose="02020603050405020304" pitchFamily="18" charset="0"/>
                <a:cs typeface="Times New Roman" panose="02020603050405020304" pitchFamily="18" charset="0"/>
              </a:rPr>
              <a:t>lê</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bảo</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vệ</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quan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điểm</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Trái</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đất</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xoay</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quanh</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mặt</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trời</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chứ</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không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phải</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mặt</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trời</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xoay</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quanh</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trái</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đất</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Ông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đã</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tôn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trọng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sự</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thật</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bằng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cách</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tuyên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bố</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dù</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sao</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trái</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đất</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vẫn</a:t>
            </a:r>
            <a:r>
              <a:rPr lang="en-US" altLang="en-US" sz="1700" b="1" dirty="0">
                <a:latin typeface="Times New Roman" panose="02020603050405020304" pitchFamily="18" charset="0"/>
                <a:cs typeface="Times New Roman" panose="02020603050405020304" pitchFamily="18" charset="0"/>
              </a:rPr>
              <a:t> quay </a:t>
            </a:r>
            <a:r>
              <a:rPr lang="en-US" altLang="en-US" sz="1700" b="1" dirty="0" err="1">
                <a:latin typeface="Times New Roman" panose="02020603050405020304" pitchFamily="18" charset="0"/>
                <a:cs typeface="Times New Roman" panose="02020603050405020304" pitchFamily="18" charset="0"/>
              </a:rPr>
              <a:t>dù</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cho</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bản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thân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đang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phải</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quỳ</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trước</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Toàn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án</a:t>
            </a:r>
            <a:r>
              <a:rPr lang="en-US" altLang="en-US" sz="1700" b="1" dirty="0">
                <a:latin typeface="Times New Roman" panose="02020603050405020304" pitchFamily="18" charset="0"/>
                <a:cs typeface="Times New Roman" panose="02020603050405020304" pitchFamily="18" charset="0"/>
              </a:rPr>
              <a:t> La </a:t>
            </a:r>
            <a:r>
              <a:rPr lang="en-US" altLang="en-US" sz="1700" b="1" dirty="0" err="1">
                <a:latin typeface="Times New Roman" panose="02020603050405020304" pitchFamily="18" charset="0"/>
                <a:cs typeface="Times New Roman" panose="02020603050405020304" pitchFamily="18" charset="0"/>
              </a:rPr>
              <a:t>Mã</a:t>
            </a:r>
            <a:r>
              <a:rPr lang="en-US" altLang="en-US" sz="1700" b="1" dirty="0">
                <a:latin typeface="Times New Roman" panose="02020603050405020304" pitchFamily="18" charset="0"/>
                <a:cs typeface="Times New Roman" panose="02020603050405020304" pitchFamily="18" charset="0"/>
              </a:rPr>
              <a:t>.</a:t>
            </a:r>
          </a:p>
        </p:txBody>
      </p:sp>
      <p:sp>
        <p:nvSpPr>
          <p:cNvPr id="4" name="Content Placeholder 3">
            <a:extLst>
              <a:ext uri="{FF2B5EF4-FFF2-40B4-BE49-F238E27FC236}">
                <a16:creationId xmlns:a16="http://schemas.microsoft.com/office/drawing/2014/main" xmlns="" id="{AC7FFAB4-30B2-4C8B-AA4A-4BF51B3F67F2}"/>
              </a:ext>
            </a:extLst>
          </p:cNvPr>
          <p:cNvSpPr>
            <a:spLocks noGrp="1"/>
          </p:cNvSpPr>
          <p:nvPr>
            <p:ph sz="half" idx="2"/>
          </p:nvPr>
        </p:nvSpPr>
        <p:spPr>
          <a:xfrm>
            <a:off x="4427985" y="1347614"/>
            <a:ext cx="4087366" cy="3132289"/>
          </a:xfrm>
        </p:spPr>
        <p:txBody>
          <a:bodyPr>
            <a:noAutofit/>
          </a:bodyPr>
          <a:lstStyle/>
          <a:p>
            <a:pPr algn="just">
              <a:lnSpc>
                <a:spcPct val="90000"/>
              </a:lnSpc>
            </a:pPr>
            <a:r>
              <a:rPr lang="en-US" altLang="en-US" sz="1700" b="1" dirty="0" err="1">
                <a:latin typeface="Times New Roman" panose="02020603050405020304" pitchFamily="18" charset="0"/>
                <a:cs typeface="Times New Roman" panose="02020603050405020304" pitchFamily="18" charset="0"/>
              </a:rPr>
              <a:t>Nhóm</a:t>
            </a:r>
            <a:r>
              <a:rPr lang="en-US" altLang="en-US" sz="1700" b="1" dirty="0">
                <a:latin typeface="Times New Roman" panose="02020603050405020304" pitchFamily="18" charset="0"/>
                <a:cs typeface="Times New Roman" panose="02020603050405020304" pitchFamily="18" charset="0"/>
              </a:rPr>
              <a:t> 3, 4: </a:t>
            </a:r>
            <a:r>
              <a:rPr lang="en-US" altLang="en-US" sz="1700" b="1" dirty="0" err="1">
                <a:latin typeface="Times New Roman" panose="02020603050405020304" pitchFamily="18" charset="0"/>
                <a:cs typeface="Times New Roman" panose="02020603050405020304" pitchFamily="18" charset="0"/>
              </a:rPr>
              <a:t>Câu</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nói</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nổi</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tiếng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của</a:t>
            </a:r>
            <a:r>
              <a:rPr lang="en-US" altLang="en-US" sz="1700" b="1" dirty="0">
                <a:latin typeface="Times New Roman" panose="02020603050405020304" pitchFamily="18" charset="0"/>
                <a:cs typeface="Times New Roman" panose="02020603050405020304" pitchFamily="18" charset="0"/>
              </a:rPr>
              <a:t> Ga-li-</a:t>
            </a:r>
            <a:r>
              <a:rPr lang="en-US" altLang="en-US" sz="1700" b="1" dirty="0" err="1">
                <a:latin typeface="Times New Roman" panose="02020603050405020304" pitchFamily="18" charset="0"/>
                <a:cs typeface="Times New Roman" panose="02020603050405020304" pitchFamily="18" charset="0"/>
              </a:rPr>
              <a:t>lê</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Dù</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sao</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Trái</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Đất</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vẫn</a:t>
            </a:r>
            <a:r>
              <a:rPr lang="en-US" altLang="en-US" sz="1700" b="1" dirty="0">
                <a:latin typeface="Times New Roman" panose="02020603050405020304" pitchFamily="18" charset="0"/>
                <a:cs typeface="Times New Roman" panose="02020603050405020304" pitchFamily="18" charset="0"/>
              </a:rPr>
              <a:t> quay” </a:t>
            </a:r>
            <a:r>
              <a:rPr lang="en-US" altLang="en-US" sz="1700" b="1" dirty="0" err="1">
                <a:latin typeface="Times New Roman" panose="02020603050405020304" pitchFamily="18" charset="0"/>
                <a:cs typeface="Times New Roman" panose="02020603050405020304" pitchFamily="18" charset="0"/>
              </a:rPr>
              <a:t>chứng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tỏ</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ông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là</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người</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trung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thực</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thẳng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thắn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dám</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đứngũ</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trụ</a:t>
            </a:r>
            <a:r>
              <a:rPr lang="en-US" altLang="en-US" sz="1700" b="1" dirty="0">
                <a:latin typeface="Times New Roman" panose="02020603050405020304" pitchFamily="18" charset="0"/>
                <a:cs typeface="Times New Roman" panose="02020603050405020304" pitchFamily="18" charset="0"/>
              </a:rPr>
              <a:t> ra </a:t>
            </a:r>
            <a:r>
              <a:rPr lang="en-US" altLang="en-US" sz="1700" b="1" dirty="0" err="1">
                <a:latin typeface="Times New Roman" panose="02020603050405020304" pitchFamily="18" charset="0"/>
                <a:cs typeface="Times New Roman" panose="02020603050405020304" pitchFamily="18" charset="0"/>
              </a:rPr>
              <a:t>nói</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lên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sự</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thật</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nói</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những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điều</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đúng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đắn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Vì</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trong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thời</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kì</a:t>
            </a:r>
            <a:r>
              <a:rPr lang="en-US" altLang="en-US" sz="1700" b="1" dirty="0">
                <a:latin typeface="Times New Roman" panose="02020603050405020304" pitchFamily="18" charset="0"/>
                <a:cs typeface="Times New Roman" panose="02020603050405020304" pitchFamily="18" charset="0"/>
              </a:rPr>
              <a:t> Ga-li-</a:t>
            </a:r>
            <a:r>
              <a:rPr lang="en-US" altLang="en-US" sz="1700" b="1" dirty="0" err="1">
                <a:latin typeface="Times New Roman" panose="02020603050405020304" pitchFamily="18" charset="0"/>
                <a:cs typeface="Times New Roman" panose="02020603050405020304" pitchFamily="18" charset="0"/>
              </a:rPr>
              <a:t>lê</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sinh</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sống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quan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điểm</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Trái</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Đất</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là</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trung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tâm</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của</a:t>
            </a:r>
            <a:r>
              <a:rPr lang="en-US" altLang="en-US" sz="1700" b="1" dirty="0">
                <a:latin typeface="Times New Roman" panose="02020603050405020304" pitchFamily="18" charset="0"/>
                <a:cs typeface="Times New Roman" panose="02020603050405020304" pitchFamily="18" charset="0"/>
              </a:rPr>
              <a:t> v </a:t>
            </a:r>
            <a:r>
              <a:rPr lang="en-US" altLang="en-US" sz="1700" b="1" dirty="0" err="1">
                <a:latin typeface="Times New Roman" panose="02020603050405020304" pitchFamily="18" charset="0"/>
                <a:cs typeface="Times New Roman" panose="02020603050405020304" pitchFamily="18" charset="0"/>
              </a:rPr>
              <a:t>và</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luôn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đứng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yên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được</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coi</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là</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quan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điểm</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chính</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thống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trong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xã</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hội</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Tất</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cả</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những</a:t>
            </a:r>
            <a:r>
              <a:rPr lang="en-US" altLang="en-US" sz="1700" b="1" dirty="0">
                <a:latin typeface="Times New Roman" panose="02020603050405020304" pitchFamily="18" charset="0"/>
                <a:cs typeface="Times New Roman" panose="02020603050405020304" pitchFamily="18" charset="0"/>
              </a:rPr>
              <a:t> ý </a:t>
            </a:r>
            <a:r>
              <a:rPr lang="en-US" altLang="en-US" sz="1700" b="1" dirty="0" err="1">
                <a:latin typeface="Times New Roman" panose="02020603050405020304" pitchFamily="18" charset="0"/>
                <a:cs typeface="Times New Roman" panose="02020603050405020304" pitchFamily="18" charset="0"/>
              </a:rPr>
              <a:t>kiến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phản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bác</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lại</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điều</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đó</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đều</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không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được</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chấp</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nhận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Mặc</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dù</a:t>
            </a:r>
            <a:r>
              <a:rPr lang="en-US" altLang="en-US" sz="1700" b="1" dirty="0">
                <a:latin typeface="Times New Roman" panose="02020603050405020304" pitchFamily="18" charset="0"/>
                <a:cs typeface="Times New Roman" panose="02020603050405020304" pitchFamily="18" charset="0"/>
              </a:rPr>
              <a:t> Ga-li-</a:t>
            </a:r>
            <a:r>
              <a:rPr lang="en-US" altLang="en-US" sz="1700" b="1" dirty="0" err="1">
                <a:latin typeface="Times New Roman" panose="02020603050405020304" pitchFamily="18" charset="0"/>
                <a:cs typeface="Times New Roman" panose="02020603050405020304" pitchFamily="18" charset="0"/>
              </a:rPr>
              <a:t>lê</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đã</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bị</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đưa</a:t>
            </a:r>
            <a:r>
              <a:rPr lang="en-US" altLang="en-US" sz="1700" b="1" dirty="0">
                <a:latin typeface="Times New Roman" panose="02020603050405020304" pitchFamily="18" charset="0"/>
                <a:cs typeface="Times New Roman" panose="02020603050405020304" pitchFamily="18" charset="0"/>
              </a:rPr>
              <a:t> ra </a:t>
            </a:r>
            <a:r>
              <a:rPr lang="en-US" altLang="en-US" sz="1700" b="1" dirty="0" err="1">
                <a:latin typeface="Times New Roman" panose="02020603050405020304" pitchFamily="18" charset="0"/>
                <a:cs typeface="Times New Roman" panose="02020603050405020304" pitchFamily="18" charset="0"/>
              </a:rPr>
              <a:t>trước</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toà</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án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để</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xét</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xử</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nhưng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ông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vẫn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kiên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quyết</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bảo</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vệ</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quan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điểm</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đúng</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đắn</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của</a:t>
            </a:r>
            <a:r>
              <a:rPr lang="en-US" altLang="en-US" sz="1700" b="1" dirty="0">
                <a:latin typeface="Times New Roman" panose="02020603050405020304" pitchFamily="18" charset="0"/>
                <a:cs typeface="Times New Roman" panose="02020603050405020304" pitchFamily="18" charset="0"/>
              </a:rPr>
              <a:t> </a:t>
            </a:r>
            <a:r>
              <a:rPr lang="en-US" altLang="en-US" sz="1700" b="1" dirty="0" err="1">
                <a:latin typeface="Times New Roman" panose="02020603050405020304" pitchFamily="18" charset="0"/>
                <a:cs typeface="Times New Roman" panose="02020603050405020304" pitchFamily="18" charset="0"/>
              </a:rPr>
              <a:t>mình</a:t>
            </a:r>
            <a:r>
              <a:rPr lang="en-US" altLang="en-US" sz="1700" b="1" dirty="0">
                <a:latin typeface="Times New Roman" panose="02020603050405020304" pitchFamily="18" charset="0"/>
                <a:cs typeface="Times New Roman" panose="02020603050405020304" pitchFamily="18" charset="0"/>
              </a:rPr>
              <a:t>.</a:t>
            </a:r>
          </a:p>
          <a:p>
            <a:pPr marL="0" indent="0" algn="just">
              <a:lnSpc>
                <a:spcPct val="90000"/>
              </a:lnSpc>
              <a:buNone/>
            </a:pPr>
            <a:endParaRPr lang="en-US" sz="1700" dirty="0">
              <a:latin typeface="Times New Roman" panose="02020603050405020304" pitchFamily="18" charset="0"/>
              <a:cs typeface="Times New Roman" panose="02020603050405020304" pitchFamily="18" charset="0"/>
            </a:endParaRPr>
          </a:p>
        </p:txBody>
      </p:sp>
      <p:pic>
        <p:nvPicPr>
          <p:cNvPr id="1026" name="Picture 2" descr="5 điều mà phụ huynh cần thảo luận với giáo viên của con - Táo Giáo Dục - Dự  án đào tạo và hỗ trợ giáo viên">
            <a:extLst>
              <a:ext uri="{FF2B5EF4-FFF2-40B4-BE49-F238E27FC236}">
                <a16:creationId xmlns:a16="http://schemas.microsoft.com/office/drawing/2014/main" xmlns="" id="{DDB7C53B-4CE4-4C18-8048-DB1B9C4FF2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63" t="-2765" r="9838" b="-1"/>
          <a:stretch/>
        </p:blipFill>
        <p:spPr bwMode="auto">
          <a:xfrm>
            <a:off x="241173" y="3160575"/>
            <a:ext cx="2364895" cy="1607359"/>
          </a:xfrm>
          <a:prstGeom prst="cloud">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1639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4456&quot;&gt;&lt;property id=&quot;20148&quot; value=&quot;5&quot;/&gt;&lt;property id=&quot;20300&quot; value=&quot;Slide 4&quot;/&gt;&lt;property id=&quot;20307&quot; value=&quot;261&quot;/&gt;&lt;/object&gt;&lt;object type=&quot;3&quot; unique_id=&quot;14457&quot;&gt;&lt;property id=&quot;20148&quot; value=&quot;5&quot;/&gt;&lt;property id=&quot;20300&quot; value=&quot;Slide 5&quot;/&gt;&lt;property id=&quot;20307&quot; value=&quot;264&quot;/&gt;&lt;/object&gt;&lt;object type=&quot;3&quot; unique_id=&quot;14458&quot;&gt;&lt;property id=&quot;20148&quot; value=&quot;5&quot;/&gt;&lt;property id=&quot;20300&quot; value=&quot;Slide 6&quot;/&gt;&lt;property id=&quot;20307&quot; value=&quot;265&quot;/&gt;&lt;/object&gt;&lt;object type=&quot;3&quot; unique_id=&quot;14459&quot;&gt;&lt;property id=&quot;20148&quot; value=&quot;5&quot;/&gt;&lt;property id=&quot;20300&quot; value=&quot;Slide 7&quot;/&gt;&lt;property id=&quot;20307&quot; value=&quot;263&quot;/&gt;&lt;/object&gt;&lt;object type=&quot;3&quot; unique_id=&quot;14460&quot;&gt;&lt;property id=&quot;20148&quot; value=&quot;5&quot;/&gt;&lt;property id=&quot;20300&quot; value=&quot;Slide 8&quot;/&gt;&lt;property id=&quot;20307&quot; value=&quot;266&quot;/&gt;&lt;/object&gt;&lt;object type=&quot;3&quot; unique_id=&quot;14521&quot;&gt;&lt;property id=&quot;20148&quot; value=&quot;5&quot;/&gt;&lt;property id=&quot;20300&quot; value=&quot;Slide 9&quot;/&gt;&lt;property id=&quot;20307&quot; value=&quot;267&quot;/&gt;&lt;/object&gt;&lt;object type=&quot;3&quot; unique_id=&quot;14561&quot;&gt;&lt;property id=&quot;20148&quot; value=&quot;5&quot;/&gt;&lt;property id=&quot;20300&quot; value=&quot;Slide 10&quot;/&gt;&lt;property id=&quot;20307&quot; value=&quot;268&quot;/&gt;&lt;/object&gt;&lt;object type=&quot;3&quot; unique_id=&quot;14618&quot;&gt;&lt;property id=&quot;20148&quot; value=&quot;5&quot;/&gt;&lt;property id=&quot;20300&quot; value=&quot;Slide 11&quot;/&gt;&lt;property id=&quot;20307&quot; value=&quot;269&quot;/&gt;&lt;/object&gt;&lt;object type=&quot;3&quot; unique_id=&quot;14619&quot;&gt;&lt;property id=&quot;20148&quot; value=&quot;5&quot;/&gt;&lt;property id=&quot;20300&quot; value=&quot;Slide 13&quot;/&gt;&lt;property id=&quot;20307&quot; value=&quot;270&quot;/&gt;&lt;/object&gt;&lt;object type=&quot;3&quot; unique_id=&quot;14700&quot;&gt;&lt;property id=&quot;20148&quot; value=&quot;5&quot;/&gt;&lt;property id=&quot;20300&quot; value=&quot;Slide 14&quot;/&gt;&lt;property id=&quot;20307&quot; value=&quot;271&quot;/&gt;&lt;/object&gt;&lt;object type=&quot;3&quot; unique_id=&quot;14752&quot;&gt;&lt;property id=&quot;20148&quot; value=&quot;5&quot;/&gt;&lt;property id=&quot;20300&quot; value=&quot;Slide 15&quot;/&gt;&lt;property id=&quot;20307&quot; value=&quot;272&quot;/&gt;&lt;/object&gt;&lt;object type=&quot;3&quot; unique_id=&quot;14801&quot;&gt;&lt;property id=&quot;20148&quot; value=&quot;5&quot;/&gt;&lt;property id=&quot;20300&quot; value=&quot;Slide 12&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otalTime>1237</TotalTime>
  <Words>1556</Words>
  <Application>Microsoft Office PowerPoint</Application>
  <PresentationFormat>On-screen Show (16:9)</PresentationFormat>
  <Paragraphs>146</Paragraphs>
  <Slides>29</Slides>
  <Notes>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Facet</vt:lpstr>
      <vt:lpstr>PowerPoint Presentation</vt:lpstr>
      <vt:lpstr>PowerPoint Presentation</vt:lpstr>
      <vt:lpstr>PowerPoint Presentation</vt:lpstr>
      <vt:lpstr>PowerPoint Presentation</vt:lpstr>
      <vt:lpstr>TIẾT 10+11:  TÔN TRỌNG SỰ THẬT</vt:lpstr>
      <vt:lpstr>I. Biểu hiện của tôn trọng sự thật</vt:lpstr>
      <vt:lpstr>PowerPoint Presentation</vt:lpstr>
      <vt:lpstr>Nhiệm vụ: Đọc thông tin SGK và thảo luận</vt:lpstr>
      <vt:lpstr>Kết quả thảo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Vì sao phải tôn trọng sự thật?</vt:lpstr>
      <vt:lpstr>PowerPoint Presentation</vt:lpstr>
      <vt:lpstr>PowerPoint Presentation</vt:lpstr>
      <vt:lpstr>PowerPoint Presentation</vt:lpstr>
      <vt:lpstr>PowerPoint Presentation</vt:lpstr>
      <vt:lpstr>III. Luyện tập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46</cp:revision>
  <dcterms:created xsi:type="dcterms:W3CDTF">2021-07-12T15:39:09Z</dcterms:created>
  <dcterms:modified xsi:type="dcterms:W3CDTF">2021-11-22T09:25:41Z</dcterms:modified>
</cp:coreProperties>
</file>