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4.43732" units="1/cm"/>
          <inkml:channelProperty channel="Y" name="resolution" value="585.1428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7T01:48:39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14345 13462 276 0,'0'0'0'0,"0"0"0"0,0 0 0 0,0 0-11 16,0 0 2-16,0 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8194-2FF4-4D8A-B3E8-7A1D7CCF3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07AB0-2518-4542-8BDD-8AFB5D05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C5B2-C73D-4C96-B63A-2DEA0557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634AE-5AAE-49E2-859A-828A526A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4CF5-0278-4934-88FB-199A049A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B83B-AB6C-4070-BC15-F4B7A0D7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8F2EA-B855-4715-A7F2-21823B581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7B54-6DEF-43AE-8E25-A23D1759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1CF4-EA2F-48DC-9DC6-7E81E19B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F791-23F1-481B-84CB-FCA8843C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453F1-970A-4935-9B4B-A5D901B09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A2C59-63BB-4D8D-870B-63BE8F030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A750-CF51-4B66-93C6-954CF5F2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867D7-1C3D-4ABB-8314-8E6316B6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FCD78-1075-452F-90BD-9EE84C3D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9716-B559-45C6-9C1F-C8A52001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460C8-3162-4BCA-B08A-23865A75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5BF6A-5BA0-464F-8073-F26F2AB2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3742-9AE1-4284-A73C-C5E94FAE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4880B-A5FA-438C-AD37-8406D1DC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4DC7-551A-46A6-9120-71F8B373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C00E-6F7E-4DAB-A53A-9C7A23E0E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ABBC-059C-4708-920C-4F6EBD83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C37B3-A4F1-4993-B62C-7C2599DC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4E31B-CD88-4614-86FC-FF6682C3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E4ED-C1AE-4A5D-AB00-3571EB60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8EDD-A9BE-46E0-9F8B-1A9A6C7F2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5643B-BD50-431F-BA7D-0DD1508E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3B7B-2D5F-4E95-8294-2344E8C5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0E7B3-FECD-49F4-BF7E-525ED0C7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D2500-5A01-4BF9-A8DE-37860AE3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7B00-F993-4968-807B-E55AA776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B056D-09FE-415A-A087-16C0F73F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CD410-E676-4AE7-A13F-1097E5EE1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45A67-FF03-475C-86C0-27AC65378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163AD-4916-420A-B4CC-E807AF633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13354-001F-41E9-8272-8EAF5AE5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D33D-CD5E-4EDF-B5F6-36C9F11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0BEF1-EAD5-47C4-9D01-846C2705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6424-947C-471B-8871-8A10F783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2F967-1FEE-4CC8-BC63-14D7E780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8E05B-0492-4660-9102-383A75AE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FA20B-BC1D-47B8-8271-1946DAFB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53793-9F3D-4C11-8C73-958F8FF7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CC913-55D4-4423-B5EF-3F961FFA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B78C-D6DD-4CAA-B698-4C6DF90D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397B-3CC6-4D59-A66A-DC9BA35D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349C-486E-42B7-BE5A-884D87BA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C95B1-7B2D-47CC-BE16-A3C997BDF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3592D-A557-4797-8BB1-53EE8A33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E1113-1A47-43E3-B35E-0D96D492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29C7F-0C71-46F6-9E7E-EF82098E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0B7C-FA35-482C-9FC7-3DBD8A59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3509C-7155-4CCC-8E2E-8F1C27B1C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F8720-5587-43F8-BD7B-C66AC4A86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A1C3C-4FF4-41F3-BD88-7D697892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37F8-9C0E-4326-884C-E3C72A6F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06936-90D9-46B2-8260-1B01BB5D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195CF-6FA5-4404-BA03-AF9A0574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63A25-9674-4A15-9DCC-B60E8DBD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870E-D033-46A5-AD05-E3390A8CF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B77C-2E93-4529-BF1D-80EC3434949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B5932-BA64-444D-AE55-4BD7A0E8C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2B4DC-14D7-47E9-8192-6BCE651E9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BE6E-5E69-4D83-BAA0-25E73F4C2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0A8F9739-43B7-4284-B1AB-5A4AAAF5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42" y="717908"/>
            <a:ext cx="6948717" cy="6948717"/>
          </a:xfrm>
          <a:prstGeom prst="rect">
            <a:avLst/>
          </a:prstGeom>
        </p:spPr>
      </p:pic>
      <p:sp>
        <p:nvSpPr>
          <p:cNvPr id="5" name="PA_01">
            <a:extLst>
              <a:ext uri="{FF2B5EF4-FFF2-40B4-BE49-F238E27FC236}">
                <a16:creationId xmlns:a16="http://schemas.microsoft.com/office/drawing/2014/main" id="{9319BDE3-3637-4A6F-B361-B062121A16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91599" y="1729833"/>
            <a:ext cx="6849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BÀI GIẢNG MÔN HÓA HỌC 8</a:t>
            </a:r>
          </a:p>
        </p:txBody>
      </p:sp>
      <p:pic>
        <p:nvPicPr>
          <p:cNvPr id="7" name="PA_图片 10">
            <a:extLst>
              <a:ext uri="{FF2B5EF4-FFF2-40B4-BE49-F238E27FC236}">
                <a16:creationId xmlns:a16="http://schemas.microsoft.com/office/drawing/2014/main" id="{1FC3BDA6-7AB3-49FA-9F4C-49ED4C85B8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00" y="2739280"/>
            <a:ext cx="6062027" cy="732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0B5E274F-4D34-45B1-B63C-6B0693AC4E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98" y="1361807"/>
            <a:ext cx="6062027" cy="7320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A48DFF4-5F5E-4D1D-BD7E-5B0613EE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859" y="3200362"/>
            <a:ext cx="62839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24- </a:t>
            </a:r>
            <a:r>
              <a:rPr lang="en-US" altLang="zh-CN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17: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6BC68-E905-42A4-86F3-F84D0C3BD151}"/>
              </a:ext>
            </a:extLst>
          </p:cNvPr>
          <p:cNvSpPr txBox="1"/>
          <p:nvPr/>
        </p:nvSpPr>
        <p:spPr>
          <a:xfrm>
            <a:off x="6878313" y="4746506"/>
            <a:ext cx="361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62F56C-A835-4F5A-90ED-2522C8F89A81}"/>
              </a:ext>
            </a:extLst>
          </p:cNvPr>
          <p:cNvSpPr txBox="1"/>
          <p:nvPr/>
        </p:nvSpPr>
        <p:spPr>
          <a:xfrm>
            <a:off x="1104899" y="704413"/>
            <a:ext cx="10467975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đinito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3D15A-BDC1-4EE3-B4F2-557730279D0B}"/>
              </a:ext>
            </a:extLst>
          </p:cNvPr>
          <p:cNvSpPr txBox="1"/>
          <p:nvPr/>
        </p:nvSpPr>
        <p:spPr>
          <a:xfrm>
            <a:off x="3152775" y="2099250"/>
            <a:ext cx="752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PTHH:           2N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3FAAE-6DA7-4760-84EB-131E7258AB2E}"/>
              </a:ext>
            </a:extLst>
          </p:cNvPr>
          <p:cNvSpPr txBox="1"/>
          <p:nvPr/>
        </p:nvSpPr>
        <p:spPr>
          <a:xfrm>
            <a:off x="2857500" y="2823906"/>
            <a:ext cx="698182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: 5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1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: 2</a:t>
            </a:r>
          </a:p>
        </p:txBody>
      </p:sp>
    </p:spTree>
    <p:extLst>
      <p:ext uri="{BB962C8B-B14F-4D97-AF65-F5344CB8AC3E}">
        <p14:creationId xmlns:p14="http://schemas.microsoft.com/office/powerpoint/2010/main" val="17494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DB604-4E57-48AF-A803-C5C7A978AF91}"/>
              </a:ext>
            </a:extLst>
          </p:cNvPr>
          <p:cNvSpPr txBox="1"/>
          <p:nvPr/>
        </p:nvSpPr>
        <p:spPr>
          <a:xfrm>
            <a:off x="1162049" y="353789"/>
            <a:ext cx="10210801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NaOH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Cu(OH)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57AC8-1AA9-4B18-855F-A9E857237AAE}"/>
              </a:ext>
            </a:extLst>
          </p:cNvPr>
          <p:cNvSpPr txBox="1"/>
          <p:nvPr/>
        </p:nvSpPr>
        <p:spPr>
          <a:xfrm>
            <a:off x="1509711" y="2242125"/>
            <a:ext cx="951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PTHH:          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+ 2NaOH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Cu(OH)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Na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17B78-67E2-43E0-8910-E77B9F7A1D80}"/>
              </a:ext>
            </a:extLst>
          </p:cNvPr>
          <p:cNvSpPr txBox="1"/>
          <p:nvPr/>
        </p:nvSpPr>
        <p:spPr>
          <a:xfrm>
            <a:off x="2128836" y="3176911"/>
            <a:ext cx="889635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NaOH = 1 : 2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Cu(OH)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1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DB95C-A667-4EB4-BA9D-E26F276276DC}"/>
                  </a:ext>
                </a:extLst>
              </p14:cNvPr>
              <p14:cNvContentPartPr/>
              <p14:nvPr/>
            </p14:nvContentPartPr>
            <p14:xfrm>
              <a:off x="5164200" y="4846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DB95C-A667-4EB4-BA9D-E26F27627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4840" y="4836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5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B06F5C7-7B60-4665-8E6C-669836F0FD20}"/>
              </a:ext>
            </a:extLst>
          </p:cNvPr>
          <p:cNvSpPr/>
          <p:nvPr/>
        </p:nvSpPr>
        <p:spPr>
          <a:xfrm>
            <a:off x="1322895" y="431553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5AD1D-C342-4FB6-A37C-50F95952FFD4}"/>
              </a:ext>
            </a:extLst>
          </p:cNvPr>
          <p:cNvSpPr txBox="1"/>
          <p:nvPr/>
        </p:nvSpPr>
        <p:spPr>
          <a:xfrm>
            <a:off x="3375984" y="465903"/>
            <a:ext cx="828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E866E-759A-4676-9863-CDD3C09DEF36}"/>
              </a:ext>
            </a:extLst>
          </p:cNvPr>
          <p:cNvSpPr txBox="1"/>
          <p:nvPr/>
        </p:nvSpPr>
        <p:spPr>
          <a:xfrm>
            <a:off x="1246695" y="1431915"/>
            <a:ext cx="99928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6,5 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7,3 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clohydric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(HCl)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13,6g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(ZnCl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EDA25-7CD3-4A09-AD50-4FE3F817333B}"/>
              </a:ext>
            </a:extLst>
          </p:cNvPr>
          <p:cNvSpPr txBox="1"/>
          <p:nvPr/>
        </p:nvSpPr>
        <p:spPr>
          <a:xfrm>
            <a:off x="5357812" y="3333750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490C6-DA36-4E78-B9CB-AB69CD87AF2F}"/>
              </a:ext>
            </a:extLst>
          </p:cNvPr>
          <p:cNvSpPr txBox="1"/>
          <p:nvPr/>
        </p:nvSpPr>
        <p:spPr>
          <a:xfrm>
            <a:off x="1447800" y="4038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PTHH:   Zn + 2HCl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ZnCl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E9C1E7-3304-4D90-A2D5-55AE89BE83A8}"/>
                  </a:ext>
                </a:extLst>
              </p:cNvPr>
              <p:cNvSpPr txBox="1"/>
              <p:nvPr/>
            </p:nvSpPr>
            <p:spPr>
              <a:xfrm>
                <a:off x="1447800" y="4667250"/>
                <a:ext cx="8181975" cy="19268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ĐLBTKL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𝑍𝑛𝐶𝑙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6,5 + 7,3 = 13,6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=6,5 + 7,3 -13,6 = 0,2 (gam)         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E9C1E7-3304-4D90-A2D5-55AE89BE8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667250"/>
                <a:ext cx="8181975" cy="1926874"/>
              </a:xfrm>
              <a:prstGeom prst="rect">
                <a:avLst/>
              </a:prstGeom>
              <a:blipFill>
                <a:blip r:embed="rId2"/>
                <a:stretch>
                  <a:fillRect l="-1565" t="-3481" b="-6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EC08C-B98E-4E91-BEF4-CE2C16543CDF}"/>
              </a:ext>
            </a:extLst>
          </p:cNvPr>
          <p:cNvSpPr txBox="1"/>
          <p:nvPr/>
        </p:nvSpPr>
        <p:spPr>
          <a:xfrm>
            <a:off x="885825" y="1066800"/>
            <a:ext cx="1091565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3,4,5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/61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</a:p>
        </p:txBody>
      </p:sp>
    </p:spTree>
    <p:extLst>
      <p:ext uri="{BB962C8B-B14F-4D97-AF65-F5344CB8AC3E}">
        <p14:creationId xmlns:p14="http://schemas.microsoft.com/office/powerpoint/2010/main" val="21222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>
            <a:extLst>
              <a:ext uri="{FF2B5EF4-FFF2-40B4-BE49-F238E27FC236}">
                <a16:creationId xmlns:a16="http://schemas.microsoft.com/office/drawing/2014/main" id="{30E77513-CF5F-44D3-BBAF-7544DC90E04B}"/>
              </a:ext>
            </a:extLst>
          </p:cNvPr>
          <p:cNvGrpSpPr/>
          <p:nvPr/>
        </p:nvGrpSpPr>
        <p:grpSpPr>
          <a:xfrm>
            <a:off x="4598688" y="449643"/>
            <a:ext cx="6190570" cy="1272445"/>
            <a:chOff x="4525456" y="1628800"/>
            <a:chExt cx="4958637" cy="127244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圆角矩形 55">
              <a:extLst>
                <a:ext uri="{FF2B5EF4-FFF2-40B4-BE49-F238E27FC236}">
                  <a16:creationId xmlns:a16="http://schemas.microsoft.com/office/drawing/2014/main" id="{AB042FCC-0065-4F07-9CF6-CA808197DD8A}"/>
                </a:ext>
              </a:extLst>
            </p:cNvPr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54">
              <a:extLst>
                <a:ext uri="{FF2B5EF4-FFF2-40B4-BE49-F238E27FC236}">
                  <a16:creationId xmlns:a16="http://schemas.microsoft.com/office/drawing/2014/main" id="{7C40E5BB-775A-42FE-A836-40AF90C5DFD9}"/>
                </a:ext>
              </a:extLst>
            </p:cNvPr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3">
            <a:extLst>
              <a:ext uri="{FF2B5EF4-FFF2-40B4-BE49-F238E27FC236}">
                <a16:creationId xmlns:a16="http://schemas.microsoft.com/office/drawing/2014/main" id="{742A0A02-9291-42DD-874F-7BE2DCAA77EA}"/>
              </a:ext>
            </a:extLst>
          </p:cNvPr>
          <p:cNvSpPr txBox="1"/>
          <p:nvPr/>
        </p:nvSpPr>
        <p:spPr>
          <a:xfrm>
            <a:off x="5244497" y="778548"/>
            <a:ext cx="5499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KIẾN THỨC CẦN NHỚ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椭圆 19">
            <a:extLst>
              <a:ext uri="{FF2B5EF4-FFF2-40B4-BE49-F238E27FC236}">
                <a16:creationId xmlns:a16="http://schemas.microsoft.com/office/drawing/2014/main" id="{828827DD-07C4-475A-BA79-6B046976877B}"/>
              </a:ext>
            </a:extLst>
          </p:cNvPr>
          <p:cNvSpPr/>
          <p:nvPr/>
        </p:nvSpPr>
        <p:spPr>
          <a:xfrm flipH="1">
            <a:off x="1532930" y="237802"/>
            <a:ext cx="722958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0">
            <a:extLst>
              <a:ext uri="{FF2B5EF4-FFF2-40B4-BE49-F238E27FC236}">
                <a16:creationId xmlns:a16="http://schemas.microsoft.com/office/drawing/2014/main" id="{77011F08-83DD-4C13-9F7C-779BC1530033}"/>
              </a:ext>
            </a:extLst>
          </p:cNvPr>
          <p:cNvSpPr/>
          <p:nvPr/>
        </p:nvSpPr>
        <p:spPr>
          <a:xfrm flipH="1">
            <a:off x="3105832" y="809580"/>
            <a:ext cx="1026042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39">
            <a:extLst>
              <a:ext uri="{FF2B5EF4-FFF2-40B4-BE49-F238E27FC236}">
                <a16:creationId xmlns:a16="http://schemas.microsoft.com/office/drawing/2014/main" id="{56865479-0878-4E8B-96DA-DBBFD9785DC3}"/>
              </a:ext>
            </a:extLst>
          </p:cNvPr>
          <p:cNvSpPr/>
          <p:nvPr/>
        </p:nvSpPr>
        <p:spPr>
          <a:xfrm flipH="1">
            <a:off x="1396313" y="477213"/>
            <a:ext cx="1325408" cy="1325408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0">
            <a:extLst>
              <a:ext uri="{FF2B5EF4-FFF2-40B4-BE49-F238E27FC236}">
                <a16:creationId xmlns:a16="http://schemas.microsoft.com/office/drawing/2014/main" id="{CE1B744A-BB75-4A59-922B-3A12F07E9862}"/>
              </a:ext>
            </a:extLst>
          </p:cNvPr>
          <p:cNvSpPr/>
          <p:nvPr/>
        </p:nvSpPr>
        <p:spPr>
          <a:xfrm flipH="1">
            <a:off x="2646532" y="1096616"/>
            <a:ext cx="244959" cy="244959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41">
            <a:extLst>
              <a:ext uri="{FF2B5EF4-FFF2-40B4-BE49-F238E27FC236}">
                <a16:creationId xmlns:a16="http://schemas.microsoft.com/office/drawing/2014/main" id="{0CDEF598-FA7C-4BB7-B907-7F08A4DDCF90}"/>
              </a:ext>
            </a:extLst>
          </p:cNvPr>
          <p:cNvSpPr/>
          <p:nvPr/>
        </p:nvSpPr>
        <p:spPr>
          <a:xfrm flipH="1">
            <a:off x="1194844" y="859628"/>
            <a:ext cx="265576" cy="265576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42">
            <a:extLst>
              <a:ext uri="{FF2B5EF4-FFF2-40B4-BE49-F238E27FC236}">
                <a16:creationId xmlns:a16="http://schemas.microsoft.com/office/drawing/2014/main" id="{4CAFAA79-E07C-4BF2-985A-4E104C7EFADD}"/>
              </a:ext>
            </a:extLst>
          </p:cNvPr>
          <p:cNvSpPr/>
          <p:nvPr/>
        </p:nvSpPr>
        <p:spPr>
          <a:xfrm flipH="1">
            <a:off x="915630" y="1072807"/>
            <a:ext cx="824004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557C0806-816D-45C0-B55F-A3E3BB100681}"/>
              </a:ext>
            </a:extLst>
          </p:cNvPr>
          <p:cNvSpPr/>
          <p:nvPr/>
        </p:nvSpPr>
        <p:spPr>
          <a:xfrm flipH="1">
            <a:off x="671193" y="1189813"/>
            <a:ext cx="409845" cy="409845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44">
            <a:extLst>
              <a:ext uri="{FF2B5EF4-FFF2-40B4-BE49-F238E27FC236}">
                <a16:creationId xmlns:a16="http://schemas.microsoft.com/office/drawing/2014/main" id="{7B38C931-76BD-4E3D-B6EC-3AD54092FBA5}"/>
              </a:ext>
            </a:extLst>
          </p:cNvPr>
          <p:cNvSpPr/>
          <p:nvPr/>
        </p:nvSpPr>
        <p:spPr>
          <a:xfrm flipH="1">
            <a:off x="1905072" y="1505519"/>
            <a:ext cx="732415" cy="732415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45">
            <a:extLst>
              <a:ext uri="{FF2B5EF4-FFF2-40B4-BE49-F238E27FC236}">
                <a16:creationId xmlns:a16="http://schemas.microsoft.com/office/drawing/2014/main" id="{3C73EEC0-0571-4D0A-A538-73FC1B86D591}"/>
              </a:ext>
            </a:extLst>
          </p:cNvPr>
          <p:cNvSpPr/>
          <p:nvPr/>
        </p:nvSpPr>
        <p:spPr>
          <a:xfrm flipH="1">
            <a:off x="2309263" y="1961184"/>
            <a:ext cx="49855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46">
            <a:extLst>
              <a:ext uri="{FF2B5EF4-FFF2-40B4-BE49-F238E27FC236}">
                <a16:creationId xmlns:a16="http://schemas.microsoft.com/office/drawing/2014/main" id="{36A141F2-BF2C-43F7-BA24-146BF7D10201}"/>
              </a:ext>
            </a:extLst>
          </p:cNvPr>
          <p:cNvSpPr/>
          <p:nvPr/>
        </p:nvSpPr>
        <p:spPr>
          <a:xfrm flipH="1">
            <a:off x="2193653" y="477213"/>
            <a:ext cx="1425200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47">
            <a:extLst>
              <a:ext uri="{FF2B5EF4-FFF2-40B4-BE49-F238E27FC236}">
                <a16:creationId xmlns:a16="http://schemas.microsoft.com/office/drawing/2014/main" id="{06B16DB2-77B3-4F79-82F2-9EA578C51FAA}"/>
              </a:ext>
            </a:extLst>
          </p:cNvPr>
          <p:cNvSpPr/>
          <p:nvPr/>
        </p:nvSpPr>
        <p:spPr>
          <a:xfrm flipH="1">
            <a:off x="2317341" y="91458"/>
            <a:ext cx="640295" cy="640295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48">
            <a:extLst>
              <a:ext uri="{FF2B5EF4-FFF2-40B4-BE49-F238E27FC236}">
                <a16:creationId xmlns:a16="http://schemas.microsoft.com/office/drawing/2014/main" id="{23AC12EA-2E9E-43D5-A788-7B6E70EAA30F}"/>
              </a:ext>
            </a:extLst>
          </p:cNvPr>
          <p:cNvSpPr/>
          <p:nvPr/>
        </p:nvSpPr>
        <p:spPr>
          <a:xfrm flipH="1">
            <a:off x="2692209" y="1764097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49">
            <a:extLst>
              <a:ext uri="{FF2B5EF4-FFF2-40B4-BE49-F238E27FC236}">
                <a16:creationId xmlns:a16="http://schemas.microsoft.com/office/drawing/2014/main" id="{8B86327B-D633-433C-AF08-EFBC01745ED4}"/>
              </a:ext>
            </a:extLst>
          </p:cNvPr>
          <p:cNvSpPr/>
          <p:nvPr/>
        </p:nvSpPr>
        <p:spPr>
          <a:xfrm flipH="1">
            <a:off x="3253307" y="1484809"/>
            <a:ext cx="379420" cy="379420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50">
            <a:extLst>
              <a:ext uri="{FF2B5EF4-FFF2-40B4-BE49-F238E27FC236}">
                <a16:creationId xmlns:a16="http://schemas.microsoft.com/office/drawing/2014/main" id="{A7043A1B-9B8B-4BBB-910B-69B201F24EA5}"/>
              </a:ext>
            </a:extLst>
          </p:cNvPr>
          <p:cNvSpPr/>
          <p:nvPr/>
        </p:nvSpPr>
        <p:spPr>
          <a:xfrm flipH="1">
            <a:off x="1286435" y="2475724"/>
            <a:ext cx="265576" cy="265576"/>
          </a:xfrm>
          <a:prstGeom prst="ellipse">
            <a:avLst/>
          </a:prstGeom>
          <a:solidFill>
            <a:schemeClr val="accent6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51">
            <a:extLst>
              <a:ext uri="{FF2B5EF4-FFF2-40B4-BE49-F238E27FC236}">
                <a16:creationId xmlns:a16="http://schemas.microsoft.com/office/drawing/2014/main" id="{76733DD2-0E22-4506-BD3C-C4E042CBEC02}"/>
              </a:ext>
            </a:extLst>
          </p:cNvPr>
          <p:cNvSpPr/>
          <p:nvPr/>
        </p:nvSpPr>
        <p:spPr>
          <a:xfrm flipH="1">
            <a:off x="3253307" y="302618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14D3FBDE-27C5-4EFA-A4C4-B75A701FFC12}"/>
              </a:ext>
            </a:extLst>
          </p:cNvPr>
          <p:cNvSpPr txBox="1"/>
          <p:nvPr/>
        </p:nvSpPr>
        <p:spPr>
          <a:xfrm>
            <a:off x="1950443" y="778625"/>
            <a:ext cx="132540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 pitchFamily="2" charset="-122"/>
              </a:rPr>
              <a:t>I.</a:t>
            </a:r>
            <a:endParaRPr lang="zh-CN" altLang="en-US" sz="4400" b="1" spc="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5" name="椭圆 53">
            <a:extLst>
              <a:ext uri="{FF2B5EF4-FFF2-40B4-BE49-F238E27FC236}">
                <a16:creationId xmlns:a16="http://schemas.microsoft.com/office/drawing/2014/main" id="{76505D55-5D9D-4B0A-927C-2873CD9DF871}"/>
              </a:ext>
            </a:extLst>
          </p:cNvPr>
          <p:cNvSpPr/>
          <p:nvPr/>
        </p:nvSpPr>
        <p:spPr>
          <a:xfrm flipH="1">
            <a:off x="3999086" y="1225984"/>
            <a:ext cx="265576" cy="26557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A97B9D78-58F3-4523-BA46-83870CB8E383}"/>
              </a:ext>
            </a:extLst>
          </p:cNvPr>
          <p:cNvGrpSpPr/>
          <p:nvPr/>
        </p:nvGrpSpPr>
        <p:grpSpPr>
          <a:xfrm>
            <a:off x="4233563" y="2082687"/>
            <a:ext cx="2719388" cy="1377868"/>
            <a:chOff x="4222750" y="1485086"/>
            <a:chExt cx="2719388" cy="1377868"/>
          </a:xfrm>
        </p:grpSpPr>
        <p:sp>
          <p:nvSpPr>
            <p:cNvPr id="27" name="任意多边形 3">
              <a:extLst>
                <a:ext uri="{FF2B5EF4-FFF2-40B4-BE49-F238E27FC236}">
                  <a16:creationId xmlns:a16="http://schemas.microsoft.com/office/drawing/2014/main" id="{617ACFCF-57E1-4FA5-BE9E-9F4D25824DE1}"/>
                </a:ext>
              </a:extLst>
            </p:cNvPr>
            <p:cNvSpPr/>
            <p:nvPr/>
          </p:nvSpPr>
          <p:spPr bwMode="auto">
            <a:xfrm flipH="1" flipV="1">
              <a:off x="4222750" y="1739900"/>
              <a:ext cx="2719388" cy="862013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14">
              <a:extLst>
                <a:ext uri="{FF2B5EF4-FFF2-40B4-BE49-F238E27FC236}">
                  <a16:creationId xmlns:a16="http://schemas.microsoft.com/office/drawing/2014/main" id="{50A8CB42-8163-4E5F-9570-AF65EEFBB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876" y="1843416"/>
              <a:ext cx="2173278" cy="653802"/>
              <a:chOff x="4683185" y="812775"/>
              <a:chExt cx="3028263" cy="911055"/>
            </a:xfrm>
          </p:grpSpPr>
          <p:cxnSp>
            <p:nvCxnSpPr>
              <p:cNvPr id="32" name="直接连接符 8">
                <a:extLst>
                  <a:ext uri="{FF2B5EF4-FFF2-40B4-BE49-F238E27FC236}">
                    <a16:creationId xmlns:a16="http://schemas.microsoft.com/office/drawing/2014/main" id="{9499D843-4381-4606-8A81-593CF070EF04}"/>
                  </a:ext>
                </a:extLst>
              </p:cNvPr>
              <p:cNvCxnSpPr/>
              <p:nvPr/>
            </p:nvCxnSpPr>
            <p:spPr>
              <a:xfrm>
                <a:off x="4683393" y="812318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9">
                <a:extLst>
                  <a:ext uri="{FF2B5EF4-FFF2-40B4-BE49-F238E27FC236}">
                    <a16:creationId xmlns:a16="http://schemas.microsoft.com/office/drawing/2014/main" id="{23F6A205-D1FA-4F2A-A408-CE6F8B8205E2}"/>
                  </a:ext>
                </a:extLst>
              </p:cNvPr>
              <p:cNvCxnSpPr/>
              <p:nvPr/>
            </p:nvCxnSpPr>
            <p:spPr>
              <a:xfrm>
                <a:off x="4683393" y="1723719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48">
              <a:extLst>
                <a:ext uri="{FF2B5EF4-FFF2-40B4-BE49-F238E27FC236}">
                  <a16:creationId xmlns:a16="http://schemas.microsoft.com/office/drawing/2014/main" id="{93C3899E-255A-4109-961B-8315383874F5}"/>
                </a:ext>
              </a:extLst>
            </p:cNvPr>
            <p:cNvSpPr/>
            <p:nvPr/>
          </p:nvSpPr>
          <p:spPr bwMode="auto">
            <a:xfrm rot="18586845">
              <a:off x="5765573" y="1985513"/>
              <a:ext cx="1377868" cy="377014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920021"/>
                <a:gd name="connsiteY0" fmla="*/ 150215 h 637608"/>
                <a:gd name="connsiteX1" fmla="*/ 1431133 w 1920021"/>
                <a:gd name="connsiteY1" fmla="*/ 0 h 637608"/>
                <a:gd name="connsiteX2" fmla="*/ 1920021 w 1920021"/>
                <a:gd name="connsiteY2" fmla="*/ 594912 h 637608"/>
                <a:gd name="connsiteX3" fmla="*/ 386974 w 1920021"/>
                <a:gd name="connsiteY3" fmla="*/ 637608 h 637608"/>
                <a:gd name="connsiteX4" fmla="*/ 0 w 1920021"/>
                <a:gd name="connsiteY4" fmla="*/ 150215 h 637608"/>
                <a:gd name="connsiteX0" fmla="*/ 0 w 1920021"/>
                <a:gd name="connsiteY0" fmla="*/ 37941 h 525334"/>
                <a:gd name="connsiteX1" fmla="*/ 1524612 w 1920021"/>
                <a:gd name="connsiteY1" fmla="*/ 0 h 525334"/>
                <a:gd name="connsiteX2" fmla="*/ 1920021 w 1920021"/>
                <a:gd name="connsiteY2" fmla="*/ 482638 h 525334"/>
                <a:gd name="connsiteX3" fmla="*/ 386974 w 1920021"/>
                <a:gd name="connsiteY3" fmla="*/ 525334 h 525334"/>
                <a:gd name="connsiteX4" fmla="*/ 0 w 1920021"/>
                <a:gd name="connsiteY4" fmla="*/ 37941 h 5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021" h="525334">
                  <a:moveTo>
                    <a:pt x="0" y="37941"/>
                  </a:moveTo>
                  <a:lnTo>
                    <a:pt x="1524612" y="0"/>
                  </a:lnTo>
                  <a:lnTo>
                    <a:pt x="1920021" y="482638"/>
                  </a:lnTo>
                  <a:lnTo>
                    <a:pt x="386974" y="525334"/>
                  </a:lnTo>
                  <a:lnTo>
                    <a:pt x="0" y="379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7CC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AF0B9C-6746-4F23-94D2-D4EC50BAAE2B}"/>
                </a:ext>
              </a:extLst>
            </p:cNvPr>
            <p:cNvSpPr txBox="1"/>
            <p:nvPr/>
          </p:nvSpPr>
          <p:spPr>
            <a:xfrm>
              <a:off x="4433166" y="1962271"/>
              <a:ext cx="22028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biến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đổi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chất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11">
            <a:extLst>
              <a:ext uri="{FF2B5EF4-FFF2-40B4-BE49-F238E27FC236}">
                <a16:creationId xmlns:a16="http://schemas.microsoft.com/office/drawing/2014/main" id="{D020E049-BE47-41C3-B0F5-55B239611062}"/>
              </a:ext>
            </a:extLst>
          </p:cNvPr>
          <p:cNvGrpSpPr/>
          <p:nvPr/>
        </p:nvGrpSpPr>
        <p:grpSpPr>
          <a:xfrm>
            <a:off x="2804813" y="3798938"/>
            <a:ext cx="2719388" cy="1365672"/>
            <a:chOff x="2794000" y="3201337"/>
            <a:chExt cx="2719388" cy="1365672"/>
          </a:xfrm>
        </p:grpSpPr>
        <p:sp>
          <p:nvSpPr>
            <p:cNvPr id="35" name="任意多边形 12">
              <a:extLst>
                <a:ext uri="{FF2B5EF4-FFF2-40B4-BE49-F238E27FC236}">
                  <a16:creationId xmlns:a16="http://schemas.microsoft.com/office/drawing/2014/main" id="{D48D63F9-563C-4861-B85D-3581FCA1119D}"/>
                </a:ext>
              </a:extLst>
            </p:cNvPr>
            <p:cNvSpPr/>
            <p:nvPr/>
          </p:nvSpPr>
          <p:spPr bwMode="auto">
            <a:xfrm flipH="1" flipV="1">
              <a:off x="2794000" y="3452813"/>
              <a:ext cx="2719388" cy="862012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组合 15">
              <a:extLst>
                <a:ext uri="{FF2B5EF4-FFF2-40B4-BE49-F238E27FC236}">
                  <a16:creationId xmlns:a16="http://schemas.microsoft.com/office/drawing/2014/main" id="{41F25029-6F4B-4137-8042-24E10D9B1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640" y="3550869"/>
              <a:ext cx="2173278" cy="653802"/>
              <a:chOff x="4683185" y="812775"/>
              <a:chExt cx="3028263" cy="911055"/>
            </a:xfrm>
          </p:grpSpPr>
          <p:cxnSp>
            <p:nvCxnSpPr>
              <p:cNvPr id="40" name="直接连接符 17">
                <a:extLst>
                  <a:ext uri="{FF2B5EF4-FFF2-40B4-BE49-F238E27FC236}">
                    <a16:creationId xmlns:a16="http://schemas.microsoft.com/office/drawing/2014/main" id="{C5B12609-7202-4B57-A7ED-E045F2C4A5AF}"/>
                  </a:ext>
                </a:extLst>
              </p:cNvPr>
              <p:cNvCxnSpPr/>
              <p:nvPr/>
            </p:nvCxnSpPr>
            <p:spPr>
              <a:xfrm>
                <a:off x="4683740" y="813289"/>
                <a:ext cx="3028276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18">
                <a:extLst>
                  <a:ext uri="{FF2B5EF4-FFF2-40B4-BE49-F238E27FC236}">
                    <a16:creationId xmlns:a16="http://schemas.microsoft.com/office/drawing/2014/main" id="{1AFB3D2B-7ADA-442E-8715-9AE387460C02}"/>
                  </a:ext>
                </a:extLst>
              </p:cNvPr>
              <p:cNvCxnSpPr/>
              <p:nvPr/>
            </p:nvCxnSpPr>
            <p:spPr>
              <a:xfrm>
                <a:off x="4683740" y="1724690"/>
                <a:ext cx="226733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48">
              <a:extLst>
                <a:ext uri="{FF2B5EF4-FFF2-40B4-BE49-F238E27FC236}">
                  <a16:creationId xmlns:a16="http://schemas.microsoft.com/office/drawing/2014/main" id="{5519A9E2-9E62-4FC3-BD25-2D3FC77544BF}"/>
                </a:ext>
              </a:extLst>
            </p:cNvPr>
            <p:cNvSpPr/>
            <p:nvPr/>
          </p:nvSpPr>
          <p:spPr bwMode="auto">
            <a:xfrm rot="18586845">
              <a:off x="4372159" y="3709703"/>
              <a:ext cx="1365672" cy="348940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2038995"/>
                <a:gd name="connsiteY0" fmla="*/ 0 h 630288"/>
                <a:gd name="connsiteX1" fmla="*/ 1601095 w 2038995"/>
                <a:gd name="connsiteY1" fmla="*/ 53921 h 630288"/>
                <a:gd name="connsiteX2" fmla="*/ 2038995 w 2038995"/>
                <a:gd name="connsiteY2" fmla="*/ 587592 h 630288"/>
                <a:gd name="connsiteX3" fmla="*/ 505948 w 2038995"/>
                <a:gd name="connsiteY3" fmla="*/ 630288 h 630288"/>
                <a:gd name="connsiteX4" fmla="*/ 0 w 2038995"/>
                <a:gd name="connsiteY4" fmla="*/ 0 h 630288"/>
                <a:gd name="connsiteX0" fmla="*/ 0 w 1869033"/>
                <a:gd name="connsiteY0" fmla="*/ 150213 h 576367"/>
                <a:gd name="connsiteX1" fmla="*/ 1431133 w 1869033"/>
                <a:gd name="connsiteY1" fmla="*/ 0 h 576367"/>
                <a:gd name="connsiteX2" fmla="*/ 1869033 w 1869033"/>
                <a:gd name="connsiteY2" fmla="*/ 533671 h 576367"/>
                <a:gd name="connsiteX3" fmla="*/ 335986 w 1869033"/>
                <a:gd name="connsiteY3" fmla="*/ 576367 h 576367"/>
                <a:gd name="connsiteX4" fmla="*/ 0 w 1869033"/>
                <a:gd name="connsiteY4" fmla="*/ 150213 h 576367"/>
                <a:gd name="connsiteX0" fmla="*/ 0 w 1903026"/>
                <a:gd name="connsiteY0" fmla="*/ 109385 h 576367"/>
                <a:gd name="connsiteX1" fmla="*/ 1465126 w 1903026"/>
                <a:gd name="connsiteY1" fmla="*/ 0 h 576367"/>
                <a:gd name="connsiteX2" fmla="*/ 1903026 w 1903026"/>
                <a:gd name="connsiteY2" fmla="*/ 533671 h 576367"/>
                <a:gd name="connsiteX3" fmla="*/ 369979 w 1903026"/>
                <a:gd name="connsiteY3" fmla="*/ 576367 h 576367"/>
                <a:gd name="connsiteX4" fmla="*/ 0 w 1903026"/>
                <a:gd name="connsiteY4" fmla="*/ 109385 h 576367"/>
                <a:gd name="connsiteX0" fmla="*/ 0 w 1903026"/>
                <a:gd name="connsiteY0" fmla="*/ 48146 h 515128"/>
                <a:gd name="connsiteX1" fmla="*/ 1516115 w 1903026"/>
                <a:gd name="connsiteY1" fmla="*/ 0 h 515128"/>
                <a:gd name="connsiteX2" fmla="*/ 1903026 w 1903026"/>
                <a:gd name="connsiteY2" fmla="*/ 472432 h 515128"/>
                <a:gd name="connsiteX3" fmla="*/ 369979 w 1903026"/>
                <a:gd name="connsiteY3" fmla="*/ 515128 h 515128"/>
                <a:gd name="connsiteX4" fmla="*/ 0 w 1903026"/>
                <a:gd name="connsiteY4" fmla="*/ 48146 h 515128"/>
                <a:gd name="connsiteX0" fmla="*/ 0 w 1903026"/>
                <a:gd name="connsiteY0" fmla="*/ 19234 h 486216"/>
                <a:gd name="connsiteX1" fmla="*/ 1522905 w 1903026"/>
                <a:gd name="connsiteY1" fmla="*/ 0 h 486216"/>
                <a:gd name="connsiteX2" fmla="*/ 1903026 w 1903026"/>
                <a:gd name="connsiteY2" fmla="*/ 443520 h 486216"/>
                <a:gd name="connsiteX3" fmla="*/ 369979 w 1903026"/>
                <a:gd name="connsiteY3" fmla="*/ 486216 h 486216"/>
                <a:gd name="connsiteX4" fmla="*/ 0 w 1903026"/>
                <a:gd name="connsiteY4" fmla="*/ 19234 h 4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026" h="486216">
                  <a:moveTo>
                    <a:pt x="0" y="19234"/>
                  </a:moveTo>
                  <a:lnTo>
                    <a:pt x="1522905" y="0"/>
                  </a:lnTo>
                  <a:lnTo>
                    <a:pt x="1903026" y="443520"/>
                  </a:lnTo>
                  <a:lnTo>
                    <a:pt x="369979" y="486216"/>
                  </a:lnTo>
                  <a:lnTo>
                    <a:pt x="0" y="192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5B400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E38203-88D6-4A3E-BBDD-2D4554D1CBE3}"/>
                </a:ext>
              </a:extLst>
            </p:cNvPr>
            <p:cNvSpPr txBox="1"/>
            <p:nvPr/>
          </p:nvSpPr>
          <p:spPr>
            <a:xfrm>
              <a:off x="3059005" y="3509270"/>
              <a:ext cx="204319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Định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luật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bảo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toàn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khối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lượng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9">
            <a:extLst>
              <a:ext uri="{FF2B5EF4-FFF2-40B4-BE49-F238E27FC236}">
                <a16:creationId xmlns:a16="http://schemas.microsoft.com/office/drawing/2014/main" id="{6DF8FB20-451E-442F-9035-32ECA9CD6064}"/>
              </a:ext>
            </a:extLst>
          </p:cNvPr>
          <p:cNvGrpSpPr/>
          <p:nvPr/>
        </p:nvGrpSpPr>
        <p:grpSpPr>
          <a:xfrm>
            <a:off x="5768815" y="3362846"/>
            <a:ext cx="3810885" cy="1321757"/>
            <a:chOff x="5938838" y="2764730"/>
            <a:chExt cx="3015363" cy="1321757"/>
          </a:xfrm>
        </p:grpSpPr>
        <p:sp>
          <p:nvSpPr>
            <p:cNvPr id="43" name="任意多边形 20">
              <a:extLst>
                <a:ext uri="{FF2B5EF4-FFF2-40B4-BE49-F238E27FC236}">
                  <a16:creationId xmlns:a16="http://schemas.microsoft.com/office/drawing/2014/main" id="{557EABF2-CECB-407B-91ED-ADFD92D0FE3E}"/>
                </a:ext>
              </a:extLst>
            </p:cNvPr>
            <p:cNvSpPr/>
            <p:nvPr/>
          </p:nvSpPr>
          <p:spPr bwMode="auto">
            <a:xfrm>
              <a:off x="5938838" y="2984500"/>
              <a:ext cx="2719387" cy="862013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4" name="组合 16">
              <a:extLst>
                <a:ext uri="{FF2B5EF4-FFF2-40B4-BE49-F238E27FC236}">
                  <a16:creationId xmlns:a16="http://schemas.microsoft.com/office/drawing/2014/main" id="{788D492E-C780-417F-854A-DB5D8A213B6C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6016584" y="3086669"/>
              <a:ext cx="2173278" cy="653802"/>
              <a:chOff x="4683185" y="812775"/>
              <a:chExt cx="3028263" cy="911055"/>
            </a:xfrm>
          </p:grpSpPr>
          <p:cxnSp>
            <p:nvCxnSpPr>
              <p:cNvPr id="48" name="直接连接符 25">
                <a:extLst>
                  <a:ext uri="{FF2B5EF4-FFF2-40B4-BE49-F238E27FC236}">
                    <a16:creationId xmlns:a16="http://schemas.microsoft.com/office/drawing/2014/main" id="{B658E710-83F4-4A6C-B952-CF14D92CE3AB}"/>
                  </a:ext>
                </a:extLst>
              </p:cNvPr>
              <p:cNvCxnSpPr/>
              <p:nvPr/>
            </p:nvCxnSpPr>
            <p:spPr>
              <a:xfrm>
                <a:off x="4683114" y="813222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26">
                <a:extLst>
                  <a:ext uri="{FF2B5EF4-FFF2-40B4-BE49-F238E27FC236}">
                    <a16:creationId xmlns:a16="http://schemas.microsoft.com/office/drawing/2014/main" id="{B3F7B365-D8AD-4695-B870-7CCB17027AA7}"/>
                  </a:ext>
                </a:extLst>
              </p:cNvPr>
              <p:cNvCxnSpPr/>
              <p:nvPr/>
            </p:nvCxnSpPr>
            <p:spPr>
              <a:xfrm>
                <a:off x="4683114" y="1724623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8">
              <a:extLst>
                <a:ext uri="{FF2B5EF4-FFF2-40B4-BE49-F238E27FC236}">
                  <a16:creationId xmlns:a16="http://schemas.microsoft.com/office/drawing/2014/main" id="{5779D645-29AA-483D-8487-4AB71F43E583}"/>
                </a:ext>
              </a:extLst>
            </p:cNvPr>
            <p:cNvSpPr/>
            <p:nvPr/>
          </p:nvSpPr>
          <p:spPr bwMode="auto">
            <a:xfrm rot="18586845">
              <a:off x="5770649" y="3277389"/>
              <a:ext cx="1321757" cy="296439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41830"/>
                <a:gd name="connsiteY0" fmla="*/ 7320 h 637608"/>
                <a:gd name="connsiteX1" fmla="*/ 1550107 w 1841830"/>
                <a:gd name="connsiteY1" fmla="*/ 0 h 637608"/>
                <a:gd name="connsiteX2" fmla="*/ 1841830 w 1841830"/>
                <a:gd name="connsiteY2" fmla="*/ 378862 h 637608"/>
                <a:gd name="connsiteX3" fmla="*/ 505948 w 1841830"/>
                <a:gd name="connsiteY3" fmla="*/ 637608 h 637608"/>
                <a:gd name="connsiteX4" fmla="*/ 0 w 1841830"/>
                <a:gd name="connsiteY4" fmla="*/ 7320 h 637608"/>
                <a:gd name="connsiteX0" fmla="*/ 0 w 1841830"/>
                <a:gd name="connsiteY0" fmla="*/ 7320 h 413061"/>
                <a:gd name="connsiteX1" fmla="*/ 1550107 w 1841830"/>
                <a:gd name="connsiteY1" fmla="*/ 0 h 413061"/>
                <a:gd name="connsiteX2" fmla="*/ 1841830 w 1841830"/>
                <a:gd name="connsiteY2" fmla="*/ 378862 h 413061"/>
                <a:gd name="connsiteX3" fmla="*/ 318989 w 1841830"/>
                <a:gd name="connsiteY3" fmla="*/ 413061 h 413061"/>
                <a:gd name="connsiteX4" fmla="*/ 0 w 1841830"/>
                <a:gd name="connsiteY4" fmla="*/ 7320 h 4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30" h="413061">
                  <a:moveTo>
                    <a:pt x="0" y="7320"/>
                  </a:moveTo>
                  <a:lnTo>
                    <a:pt x="1550107" y="0"/>
                  </a:lnTo>
                  <a:lnTo>
                    <a:pt x="1841830" y="378862"/>
                  </a:lnTo>
                  <a:lnTo>
                    <a:pt x="318989" y="413061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655D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CE66CC-F735-40A1-9D0A-D9944B6B328E}"/>
                </a:ext>
              </a:extLst>
            </p:cNvPr>
            <p:cNvSpPr txBox="1"/>
            <p:nvPr/>
          </p:nvSpPr>
          <p:spPr>
            <a:xfrm>
              <a:off x="6367435" y="3160354"/>
              <a:ext cx="2586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Phản</a:t>
              </a: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ứng</a:t>
              </a: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hóa</a:t>
              </a: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27">
            <a:extLst>
              <a:ext uri="{FF2B5EF4-FFF2-40B4-BE49-F238E27FC236}">
                <a16:creationId xmlns:a16="http://schemas.microsoft.com/office/drawing/2014/main" id="{A0130222-5EDC-464F-9DB0-9FE2C871973D}"/>
              </a:ext>
            </a:extLst>
          </p:cNvPr>
          <p:cNvGrpSpPr/>
          <p:nvPr/>
        </p:nvGrpSpPr>
        <p:grpSpPr>
          <a:xfrm>
            <a:off x="4500263" y="5071567"/>
            <a:ext cx="2719388" cy="1304686"/>
            <a:chOff x="4489450" y="4473966"/>
            <a:chExt cx="2719388" cy="1304686"/>
          </a:xfrm>
        </p:grpSpPr>
        <p:sp>
          <p:nvSpPr>
            <p:cNvPr id="51" name="任意多边形 28">
              <a:extLst>
                <a:ext uri="{FF2B5EF4-FFF2-40B4-BE49-F238E27FC236}">
                  <a16:creationId xmlns:a16="http://schemas.microsoft.com/office/drawing/2014/main" id="{29D486C7-C790-4A4E-84DA-43528295407F}"/>
                </a:ext>
              </a:extLst>
            </p:cNvPr>
            <p:cNvSpPr/>
            <p:nvPr/>
          </p:nvSpPr>
          <p:spPr bwMode="auto">
            <a:xfrm>
              <a:off x="4489450" y="4697413"/>
              <a:ext cx="2719388" cy="862012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组合 17">
              <a:extLst>
                <a:ext uri="{FF2B5EF4-FFF2-40B4-BE49-F238E27FC236}">
                  <a16:creationId xmlns:a16="http://schemas.microsoft.com/office/drawing/2014/main" id="{DFE36013-B8ED-4185-9F26-79468FB01F7A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4588564" y="4804975"/>
              <a:ext cx="2173278" cy="653802"/>
              <a:chOff x="4683185" y="812775"/>
              <a:chExt cx="3028263" cy="911055"/>
            </a:xfrm>
          </p:grpSpPr>
          <p:cxnSp>
            <p:nvCxnSpPr>
              <p:cNvPr id="56" name="直接连接符 33">
                <a:extLst>
                  <a:ext uri="{FF2B5EF4-FFF2-40B4-BE49-F238E27FC236}">
                    <a16:creationId xmlns:a16="http://schemas.microsoft.com/office/drawing/2014/main" id="{D7936EAF-8CFD-42BD-8D3C-44544CF7746E}"/>
                  </a:ext>
                </a:extLst>
              </p:cNvPr>
              <p:cNvCxnSpPr/>
              <p:nvPr/>
            </p:nvCxnSpPr>
            <p:spPr>
              <a:xfrm>
                <a:off x="4684131" y="811889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34">
                <a:extLst>
                  <a:ext uri="{FF2B5EF4-FFF2-40B4-BE49-F238E27FC236}">
                    <a16:creationId xmlns:a16="http://schemas.microsoft.com/office/drawing/2014/main" id="{EB63AD86-BEFC-427A-90A3-357355668FA9}"/>
                  </a:ext>
                </a:extLst>
              </p:cNvPr>
              <p:cNvCxnSpPr/>
              <p:nvPr/>
            </p:nvCxnSpPr>
            <p:spPr>
              <a:xfrm>
                <a:off x="4684131" y="1723289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48">
              <a:extLst>
                <a:ext uri="{FF2B5EF4-FFF2-40B4-BE49-F238E27FC236}">
                  <a16:creationId xmlns:a16="http://schemas.microsoft.com/office/drawing/2014/main" id="{81BD4E8A-3188-42B9-AA9C-2E8DC8A31C61}"/>
                </a:ext>
              </a:extLst>
            </p:cNvPr>
            <p:cNvSpPr/>
            <p:nvPr/>
          </p:nvSpPr>
          <p:spPr bwMode="auto">
            <a:xfrm rot="18586845">
              <a:off x="4326384" y="4996402"/>
              <a:ext cx="1304686" cy="259814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28251"/>
                <a:gd name="connsiteY0" fmla="*/ 7320 h 637608"/>
                <a:gd name="connsiteX1" fmla="*/ 1550107 w 1828251"/>
                <a:gd name="connsiteY1" fmla="*/ 0 h 637608"/>
                <a:gd name="connsiteX2" fmla="*/ 1828251 w 1828251"/>
                <a:gd name="connsiteY2" fmla="*/ 321039 h 637608"/>
                <a:gd name="connsiteX3" fmla="*/ 505948 w 1828251"/>
                <a:gd name="connsiteY3" fmla="*/ 637608 h 637608"/>
                <a:gd name="connsiteX4" fmla="*/ 0 w 1828251"/>
                <a:gd name="connsiteY4" fmla="*/ 7320 h 637608"/>
                <a:gd name="connsiteX0" fmla="*/ 0 w 1828251"/>
                <a:gd name="connsiteY0" fmla="*/ 7320 h 404561"/>
                <a:gd name="connsiteX1" fmla="*/ 1550107 w 1828251"/>
                <a:gd name="connsiteY1" fmla="*/ 0 h 404561"/>
                <a:gd name="connsiteX2" fmla="*/ 1828251 w 1828251"/>
                <a:gd name="connsiteY2" fmla="*/ 321039 h 404561"/>
                <a:gd name="connsiteX3" fmla="*/ 329196 w 1828251"/>
                <a:gd name="connsiteY3" fmla="*/ 404561 h 404561"/>
                <a:gd name="connsiteX4" fmla="*/ 0 w 1828251"/>
                <a:gd name="connsiteY4" fmla="*/ 7320 h 404561"/>
                <a:gd name="connsiteX0" fmla="*/ 0 w 1828251"/>
                <a:gd name="connsiteY0" fmla="*/ 7320 h 362026"/>
                <a:gd name="connsiteX1" fmla="*/ 1550107 w 1828251"/>
                <a:gd name="connsiteY1" fmla="*/ 0 h 362026"/>
                <a:gd name="connsiteX2" fmla="*/ 1828251 w 1828251"/>
                <a:gd name="connsiteY2" fmla="*/ 321039 h 362026"/>
                <a:gd name="connsiteX3" fmla="*/ 276499 w 1828251"/>
                <a:gd name="connsiteY3" fmla="*/ 362026 h 362026"/>
                <a:gd name="connsiteX4" fmla="*/ 0 w 1828251"/>
                <a:gd name="connsiteY4" fmla="*/ 7320 h 362026"/>
                <a:gd name="connsiteX0" fmla="*/ 0 w 1818044"/>
                <a:gd name="connsiteY0" fmla="*/ 7320 h 362026"/>
                <a:gd name="connsiteX1" fmla="*/ 1550107 w 1818044"/>
                <a:gd name="connsiteY1" fmla="*/ 0 h 362026"/>
                <a:gd name="connsiteX2" fmla="*/ 1818044 w 1818044"/>
                <a:gd name="connsiteY2" fmla="*/ 329537 h 362026"/>
                <a:gd name="connsiteX3" fmla="*/ 276499 w 1818044"/>
                <a:gd name="connsiteY3" fmla="*/ 362026 h 362026"/>
                <a:gd name="connsiteX4" fmla="*/ 0 w 1818044"/>
                <a:gd name="connsiteY4" fmla="*/ 7320 h 3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044" h="362026">
                  <a:moveTo>
                    <a:pt x="0" y="7320"/>
                  </a:moveTo>
                  <a:lnTo>
                    <a:pt x="1550107" y="0"/>
                  </a:lnTo>
                  <a:lnTo>
                    <a:pt x="1818044" y="329537"/>
                  </a:lnTo>
                  <a:lnTo>
                    <a:pt x="276499" y="362026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9D88">
                    <a:alpha val="0"/>
                  </a:srgb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97DCAD-520C-45FA-80DF-0E087F648022}"/>
                </a:ext>
              </a:extLst>
            </p:cNvPr>
            <p:cNvSpPr txBox="1"/>
            <p:nvPr/>
          </p:nvSpPr>
          <p:spPr>
            <a:xfrm>
              <a:off x="5060588" y="4760146"/>
              <a:ext cx="19231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Phương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hóa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矩形 35">
            <a:extLst>
              <a:ext uri="{FF2B5EF4-FFF2-40B4-BE49-F238E27FC236}">
                <a16:creationId xmlns:a16="http://schemas.microsoft.com/office/drawing/2014/main" id="{84F01F40-257B-4E18-933A-7339CB856030}"/>
              </a:ext>
            </a:extLst>
          </p:cNvPr>
          <p:cNvSpPr/>
          <p:nvPr/>
        </p:nvSpPr>
        <p:spPr>
          <a:xfrm>
            <a:off x="784291" y="2302227"/>
            <a:ext cx="3088777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tượng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lí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tượng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hóa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9" name="矩形 36">
            <a:extLst>
              <a:ext uri="{FF2B5EF4-FFF2-40B4-BE49-F238E27FC236}">
                <a16:creationId xmlns:a16="http://schemas.microsoft.com/office/drawing/2014/main" id="{85E4BF92-4D84-4582-9CBB-82D1C585996D}"/>
              </a:ext>
            </a:extLst>
          </p:cNvPr>
          <p:cNvSpPr/>
          <p:nvPr/>
        </p:nvSpPr>
        <p:spPr>
          <a:xfrm>
            <a:off x="9254298" y="3255019"/>
            <a:ext cx="3032476" cy="153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Phản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ứng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hóa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là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gì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Diễn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biến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Điều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kiện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Dấu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hiệu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37">
            <a:extLst>
              <a:ext uri="{FF2B5EF4-FFF2-40B4-BE49-F238E27FC236}">
                <a16:creationId xmlns:a16="http://schemas.microsoft.com/office/drawing/2014/main" id="{168BCFF2-9898-42E4-BAD7-D0F0BE9D874E}"/>
              </a:ext>
            </a:extLst>
          </p:cNvPr>
          <p:cNvSpPr/>
          <p:nvPr/>
        </p:nvSpPr>
        <p:spPr>
          <a:xfrm>
            <a:off x="764383" y="4070781"/>
            <a:ext cx="1747601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Nội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dung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Áp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dụng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1" name="矩形 38">
            <a:extLst>
              <a:ext uri="{FF2B5EF4-FFF2-40B4-BE49-F238E27FC236}">
                <a16:creationId xmlns:a16="http://schemas.microsoft.com/office/drawing/2014/main" id="{234F872A-7F85-4F4D-8F04-EE2F5A1EFCDC}"/>
              </a:ext>
            </a:extLst>
          </p:cNvPr>
          <p:cNvSpPr/>
          <p:nvPr/>
        </p:nvSpPr>
        <p:spPr>
          <a:xfrm>
            <a:off x="7318381" y="5320871"/>
            <a:ext cx="2976006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bước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lập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PTHH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Ý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nghĩa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2" name="组合 22">
            <a:extLst>
              <a:ext uri="{FF2B5EF4-FFF2-40B4-BE49-F238E27FC236}">
                <a16:creationId xmlns:a16="http://schemas.microsoft.com/office/drawing/2014/main" id="{8559AB22-2B0E-42BB-AAA8-0A3E0B2A28A1}"/>
              </a:ext>
            </a:extLst>
          </p:cNvPr>
          <p:cNvGrpSpPr>
            <a:grpSpLocks/>
          </p:cNvGrpSpPr>
          <p:nvPr/>
        </p:nvGrpSpPr>
        <p:grpSpPr bwMode="auto">
          <a:xfrm rot="2400000">
            <a:off x="5242550" y="1829501"/>
            <a:ext cx="595096" cy="5283200"/>
            <a:chOff x="5502018" y="-26083"/>
            <a:chExt cx="829211" cy="7361991"/>
          </a:xfrm>
        </p:grpSpPr>
        <p:grpSp>
          <p:nvGrpSpPr>
            <p:cNvPr id="63" name="组合 23">
              <a:extLst>
                <a:ext uri="{FF2B5EF4-FFF2-40B4-BE49-F238E27FC236}">
                  <a16:creationId xmlns:a16="http://schemas.microsoft.com/office/drawing/2014/main" id="{B0893D67-8559-4242-9F48-B4D44EAB2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2018" y="4642127"/>
              <a:ext cx="829211" cy="2693781"/>
              <a:chOff x="5262593" y="4456196"/>
              <a:chExt cx="587315" cy="1857518"/>
            </a:xfrm>
          </p:grpSpPr>
          <p:sp>
            <p:nvSpPr>
              <p:cNvPr id="98" name="矩形 58">
                <a:extLst>
                  <a:ext uri="{FF2B5EF4-FFF2-40B4-BE49-F238E27FC236}">
                    <a16:creationId xmlns:a16="http://schemas.microsoft.com/office/drawing/2014/main" id="{38A0768D-4542-4C8F-BA09-6378052B8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67913" y="4509661"/>
                <a:ext cx="175950" cy="1176751"/>
              </a:xfrm>
              <a:prstGeom prst="rect">
                <a:avLst/>
              </a:prstGeom>
              <a:solidFill>
                <a:srgbClr val="90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99" name="矩形 59">
                <a:extLst>
                  <a:ext uri="{FF2B5EF4-FFF2-40B4-BE49-F238E27FC236}">
                    <a16:creationId xmlns:a16="http://schemas.microsoft.com/office/drawing/2014/main" id="{ABAD5ABB-6C6B-4D50-BD2A-E4AC084AF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443711" y="4509659"/>
                <a:ext cx="224035" cy="1176751"/>
              </a:xfrm>
              <a:prstGeom prst="rect">
                <a:avLst/>
              </a:prstGeom>
              <a:solidFill>
                <a:srgbClr val="90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0" name="矩形 60">
                <a:extLst>
                  <a:ext uri="{FF2B5EF4-FFF2-40B4-BE49-F238E27FC236}">
                    <a16:creationId xmlns:a16="http://schemas.microsoft.com/office/drawing/2014/main" id="{BA0D3813-2E7A-4BA8-8041-33AA22E5A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67594" y="4509661"/>
                <a:ext cx="175950" cy="1176751"/>
              </a:xfrm>
              <a:prstGeom prst="rect">
                <a:avLst/>
              </a:prstGeom>
              <a:solidFill>
                <a:srgbClr val="90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01" name="组合 61">
                <a:extLst>
                  <a:ext uri="{FF2B5EF4-FFF2-40B4-BE49-F238E27FC236}">
                    <a16:creationId xmlns:a16="http://schemas.microsoft.com/office/drawing/2014/main" id="{2DB586EF-4B9D-4A14-A2B9-848711A66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2593" y="5632227"/>
                <a:ext cx="587315" cy="681487"/>
                <a:chOff x="495667" y="2553066"/>
                <a:chExt cx="2921000" cy="2319339"/>
              </a:xfrm>
            </p:grpSpPr>
            <p:grpSp>
              <p:nvGrpSpPr>
                <p:cNvPr id="105" name="组合 65">
                  <a:extLst>
                    <a:ext uri="{FF2B5EF4-FFF2-40B4-BE49-F238E27FC236}">
                      <a16:creationId xmlns:a16="http://schemas.microsoft.com/office/drawing/2014/main" id="{37A4FF6A-0080-4256-A2AE-1801DD3D9F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5667" y="2553066"/>
                  <a:ext cx="2921000" cy="2319339"/>
                  <a:chOff x="495667" y="2553066"/>
                  <a:chExt cx="2921000" cy="2319339"/>
                </a:xfrm>
              </p:grpSpPr>
              <p:sp>
                <p:nvSpPr>
                  <p:cNvPr id="111" name="Freeform 5">
                    <a:extLst>
                      <a:ext uri="{FF2B5EF4-FFF2-40B4-BE49-F238E27FC236}">
                        <a16:creationId xmlns:a16="http://schemas.microsoft.com/office/drawing/2014/main" id="{117567F2-24A6-443B-9AD8-FEFE0CC845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667" y="2557829"/>
                    <a:ext cx="2921000" cy="2308225"/>
                  </a:xfrm>
                  <a:custGeom>
                    <a:avLst/>
                    <a:gdLst>
                      <a:gd name="T0" fmla="*/ 2499413 w 776"/>
                      <a:gd name="T1" fmla="*/ 0 h 613"/>
                      <a:gd name="T2" fmla="*/ 2921000 w 776"/>
                      <a:gd name="T3" fmla="*/ 124260 h 613"/>
                      <a:gd name="T4" fmla="*/ 1460500 w 776"/>
                      <a:gd name="T5" fmla="*/ 2308225 h 613"/>
                      <a:gd name="T6" fmla="*/ 0 w 776"/>
                      <a:gd name="T7" fmla="*/ 124260 h 613"/>
                      <a:gd name="T8" fmla="*/ 421588 w 776"/>
                      <a:gd name="T9" fmla="*/ 0 h 613"/>
                      <a:gd name="T10" fmla="*/ 865760 w 776"/>
                      <a:gd name="T11" fmla="*/ 139322 h 613"/>
                      <a:gd name="T12" fmla="*/ 1460500 w 776"/>
                      <a:gd name="T13" fmla="*/ 0 h 613"/>
                      <a:gd name="T14" fmla="*/ 2055240 w 776"/>
                      <a:gd name="T15" fmla="*/ 143087 h 613"/>
                      <a:gd name="T16" fmla="*/ 2499413 w 776"/>
                      <a:gd name="T17" fmla="*/ 0 h 6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76"/>
                      <a:gd name="T28" fmla="*/ 0 h 613"/>
                      <a:gd name="T29" fmla="*/ 776 w 776"/>
                      <a:gd name="T30" fmla="*/ 613 h 61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76" h="613">
                        <a:moveTo>
                          <a:pt x="664" y="0"/>
                        </a:moveTo>
                        <a:cubicBezTo>
                          <a:pt x="704" y="0"/>
                          <a:pt x="742" y="12"/>
                          <a:pt x="776" y="33"/>
                        </a:cubicBezTo>
                        <a:cubicBezTo>
                          <a:pt x="388" y="613"/>
                          <a:pt x="388" y="613"/>
                          <a:pt x="388" y="61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34" y="12"/>
                          <a:pt x="72" y="0"/>
                          <a:pt x="112" y="0"/>
                        </a:cubicBezTo>
                        <a:cubicBezTo>
                          <a:pt x="154" y="0"/>
                          <a:pt x="194" y="14"/>
                          <a:pt x="230" y="37"/>
                        </a:cubicBezTo>
                        <a:cubicBezTo>
                          <a:pt x="277" y="14"/>
                          <a:pt x="331" y="0"/>
                          <a:pt x="388" y="0"/>
                        </a:cubicBezTo>
                        <a:cubicBezTo>
                          <a:pt x="445" y="0"/>
                          <a:pt x="498" y="14"/>
                          <a:pt x="546" y="38"/>
                        </a:cubicBezTo>
                        <a:cubicBezTo>
                          <a:pt x="582" y="14"/>
                          <a:pt x="622" y="0"/>
                          <a:pt x="664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7BF7D"/>
                      </a:gs>
                      <a:gs pos="100000">
                        <a:srgbClr val="F0DDA6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2" name="Freeform 9">
                    <a:extLst>
                      <a:ext uri="{FF2B5EF4-FFF2-40B4-BE49-F238E27FC236}">
                        <a16:creationId xmlns:a16="http://schemas.microsoft.com/office/drawing/2014/main" id="{3CB23408-F71F-46CA-A380-487F3B2C33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701" y="2553066"/>
                    <a:ext cx="1041400" cy="2312988"/>
                  </a:xfrm>
                  <a:custGeom>
                    <a:avLst/>
                    <a:gdLst>
                      <a:gd name="T0" fmla="*/ 0 w 277"/>
                      <a:gd name="T1" fmla="*/ 0 h 614"/>
                      <a:gd name="T2" fmla="*/ 3760 w 277"/>
                      <a:gd name="T3" fmla="*/ 0 h 614"/>
                      <a:gd name="T4" fmla="*/ 447388 w 277"/>
                      <a:gd name="T5" fmla="*/ 143149 h 614"/>
                      <a:gd name="T6" fmla="*/ 706798 w 277"/>
                      <a:gd name="T7" fmla="*/ 45205 h 614"/>
                      <a:gd name="T8" fmla="*/ 1041400 w 277"/>
                      <a:gd name="T9" fmla="*/ 2312988 h 614"/>
                      <a:gd name="T10" fmla="*/ 0 w 277"/>
                      <a:gd name="T11" fmla="*/ 0 h 6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7"/>
                      <a:gd name="T19" fmla="*/ 0 h 614"/>
                      <a:gd name="T20" fmla="*/ 277 w 277"/>
                      <a:gd name="T21" fmla="*/ 614 h 6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7" h="614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43" y="0"/>
                          <a:pt x="83" y="14"/>
                          <a:pt x="119" y="38"/>
                        </a:cubicBezTo>
                        <a:cubicBezTo>
                          <a:pt x="141" y="27"/>
                          <a:pt x="164" y="18"/>
                          <a:pt x="188" y="12"/>
                        </a:cubicBezTo>
                        <a:cubicBezTo>
                          <a:pt x="277" y="614"/>
                          <a:pt x="277" y="614"/>
                          <a:pt x="277" y="6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AF3DD"/>
                      </a:gs>
                      <a:gs pos="86000">
                        <a:srgbClr val="F0DDA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Freeform 10">
                    <a:extLst>
                      <a:ext uri="{FF2B5EF4-FFF2-40B4-BE49-F238E27FC236}">
                        <a16:creationId xmlns:a16="http://schemas.microsoft.com/office/drawing/2014/main" id="{C84549B3-0452-45FC-AB15-FCC7A680C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6704" y="2608630"/>
                    <a:ext cx="779463" cy="2263775"/>
                  </a:xfrm>
                  <a:custGeom>
                    <a:avLst/>
                    <a:gdLst>
                      <a:gd name="T0" fmla="*/ 0 w 207"/>
                      <a:gd name="T1" fmla="*/ 0 h 601"/>
                      <a:gd name="T2" fmla="*/ 184511 w 207"/>
                      <a:gd name="T3" fmla="*/ 94167 h 601"/>
                      <a:gd name="T4" fmla="*/ 252290 w 207"/>
                      <a:gd name="T5" fmla="*/ 60267 h 601"/>
                      <a:gd name="T6" fmla="*/ 779463 w 207"/>
                      <a:gd name="T7" fmla="*/ 2263775 h 601"/>
                      <a:gd name="T8" fmla="*/ 0 w 207"/>
                      <a:gd name="T9" fmla="*/ 0 h 6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601"/>
                      <a:gd name="T17" fmla="*/ 207 w 207"/>
                      <a:gd name="T18" fmla="*/ 601 h 6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601">
                        <a:moveTo>
                          <a:pt x="0" y="0"/>
                        </a:moveTo>
                        <a:cubicBezTo>
                          <a:pt x="17" y="6"/>
                          <a:pt x="33" y="14"/>
                          <a:pt x="49" y="25"/>
                        </a:cubicBezTo>
                        <a:cubicBezTo>
                          <a:pt x="55" y="22"/>
                          <a:pt x="61" y="19"/>
                          <a:pt x="67" y="16"/>
                        </a:cubicBezTo>
                        <a:cubicBezTo>
                          <a:pt x="207" y="601"/>
                          <a:pt x="207" y="601"/>
                          <a:pt x="207" y="60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DEB"/>
                      </a:gs>
                      <a:gs pos="86000">
                        <a:srgbClr val="F0DDA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Freeform 11">
                    <a:extLst>
                      <a:ext uri="{FF2B5EF4-FFF2-40B4-BE49-F238E27FC236}">
                        <a16:creationId xmlns:a16="http://schemas.microsoft.com/office/drawing/2014/main" id="{D0EB2CD0-88F5-41A2-AB6B-987BACA1A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8339" y="2557829"/>
                    <a:ext cx="1285875" cy="2309813"/>
                  </a:xfrm>
                  <a:custGeom>
                    <a:avLst/>
                    <a:gdLst>
                      <a:gd name="T0" fmla="*/ 1041484 w 342"/>
                      <a:gd name="T1" fmla="*/ 0 h 613"/>
                      <a:gd name="T2" fmla="*/ 1285875 w 342"/>
                      <a:gd name="T3" fmla="*/ 37680 h 613"/>
                      <a:gd name="T4" fmla="*/ 0 w 342"/>
                      <a:gd name="T5" fmla="*/ 2309813 h 613"/>
                      <a:gd name="T6" fmla="*/ 526382 w 342"/>
                      <a:gd name="T7" fmla="*/ 105505 h 613"/>
                      <a:gd name="T8" fmla="*/ 594059 w 342"/>
                      <a:gd name="T9" fmla="*/ 139418 h 613"/>
                      <a:gd name="T10" fmla="*/ 1041484 w 342"/>
                      <a:gd name="T11" fmla="*/ 0 h 6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2"/>
                      <a:gd name="T19" fmla="*/ 0 h 613"/>
                      <a:gd name="T20" fmla="*/ 342 w 342"/>
                      <a:gd name="T21" fmla="*/ 613 h 6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2" h="613">
                        <a:moveTo>
                          <a:pt x="277" y="0"/>
                        </a:moveTo>
                        <a:cubicBezTo>
                          <a:pt x="299" y="0"/>
                          <a:pt x="321" y="3"/>
                          <a:pt x="342" y="10"/>
                        </a:cubicBezTo>
                        <a:cubicBezTo>
                          <a:pt x="0" y="613"/>
                          <a:pt x="0" y="613"/>
                          <a:pt x="0" y="613"/>
                        </a:cubicBezTo>
                        <a:cubicBezTo>
                          <a:pt x="140" y="28"/>
                          <a:pt x="140" y="28"/>
                          <a:pt x="140" y="28"/>
                        </a:cubicBezTo>
                        <a:cubicBezTo>
                          <a:pt x="146" y="31"/>
                          <a:pt x="152" y="34"/>
                          <a:pt x="158" y="37"/>
                        </a:cubicBezTo>
                        <a:cubicBezTo>
                          <a:pt x="194" y="13"/>
                          <a:pt x="234" y="0"/>
                          <a:pt x="27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E8E3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6" name="组合 66">
                  <a:extLst>
                    <a:ext uri="{FF2B5EF4-FFF2-40B4-BE49-F238E27FC236}">
                      <a16:creationId xmlns:a16="http://schemas.microsoft.com/office/drawing/2014/main" id="{75EC8653-E7DB-4AB5-B881-01862321EC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2786" y="4210418"/>
                  <a:ext cx="766763" cy="661987"/>
                  <a:chOff x="5972176" y="3408363"/>
                  <a:chExt cx="766763" cy="661987"/>
                </a:xfrm>
              </p:grpSpPr>
              <p:sp>
                <p:nvSpPr>
                  <p:cNvPr id="107" name="Freeform 12">
                    <a:extLst>
                      <a:ext uri="{FF2B5EF4-FFF2-40B4-BE49-F238E27FC236}">
                        <a16:creationId xmlns:a16="http://schemas.microsoft.com/office/drawing/2014/main" id="{22C22F77-D6E0-4DB5-81EA-E7C4BE3BC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2176" y="3408363"/>
                    <a:ext cx="766763" cy="652463"/>
                  </a:xfrm>
                  <a:custGeom>
                    <a:avLst/>
                    <a:gdLst>
                      <a:gd name="T0" fmla="*/ 766763 w 204"/>
                      <a:gd name="T1" fmla="*/ 79201 h 173"/>
                      <a:gd name="T2" fmla="*/ 383382 w 204"/>
                      <a:gd name="T3" fmla="*/ 652463 h 173"/>
                      <a:gd name="T4" fmla="*/ 0 w 204"/>
                      <a:gd name="T5" fmla="*/ 79201 h 173"/>
                      <a:gd name="T6" fmla="*/ 383382 w 204"/>
                      <a:gd name="T7" fmla="*/ 0 h 173"/>
                      <a:gd name="T8" fmla="*/ 766763 w 204"/>
                      <a:gd name="T9" fmla="*/ 79201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73"/>
                      <a:gd name="T17" fmla="*/ 204 w 204"/>
                      <a:gd name="T18" fmla="*/ 173 h 1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73">
                        <a:moveTo>
                          <a:pt x="204" y="21"/>
                        </a:moveTo>
                        <a:cubicBezTo>
                          <a:pt x="102" y="173"/>
                          <a:pt x="102" y="173"/>
                          <a:pt x="102" y="173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31" y="7"/>
                          <a:pt x="66" y="0"/>
                          <a:pt x="102" y="0"/>
                        </a:cubicBezTo>
                        <a:cubicBezTo>
                          <a:pt x="138" y="0"/>
                          <a:pt x="173" y="7"/>
                          <a:pt x="204" y="21"/>
                        </a:cubicBezTo>
                        <a:close/>
                      </a:path>
                    </a:pathLst>
                  </a:custGeom>
                  <a:solidFill>
                    <a:srgbClr val="312F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8" name="Freeform 13">
                    <a:extLst>
                      <a:ext uri="{FF2B5EF4-FFF2-40B4-BE49-F238E27FC236}">
                        <a16:creationId xmlns:a16="http://schemas.microsoft.com/office/drawing/2014/main" id="{37E98E8B-FF15-41AB-A23A-A4342A9421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77744" y="3413126"/>
                    <a:ext cx="277813" cy="647700"/>
                  </a:xfrm>
                  <a:custGeom>
                    <a:avLst/>
                    <a:gdLst>
                      <a:gd name="T0" fmla="*/ 183957 w 74"/>
                      <a:gd name="T1" fmla="*/ 0 h 172"/>
                      <a:gd name="T2" fmla="*/ 277813 w 74"/>
                      <a:gd name="T3" fmla="*/ 647700 h 172"/>
                      <a:gd name="T4" fmla="*/ 0 w 74"/>
                      <a:gd name="T5" fmla="*/ 33891 h 172"/>
                      <a:gd name="T6" fmla="*/ 183957 w 74"/>
                      <a:gd name="T7" fmla="*/ 0 h 1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172"/>
                      <a:gd name="T14" fmla="*/ 74 w 74"/>
                      <a:gd name="T15" fmla="*/ 172 h 1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172">
                        <a:moveTo>
                          <a:pt x="49" y="0"/>
                        </a:moveTo>
                        <a:cubicBezTo>
                          <a:pt x="74" y="172"/>
                          <a:pt x="74" y="172"/>
                          <a:pt x="74" y="1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6" y="5"/>
                          <a:pt x="32" y="2"/>
                          <a:pt x="49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27171"/>
                      </a:gs>
                      <a:gs pos="86000">
                        <a:srgbClr val="242525"/>
                      </a:gs>
                      <a:gs pos="100000">
                        <a:srgbClr val="24252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9" name="Freeform 14">
                    <a:extLst>
                      <a:ext uri="{FF2B5EF4-FFF2-40B4-BE49-F238E27FC236}">
                        <a16:creationId xmlns:a16="http://schemas.microsoft.com/office/drawing/2014/main" id="{AD322B7E-A9D4-48FF-97F2-9BC2F73DE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8069" y="3413125"/>
                    <a:ext cx="217488" cy="642938"/>
                  </a:xfrm>
                  <a:custGeom>
                    <a:avLst/>
                    <a:gdLst>
                      <a:gd name="T0" fmla="*/ 63746 w 58"/>
                      <a:gd name="T1" fmla="*/ 0 h 171"/>
                      <a:gd name="T2" fmla="*/ 217488 w 58"/>
                      <a:gd name="T3" fmla="*/ 642938 h 171"/>
                      <a:gd name="T4" fmla="*/ 0 w 58"/>
                      <a:gd name="T5" fmla="*/ 15039 h 171"/>
                      <a:gd name="T6" fmla="*/ 63746 w 58"/>
                      <a:gd name="T7" fmla="*/ 0 h 1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"/>
                      <a:gd name="T13" fmla="*/ 0 h 171"/>
                      <a:gd name="T14" fmla="*/ 58 w 58"/>
                      <a:gd name="T15" fmla="*/ 171 h 1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" h="171">
                        <a:moveTo>
                          <a:pt x="17" y="0"/>
                        </a:moveTo>
                        <a:cubicBezTo>
                          <a:pt x="58" y="171"/>
                          <a:pt x="58" y="171"/>
                          <a:pt x="58" y="17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6" y="2"/>
                          <a:pt x="11" y="1"/>
                          <a:pt x="17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C9CACA"/>
                      </a:gs>
                      <a:gs pos="86000">
                        <a:srgbClr val="6A6C6C"/>
                      </a:gs>
                      <a:gs pos="100000">
                        <a:srgbClr val="6A6C6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Freeform 15">
                    <a:extLst>
                      <a:ext uri="{FF2B5EF4-FFF2-40B4-BE49-F238E27FC236}">
                        <a16:creationId xmlns:a16="http://schemas.microsoft.com/office/drawing/2014/main" id="{2D04A828-5219-4A36-89F8-BDEDAE216C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5557" y="3429000"/>
                    <a:ext cx="338138" cy="641350"/>
                  </a:xfrm>
                  <a:custGeom>
                    <a:avLst/>
                    <a:gdLst>
                      <a:gd name="T0" fmla="*/ 338138 w 90"/>
                      <a:gd name="T1" fmla="*/ 45272 h 170"/>
                      <a:gd name="T2" fmla="*/ 0 w 90"/>
                      <a:gd name="T3" fmla="*/ 641350 h 170"/>
                      <a:gd name="T4" fmla="*/ 154041 w 90"/>
                      <a:gd name="T5" fmla="*/ 0 h 170"/>
                      <a:gd name="T6" fmla="*/ 338138 w 90"/>
                      <a:gd name="T7" fmla="*/ 45272 h 1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0"/>
                      <a:gd name="T13" fmla="*/ 0 h 170"/>
                      <a:gd name="T14" fmla="*/ 90 w 90"/>
                      <a:gd name="T15" fmla="*/ 170 h 1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0" h="170">
                        <a:moveTo>
                          <a:pt x="90" y="12"/>
                        </a:move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58" y="3"/>
                          <a:pt x="74" y="7"/>
                          <a:pt x="90" y="1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901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02" name="组合 62">
                <a:extLst>
                  <a:ext uri="{FF2B5EF4-FFF2-40B4-BE49-F238E27FC236}">
                    <a16:creationId xmlns:a16="http://schemas.microsoft.com/office/drawing/2014/main" id="{FB925686-AA88-4BC9-B8C0-3F6421056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7912" y="4456196"/>
                <a:ext cx="575632" cy="144000"/>
                <a:chOff x="2615013" y="3846488"/>
                <a:chExt cx="824434" cy="180000"/>
              </a:xfrm>
            </p:grpSpPr>
            <p:sp>
              <p:nvSpPr>
                <p:cNvPr id="103" name="椭圆 80">
                  <a:extLst>
                    <a:ext uri="{FF2B5EF4-FFF2-40B4-BE49-F238E27FC236}">
                      <a16:creationId xmlns:a16="http://schemas.microsoft.com/office/drawing/2014/main" id="{0DE2695D-AA50-45DC-82AC-8C5B4EF5A1C3}"/>
                    </a:ext>
                  </a:extLst>
                </p:cNvPr>
                <p:cNvSpPr/>
                <p:nvPr/>
              </p:nvSpPr>
              <p:spPr>
                <a:xfrm>
                  <a:off x="2609925" y="3845526"/>
                  <a:ext cx="825766" cy="179234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椭圆 81">
                  <a:extLst>
                    <a:ext uri="{FF2B5EF4-FFF2-40B4-BE49-F238E27FC236}">
                      <a16:creationId xmlns:a16="http://schemas.microsoft.com/office/drawing/2014/main" id="{66BDE9F8-B7CB-4F3F-B284-E19C43EDF7DC}"/>
                    </a:ext>
                  </a:extLst>
                </p:cNvPr>
                <p:cNvSpPr/>
                <p:nvPr/>
              </p:nvSpPr>
              <p:spPr>
                <a:xfrm>
                  <a:off x="2830572" y="3876842"/>
                  <a:ext cx="381468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4" name="组合 24">
              <a:extLst>
                <a:ext uri="{FF2B5EF4-FFF2-40B4-BE49-F238E27FC236}">
                  <a16:creationId xmlns:a16="http://schemas.microsoft.com/office/drawing/2014/main" id="{0242C8C8-0B35-47BD-BEC7-A00AF1DDF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9449" y="3086149"/>
              <a:ext cx="814350" cy="1779532"/>
              <a:chOff x="5267655" y="3200298"/>
              <a:chExt cx="576789" cy="1227092"/>
            </a:xfrm>
          </p:grpSpPr>
          <p:sp>
            <p:nvSpPr>
              <p:cNvPr id="88" name="矩形 48">
                <a:extLst>
                  <a:ext uri="{FF2B5EF4-FFF2-40B4-BE49-F238E27FC236}">
                    <a16:creationId xmlns:a16="http://schemas.microsoft.com/office/drawing/2014/main" id="{32EFF5B9-B657-4CCE-965E-722CA0B30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67655" y="3272298"/>
                <a:ext cx="175950" cy="1080000"/>
              </a:xfrm>
              <a:prstGeom prst="rect">
                <a:avLst/>
              </a:prstGeom>
              <a:solidFill>
                <a:srgbClr val="CF6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矩形 49">
                <a:extLst>
                  <a:ext uri="{FF2B5EF4-FFF2-40B4-BE49-F238E27FC236}">
                    <a16:creationId xmlns:a16="http://schemas.microsoft.com/office/drawing/2014/main" id="{21898A95-187D-4241-9D42-91FB8AA29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443453" y="3272298"/>
                <a:ext cx="224035" cy="1080000"/>
              </a:xfrm>
              <a:prstGeom prst="rect">
                <a:avLst/>
              </a:prstGeom>
              <a:solidFill>
                <a:srgbClr val="CF6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矩形 50">
                <a:extLst>
                  <a:ext uri="{FF2B5EF4-FFF2-40B4-BE49-F238E27FC236}">
                    <a16:creationId xmlns:a16="http://schemas.microsoft.com/office/drawing/2014/main" id="{905FE3D9-4AAC-42A2-8B3C-8F8AAC66D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67337" y="3272298"/>
                <a:ext cx="175950" cy="1080000"/>
              </a:xfrm>
              <a:prstGeom prst="rect">
                <a:avLst/>
              </a:prstGeom>
              <a:solidFill>
                <a:srgbClr val="CF6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91" name="组合 51">
                <a:extLst>
                  <a:ext uri="{FF2B5EF4-FFF2-40B4-BE49-F238E27FC236}">
                    <a16:creationId xmlns:a16="http://schemas.microsoft.com/office/drawing/2014/main" id="{E2CBB3D5-51CC-4C9F-866E-5AA64733E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8812" y="3200298"/>
                <a:ext cx="575632" cy="144000"/>
                <a:chOff x="2615013" y="3962398"/>
                <a:chExt cx="824434" cy="180000"/>
              </a:xfrm>
            </p:grpSpPr>
            <p:sp>
              <p:nvSpPr>
                <p:cNvPr id="96" name="椭圆 73">
                  <a:extLst>
                    <a:ext uri="{FF2B5EF4-FFF2-40B4-BE49-F238E27FC236}">
                      <a16:creationId xmlns:a16="http://schemas.microsoft.com/office/drawing/2014/main" id="{5771E2CC-C155-4D28-920C-9A855F3F231F}"/>
                    </a:ext>
                  </a:extLst>
                </p:cNvPr>
                <p:cNvSpPr/>
                <p:nvPr/>
              </p:nvSpPr>
              <p:spPr>
                <a:xfrm>
                  <a:off x="2612479" y="3963024"/>
                  <a:ext cx="825764" cy="179235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椭圆 74">
                  <a:extLst>
                    <a:ext uri="{FF2B5EF4-FFF2-40B4-BE49-F238E27FC236}">
                      <a16:creationId xmlns:a16="http://schemas.microsoft.com/office/drawing/2014/main" id="{C79EAF57-B6B3-4F4B-A84B-2456FA338CEF}"/>
                    </a:ext>
                  </a:extLst>
                </p:cNvPr>
                <p:cNvSpPr/>
                <p:nvPr/>
              </p:nvSpPr>
              <p:spPr>
                <a:xfrm>
                  <a:off x="2833125" y="3994340"/>
                  <a:ext cx="381467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2" name="组合 52">
                <a:extLst>
                  <a:ext uri="{FF2B5EF4-FFF2-40B4-BE49-F238E27FC236}">
                    <a16:creationId xmlns:a16="http://schemas.microsoft.com/office/drawing/2014/main" id="{0084E751-7240-43CE-94F2-3C1B1EFDD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5482662" y="4069162"/>
                <a:ext cx="144000" cy="572456"/>
                <a:chOff x="5084397" y="3507435"/>
                <a:chExt cx="144000" cy="819886"/>
              </a:xfrm>
            </p:grpSpPr>
            <p:sp>
              <p:nvSpPr>
                <p:cNvPr id="93" name="任意多边形 53">
                  <a:extLst>
                    <a:ext uri="{FF2B5EF4-FFF2-40B4-BE49-F238E27FC236}">
                      <a16:creationId xmlns:a16="http://schemas.microsoft.com/office/drawing/2014/main" id="{8C50F09C-A52F-466C-9BBE-566A8820B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030505" y="3566984"/>
                  <a:ext cx="251784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4 w 251783"/>
                    <a:gd name="T7" fmla="*/ 132685 h 132685"/>
                    <a:gd name="T8" fmla="*/ 251784 w 251783"/>
                    <a:gd name="T9" fmla="*/ 132685 h 132685"/>
                    <a:gd name="T10" fmla="*/ 251784 w 251783"/>
                    <a:gd name="T11" fmla="*/ 0 h 132685"/>
                    <a:gd name="T12" fmla="*/ 251764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任意多边形 54">
                  <a:extLst>
                    <a:ext uri="{FF2B5EF4-FFF2-40B4-BE49-F238E27FC236}">
                      <a16:creationId xmlns:a16="http://schemas.microsoft.com/office/drawing/2014/main" id="{FBC81600-D120-4D4E-A979-7BC78B670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4995962" y="3843108"/>
                  <a:ext cx="320869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5 w 320868"/>
                    <a:gd name="T5" fmla="*/ 144000 h 144000"/>
                    <a:gd name="T6" fmla="*/ 320869 w 320868"/>
                    <a:gd name="T7" fmla="*/ 138343 h 144000"/>
                    <a:gd name="T8" fmla="*/ 320869 w 320868"/>
                    <a:gd name="T9" fmla="*/ 5658 h 144000"/>
                    <a:gd name="T10" fmla="*/ 160435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任意多边形 55">
                  <a:extLst>
                    <a:ext uri="{FF2B5EF4-FFF2-40B4-BE49-F238E27FC236}">
                      <a16:creationId xmlns:a16="http://schemas.microsoft.com/office/drawing/2014/main" id="{AA557ACD-E072-4FFB-B1C3-01C855033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030506" y="4135086"/>
                  <a:ext cx="251784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10 w 251783"/>
                    <a:gd name="T7" fmla="*/ 80853 h 132685"/>
                    <a:gd name="T8" fmla="*/ 251784 w 251783"/>
                    <a:gd name="T9" fmla="*/ 66344 h 132685"/>
                    <a:gd name="T10" fmla="*/ 251784 w 251783"/>
                    <a:gd name="T11" fmla="*/ 66342 h 132685"/>
                    <a:gd name="T12" fmla="*/ 243410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5" name="组合 25">
              <a:extLst>
                <a:ext uri="{FF2B5EF4-FFF2-40B4-BE49-F238E27FC236}">
                  <a16:creationId xmlns:a16="http://schemas.microsoft.com/office/drawing/2014/main" id="{F1D6FFBF-013E-4D2B-AF25-11D4EC94C5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10124" y="1544588"/>
              <a:ext cx="813003" cy="1778563"/>
              <a:chOff x="5269419" y="1825742"/>
              <a:chExt cx="575835" cy="1226424"/>
            </a:xfrm>
          </p:grpSpPr>
          <p:sp>
            <p:nvSpPr>
              <p:cNvPr id="78" name="矩形 38">
                <a:extLst>
                  <a:ext uri="{FF2B5EF4-FFF2-40B4-BE49-F238E27FC236}">
                    <a16:creationId xmlns:a16="http://schemas.microsoft.com/office/drawing/2014/main" id="{3D45F87E-9C95-42BC-95D7-A69A6EF6C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669304" y="1897742"/>
                <a:ext cx="175950" cy="1080000"/>
              </a:xfrm>
              <a:prstGeom prst="rect">
                <a:avLst/>
              </a:prstGeom>
              <a:solidFill>
                <a:srgbClr val="BB8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矩形 39">
                <a:extLst>
                  <a:ext uri="{FF2B5EF4-FFF2-40B4-BE49-F238E27FC236}">
                    <a16:creationId xmlns:a16="http://schemas.microsoft.com/office/drawing/2014/main" id="{0E5641BC-EB69-40AC-8BA0-17081DA54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445421" y="1897743"/>
                <a:ext cx="224035" cy="1080000"/>
              </a:xfrm>
              <a:prstGeom prst="rect">
                <a:avLst/>
              </a:prstGeom>
              <a:solidFill>
                <a:srgbClr val="BB8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矩形 40">
                <a:extLst>
                  <a:ext uri="{FF2B5EF4-FFF2-40B4-BE49-F238E27FC236}">
                    <a16:creationId xmlns:a16="http://schemas.microsoft.com/office/drawing/2014/main" id="{1B24AF5E-7F06-4340-9EA4-A2FDA3007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269622" y="1897742"/>
                <a:ext cx="175950" cy="1080000"/>
              </a:xfrm>
              <a:prstGeom prst="rect">
                <a:avLst/>
              </a:prstGeom>
              <a:solidFill>
                <a:srgbClr val="BB8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81" name="组合 41">
                <a:extLst>
                  <a:ext uri="{FF2B5EF4-FFF2-40B4-BE49-F238E27FC236}">
                    <a16:creationId xmlns:a16="http://schemas.microsoft.com/office/drawing/2014/main" id="{D4568DFB-BA25-4760-A44C-760AA7697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269419" y="1825742"/>
                <a:ext cx="575632" cy="144000"/>
                <a:chOff x="2615013" y="3962398"/>
                <a:chExt cx="824434" cy="180000"/>
              </a:xfrm>
            </p:grpSpPr>
            <p:sp>
              <p:nvSpPr>
                <p:cNvPr id="86" name="椭圆 63">
                  <a:extLst>
                    <a:ext uri="{FF2B5EF4-FFF2-40B4-BE49-F238E27FC236}">
                      <a16:creationId xmlns:a16="http://schemas.microsoft.com/office/drawing/2014/main" id="{629715EE-8406-4E24-8D26-DE9C00976900}"/>
                    </a:ext>
                  </a:extLst>
                </p:cNvPr>
                <p:cNvSpPr/>
                <p:nvPr/>
              </p:nvSpPr>
              <p:spPr>
                <a:xfrm>
                  <a:off x="2613286" y="3963311"/>
                  <a:ext cx="823522" cy="179234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椭圆 64">
                  <a:extLst>
                    <a:ext uri="{FF2B5EF4-FFF2-40B4-BE49-F238E27FC236}">
                      <a16:creationId xmlns:a16="http://schemas.microsoft.com/office/drawing/2014/main" id="{74540539-F8E7-4FA2-AC2E-D2B87E8C338E}"/>
                    </a:ext>
                  </a:extLst>
                </p:cNvPr>
                <p:cNvSpPr/>
                <p:nvPr/>
              </p:nvSpPr>
              <p:spPr>
                <a:xfrm>
                  <a:off x="2831690" y="3994627"/>
                  <a:ext cx="383711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2" name="组合 42">
                <a:extLst>
                  <a:ext uri="{FF2B5EF4-FFF2-40B4-BE49-F238E27FC236}">
                    <a16:creationId xmlns:a16="http://schemas.microsoft.com/office/drawing/2014/main" id="{DAFA4421-DE8F-46D0-BC6F-0C28418039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 flipH="1">
                <a:off x="5485277" y="2694731"/>
                <a:ext cx="144000" cy="570869"/>
                <a:chOff x="5897341" y="274559"/>
                <a:chExt cx="144000" cy="817611"/>
              </a:xfrm>
            </p:grpSpPr>
            <p:sp>
              <p:nvSpPr>
                <p:cNvPr id="83" name="任意多边形 43">
                  <a:extLst>
                    <a:ext uri="{FF2B5EF4-FFF2-40B4-BE49-F238E27FC236}">
                      <a16:creationId xmlns:a16="http://schemas.microsoft.com/office/drawing/2014/main" id="{02080BBD-C0BD-4F9C-B52B-6DF36F815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843449" y="334108"/>
                  <a:ext cx="251783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3 w 251783"/>
                    <a:gd name="T7" fmla="*/ 132685 h 132685"/>
                    <a:gd name="T8" fmla="*/ 251783 w 251783"/>
                    <a:gd name="T9" fmla="*/ 132685 h 132685"/>
                    <a:gd name="T10" fmla="*/ 251783 w 251783"/>
                    <a:gd name="T11" fmla="*/ 0 h 132685"/>
                    <a:gd name="T12" fmla="*/ 251763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BB81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任意多边形 44">
                  <a:extLst>
                    <a:ext uri="{FF2B5EF4-FFF2-40B4-BE49-F238E27FC236}">
                      <a16:creationId xmlns:a16="http://schemas.microsoft.com/office/drawing/2014/main" id="{A1F82202-6852-4889-9AD1-D1F4C30C5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808907" y="607953"/>
                  <a:ext cx="320868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4 w 320868"/>
                    <a:gd name="T5" fmla="*/ 144000 h 144000"/>
                    <a:gd name="T6" fmla="*/ 320868 w 320868"/>
                    <a:gd name="T7" fmla="*/ 138343 h 144000"/>
                    <a:gd name="T8" fmla="*/ 320868 w 320868"/>
                    <a:gd name="T9" fmla="*/ 5658 h 144000"/>
                    <a:gd name="T10" fmla="*/ 160434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BB81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任意多边形 45">
                  <a:extLst>
                    <a:ext uri="{FF2B5EF4-FFF2-40B4-BE49-F238E27FC236}">
                      <a16:creationId xmlns:a16="http://schemas.microsoft.com/office/drawing/2014/main" id="{9FF2DA96-0B8C-45C9-9E61-DE68CEF02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843449" y="899936"/>
                  <a:ext cx="251783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09 w 251783"/>
                    <a:gd name="T7" fmla="*/ 80853 h 132685"/>
                    <a:gd name="T8" fmla="*/ 251783 w 251783"/>
                    <a:gd name="T9" fmla="*/ 66344 h 132685"/>
                    <a:gd name="T10" fmla="*/ 251783 w 251783"/>
                    <a:gd name="T11" fmla="*/ 66342 h 132685"/>
                    <a:gd name="T12" fmla="*/ 243409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BB81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6" name="组合 26">
              <a:extLst>
                <a:ext uri="{FF2B5EF4-FFF2-40B4-BE49-F238E27FC236}">
                  <a16:creationId xmlns:a16="http://schemas.microsoft.com/office/drawing/2014/main" id="{585C6EC5-468A-4E55-AC5D-8D3F16943AC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08880" y="-26083"/>
              <a:ext cx="815495" cy="1786949"/>
              <a:chOff x="5262018" y="556300"/>
              <a:chExt cx="577600" cy="1232207"/>
            </a:xfrm>
          </p:grpSpPr>
          <p:grpSp>
            <p:nvGrpSpPr>
              <p:cNvPr id="67" name="组合 27">
                <a:extLst>
                  <a:ext uri="{FF2B5EF4-FFF2-40B4-BE49-F238E27FC236}">
                    <a16:creationId xmlns:a16="http://schemas.microsoft.com/office/drawing/2014/main" id="{D2BEE4F9-8875-4904-873E-DFC915FD4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3730" y="556300"/>
                <a:ext cx="575888" cy="1152000"/>
                <a:chOff x="5263730" y="556300"/>
                <a:chExt cx="575888" cy="1152000"/>
              </a:xfrm>
            </p:grpSpPr>
            <p:sp>
              <p:nvSpPr>
                <p:cNvPr id="72" name="矩形 32">
                  <a:extLst>
                    <a:ext uri="{FF2B5EF4-FFF2-40B4-BE49-F238E27FC236}">
                      <a16:creationId xmlns:a16="http://schemas.microsoft.com/office/drawing/2014/main" id="{692E47D0-C2D8-4875-AE84-C8E79CF2D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663412" y="628300"/>
                  <a:ext cx="175950" cy="1080000"/>
                </a:xfrm>
                <a:prstGeom prst="rect">
                  <a:avLst/>
                </a:pr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3" name="矩形 33">
                  <a:extLst>
                    <a:ext uri="{FF2B5EF4-FFF2-40B4-BE49-F238E27FC236}">
                      <a16:creationId xmlns:a16="http://schemas.microsoft.com/office/drawing/2014/main" id="{8B017AC7-1E63-457E-A23A-29D84A018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439529" y="628300"/>
                  <a:ext cx="224035" cy="1080000"/>
                </a:xfrm>
                <a:prstGeom prst="rect">
                  <a:avLst/>
                </a:pr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4" name="矩形 34">
                  <a:extLst>
                    <a:ext uri="{FF2B5EF4-FFF2-40B4-BE49-F238E27FC236}">
                      <a16:creationId xmlns:a16="http://schemas.microsoft.com/office/drawing/2014/main" id="{0C8F8807-A8DA-4216-BF81-1B79F059C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263730" y="628300"/>
                  <a:ext cx="175950" cy="1080000"/>
                </a:xfrm>
                <a:prstGeom prst="rect">
                  <a:avLst/>
                </a:pr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75" name="组合 35">
                  <a:extLst>
                    <a:ext uri="{FF2B5EF4-FFF2-40B4-BE49-F238E27FC236}">
                      <a16:creationId xmlns:a16="http://schemas.microsoft.com/office/drawing/2014/main" id="{EC820DAF-0559-4DE8-ACF7-DFA3D7AFE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5263986" y="556300"/>
                  <a:ext cx="575632" cy="144000"/>
                  <a:chOff x="2615013" y="3962398"/>
                  <a:chExt cx="824434" cy="180000"/>
                </a:xfrm>
              </p:grpSpPr>
              <p:sp>
                <p:nvSpPr>
                  <p:cNvPr id="76" name="椭圆 53">
                    <a:extLst>
                      <a:ext uri="{FF2B5EF4-FFF2-40B4-BE49-F238E27FC236}">
                        <a16:creationId xmlns:a16="http://schemas.microsoft.com/office/drawing/2014/main" id="{B5573C52-1DD2-4631-8F8D-FC8F1323CE99}"/>
                      </a:ext>
                    </a:extLst>
                  </p:cNvPr>
                  <p:cNvSpPr/>
                  <p:nvPr/>
                </p:nvSpPr>
                <p:spPr>
                  <a:xfrm>
                    <a:off x="2607446" y="3962580"/>
                    <a:ext cx="825764" cy="179234"/>
                  </a:xfrm>
                  <a:prstGeom prst="ellipse">
                    <a:avLst/>
                  </a:prstGeom>
                  <a:solidFill>
                    <a:srgbClr val="F0DD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椭圆 54">
                    <a:extLst>
                      <a:ext uri="{FF2B5EF4-FFF2-40B4-BE49-F238E27FC236}">
                        <a16:creationId xmlns:a16="http://schemas.microsoft.com/office/drawing/2014/main" id="{6B1BD518-B33F-4987-AAFC-55F69BB6EE27}"/>
                      </a:ext>
                    </a:extLst>
                  </p:cNvPr>
                  <p:cNvSpPr/>
                  <p:nvPr/>
                </p:nvSpPr>
                <p:spPr>
                  <a:xfrm>
                    <a:off x="2828093" y="3993896"/>
                    <a:ext cx="381467" cy="83897"/>
                  </a:xfrm>
                  <a:prstGeom prst="ellipse">
                    <a:avLst/>
                  </a:prstGeom>
                  <a:solidFill>
                    <a:srgbClr val="A99D8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8" name="组合 28">
                <a:extLst>
                  <a:ext uri="{FF2B5EF4-FFF2-40B4-BE49-F238E27FC236}">
                    <a16:creationId xmlns:a16="http://schemas.microsoft.com/office/drawing/2014/main" id="{DC1A74E6-219A-4867-8EAC-6D8B75F3E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 flipH="1">
                <a:off x="5477834" y="1428691"/>
                <a:ext cx="144000" cy="575632"/>
                <a:chOff x="5527571" y="2362662"/>
                <a:chExt cx="144000" cy="824433"/>
              </a:xfrm>
            </p:grpSpPr>
            <p:sp>
              <p:nvSpPr>
                <p:cNvPr id="69" name="任意多边形 29">
                  <a:extLst>
                    <a:ext uri="{FF2B5EF4-FFF2-40B4-BE49-F238E27FC236}">
                      <a16:creationId xmlns:a16="http://schemas.microsoft.com/office/drawing/2014/main" id="{F8E310AF-46F1-41D8-A157-A0E617818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473679" y="2422211"/>
                  <a:ext cx="251783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3 w 251783"/>
                    <a:gd name="T7" fmla="*/ 132685 h 132685"/>
                    <a:gd name="T8" fmla="*/ 251783 w 251783"/>
                    <a:gd name="T9" fmla="*/ 132685 h 132685"/>
                    <a:gd name="T10" fmla="*/ 251783 w 251783"/>
                    <a:gd name="T11" fmla="*/ 0 h 132685"/>
                    <a:gd name="T12" fmla="*/ 251763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任意多边形 30">
                  <a:extLst>
                    <a:ext uri="{FF2B5EF4-FFF2-40B4-BE49-F238E27FC236}">
                      <a16:creationId xmlns:a16="http://schemas.microsoft.com/office/drawing/2014/main" id="{99A9FDB3-F7EB-428E-A74E-6397261A0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439137" y="2702878"/>
                  <a:ext cx="320868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4 w 320868"/>
                    <a:gd name="T5" fmla="*/ 144000 h 144000"/>
                    <a:gd name="T6" fmla="*/ 320868 w 320868"/>
                    <a:gd name="T7" fmla="*/ 138343 h 144000"/>
                    <a:gd name="T8" fmla="*/ 320868 w 320868"/>
                    <a:gd name="T9" fmla="*/ 5658 h 144000"/>
                    <a:gd name="T10" fmla="*/ 160434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任意多边形 31">
                  <a:extLst>
                    <a:ext uri="{FF2B5EF4-FFF2-40B4-BE49-F238E27FC236}">
                      <a16:creationId xmlns:a16="http://schemas.microsoft.com/office/drawing/2014/main" id="{BE32C9F6-57F7-45FD-9157-D55FFA2FB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473679" y="2994861"/>
                  <a:ext cx="251783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09 w 251783"/>
                    <a:gd name="T7" fmla="*/ 80853 h 132685"/>
                    <a:gd name="T8" fmla="*/ 251783 w 251783"/>
                    <a:gd name="T9" fmla="*/ 66344 h 132685"/>
                    <a:gd name="T10" fmla="*/ 251783 w 251783"/>
                    <a:gd name="T11" fmla="*/ 66342 h 132685"/>
                    <a:gd name="T12" fmla="*/ 243409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884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15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2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8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4975"/>
                                </p:stCondLst>
                                <p:childTnLst>
                                  <p:par>
                                    <p:cTn id="119" presetID="2" presetClass="entr" presetSubtype="3" fill="hold" nodeType="afterEffect" p14:presetBounceEnd="2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121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122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1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7225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8225"/>
                                </p:stCondLst>
                                <p:childTnLst>
                                  <p:par>
                                    <p:cTn id="1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9225"/>
                                </p:stCondLst>
                                <p:childTnLst>
                                  <p:par>
                                    <p:cTn id="1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/>
          <p:bldP spid="25" grpId="0" animBg="1"/>
          <p:bldP spid="58" grpId="0"/>
          <p:bldP spid="5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2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8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1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4975"/>
                                </p:stCondLst>
                                <p:childTnLst>
                                  <p:par>
                                    <p:cTn id="11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6225"/>
                                </p:stCondLst>
                                <p:childTnLst>
                                  <p:par>
                                    <p:cTn id="1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7225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8225"/>
                                </p:stCondLst>
                                <p:childTnLst>
                                  <p:par>
                                    <p:cTn id="1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9225"/>
                                </p:stCondLst>
                                <p:childTnLst>
                                  <p:par>
                                    <p:cTn id="1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/>
          <p:bldP spid="25" grpId="0" animBg="1"/>
          <p:bldP spid="58" grpId="0"/>
          <p:bldP spid="59" grpId="0"/>
          <p:bldP spid="60" grpId="0"/>
          <p:bldP spid="6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9E046E5-04C7-44DC-BDBC-3CEFFCA12A20}"/>
              </a:ext>
            </a:extLst>
          </p:cNvPr>
          <p:cNvSpPr txBox="1"/>
          <p:nvPr/>
        </p:nvSpPr>
        <p:spPr>
          <a:xfrm>
            <a:off x="1190445" y="1404848"/>
            <a:ext cx="10023895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C1550E9-1691-4E9F-BE2A-6898838C8C37}"/>
              </a:ext>
            </a:extLst>
          </p:cNvPr>
          <p:cNvSpPr/>
          <p:nvPr/>
        </p:nvSpPr>
        <p:spPr>
          <a:xfrm>
            <a:off x="3486150" y="1619250"/>
            <a:ext cx="140017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4CC91BD-870D-4A92-9C06-D374F7E61A68}"/>
              </a:ext>
            </a:extLst>
          </p:cNvPr>
          <p:cNvSpPr/>
          <p:nvPr/>
        </p:nvSpPr>
        <p:spPr>
          <a:xfrm>
            <a:off x="3486150" y="3117938"/>
            <a:ext cx="94297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AB77749-0820-404E-BA41-F832E94B793B}"/>
              </a:ext>
            </a:extLst>
          </p:cNvPr>
          <p:cNvSpPr/>
          <p:nvPr/>
        </p:nvSpPr>
        <p:spPr>
          <a:xfrm>
            <a:off x="1657350" y="4549951"/>
            <a:ext cx="300037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149CCF5-9F3C-4F7D-A30B-0136F2689A54}"/>
              </a:ext>
            </a:extLst>
          </p:cNvPr>
          <p:cNvSpPr/>
          <p:nvPr/>
        </p:nvSpPr>
        <p:spPr>
          <a:xfrm>
            <a:off x="1657350" y="404723"/>
            <a:ext cx="911542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các phát biểu sau: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150252-C237-43C2-A2CA-3BEADDB41F10}"/>
              </a:ext>
            </a:extLst>
          </p:cNvPr>
          <p:cNvSpPr/>
          <p:nvPr/>
        </p:nvSpPr>
        <p:spPr>
          <a:xfrm>
            <a:off x="1657350" y="404723"/>
            <a:ext cx="911542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DBA1E-615A-4783-9C89-AB542DC9ACC0}"/>
              </a:ext>
            </a:extLst>
          </p:cNvPr>
          <p:cNvSpPr txBox="1"/>
          <p:nvPr/>
        </p:nvSpPr>
        <p:spPr>
          <a:xfrm>
            <a:off x="1135811" y="1759788"/>
            <a:ext cx="992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F8CF0-6FE6-40F6-A001-0D6BE032C272}"/>
              </a:ext>
            </a:extLst>
          </p:cNvPr>
          <p:cNvSpPr txBox="1"/>
          <p:nvPr/>
        </p:nvSpPr>
        <p:spPr>
          <a:xfrm>
            <a:off x="1135810" y="2549990"/>
            <a:ext cx="1105618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 + C + D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8C93A6-7C17-432E-960C-77785A93B843}"/>
              </a:ext>
            </a:extLst>
          </p:cNvPr>
          <p:cNvSpPr/>
          <p:nvPr/>
        </p:nvSpPr>
        <p:spPr>
          <a:xfrm>
            <a:off x="1041819" y="4067175"/>
            <a:ext cx="10498886" cy="240515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</a:t>
            </a:r>
            <a:r>
              <a:rPr lang="en-US" sz="3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aseline="-25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09A22-9A98-491E-8F42-D8C459F2555F}"/>
              </a:ext>
            </a:extLst>
          </p:cNvPr>
          <p:cNvSpPr/>
          <p:nvPr/>
        </p:nvSpPr>
        <p:spPr>
          <a:xfrm>
            <a:off x="1657350" y="404723"/>
            <a:ext cx="9115425" cy="8572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3D3FD-3BBA-437C-B789-C33A69B9E285}"/>
              </a:ext>
            </a:extLst>
          </p:cNvPr>
          <p:cNvSpPr txBox="1"/>
          <p:nvPr/>
        </p:nvSpPr>
        <p:spPr>
          <a:xfrm>
            <a:off x="2237116" y="1518250"/>
            <a:ext cx="912674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ECD1FC-7183-4578-AEE7-6050C30D2743}"/>
              </a:ext>
            </a:extLst>
          </p:cNvPr>
          <p:cNvSpPr/>
          <p:nvPr/>
        </p:nvSpPr>
        <p:spPr>
          <a:xfrm>
            <a:off x="1128083" y="4048125"/>
            <a:ext cx="10498886" cy="240515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aseline="-25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35357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BC3CBBD6-6B74-4D54-888F-6F593954F98B}"/>
              </a:ext>
            </a:extLst>
          </p:cNvPr>
          <p:cNvGrpSpPr/>
          <p:nvPr/>
        </p:nvGrpSpPr>
        <p:grpSpPr>
          <a:xfrm>
            <a:off x="4753963" y="391892"/>
            <a:ext cx="3147833" cy="1272445"/>
            <a:chOff x="4525456" y="1628800"/>
            <a:chExt cx="4958637" cy="127244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圆角矩形 55">
              <a:extLst>
                <a:ext uri="{FF2B5EF4-FFF2-40B4-BE49-F238E27FC236}">
                  <a16:creationId xmlns:a16="http://schemas.microsoft.com/office/drawing/2014/main" id="{FA1ABCF6-55F4-4C46-8138-C38F51C7D5C6}"/>
                </a:ext>
              </a:extLst>
            </p:cNvPr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54">
              <a:extLst>
                <a:ext uri="{FF2B5EF4-FFF2-40B4-BE49-F238E27FC236}">
                  <a16:creationId xmlns:a16="http://schemas.microsoft.com/office/drawing/2014/main" id="{AAFEC8A5-16A7-46D5-A6DB-6099BE2807E8}"/>
                </a:ext>
              </a:extLst>
            </p:cNvPr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3">
            <a:extLst>
              <a:ext uri="{FF2B5EF4-FFF2-40B4-BE49-F238E27FC236}">
                <a16:creationId xmlns:a16="http://schemas.microsoft.com/office/drawing/2014/main" id="{8CE40685-CB8B-49F2-9222-A9C6C87CB907}"/>
              </a:ext>
            </a:extLst>
          </p:cNvPr>
          <p:cNvSpPr txBox="1"/>
          <p:nvPr/>
        </p:nvSpPr>
        <p:spPr>
          <a:xfrm>
            <a:off x="5085026" y="688457"/>
            <a:ext cx="29851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II. BÀI TẬP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B917261-5F08-4B9B-B9B1-C261F489384A}"/>
              </a:ext>
            </a:extLst>
          </p:cNvPr>
          <p:cNvSpPr/>
          <p:nvPr/>
        </p:nvSpPr>
        <p:spPr>
          <a:xfrm>
            <a:off x="741868" y="2250479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0BB4042-97F5-4F20-B002-98A6CE69368D}"/>
              </a:ext>
            </a:extLst>
          </p:cNvPr>
          <p:cNvSpPr/>
          <p:nvPr/>
        </p:nvSpPr>
        <p:spPr>
          <a:xfrm>
            <a:off x="741867" y="3693691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6B909FF-5FBD-4DEE-9DD9-E73CD4948D33}"/>
              </a:ext>
            </a:extLst>
          </p:cNvPr>
          <p:cNvSpPr/>
          <p:nvPr/>
        </p:nvSpPr>
        <p:spPr>
          <a:xfrm>
            <a:off x="741870" y="5136903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FB4D0-9DDE-4885-B4F0-9130A68C206D}"/>
              </a:ext>
            </a:extLst>
          </p:cNvPr>
          <p:cNvSpPr txBox="1"/>
          <p:nvPr/>
        </p:nvSpPr>
        <p:spPr>
          <a:xfrm>
            <a:off x="2794959" y="2275304"/>
            <a:ext cx="828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149C8-24E6-468A-9F4D-68FFE1A218F8}"/>
              </a:ext>
            </a:extLst>
          </p:cNvPr>
          <p:cNvSpPr txBox="1"/>
          <p:nvPr/>
        </p:nvSpPr>
        <p:spPr>
          <a:xfrm>
            <a:off x="2794959" y="3478932"/>
            <a:ext cx="8281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F0B0F-D869-484B-A61F-B7FD237534D4}"/>
              </a:ext>
            </a:extLst>
          </p:cNvPr>
          <p:cNvSpPr txBox="1"/>
          <p:nvPr/>
        </p:nvSpPr>
        <p:spPr>
          <a:xfrm>
            <a:off x="2794959" y="5094004"/>
            <a:ext cx="828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E790DD9-9AD3-4EAE-B768-AB39E7923D17}"/>
              </a:ext>
            </a:extLst>
          </p:cNvPr>
          <p:cNvSpPr/>
          <p:nvPr/>
        </p:nvSpPr>
        <p:spPr>
          <a:xfrm>
            <a:off x="1069671" y="318162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3B9F-7F80-48FB-9345-404B1868F4CC}"/>
              </a:ext>
            </a:extLst>
          </p:cNvPr>
          <p:cNvSpPr txBox="1"/>
          <p:nvPr/>
        </p:nvSpPr>
        <p:spPr>
          <a:xfrm>
            <a:off x="3122762" y="342987"/>
            <a:ext cx="828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83B78-F486-45CD-A397-5712ECAEC22B}"/>
              </a:ext>
            </a:extLst>
          </p:cNvPr>
          <p:cNvSpPr txBox="1"/>
          <p:nvPr/>
        </p:nvSpPr>
        <p:spPr>
          <a:xfrm>
            <a:off x="946029" y="1138686"/>
            <a:ext cx="10785895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ra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4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28C8EAD-50D1-45EB-B1A9-0EA87FE724AC}"/>
              </a:ext>
            </a:extLst>
          </p:cNvPr>
          <p:cNvSpPr/>
          <p:nvPr/>
        </p:nvSpPr>
        <p:spPr>
          <a:xfrm>
            <a:off x="1311210" y="570929"/>
            <a:ext cx="1800225" cy="6477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322D8-43E9-40FA-9DE2-81D6C0D6CC2E}"/>
              </a:ext>
            </a:extLst>
          </p:cNvPr>
          <p:cNvSpPr txBox="1"/>
          <p:nvPr/>
        </p:nvSpPr>
        <p:spPr>
          <a:xfrm>
            <a:off x="3364302" y="356170"/>
            <a:ext cx="8281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5E4EF-3E08-42B0-9A85-CAC173DC81FD}"/>
              </a:ext>
            </a:extLst>
          </p:cNvPr>
          <p:cNvSpPr txBox="1"/>
          <p:nvPr/>
        </p:nvSpPr>
        <p:spPr>
          <a:xfrm>
            <a:off x="1311210" y="1433388"/>
            <a:ext cx="10785895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ammoniac (NH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đinito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NaOH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Cu(OH)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07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2D970-34CF-48EB-8977-DE37F1FE3D43}"/>
              </a:ext>
            </a:extLst>
          </p:cNvPr>
          <p:cNvSpPr txBox="1"/>
          <p:nvPr/>
        </p:nvSpPr>
        <p:spPr>
          <a:xfrm>
            <a:off x="910266" y="915543"/>
            <a:ext cx="1087215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ammoniac (NH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ACCDE-C849-48B7-B75B-D183A1C7E848}"/>
              </a:ext>
            </a:extLst>
          </p:cNvPr>
          <p:cNvSpPr txBox="1"/>
          <p:nvPr/>
        </p:nvSpPr>
        <p:spPr>
          <a:xfrm>
            <a:off x="3152775" y="2099250"/>
            <a:ext cx="752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PTHH:          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3D663-D71D-4187-A371-614130AD5E50}"/>
              </a:ext>
            </a:extLst>
          </p:cNvPr>
          <p:cNvSpPr txBox="1"/>
          <p:nvPr/>
        </p:nvSpPr>
        <p:spPr>
          <a:xfrm>
            <a:off x="2857500" y="2823906"/>
            <a:ext cx="698182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3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2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: 2</a:t>
            </a:r>
          </a:p>
        </p:txBody>
      </p:sp>
    </p:spTree>
    <p:extLst>
      <p:ext uri="{BB962C8B-B14F-4D97-AF65-F5344CB8AC3E}">
        <p14:creationId xmlns:p14="http://schemas.microsoft.com/office/powerpoint/2010/main" val="33023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887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#9Slide03 SVNJustice League</vt:lpstr>
      <vt:lpstr>Arial</vt:lpstr>
      <vt:lpstr>Calibri</vt:lpstr>
      <vt:lpstr>Calibri Light</vt:lpstr>
      <vt:lpstr>Cambria Math</vt:lpstr>
      <vt:lpstr>华文彩云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hoang</dc:creator>
  <cp:lastModifiedBy>hong hoang</cp:lastModifiedBy>
  <cp:revision>3</cp:revision>
  <dcterms:created xsi:type="dcterms:W3CDTF">2021-11-12T02:34:44Z</dcterms:created>
  <dcterms:modified xsi:type="dcterms:W3CDTF">2021-11-24T04:57:58Z</dcterms:modified>
</cp:coreProperties>
</file>