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4.43732" units="1/cm"/>
          <inkml:channelProperty channel="Y" name="resolution" value="585.1428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07:45:30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14122 4989 12 0,'0'0'0'0,"0"0"0"16,0 0 0-16,0 0 13 0,0 0 2 0,0 0-2 16,0 0 2-16,0 0-7 0,0 0 1 0,0 0-1 15,0 0 1-15,0 0 85 0,0 0 0 0,0 0 0 16,3 19 2-16,-3-17-79 0,0 2-1 0,0-4 1 15,0 2 1-15,0 1 50 0,0 3-1 0,0-6 0 16,0 4 2-16,0 1-51 0,0 3 0 0,0 1 0 16,-1 0 0-16,-3 8-15 0,2-2 0 0,2 2 1 0,0 3 0 15,0 4-2-15,0-2 2 0,0 1-2 0,-6-3 1 16,1 8 21-16,1 0-1 0,4 0 1 0,-6 5 1 16,3-1-14-16,-1-2 1 0,-2 2 1 0,-5-1-1 15,2 8 22-15,3-7-1 0,-1-1 1 0,3-5 1 16,-1 1-21-16,-1-3 1 0,2-8 0 0,4 7-1 0,-5 3 1 15,1-8 0-15,2 1 1 0,2-10 0 0,-2-3-7 16,-2 0 0-16,3-1 0 0,1 1 0 0,0-6 9 16,0 0 0-16,0 0 0 0</inkml:trace>
  <inkml:trace contextRef="#ctx0" brushRef="#br0" timeOffset="383.64">14181 5021 1243 0,'0'0'0'0,"0"0"0"16,0 0 0-16,0 0 13 0,0 0 2 0,0 0-2 16,0 0 2-16,0 0-7 0,0 0 1 0,0 0 0 0,0 0 0 15,0 0 13-15,0 0 2 0,0 0-2 16,0 0 2-16,0 0-13 0,0 0 1 0,0 0 0 0,0 0 0 16,0 0-5-16,0 0 1 0,0 0-2 0,0 0 2 15,0 0-3-15,0 0 0 0,0 0 0 0,0 0 0 16,41-11 3-16,-11 2 1 0,-2-4 0 0,-4 7 0 0,-5 0-3 15,-6 1-1-15,2 3 1 0,2 2 1 16,-2 2-6-16,-4-4 0 0,2 0 0 0,-4 4 0 16,0-2 0-16,-1 2 0 0,-3 2 1 0,3-3-1 0,1 3-1 15,1-2 1-15,-10 4-1 0</inkml:trace>
  <inkml:trace contextRef="#ctx0" brushRef="#br0" timeOffset="754.84">14116 5287 1281 0,'0'0'0'0,"0"0"0"15,0 0 0-15,0 0 15 0,0 0-1 0,0 0 1 16,0 0 1-16,0 0-8 0,0 0 1 0,0 0 0 16,0 0 0-16,0 0 4 0,0 0 0 0,0 0 1 0,0 0-1 15,0 0-5-15,19 9 0 0,-16-5 0 0,7-2 1 16,-3 0-6-16,3-2 0 0,-1 0 1 0,8 4 0 15,1-3-1-15,-1 3 0 0,2-4-1 0,7 2 2 16,-4 2 1-16,0-2 2 0,1-1-2 0,1 3 2 0,2 2-2 16,0-6-1-16,0 2 1 0,4 3-1 0,-9-5-4 15,-1 2 0-15,1 2 0 0</inkml:trace>
  <inkml:trace contextRef="#ctx0" brushRef="#br0" timeOffset="1495.94">14584 5793 276 0,'0'0'0'0,"0"0"0"0,0 0 0 0,26-7 22 16,-13 1 0-16,2-1 1 0,-6 1 0 0,-1-3-11 15,-3 1 0-15,1 1-1 0,5-4 2 0,-4 1 22 16,-1-3 1-16,0 0 0 0,1-5 0 0,-1-1-21 15,-3 2-1-15,3 3 1 0,5-5 1 0,-5 4-1 0,-3 4 2 16,-1 3-1-16,-2-8 1 0,0 3-8 0,0 3 1 16,0 5-1-16,-2-8 1 0,-1 2-1 0,-1 9 0 15,4-4 0-15,-2 6 1 0,-2-4-4 0,1 3 0 16,3-1 0-16,-6-2 1 0,-5 2-2 0,3-3 1 0,5 3 0 16,-8-4 0-16,-3 1-2 0,3-3 0 0,0 3 1 15,2 5-1-15,-4 0 3 0,7 0 1 0,-1 0 0 16,1 5-1-16,-5 3-2 0,2-3 0 0,3 1 1 15,-7-3 0-15,4 3 11 0,1 5-1 0,3-1 1 16,-3 4 0-16,1 3-8 0,1 0 1 0,1-2-1 16,-5 3 1-16,3 3 9 0,3-3 0 0,2 5 0 15,-3-3 0-15,-3 1-8 0,8-3 0 0,0 6-1 16,0 3 1-16,0-9 7 0,0 1 1 0,0 1 0 16,2 6 0-16,4-5-9 0,-1-5 1 0,3-3-1 0,5 0 1 15,-2-1 7-15,0-5 1 0,4 1-1 0,5 3 1 16,1-8-9-16,3 1 0 0,2-4 0 0,-2 6 1 15,-1-12 1-15,1-1 0 0,0-6 0 0</inkml:trace>
  <inkml:trace contextRef="#ctx0" brushRef="#br0" timeOffset="2237.44">14956 5864 1155 0,'0'0'0'0,"0"0"0"0,0 0 0 16,0 0 8-16,0 0 1 0,0 0-1 15,0 0 1-15,0 0-3 0,0 0-1 0,0 0 1 0,0 0 1 16,0 0 5-16,0 0 1 0,0 0 0 0,0 0 0 0,0 0-5 16,0 0 0-16,17-21 0 0,-9 10 1 0,3 0-7 15,0 2 0-15,2 3 0 0,0 2 1 16,-2 1-2-16,-3 3 1 0,1 0-1 0,0 0 1 16,1-4 4-16,-3 4 1 0,2 0 0 0,-1 0-1 0,-3 0-1 15,1 4-1-15,0-2 1 0,-1 3-1 0,1 6-4 16,-6-3 0-16,2-1 0 0,3 12 0 0,-5 5 0 15,-3-4 0-15,-1-1 0 0,-9 3 0 0,0 6-2 0,-2-2 0 16,0 0-1-16,-4-5 1 0,-1-3 0 0,1 1 1 16,4-4-1-16,2-4 1 0,2 0-5 0,4 2 0 15,-5-3 1-15,5-3-1 0,5-1 2 0,0-3-1 16,-1-3 1-16,3 0 0 0,0 0-4 0,0 0 2 16,0-3-1-16,0 1 0 0,0 2 2 0,0 0 0 15,0 0-1-15,0-4 2 0,0 2-2 0,1 0 1 0,1 2-1 16,2-5 1-16,2-1 0 0,1 1 1 0,0 3-1 15,5-4 2-15,-1 2-2 0,2 3 2 0,-2 2-2 16,0 1 2-16,6 0 0 0,-4 0-1 0,0 2 1 16,-4 1 1-16,1 3-2 0,-1-1 2 0,2 1 0 15,-3-3 0-15,-3 1-1 0,1-1 1 0,-6 3 0 16,4 10 0-16,1 1 0 0,1 0 1 0,-3-3 0 16,-4 12 1-16,-1-5-1 0,0-3 0 0,2 2 0 15,-6 4 1-15,-7-5-1 0,2-4 1 0,0 1 0 16,-10 5 0-16,3 1-1 0,1-4 1 0,-5-1 0 15,-1-2 0-15,-1-4-2 0,4 0 2 0,1-4 0 0,-7 0 0 16,2-1-1-16,3-8 1 0,1 0 0 0</inkml:trace>
  <inkml:trace contextRef="#ctx0" brushRef="#br0" timeOffset="2738.54">15631 5161 1117 0,'0'0'0'16,"0"0"0"-16,0 0 0 0,0 0 5 0,0 0 0 15,0 0 0-15,0 0 0 0,0 0-1 0,0 0-1 0,0 0 1 16,0 0 0-16,0 0 13 0,0 0 1 0,0 0-1 16,0 0 1-16,0 0-9 0,0 0 1 0,0 0 0 15,-6 20 0-15,-3-12 12 0,2 1 1 0,1-2-1 16,-1 6 1-16,-3 6-12 0,3 1 1 0,1 1-1 16,-3 9 2-16,5 1-7 0,4-5 2 0,-4 6 0 15,1 5 0-15,-1-3-3 0,4-3 0 0,6 3 1 16,-5 5-1-16,3-2 0 0,4-4 0 0,1 3 1 15,4 5 0-15,-2-12-3 0,0-4 2 0,2 1-2 0,6 0 1 16,1-13 0-16,1 0-1 0,3-6 1 0,-3 4-1 16,-1-5-1-16,-1-6 1 0,1 0 0 0,3-6 0 0,-1-5-1 15,-1-2 1-15,-3-2-1 0,1 2 0 0,-1-3-1 16,-1-3 1-16,-2-5 1 0,0-10-1 0,0 6-2 16,-2 2 1-16,-2-5-1 0,-2-10 1 0,-1 2-1 15,-3 3 1-15,-5-1-1 0,-5-7 1 0,-1-1-1 16,-3 2 0-16,-2-2 0 0,0-1 0 15,1 1 0-15,-3 14 0 0,2 5 0 0,-2 0 0 0,-6 7-1 16,4 12 1-16,-1 1 0 0,-5 2 0 0,1 8-1 16,-4 7 1-16,3 2 0 0</inkml:trace>
  <inkml:trace contextRef="#ctx0" brushRef="#br0" timeOffset="3232.83">16335 5871 1243 0,'0'0'0'0,"0"0"0"0,-2 21 0 0,-3-8 5 16,-1-2 1-16,1 0 0 0,-5 4 0 0,5-4-1 15,-3-3-1-15,3 3 1 0,-5 7-1 0,1-1 8 16,-4 0-1-16,0 1 0 0,-13 1 1 0,7 0-5 15,-1 1 1-15,1-5 0 0,-3 7 0 0,1-1-2 0,6-1 1 16,-5-1 0-16,1 1 1 0,2-3-4 16,4-4 2-16,0 2-2 0,2 2 2 0,4-10-2 0,3-1 1 15,0-6-1-15,2 0 2 0,2 0-3 16,-3-4 1-16,3 0-1 0,0 4 2 0,0-3-4 0,0 1 0 16,0 2 0-16,3 0 0 0,-3-4 0 0,2 2 0 15,0 0 0-15,20-3 1 0,10-5-2 0,2 3 0 16,-3 5 0-16,-8-4 1 0,1 5-1 0,-5-3 0 15,-1 4 0-15,5 4 1 0,1-4-6 0,-6 0 1 0,-3 1-1 16,0 5 2-16,0-4 0 0,-2-4-1 0,-3 2 1 16</inkml:trace>
  <inkml:trace contextRef="#ctx0" brushRef="#br0" timeOffset="3486.97">16456 6087 752 0,'-3'0'0'0,"-1"0"0"16,2 0 0-16,0 0 9 0,2 0 2 0,0 0-1 0,0 6 0 16,0-4-5-16,0-2 2 0,0 0 0 0,-2 0 0 15,-1 0 21-15,1 0 1 0,-2 0 0 0,2 5 0 16,0 1-15-16,0-1-1 0,1 3 1 0,-5 18-1 16,-3 7 20-16,1 4 0 0,4 1 1 0,3-7 0 15,-5-3-20-15,2 2 1 0,1-2-1 0,-7 2 1 0,6 3-12 16,-1 4 1-16,-1-1-1 0,1-1 2 0,-1 2-3 15,1-1 1-15,1-1-1 0,0 0 2 0,2-9 6 16,0-3 0-16,-1-10 0 0,3 5 0 0,2-5-3 16,-2-5 0-16,-2-3-1 0</inkml:trace>
  <inkml:trace contextRef="#ctx0" brushRef="#br0" timeOffset="4012.12">16872 5499 740 0,'0'0'0'15,"0"0"0"-15,0 0 0 0,0 0 16 0,0 0 0 16,0 0-1-16,0 0 2 0,0 0-8 16,0 0 1-16,0 0-1 0,0 0 1 0,22 8 15 0,-14-8 0 15,1 2-1-15,13-2 1 0,8 0-13 0,2 0 1 16,-1-2-1-16,-4 0 0 0,-7-2 6 0,-1 4 1 15,3 0-1-15,-3-2 1 0,-4 2-8 0,-4 0-1 16,0 2 0-16,4-4 1 0,-2-2-8 0,-6 3 2 0,1 6-2 16,3-5 2-16,-5 0-3 0,-3 0 1 0,1 0 1 15</inkml:trace>
  <inkml:trace contextRef="#ctx0" brushRef="#br0" timeOffset="4232.54">16820 5767 866 0,'0'0'0'0,"0"0"0"0,0 0 0 0,0 0 16 16,0 0 0-16,0 0 0 0,0 0 1 15,0 0-8-15,0 0 1 0,0 0-1 0,33 2 1 16,-1 2 20-16,3-8 1 0,4 2-1 0,-5 8 1 15,-4-4-17-15,0-1 0 0,1 3 0 0,5 2 1 0,-7-6-2 16,-2 0 0-16,2 0 1 0</inkml:trace>
  <inkml:trace contextRef="#ctx0" brushRef="#br0" timeOffset="5070.72">17926 4917 665 0,'0'0'0'0,"0"0"0"0,0 0 0 16,0 0 21-16,0 0 2 0,0 0-1 0,0 0 1 16,0 0-12-16,0 0 0 0,0 0 0 0,0 0 2 15,0 0 24-15,0 0 1 0,0 0 0 0,0 0 0 16,-5 26-23-16,1-11 0 0,0 2 1 0,1 10 0 15,3 5 12-15,0 0 0 0,0-2 0 0,0 1 1 16,2-1-15-16,-1 2-1 0,1-1 1 0,-2 12-1 0,0-11-7 16,0-1 0-16,2 1 1 0,-4 7 0 0,0-7-3 15,1-6 1-15,1-2-1 0,-2-2 1 0,0 0 3 16,-2-1 0-16,0-3-1 0,-1-3 2 0,1-2-3 0,2-1 0 16,-2-3-1-16,1-4 1 0,-3-1-2 0,4-4 1 15,0 2-1-15</inkml:trace>
  <inkml:trace contextRef="#ctx0" brushRef="#br0" timeOffset="5304.94">17856 4930 967 0,'0'0'0'0,"0"0"0"16,0 0 0-16,0 0 5 0,0 0 2 0,0 0-1 15,0 0 1-15,0 0-3 0,0 0 0 0,0 0 1 16,0 0-1-16,0 0 7 0,0 0-1 0,0 0 0 16,0 0 1-16,31-8-4 0,-6 3-1 0,-1-1 1 15,13-7 0-15,0 0 11 0,-9 2 1 0,0 4 0 0,0-1 0 16,-9 8-9-16,1-5 0 0,3 1 0 0,-1 8 2 16,-7-4-7-16,0 0 1 0,2 2-1 0,1 3 2 15,-3 1-3-15,-4-6 0 0,0 5 1 0</inkml:trace>
  <inkml:trace contextRef="#ctx0" brushRef="#br0" timeOffset="5571.06">17755 5194 1332 0,'0'0'0'16,"0"0"0"-16,0 0 0 0,21 11 16 0,-8-5 2 16,0-1 0-16,11-3 0 0,8 4-8 0,-1-4 0 15,3 1 1-15,-3 1-1 0,-1 0 5 0,-2-4 2 0,2 0 0 16,5 0 0-16,-1 0-8 0,-4-4 1 0,0 4-1 16,3 0 1-16,-1-4-2 0,-6 1 1 0,4 1 0 15</inkml:trace>
  <inkml:trace contextRef="#ctx0" brushRef="#br0" timeOffset="7134.27">18152 5568 237 0,'0'0'0'0,"0"0"0"15,19 7 0-15,-6-7 40 0,0 2 0 0,-2 6-1 16,2 1 2-16,2-5-26 0,0 0 1 0,-2-3 0 16,11-1 0-16,-4 0 36 0,1 0 2 0,-1-1 0 15,5 1 0-15,-3 0-37 0,0-6 1 0,3-2-1 16,-5 1 1-16,1-2 11 0,-1 5 1 0,2-5 0 0,1-1 1 15,-3-1-18-15,-5 4 1 0,-2-6-1 0,2 0 2 0,0-4-9 16,-2 4 2-16,0 0-1 0,4 2 1 0,-4-2-4 16,-2 0 2-16,-7 3-1 0,1 5 1 0,1-3-1 15,-2-1-1-15,-2 2 1 0,-1-1 0 16,-1 6-1-16,-1-1-1 0,-1 1 0 0,2-4 2 0,-2-1-2 16,-2 1 0-16,4 3 1 0,-7 1-1 15,-3 0-1-15,1-4 2 0,2 6-2 0,-6-4 1 0,-2 1 2 0,0-1-1 16,2 2 1-16,-2 2 1 0,0 0-3 15,6 0 0-15,-1 0 1 0,-3 2 0 0,0 2 2 16,4-1 0-16,1 3 0 0,-5 5 1 0,2 2-3 0,4-7 1 16,-1 1-1-16,-1 8 1 0,0 7 6 0,-3-3 0 15,3-2 0-15,4 1 1 0,-1 5-6 0,2-3 2 16,1 1-1-16,-5-5 1 0,6 3 2 0,0 1 0 0,0-1 0 16,2-4 1-16,-3 4-4 0,6-1 0 0,1 1 0 15,2-4 0-15,1-2 2 0,3 3 1 0,-3 3-1 16,12 2 2-16,-4-3-6 0,3-5 2 0,3 0 0 15,-1-2-1-15,4-1 0 0,1-5 1 0,-1 1-2 16,4-1 2-16,0-3-2 0,-4-4-1 0,0-3 0 16,0 1 1-16,1 0-2 0,-3-5 2 0,4 2-2 15</inkml:trace>
  <inkml:trace contextRef="#ctx0" brushRef="#br0" timeOffset="7634.45">19102 4982 929 0,'0'0'0'0,"0"0"0"0,0 0 0 0,-20 0 13 16,18-2 1-16,0 2-1 0,0 0 1 0,2 2-7 15,0 0 2-15,-2 2-1 0,-2-4 1 0,1 1 23 16,1 3-1-16,0-4 0 0,-2 0 2 0,-1 0-20 15,-1 0 2-15,2 0-1 0,3 0 0 0,-5 0 14 0,2 4 1 16,2 0-1-16,1-3 2 0,-7 5-17 0,2 0 1 16,3-1-1-16,-3 5 0 0,-1 12-8 0,1 0-1 15,2 1 1-15,1 8 1 0,1-3-3 0,2-2 0 16,2 4 1-16,-2 1 0 0,3 3 4 0,-1 3 0 16,2-1 0-16,3 4 0 0,-3-8-3 0,-2 2 1 15,5 3-1-15,-1-6 1 0,5 3 0 0,0-8 0 0,1 2 1 16,2 0 0-16,3-6-3 0,0 0 1 15,5-5-1-15,-1 2 2 0,-1-6-2 0,-1-4 2 0,5-5-2 16,2 1 2-16,-3-1-3 0,-1-4 2 0,-3-6-2 16,3 6 2-16,0-3-2 0,-1-5 1 0,-2-1-1 15,-3-13 1-15,1 3-1 0,-2 2 0 0,2-1-1 16,0-12 2-16,-4 2-2 0,-2 2 0 0,2-2 0 16,0-3 2-16,0 1-3 0,-4 0 1 0,-3 2 0 15,-4-4 1-15,-4 1-2 0,-2-1 1 0,-2 1-1 16,-3-9 1-16,-2 3-1 0,0 6 1 0,1-1-1 0,-6-1 1 15,-3 1-1-15,0 8 0 0,-1 0 0 0,-10 1 2 16,2 5-2-16,2-1 0 0,-2 6 0 0,-4 6 0 16,5 3 1-16,0 8 2 0,-1 1-1 0</inkml:trace>
  <inkml:trace contextRef="#ctx0" brushRef="#br0" timeOffset="8700.25">19926 5735 1243 0,'0'0'0'0,"0"0"0"0,0 0 0 0,0 0 17 15,0 0 0-15,0 0-1 0,0 0 1 16,0 0-8-16,0 0 1 0,0 0 0 0,0 0 0 0,0 0 17 0,0 0 0 16,0 0 0-16,0 0 1 0,0 0-15 15,0 0 0-15,0 0 0 0,0 0 0 0,0 0 3 0,0 0-1 16,0 0 1-16,0 0 1 0,0 0-8 0,0 0 0 16,-4 19 0-16,4-11 1 0,0-1-4 0,0 4 0 15,0-5 0-15,0-6 1 0,0 0-3 0,0 0 1 0,0 0-1 16,0 0 1-16,0 0-2 0,0 0 0 15,0 0 1-15,0 0-1 0,0 0-1 0,0 0 1 0,0 0-1 16,0 0 1-16,0 0-3 0,0-4 1 0,4 2 0 16,-4-3 1-16,2-3-2 0,-1-5 1 0,3 2 0 15,2-4 0-15,-6 2-1 0,2-2 0 0,1 6 0 16,-1 1 0-16,-2 5 0 0,0 1 0 0,0 2 0 16,0-4 0-16,0 4-1 0,0 0 1 0,0 0 0 15,0 0 0-15,0 0-1 0,0 0 1 0,0 0 0 16</inkml:trace>
  <inkml:trace contextRef="#ctx0" brushRef="#br0" timeOffset="9035.64">20500 4926 1293 0,'0'0'0'16,"0"0"0"-16,0 24 0 0,1-7 15 0,-1-4 1 15,-1 2-2-15,-3 6 2 0,2 1-7 0,0-7 0 16,0 3 0-16,2 8 0 0,0 4 21 0,-2-4 0 15,-3 0 1-15,-1 8 0 0,3 3-17 0,-5-5 0 16,2 5 0-16,3 6 0 0,1-1 11 0,-2-3 1 0,-1 4 0 16,-3-6-1-16,4-3-12 0,4-3-1 0,2-4 0 15,-2-3 2-15,0 2-10 0,0-6 2 0,0 1-1 16,4-3 0-16,-2-1-1 0,0-10 0 0,1 1-1 16</inkml:trace>
  <inkml:trace contextRef="#ctx0" brushRef="#br0" timeOffset="9259.93">20531 4759 1117 0,'0'0'0'0,"0"0"0"0,13-19 0 0,-7 10 16 16,1 5 1-16,3 2 0 0,3 2-1 15,0-5-7-15,0 5 1 0,0 0-1 0,6-8 2 0,-1 8 8 16,1 2 1-16,-1-2 0 0,5-2 0 0,3 2-10 15,-2 0 2-15,-2 0-1 0,-1-3 0 0,-2 6 0 16,-1 5 2-16,3-6-2 0,-3-4 1 0,-3 2-5 16,0 5 1-16,0-5 0 0,-2-3-1 0,0 6-1 15,-2 3 1-15,-1 1 0 0</inkml:trace>
  <inkml:trace contextRef="#ctx0" brushRef="#br0" timeOffset="9433.03">20416 5291 1269 0,'0'0'0'0,"0"0"0"15,0 0 0-15,0 0 8 0,0 0 1 0,0 0-2 16,0 0 2-16,0 0-3 0,0 0 0 0,0 0-1 16,0 0 1-16,43-9 15 0,-12 1 2 0,1-1-2 15,13-1 1-15,-8-3-10 0,-5 4-1 0,5 2 0 16</inkml:trace>
  <inkml:trace contextRef="#ctx0" brushRef="#br0" timeOffset="9871.18">20839 5758 1332 0,'0'0'0'15,"0"0"0"-15,28 18 0 0,-15-14 11 0,-4-4 1 16,-2 0 0-16,3 0 1 0,-3-4-6 16,3 1 0-16,-3-1 1 0,14-9 0 0,-1-8 11 0,-1 1 0 15,-3 1 0-15,-1-5 2 0,-3 4-11 0,-3-3 1 16,0 3-1-16,2-6 1 0,1 2 0 0,-9 1 2 15,1-1-2-15,-2 0 1 0,0 4-5 0,0 1 1 16,-2 0 0-16,-4 4 0 0,-2 2-3 0,3 0 1 16,-5 0-1-16,2 2 2 0,-5 6-2 0,2-1-1 15,2 1 1-15,1 5-1 0,-2 3-2 0,-1-1 1 0,0 4-1 16,-10 5 0-16,-5 2-1 16,2 5 1-16,1 1 0 0,2 7 0 0,3 0-1 0,-3-5 0 0,2 8 0 15,2-3 1-15,2 2 0 0,2 2-1 0,0 5 0 16,0 6 0-16,3-5-1 0,8-7 1 0,6-2-1 15,1 4 1-15,6-5-1 0,2-2 1 0,2-5-1 16,2 3 1-16,5-5-1 0,0-10 2 0,-1 5-2 0,5-3 1 16,-1-3-1-16,0-5 0 0,1-2 0 0</inkml:trace>
  <inkml:trace contextRef="#ctx0" brushRef="#br0" timeOffset="10581.12">21372 5750 1243 0,'0'0'0'16,"0"0"0"-16,0 0 0 0,0 0 13 0,0 0 2 16,0 0-2-16,0 0 2 0,0 0-7 0,0 0 1 0,0 0 0 15,0 0 0-15,0 0 5 0,0 0 1 0,0 0 0 16,13-22 0-16,-6 13-6 0,1-1 0 0,-1 1 0 16,0 2 0-16,1 5 2 0,-1-4 1 0,-3 4-1 15,2-3 0-15,-3 5-4 0,-1 0 1 0,2 0-2 16,-2-4 2-16,0 4-3 0,0 0-1 0,-2-2 1 15,0 4 0-15,0 2-1 0,0-2-1 0,0-2 0 16,-8 16 2-16,-3 10-3 0,0 6 0 0,-6 0 1 16,0-4-1-16,2-4-1 0,2-6 1 0,0 1-1 15,0 1 2-15,0-5-3 0,4-4 1 0,0 1 0 0,-1 1 0 16,5 0-1-16,-1-10 1 0,0-1-1 0,5 0 1 16,-1-2-1-16,0 0 0 0,2 0 0 0,0 0 1 0,0 0-1 15,0 0 0-15,0 0 0 0,4 0 1 0,-1 0-1 16,1 0 0-16,0-2 0 0,13-3 0 0,9-8 0 15,-2 0 0-15,-6 1 0 0,-3 11 0 0,-3-3-1 16,-3 2 0-16,0-2 0 0,1 2 1 16,-3 2-1-16,-1-3 1 0,-3 1-1 0,1 2 1 0,2 2-5 15,-1 1 2-15,-1-1-1 0,-4-2 0 0,0 0 1 16,0 0-1-16,0 0 1 0,0 0 1 0,0 0-2 0,0 0 1 16,0 0 0-16,0 0-1 0,0 0 1 15,0 0 1-15,0 0-2 0,0 0 2 0,0 0-1 0,0 0 1 16,0 0-2-16,0 0 2 0,0 0 0 0,0 0-1 15,0 0 1-15,0 0 0 0,0 0 1 0,0 0 0 16,0 0 0-16,4 0 1 0,-4 0-2 0,0 0 1 16,0 0 0-16,0 0 1 0,0 0 0 0,0 0 0 15,0 0 0-15,0 0 0 0,0 0 0 0,0 0 0 16,0 0 0-16,0 0 0 0,0 0 1 0,0 0 2 0,0 0-1 16,0 0 0-16,0 0-1 0,0 0 1 0,0 0 0 15</inkml:trace>
  <inkml:trace contextRef="#ctx0" brushRef="#br0" timeOffset="11014.43">21305 5762 929 0,'0'0'0'0,"0"0"0"15</inkml:trace>
  <inkml:trace contextRef="#ctx0" brushRef="#br0" timeOffset="11329.31">21323 5745 577 0,'0'0'0'0,"0"0"0"0,0 0 0 16,0 0 25-16,0 0 0 0,0 0-1 0,0 0 1 15,0 0-12-15,0 0-1 0,0 0 0 0,0 0 1 16,0 0 16-16,0 0 0 0,0 0 0 0,0 0 1 0,0 0-16 15,0 0-1-15,0 0 1 0,0 0-1 0,0 0 0 16,0 0-1-16,0 0 0 0,0 0 2 0,19-13-6 16,-19 11-1-16,0 0 1 0,2 2 0 0,0-4-2 15,-1 2 1-15,1 2-1 0,0-5 1 0,0 3-3 16,0-4 1-16,2 3-1 0,-1 1 2 0,3-4-3 16,-1 4 1-16,-1-3-1 0,2-1 1 0,-4-1-2 15,1 1 1-15,1 4-1 0,2-3 2 0,-1-1-2 0,1 1 1 16,-2-1 0-16,-3 0 0 0,1 3-1 0,2 3 0 15,0 0 1-15,0-4-1 0,-3 2-1 0,-1 2 1 16,0 0 1-16,2 0-1 0,0 0-1 0,-2 0 1 16,0 0-1-16,2-4 2 0,0 3-2 0,0-1 0 15,1 2 0-15,1-4 1 0,2 2-1 0,-1 2 0 16,-1-4 1-16,-2 4-1 0,2 0 0 0,-1 0 0 0,1 0 0 16,2-1 0-16,-4 1 0 0,-1 0 0 0,-1 0 0 15,2 0 1-15,0-4-2 0,0 2 1 0,-2 2 0 16</inkml:trace>
  <inkml:trace contextRef="#ctx0" brushRef="#br0" timeOffset="11965.4">22029 5071 941 0,'0'0'0'16,"0"0"0"-16,0 0 0 0,-9-31 2 0,3 20 2 16,3 1-2-16,-1 1 1 0,0 5-1 0,2 0 1 15,-1-1-1-15,-3 1 0 0,1-1 7 0,1-3 1 0,2 8-1 16,-2-4 1-16,0 3-4 0,3-3 1 0,-1 2-1 16,-6 2 1-16,3 0 1 0,-1 0 1 0,2-2 0 15,3 2 0-15,-3 2-3 0,-2-2-1 0,1 0 1 16,-3 6 1-16,3-1-4 0,1 3 1 0,0-1 0 15,-1 12 0-15,-5 1-2 0,1 4 2 0,3-3-1 16,3 9 1-16,-1 1-2 0,0 1 0 0,2 3 0 16,-1 2 2-16,1-5-2 0,2 0 0 0,0-1 0 15,2 6 1-15,-1-1 8 0,3-5 0 0,2 5 0 16,5-3 1-16,-4-1-6 0,5-8 2 0,1 2-1 0,1-4 1 16,3 3 12-16,-4-1 1 0,2-9-1 0,4-4 2 15,-1-4-12-15,-1-1 1 0,0-4 0 0,2-2 1 16,-1 3 9-16,-1-3 0 0,-2-5 1 0,5-3 0 0,1-1-11 15,-2 0 0-15,-1-4 1 0,1-10 0 0,-2 7 5 16,-3-3 0-16,3-3-1 0,0-14 2 16,0 5-9-16,-4-1 1 0,-2-5 1 0,-4 3-1 15,1 8 0-15,-2-1 0 0,-3-3 0 0,-3-13 1 16,-2 4-4-16,-3 5 0 0,-5 3-1 0,1-6 1 0,-2 7 3 16,0 2 0-16,-2-4 0 0,-6 6 1 0,-1 0-5 15,-3 2 1-15,-3 5 0 0,-5 5-1 0,3 4 1 16,1 7 0-16,0-1 0 0,-1 8-1 0,0-4-1 15,2 3-1-15,1 7 1 0</inkml:trace>
  <inkml:trace contextRef="#ctx0" brushRef="#br0" timeOffset="12848.79">22301 5789 740 0,'0'0'0'16,"0"0"0"-16,0 0 0 0,0 0 56 0,21 10 1 16,-16-10 0-16,1 0 0 0,2-4-40 0,-3 2 1 15,-1-2-2-15,1 3 2 0,5-1 31 0,1-2-1 16,-4 2 0-16,6-5 0 0,2-4-31 0,0 3 0 16,-2 2 0-16,0-5 0 0,-1 2-5 0,-3 3 0 0,0-1 1 15,0-4 0-15,-1 0-5 0,-3 3 0 0,3 8 0 16,-4-2 0-16,-1 2-2 0,1 0 1 0,-2 0 0 15,-2 0 1-15,0 0-4 0,2 0 1 0,2 0-1 16,-4 2 2-16,1 6-3 0,1-1 1 0,-2 2-1 16,-3 14 0-16,-10 12 0 0,-1 0-1 0,-2-3 0 15,-1-2 1-15,2-6-3 0,0-7 0 0,0-1 0 16,-2 3 1-16,4 0-1 0,4-1 0 0,0-5 0 16,-1 0 2-16,5 0-2 0,-3-7 0 0,3 1 0 15,-1-5 0-15,3 2 0 0,1-4 0 0,0 0 0 16,2 0 0-16,0 0-3 0,0 0 2 0,0 0 0 0,2 0 0 15,0 0 0-15,-1 0 0 0,-1 0 0 0,2-4 0 16,2 2-2-16,2 2 2 0,-1-5-1 0,8-3 1 0,2-5-1 16,-2 4 0-16,-2 5 1 0,2-1 0 0,0 5-1 15,-1 0 1-15,-5 0 0 0,-5 0 0 16,0 0-1-16,0 0 1 0,1 0 0 0,5 0 0 0,-1 0 0 16,-1 5 0-16,-2-3 0 0,5 4 0 0,0-1-1 15,1 3 1-15,-3-3 0 0,-1 1 0 0,1 3 0 16,0-1 1-16,-3 1 0 0,-4-2 0 0,0 6-1 15,2 0 1-15,-2-1 0 0,0-5 0 0,0 12 0 16,-2-1 0-16,-2 3 0 0,-1 7 0 0,-3-2 0 0,-1-4 0 16,-4-3 0-16,4-1 0 0,-1-3 0 0,1-4 0 15,-6 4 0-15,-3 6 0 0,1-5 0 0,4-4 0 16,-4 1 0-16,-5-4 0 0,5-2 0 0,4-1 0 16,-6-2 0-16,-3 3 0 0,1-1 0 0,5-6 0 0,-3-4 0 15,-2 8 0-15,-3-8-1 0,2-2 1 16,1 3 0-16,1 3 0 0,1-6-1 0,1-1 1 0,-1 1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9AE3-379F-4A0A-B67E-5DD800DD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663A3-882B-418E-B37F-8545E2271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D4C0-53BC-4E29-912E-39AD41C3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A94E-78D5-4E34-9D58-6B70ADC4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9D3F-BC4F-448C-8F6C-376D4290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2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DDA9-F815-4D81-B83A-A346E00F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B1DB5-DABE-4765-A6A9-6056F479B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4D04C-A4BA-4CEB-9939-77B0FEEF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E70BB-D43C-4A9D-A2E4-F7B93B60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A9C8A-98A9-49FE-82C1-7620C7A0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93670-0CB2-4A47-AC2B-E1E188CF5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10699-1B41-4281-B0FE-75E188F0E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A29F-7CF1-41C1-AE97-80CF537C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375F-EE3E-4442-8614-11DE214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7D0D-22AA-49A7-92AB-3A721F0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8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0DED-AB34-46C5-BA6D-F7E104E0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E8FD-A1DD-4158-AA7D-B1C9A759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BCA5-7541-42D1-BE73-5079992B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B150-EDF1-4EBC-9235-11571AE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EEDE4-FE89-4A17-B783-D3F8F18D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39E5-EEE6-4635-836A-85507DA6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9BDB3-086E-4618-9C33-C8F248533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6F5C-0F52-4C40-86D4-927D6730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E2241-A7B6-4766-86C7-96606C9F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42F8A-FCF6-4513-826D-97D78AF3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101D-983C-488A-BE68-59256CF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D0D4-84A8-4116-AC02-C3F930297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16529-5DFA-4470-91DD-DA763E3F2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8B072-6D79-4E79-88C0-2C56A11D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E1F0F-00DB-456A-ADB6-14B65892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472ED-B6FD-4216-9022-97C4B985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6D07-385B-476C-A94C-748E5F7E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28C37-3E82-4869-9D16-067CB447E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9D643-1C15-46D6-B78E-663D19A1C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290E9-82EA-4494-A0D8-C03BB7EC5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6B42B-37CF-44C0-8B5B-B436C243B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5C42B-F8C0-4210-BBB9-336300F7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56052-0B6E-453F-B5AD-5664345A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B1312-0D8A-4392-B4B7-D3DEFD6E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E286-2DE2-4C0B-9C1C-89BC7439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0EB8B-F7FD-4DC5-A2ED-CB31E2B7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45C1C-723A-4621-B699-33C2152B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E58B0-B2B4-4F9B-B4C3-B1EFA715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1A65D-9899-4404-9D82-4172DC33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5DC9A-8974-4BF4-815C-CFE74E30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A7862-AA7B-4263-B722-771A4724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FD88-BAC2-4DF5-B7F7-D61920C9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33BE-284F-4A18-A36D-7F127813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10F1-2BAF-409C-90DE-3915AD90F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BE540-3D8A-4D4D-9207-8D564B92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B68B6-D8ED-4B89-835C-C7CC30B7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FA13C-4087-4B28-8BB8-188AA203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473C-D6C3-4623-93A7-C5C24BD4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60553-36FF-4A63-A5C6-9245C350D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DA9C6-8ED4-4198-93AA-A73B396DB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3218A-8903-4D9D-A125-FB39350A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0FBFA-AEDF-4E6D-B4F2-C4078A2E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F970A-E4F9-4D1D-B347-A16ECB33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96A6E-1D01-49BB-8251-32F3E46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3A49D-F204-49FD-AF6C-58D05ACB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67A7-6003-4FED-B685-402E004BD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CF51-3CE6-48C4-AD1F-E8F9FEEDBA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AE192-CA50-4068-AAC2-3E7F8CCD6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5216-4763-41A8-ACC1-8AC11BC49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9E2B-499E-4A28-8F3C-3F7CCA5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C0BD12-BF3A-48C5-8E93-B7EE76AC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" y="2446401"/>
            <a:ext cx="6893867" cy="3881247"/>
          </a:xfrm>
          <a:prstGeom prst="rect">
            <a:avLst/>
          </a:prstGeom>
        </p:spPr>
      </p:pic>
      <p:pic>
        <p:nvPicPr>
          <p:cNvPr id="1026" name="Picture 2" descr="Khai quật khảo cổ phát hiện kho vũ khí và đồ tạo tác thời kỳ đồ sắt | Tin  tức mới nhất 24h - Đọc Báo Lao Động online - Laodong.vn">
            <a:extLst>
              <a:ext uri="{FF2B5EF4-FFF2-40B4-BE49-F238E27FC236}">
                <a16:creationId xmlns:a16="http://schemas.microsoft.com/office/drawing/2014/main" id="{BC34C056-6E91-44F6-BE6C-BF5D1742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30" y="2446401"/>
            <a:ext cx="4317887" cy="38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8FE53-865B-4328-BDA9-522050BEC3AB}"/>
              </a:ext>
            </a:extLst>
          </p:cNvPr>
          <p:cNvSpPr txBox="1"/>
          <p:nvPr/>
        </p:nvSpPr>
        <p:spPr>
          <a:xfrm>
            <a:off x="1344168" y="689610"/>
            <a:ext cx="9503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51791125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D893A-D855-4E79-BC60-22D975B66EC7}"/>
              </a:ext>
            </a:extLst>
          </p:cNvPr>
          <p:cNvSpPr txBox="1"/>
          <p:nvPr/>
        </p:nvSpPr>
        <p:spPr>
          <a:xfrm>
            <a:off x="1438275" y="1855184"/>
            <a:ext cx="9791700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2,3,4,5 (SGK/60)</a:t>
            </a:r>
            <a:endParaRPr lang="en-US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0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A00D1-A30E-4E4B-839C-D700861E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42" y="4472415"/>
            <a:ext cx="4250760" cy="2166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F03F0-49D9-4099-AA2E-E7C05C55DC2C}"/>
              </a:ext>
            </a:extLst>
          </p:cNvPr>
          <p:cNvSpPr txBox="1"/>
          <p:nvPr/>
        </p:nvSpPr>
        <p:spPr>
          <a:xfrm>
            <a:off x="1609345" y="218694"/>
            <a:ext cx="872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24 – BÀI 19: SẮT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25D2B-1482-4370-B3F0-485471B7EFBA}"/>
              </a:ext>
            </a:extLst>
          </p:cNvPr>
          <p:cNvSpPr txBox="1"/>
          <p:nvPr/>
        </p:nvSpPr>
        <p:spPr>
          <a:xfrm>
            <a:off x="3691128" y="1185505"/>
            <a:ext cx="480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KHHH: Fe  -  PTK: 56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3B61C-DB2D-4D94-A33B-DACE888B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55" y="2029205"/>
            <a:ext cx="3752861" cy="2345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0F782E-4FE2-478F-98A5-93309AF8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42" y="2029204"/>
            <a:ext cx="3135383" cy="2350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FBEF0-9642-43E6-8769-507504B18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646" y="2029204"/>
            <a:ext cx="4169845" cy="2345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14842-A95C-4F0E-8F85-369613FA7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863" y="4472415"/>
            <a:ext cx="3938588" cy="2173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9D011F-A75B-451E-8859-4F4868457F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2757" y="4374742"/>
            <a:ext cx="2483258" cy="24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63B1C-1CFF-4E47-9B0D-C78DB707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0" y="1492594"/>
            <a:ext cx="10023780" cy="2850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5348F-E38D-45A3-998B-2EEA39BF49C8}"/>
              </a:ext>
            </a:extLst>
          </p:cNvPr>
          <p:cNvSpPr txBox="1"/>
          <p:nvPr/>
        </p:nvSpPr>
        <p:spPr>
          <a:xfrm>
            <a:off x="1084110" y="533400"/>
            <a:ext cx="413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TÍNH CHẤT VẬT LÍ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9C2CAD-61D9-4B65-91C1-2C66E858C62D}"/>
              </a:ext>
            </a:extLst>
          </p:cNvPr>
          <p:cNvSpPr/>
          <p:nvPr/>
        </p:nvSpPr>
        <p:spPr>
          <a:xfrm>
            <a:off x="2705100" y="4533900"/>
            <a:ext cx="6953250" cy="2105025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FA855-2E14-43BC-9208-7A802DF1D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780" y="3981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8B624-ADA4-4230-BE6D-0BB88377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14" y="1263525"/>
            <a:ext cx="7731372" cy="511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19672-FFF1-4853-95BA-0D019FD6BEE6}"/>
              </a:ext>
            </a:extLst>
          </p:cNvPr>
          <p:cNvSpPr txBox="1"/>
          <p:nvPr/>
        </p:nvSpPr>
        <p:spPr>
          <a:xfrm>
            <a:off x="1743076" y="2787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6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15904-C4D0-4BD0-A3CF-8BE0EE968654}"/>
              </a:ext>
            </a:extLst>
          </p:cNvPr>
          <p:cNvSpPr txBox="1"/>
          <p:nvPr/>
        </p:nvSpPr>
        <p:spPr>
          <a:xfrm>
            <a:off x="1084110" y="533400"/>
            <a:ext cx="553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A7166-3C5D-4182-A2CB-6DBD48EADF48}"/>
              </a:ext>
            </a:extLst>
          </p:cNvPr>
          <p:cNvSpPr txBox="1"/>
          <p:nvPr/>
        </p:nvSpPr>
        <p:spPr>
          <a:xfrm>
            <a:off x="1084110" y="1179111"/>
            <a:ext cx="399271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36057C-3325-4512-988B-580FBCD981CC}"/>
                  </a:ext>
                </a:extLst>
              </p:cNvPr>
              <p:cNvSpPr txBox="1"/>
              <p:nvPr/>
            </p:nvSpPr>
            <p:spPr>
              <a:xfrm>
                <a:off x="1420370" y="1989001"/>
                <a:ext cx="4151375" cy="1178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3Fe + 2O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4­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36057C-3325-4512-988B-580FBCD98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70" y="1989001"/>
                <a:ext cx="4151375" cy="1178208"/>
              </a:xfrm>
              <a:prstGeom prst="rect">
                <a:avLst/>
              </a:prstGeom>
              <a:blipFill>
                <a:blip r:embed="rId2"/>
                <a:stretch>
                  <a:fillRect l="-2937" t="-5155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38BA2B-C35E-477F-86B3-F55A17629139}"/>
                  </a:ext>
                </a:extLst>
              </p:cNvPr>
              <p:cNvSpPr txBox="1"/>
              <p:nvPr/>
            </p:nvSpPr>
            <p:spPr>
              <a:xfrm>
                <a:off x="1458847" y="3429000"/>
                <a:ext cx="4218051" cy="1236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Tá</a:t>
                </a:r>
                <a:r>
                  <a:rPr lang="it-IT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dụng với Cl</a:t>
                </a:r>
                <a:r>
                  <a:rPr lang="it-IT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2Fe + 3Cl</a:t>
                </a:r>
                <a:r>
                  <a:rPr lang="it-IT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it-IT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2FeCl</a:t>
                </a:r>
                <a:r>
                  <a:rPr lang="it-IT" sz="28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38BA2B-C35E-477F-86B3-F55A17629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47" y="3429000"/>
                <a:ext cx="4218051" cy="1236364"/>
              </a:xfrm>
              <a:prstGeom prst="rect">
                <a:avLst/>
              </a:prstGeom>
              <a:blipFill>
                <a:blip r:embed="rId3"/>
                <a:stretch>
                  <a:fillRect l="-2890" t="-3465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33582919-059D-49A0-A601-D31191483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74" y="1315231"/>
            <a:ext cx="2828926" cy="47148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D53740E-B0EC-4FBB-A1D5-2F32ACA9F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256" y="1453160"/>
            <a:ext cx="5193131" cy="43276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4B08ED-E2DE-484C-B3EC-54994AEBFD42}"/>
                  </a:ext>
                </a:extLst>
              </p14:cNvPr>
              <p14:cNvContentPartPr/>
              <p14:nvPr/>
            </p14:nvContentPartPr>
            <p14:xfrm>
              <a:off x="5045040" y="1695240"/>
              <a:ext cx="3073680" cy="749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4B08ED-E2DE-484C-B3EC-54994AEBFD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5680" y="1685880"/>
                <a:ext cx="3092400" cy="7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3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AA79D6-3A29-4FD1-8744-DEC5625E86EE}"/>
              </a:ext>
            </a:extLst>
          </p:cNvPr>
          <p:cNvSpPr txBox="1"/>
          <p:nvPr/>
        </p:nvSpPr>
        <p:spPr>
          <a:xfrm>
            <a:off x="1084110" y="1366256"/>
            <a:ext cx="512619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Tác dụng với dung dịch axit</a:t>
            </a:r>
            <a:endParaRPr lang="en-US" sz="24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B6528-5878-4B5A-8DED-75E96E8D3D60}"/>
              </a:ext>
            </a:extLst>
          </p:cNvPr>
          <p:cNvSpPr txBox="1"/>
          <p:nvPr/>
        </p:nvSpPr>
        <p:spPr>
          <a:xfrm>
            <a:off x="2226692" y="3065182"/>
            <a:ext cx="5007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+ 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loãng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336C-607D-4F22-99B8-D49FCFAABD75}"/>
              </a:ext>
            </a:extLst>
          </p:cNvPr>
          <p:cNvSpPr txBox="1"/>
          <p:nvPr/>
        </p:nvSpPr>
        <p:spPr>
          <a:xfrm>
            <a:off x="2226692" y="2232326"/>
            <a:ext cx="3897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+ 2HCl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723C4-0B66-4291-ACEF-E4FEDAF58B5A}"/>
              </a:ext>
            </a:extLst>
          </p:cNvPr>
          <p:cNvSpPr txBox="1"/>
          <p:nvPr/>
        </p:nvSpPr>
        <p:spPr>
          <a:xfrm>
            <a:off x="1474852" y="5075154"/>
            <a:ext cx="820762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*Lưu ý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được với HNO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đặc, nguội và H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đặc, nguội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569DE-4032-4D14-B9D6-912D4C9B9C24}"/>
              </a:ext>
            </a:extLst>
          </p:cNvPr>
          <p:cNvSpPr txBox="1"/>
          <p:nvPr/>
        </p:nvSpPr>
        <p:spPr>
          <a:xfrm>
            <a:off x="1084110" y="533400"/>
            <a:ext cx="553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56501-ECC7-4025-9D54-E3BB0D1E111E}"/>
                  </a:ext>
                </a:extLst>
              </p:cNvPr>
              <p:cNvSpPr txBox="1"/>
              <p:nvPr/>
            </p:nvSpPr>
            <p:spPr>
              <a:xfrm>
                <a:off x="2226692" y="3849160"/>
                <a:ext cx="7242428" cy="747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2Fe + 6H</a:t>
                </a:r>
                <a:r>
                  <a:rPr lang="pt-BR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pt-BR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đặc</a:t>
                </a:r>
                <a:r>
                  <a:rPr lang="pt-B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pt-BR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pt-BR" sz="28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(SO</a:t>
                </a:r>
                <a:r>
                  <a:rPr lang="pt-BR" sz="28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pt-BR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pt-BR" sz="28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t-BR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+ 3SO</a:t>
                </a:r>
                <a:r>
                  <a:rPr lang="pt-BR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+ 6H</a:t>
                </a:r>
                <a:r>
                  <a:rPr lang="pt-BR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endParaRPr lang="en-US" sz="28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56501-ECC7-4025-9D54-E3BB0D1E1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92" y="3849160"/>
                <a:ext cx="7242428" cy="747320"/>
              </a:xfrm>
              <a:prstGeom prst="rect">
                <a:avLst/>
              </a:prstGeom>
              <a:blipFill>
                <a:blip r:embed="rId2"/>
                <a:stretch>
                  <a:fillRect l="-1684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7FC16-FF58-4785-9564-6804DB246C6D}"/>
              </a:ext>
            </a:extLst>
          </p:cNvPr>
          <p:cNvSpPr txBox="1"/>
          <p:nvPr/>
        </p:nvSpPr>
        <p:spPr>
          <a:xfrm>
            <a:off x="1084110" y="1366256"/>
            <a:ext cx="512619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Tác dụng với dung dịch muối</a:t>
            </a:r>
            <a:endParaRPr lang="en-US" sz="24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5B043-A517-43CE-85AF-873F17FD9704}"/>
              </a:ext>
            </a:extLst>
          </p:cNvPr>
          <p:cNvSpPr txBox="1"/>
          <p:nvPr/>
        </p:nvSpPr>
        <p:spPr>
          <a:xfrm>
            <a:off x="1084110" y="533400"/>
            <a:ext cx="553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1D906-5970-45F3-BFCF-24BB7534753A}"/>
              </a:ext>
            </a:extLst>
          </p:cNvPr>
          <p:cNvSpPr txBox="1"/>
          <p:nvPr/>
        </p:nvSpPr>
        <p:spPr>
          <a:xfrm>
            <a:off x="2162175" y="2113575"/>
            <a:ext cx="512619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+ 2AgNO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latin typeface="VNI-Time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VNI-Times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+ 2Ag</a:t>
            </a:r>
            <a:endParaRPr lang="en-US" sz="28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+ CuSO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+Cu</a:t>
            </a:r>
            <a:endParaRPr lang="en-US" sz="28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9A236C-8ECC-4CDA-B935-292F6CD34B15}"/>
              </a:ext>
            </a:extLst>
          </p:cNvPr>
          <p:cNvSpPr/>
          <p:nvPr/>
        </p:nvSpPr>
        <p:spPr>
          <a:xfrm>
            <a:off x="2162175" y="3928222"/>
            <a:ext cx="7372350" cy="1115465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luận: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 có tính chất hoá học của kim loại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21C931-29DE-4B88-AEB9-F249B878C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855" y="33757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7965B0-41A4-436E-A09E-ED0A2EDBB34B}"/>
              </a:ext>
            </a:extLst>
          </p:cNvPr>
          <p:cNvSpPr txBox="1"/>
          <p:nvPr/>
        </p:nvSpPr>
        <p:spPr>
          <a:xfrm>
            <a:off x="1600200" y="733425"/>
            <a:ext cx="9439275" cy="3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Fe   +    HCl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   …      +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Fe   +    CuCl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       …      +   Cu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Fe   +     …            FeCl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Fe   +   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        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C0E12-BD0C-4563-BFD3-B079E6BEE1E3}"/>
              </a:ext>
            </a:extLst>
          </p:cNvPr>
          <p:cNvSpPr txBox="1"/>
          <p:nvPr/>
        </p:nvSpPr>
        <p:spPr>
          <a:xfrm>
            <a:off x="1114425" y="381000"/>
            <a:ext cx="10277475" cy="250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200ml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gam.</a:t>
            </a:r>
          </a:p>
          <a:p>
            <a:pPr marL="514350" indent="-514350">
              <a:lnSpc>
                <a:spcPct val="114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</a:p>
          <a:p>
            <a:pPr marL="514350" indent="-514350">
              <a:lnSpc>
                <a:spcPct val="114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6393E-972A-4285-91AB-1EDFEB21C280}"/>
              </a:ext>
            </a:extLst>
          </p:cNvPr>
          <p:cNvSpPr txBox="1"/>
          <p:nvPr/>
        </p:nvSpPr>
        <p:spPr>
          <a:xfrm>
            <a:off x="5214937" y="2981097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74E98-CE0B-49AD-97DB-945DB55A6E2A}"/>
              </a:ext>
            </a:extLst>
          </p:cNvPr>
          <p:cNvSpPr txBox="1"/>
          <p:nvPr/>
        </p:nvSpPr>
        <p:spPr>
          <a:xfrm>
            <a:off x="457200" y="3594624"/>
            <a:ext cx="661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PTHH:      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+ CuSO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pt-BR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3C685B-BE94-4C7F-A5DB-E8DF47CBBE9B}"/>
                  </a:ext>
                </a:extLst>
              </p:cNvPr>
              <p:cNvSpPr txBox="1"/>
              <p:nvPr/>
            </p:nvSpPr>
            <p:spPr>
              <a:xfrm>
                <a:off x="457200" y="4024360"/>
                <a:ext cx="6619875" cy="138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 CuSO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(mol)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PTHH: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CuSO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mol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3C685B-BE94-4C7F-A5DB-E8DF47CB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24360"/>
                <a:ext cx="6619875" cy="1382045"/>
              </a:xfrm>
              <a:prstGeom prst="rect">
                <a:avLst/>
              </a:prstGeom>
              <a:blipFill>
                <a:blip r:embed="rId2"/>
                <a:stretch>
                  <a:fillRect l="-1842" b="-8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1ED2F7-660B-4B13-B0F0-CD31244F5FCA}"/>
              </a:ext>
            </a:extLst>
          </p:cNvPr>
          <p:cNvSpPr txBox="1"/>
          <p:nvPr/>
        </p:nvSpPr>
        <p:spPr>
          <a:xfrm>
            <a:off x="466725" y="5349255"/>
            <a:ext cx="53340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 = 64x – 56x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723E20-73BC-4EC9-8EDC-4A70E6CA79B7}"/>
              </a:ext>
            </a:extLst>
          </p:cNvPr>
          <p:cNvCxnSpPr/>
          <p:nvPr/>
        </p:nvCxnSpPr>
        <p:spPr>
          <a:xfrm>
            <a:off x="7362825" y="3686175"/>
            <a:ext cx="0" cy="280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959DED-5C82-453D-BFD6-62917CC77956}"/>
              </a:ext>
            </a:extLst>
          </p:cNvPr>
          <p:cNvSpPr txBox="1"/>
          <p:nvPr/>
        </p:nvSpPr>
        <p:spPr>
          <a:xfrm>
            <a:off x="7762875" y="3594624"/>
            <a:ext cx="276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0,1 mol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71EC03-6ED5-46DE-9303-43EB4B67FDCD}"/>
                  </a:ext>
                </a:extLst>
              </p:cNvPr>
              <p:cNvSpPr txBox="1"/>
              <p:nvPr/>
            </p:nvSpPr>
            <p:spPr>
              <a:xfrm>
                <a:off x="7581900" y="4302736"/>
                <a:ext cx="4152900" cy="82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=0,5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71EC03-6ED5-46DE-9303-43EB4B67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4302736"/>
                <a:ext cx="4152900" cy="825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7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421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hoang</dc:creator>
  <cp:lastModifiedBy>hong hoang</cp:lastModifiedBy>
  <cp:revision>5</cp:revision>
  <dcterms:created xsi:type="dcterms:W3CDTF">2021-11-12T10:40:03Z</dcterms:created>
  <dcterms:modified xsi:type="dcterms:W3CDTF">2021-11-22T08:16:20Z</dcterms:modified>
</cp:coreProperties>
</file>