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4" d="100"/>
          <a:sy n="74" d="100"/>
        </p:scale>
        <p:origin x="-582"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09DB83-4265-4A50-AAC0-BB706CE78039}" type="datetimeFigureOut">
              <a:rPr lang="en-US" smtClean="0"/>
              <a:t>11/30/2021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F5B1E9-692B-4B1A-8170-499C88CDE56F}" type="slidenum">
              <a:rPr lang="en-US" smtClean="0"/>
              <a:t>‹#›</a:t>
            </a:fld>
            <a:endParaRPr lang="en-US"/>
          </a:p>
        </p:txBody>
      </p:sp>
    </p:spTree>
    <p:extLst>
      <p:ext uri="{BB962C8B-B14F-4D97-AF65-F5344CB8AC3E}">
        <p14:creationId xmlns:p14="http://schemas.microsoft.com/office/powerpoint/2010/main" val="2667633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ln/>
        </p:spPr>
      </p:sp>
      <p:sp>
        <p:nvSpPr>
          <p:cNvPr id="81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81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0B1782A-FDFB-4702-B839-2DF9D08E8E92}" type="slidenum">
              <a:rPr lang="en-US" altLang="en-US" smtClean="0"/>
              <a:pPr>
                <a:spcBef>
                  <a:spcPct val="0"/>
                </a:spcBef>
              </a:pPr>
              <a:t>3</a:t>
            </a:fld>
            <a:endParaRPr lang="en-US" altLang="en-US" smtClean="0"/>
          </a:p>
        </p:txBody>
      </p:sp>
    </p:spTree>
    <p:extLst>
      <p:ext uri="{BB962C8B-B14F-4D97-AF65-F5344CB8AC3E}">
        <p14:creationId xmlns:p14="http://schemas.microsoft.com/office/powerpoint/2010/main" val="3146829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6BA6D63-E510-4FC4-AD4C-D2C0B04C5AE6}" type="slidenum">
              <a:rPr lang="vi-VN" altLang="en-US" smtClean="0"/>
              <a:pPr>
                <a:spcBef>
                  <a:spcPct val="0"/>
                </a:spcBef>
              </a:pPr>
              <a:t>5</a:t>
            </a:fld>
            <a:endParaRPr lang="vi-VN" altLang="en-US" smtClean="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en-US" smtClean="0">
              <a:latin typeface="Arial" panose="020B0604020202020204" pitchFamily="34" charset="0"/>
            </a:endParaRPr>
          </a:p>
        </p:txBody>
      </p:sp>
    </p:spTree>
    <p:extLst>
      <p:ext uri="{BB962C8B-B14F-4D97-AF65-F5344CB8AC3E}">
        <p14:creationId xmlns:p14="http://schemas.microsoft.com/office/powerpoint/2010/main" val="13745276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AFBD825-A3E8-40B1-BA9C-A40ED2432238}" type="slidenum">
              <a:rPr lang="vi-VN" altLang="en-US" smtClean="0"/>
              <a:pPr>
                <a:spcBef>
                  <a:spcPct val="0"/>
                </a:spcBef>
              </a:pPr>
              <a:t>10</a:t>
            </a:fld>
            <a:endParaRPr lang="vi-VN" alt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en-US" smtClean="0">
              <a:latin typeface="Arial" panose="020B0604020202020204" pitchFamily="34" charset="0"/>
            </a:endParaRPr>
          </a:p>
        </p:txBody>
      </p:sp>
    </p:spTree>
    <p:extLst>
      <p:ext uri="{BB962C8B-B14F-4D97-AF65-F5344CB8AC3E}">
        <p14:creationId xmlns:p14="http://schemas.microsoft.com/office/powerpoint/2010/main" val="170039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43E5033-5531-42B9-879A-874133390364}" type="slidenum">
              <a:rPr lang="en-US" altLang="en-US" smtClean="0"/>
              <a:pPr/>
              <a:t>20</a:t>
            </a:fld>
            <a:endParaRPr lang="en-US" altLang="en-US" smtClean="0"/>
          </a:p>
        </p:txBody>
      </p:sp>
    </p:spTree>
    <p:extLst>
      <p:ext uri="{BB962C8B-B14F-4D97-AF65-F5344CB8AC3E}">
        <p14:creationId xmlns:p14="http://schemas.microsoft.com/office/powerpoint/2010/main" val="628544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06CAED2-9978-4054-BD68-FDD9C6894933}" type="slidenum">
              <a:rPr lang="vi-VN" altLang="en-US" smtClean="0"/>
              <a:pPr/>
              <a:t>21</a:t>
            </a:fld>
            <a:endParaRPr lang="vi-VN" altLang="en-U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ltLang="en-US" smtClean="0">
              <a:latin typeface="Arial" panose="020B0604020202020204" pitchFamily="34" charset="0"/>
            </a:endParaRPr>
          </a:p>
        </p:txBody>
      </p:sp>
    </p:spTree>
    <p:extLst>
      <p:ext uri="{BB962C8B-B14F-4D97-AF65-F5344CB8AC3E}">
        <p14:creationId xmlns:p14="http://schemas.microsoft.com/office/powerpoint/2010/main" val="715209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39C2FCF-B225-4443-B727-339777EE7F2C}" type="slidenum">
              <a:rPr lang="en-US" altLang="en-US" smtClean="0"/>
              <a:pPr>
                <a:spcBef>
                  <a:spcPct val="0"/>
                </a:spcBef>
              </a:pPr>
              <a:t>32</a:t>
            </a:fld>
            <a:endParaRPr lang="en-US" altLang="en-US" smtClean="0"/>
          </a:p>
        </p:txBody>
      </p:sp>
    </p:spTree>
    <p:extLst>
      <p:ext uri="{BB962C8B-B14F-4D97-AF65-F5344CB8AC3E}">
        <p14:creationId xmlns:p14="http://schemas.microsoft.com/office/powerpoint/2010/main" val="4193854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81031B1-12B3-4BB6-8E6C-0653DE62E73E}" type="slidenum">
              <a:rPr lang="vi-VN" altLang="en-US" smtClean="0"/>
              <a:pPr>
                <a:spcBef>
                  <a:spcPct val="0"/>
                </a:spcBef>
              </a:pPr>
              <a:t>33</a:t>
            </a:fld>
            <a:endParaRPr lang="vi-VN" alt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en-US" smtClean="0">
              <a:latin typeface="Arial" panose="020B0604020202020204" pitchFamily="34" charset="0"/>
            </a:endParaRPr>
          </a:p>
        </p:txBody>
      </p:sp>
    </p:spTree>
    <p:extLst>
      <p:ext uri="{BB962C8B-B14F-4D97-AF65-F5344CB8AC3E}">
        <p14:creationId xmlns:p14="http://schemas.microsoft.com/office/powerpoint/2010/main" val="25280687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3BF7B97-3239-4956-865B-06AFE9E30EEC}" type="datetimeFigureOut">
              <a:rPr lang="en-US" smtClean="0"/>
              <a:t>11/30/2021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A3A143-F136-425D-8702-4D2F1BB59F95}" type="slidenum">
              <a:rPr lang="en-US" smtClean="0"/>
              <a:t>‹#›</a:t>
            </a:fld>
            <a:endParaRPr lang="en-US"/>
          </a:p>
        </p:txBody>
      </p:sp>
    </p:spTree>
    <p:extLst>
      <p:ext uri="{BB962C8B-B14F-4D97-AF65-F5344CB8AC3E}">
        <p14:creationId xmlns:p14="http://schemas.microsoft.com/office/powerpoint/2010/main" val="1237991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BF7B97-3239-4956-865B-06AFE9E30EEC}" type="datetimeFigureOut">
              <a:rPr lang="en-US" smtClean="0"/>
              <a:t>11/30/2021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A3A143-F136-425D-8702-4D2F1BB59F95}" type="slidenum">
              <a:rPr lang="en-US" smtClean="0"/>
              <a:t>‹#›</a:t>
            </a:fld>
            <a:endParaRPr lang="en-US"/>
          </a:p>
        </p:txBody>
      </p:sp>
    </p:spTree>
    <p:extLst>
      <p:ext uri="{BB962C8B-B14F-4D97-AF65-F5344CB8AC3E}">
        <p14:creationId xmlns:p14="http://schemas.microsoft.com/office/powerpoint/2010/main" val="692921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BF7B97-3239-4956-865B-06AFE9E30EEC}" type="datetimeFigureOut">
              <a:rPr lang="en-US" smtClean="0"/>
              <a:t>11/30/2021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A3A143-F136-425D-8702-4D2F1BB59F95}" type="slidenum">
              <a:rPr lang="en-US" smtClean="0"/>
              <a:t>‹#›</a:t>
            </a:fld>
            <a:endParaRPr lang="en-US"/>
          </a:p>
        </p:txBody>
      </p:sp>
    </p:spTree>
    <p:extLst>
      <p:ext uri="{BB962C8B-B14F-4D97-AF65-F5344CB8AC3E}">
        <p14:creationId xmlns:p14="http://schemas.microsoft.com/office/powerpoint/2010/main" val="3762735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BF7B97-3239-4956-865B-06AFE9E30EEC}" type="datetimeFigureOut">
              <a:rPr lang="en-US" smtClean="0"/>
              <a:t>11/30/2021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A3A143-F136-425D-8702-4D2F1BB59F95}" type="slidenum">
              <a:rPr lang="en-US" smtClean="0"/>
              <a:t>‹#›</a:t>
            </a:fld>
            <a:endParaRPr lang="en-US"/>
          </a:p>
        </p:txBody>
      </p:sp>
    </p:spTree>
    <p:extLst>
      <p:ext uri="{BB962C8B-B14F-4D97-AF65-F5344CB8AC3E}">
        <p14:creationId xmlns:p14="http://schemas.microsoft.com/office/powerpoint/2010/main" val="3072594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3BF7B97-3239-4956-865B-06AFE9E30EEC}" type="datetimeFigureOut">
              <a:rPr lang="en-US" smtClean="0"/>
              <a:t>11/30/2021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A3A143-F136-425D-8702-4D2F1BB59F95}" type="slidenum">
              <a:rPr lang="en-US" smtClean="0"/>
              <a:t>‹#›</a:t>
            </a:fld>
            <a:endParaRPr lang="en-US"/>
          </a:p>
        </p:txBody>
      </p:sp>
    </p:spTree>
    <p:extLst>
      <p:ext uri="{BB962C8B-B14F-4D97-AF65-F5344CB8AC3E}">
        <p14:creationId xmlns:p14="http://schemas.microsoft.com/office/powerpoint/2010/main" val="992383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3BF7B97-3239-4956-865B-06AFE9E30EEC}" type="datetimeFigureOut">
              <a:rPr lang="en-US" smtClean="0"/>
              <a:t>11/30/2021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A3A143-F136-425D-8702-4D2F1BB59F95}" type="slidenum">
              <a:rPr lang="en-US" smtClean="0"/>
              <a:t>‹#›</a:t>
            </a:fld>
            <a:endParaRPr lang="en-US"/>
          </a:p>
        </p:txBody>
      </p:sp>
    </p:spTree>
    <p:extLst>
      <p:ext uri="{BB962C8B-B14F-4D97-AF65-F5344CB8AC3E}">
        <p14:creationId xmlns:p14="http://schemas.microsoft.com/office/powerpoint/2010/main" val="2602356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3BF7B97-3239-4956-865B-06AFE9E30EEC}" type="datetimeFigureOut">
              <a:rPr lang="en-US" smtClean="0"/>
              <a:t>11/30/2021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A3A143-F136-425D-8702-4D2F1BB59F95}" type="slidenum">
              <a:rPr lang="en-US" smtClean="0"/>
              <a:t>‹#›</a:t>
            </a:fld>
            <a:endParaRPr lang="en-US"/>
          </a:p>
        </p:txBody>
      </p:sp>
    </p:spTree>
    <p:extLst>
      <p:ext uri="{BB962C8B-B14F-4D97-AF65-F5344CB8AC3E}">
        <p14:creationId xmlns:p14="http://schemas.microsoft.com/office/powerpoint/2010/main" val="1396195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3BF7B97-3239-4956-865B-06AFE9E30EEC}" type="datetimeFigureOut">
              <a:rPr lang="en-US" smtClean="0"/>
              <a:t>11/30/2021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A3A143-F136-425D-8702-4D2F1BB59F95}" type="slidenum">
              <a:rPr lang="en-US" smtClean="0"/>
              <a:t>‹#›</a:t>
            </a:fld>
            <a:endParaRPr lang="en-US"/>
          </a:p>
        </p:txBody>
      </p:sp>
    </p:spTree>
    <p:extLst>
      <p:ext uri="{BB962C8B-B14F-4D97-AF65-F5344CB8AC3E}">
        <p14:creationId xmlns:p14="http://schemas.microsoft.com/office/powerpoint/2010/main" val="699472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BF7B97-3239-4956-865B-06AFE9E30EEC}" type="datetimeFigureOut">
              <a:rPr lang="en-US" smtClean="0"/>
              <a:t>11/30/2021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A3A143-F136-425D-8702-4D2F1BB59F95}" type="slidenum">
              <a:rPr lang="en-US" smtClean="0"/>
              <a:t>‹#›</a:t>
            </a:fld>
            <a:endParaRPr lang="en-US"/>
          </a:p>
        </p:txBody>
      </p:sp>
    </p:spTree>
    <p:extLst>
      <p:ext uri="{BB962C8B-B14F-4D97-AF65-F5344CB8AC3E}">
        <p14:creationId xmlns:p14="http://schemas.microsoft.com/office/powerpoint/2010/main" val="1478703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3BF7B97-3239-4956-865B-06AFE9E30EEC}" type="datetimeFigureOut">
              <a:rPr lang="en-US" smtClean="0"/>
              <a:t>11/30/2021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A3A143-F136-425D-8702-4D2F1BB59F95}" type="slidenum">
              <a:rPr lang="en-US" smtClean="0"/>
              <a:t>‹#›</a:t>
            </a:fld>
            <a:endParaRPr lang="en-US"/>
          </a:p>
        </p:txBody>
      </p:sp>
    </p:spTree>
    <p:extLst>
      <p:ext uri="{BB962C8B-B14F-4D97-AF65-F5344CB8AC3E}">
        <p14:creationId xmlns:p14="http://schemas.microsoft.com/office/powerpoint/2010/main" val="3718794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3BF7B97-3239-4956-865B-06AFE9E30EEC}" type="datetimeFigureOut">
              <a:rPr lang="en-US" smtClean="0"/>
              <a:t>11/30/2021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A3A143-F136-425D-8702-4D2F1BB59F95}" type="slidenum">
              <a:rPr lang="en-US" smtClean="0"/>
              <a:t>‹#›</a:t>
            </a:fld>
            <a:endParaRPr lang="en-US"/>
          </a:p>
        </p:txBody>
      </p:sp>
    </p:spTree>
    <p:extLst>
      <p:ext uri="{BB962C8B-B14F-4D97-AF65-F5344CB8AC3E}">
        <p14:creationId xmlns:p14="http://schemas.microsoft.com/office/powerpoint/2010/main" val="2103332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BF7B97-3239-4956-865B-06AFE9E30EEC}" type="datetimeFigureOut">
              <a:rPr lang="en-US" smtClean="0"/>
              <a:t>11/30/2021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A3A143-F136-425D-8702-4D2F1BB59F95}" type="slidenum">
              <a:rPr lang="en-US" smtClean="0"/>
              <a:t>‹#›</a:t>
            </a:fld>
            <a:endParaRPr lang="en-US"/>
          </a:p>
        </p:txBody>
      </p:sp>
    </p:spTree>
    <p:extLst>
      <p:ext uri="{BB962C8B-B14F-4D97-AF65-F5344CB8AC3E}">
        <p14:creationId xmlns:p14="http://schemas.microsoft.com/office/powerpoint/2010/main" val="17426419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slide" Target="slide3.xml"/></Relationships>
</file>

<file path=ppt/slides/_rels/slide11.xml.rels><?xml version="1.0" encoding="UTF-8" standalone="yes"?>
<Relationships xmlns="http://schemas.openxmlformats.org/package/2006/relationships"><Relationship Id="rId8" Type="http://schemas.openxmlformats.org/officeDocument/2006/relationships/hyperlink" Target="http://images.google.com.vn/imgres?imgurl=http://img103.thevnchannel.info/200712/97235581c0c68c7e7ff980e960d6e0c3.jpg&amp;imgrefurl=http://www.vnchannel.net/news/quoc-te/200712/hi-vong-ve-mot-thoa-thuan-cuu-loai-nguoi.44922.html&amp;h=305&amp;w=405&amp;sz=31&amp;hl=vi&amp;start=6&amp;usg=__gQREuS06Ind7WYyeGGeNKY-p-HQ=&amp;tbnid=fBsQYuHg6UJl2M:&amp;tbnh=93&amp;tbnw=124&amp;prev=/images?q=Trong+cay&amp;gbv=2&amp;hl=vi" TargetMode="External"/><Relationship Id="rId3" Type="http://schemas.openxmlformats.org/officeDocument/2006/relationships/image" Target="../media/image22.jpeg"/><Relationship Id="rId7" Type="http://schemas.openxmlformats.org/officeDocument/2006/relationships/image" Target="../media/image24.jpeg"/><Relationship Id="rId2" Type="http://schemas.openxmlformats.org/officeDocument/2006/relationships/hyperlink" Target="http://images.google.com.vn/imgres?imgurl=http://www2.vietbao.vn/images/vn45/xa-hoi/45226209-P1010054.jpg&amp;imgrefurl=http://wap.vietbao.vn/Xa-hoi/Bac-Ho-va-4-chu-can-kiem-liem-chinh/45226209/157/&amp;h=300&amp;w=400&amp;sz=113&amp;hl=vi&amp;start=63&amp;usg=__H4c5VY2ZucnymCiRm_9X5bulHUM=&amp;tbnid=mQ_-jxgmsPnOXM:&amp;tbnh=93&amp;tbnw=124&amp;prev=/images?q=h%E1%BB%8Dc+sinh+tham+gia+ho%E1%BA%A1t+%C4%91%E1%BB%99ng+ph%C3%B2ng+ch%E1%BB%91ng+t%E1%BB%87+n%E1%BA%A1n+x%C3%A3+h%E1%BB%99i&amp;start=60&amp;gbv=2&amp;ndsp=20&amp;hl=vi&amp;sa=N" TargetMode="External"/><Relationship Id="rId1" Type="http://schemas.openxmlformats.org/officeDocument/2006/relationships/slideLayout" Target="../slideLayouts/slideLayout2.xml"/><Relationship Id="rId6" Type="http://schemas.openxmlformats.org/officeDocument/2006/relationships/hyperlink" Target="http://images.google.com.vn/imgres?imgurl=http://www.bacgiang.gov.vn/WebsiteSoHuyen/VPUBND/Images/trong-cay-2.jpg&amp;imgrefurl=http://www.data-sheet.net/trong+cay+datasheet+pdf.html&amp;h=768&amp;w=1024&amp;sz=280&amp;hl=vi&amp;start=1&amp;usg=__4wtXxSLad9MYTe22-bd2K1mcu44=&amp;tbnid=r9rA1KxtgpNA8M:&amp;tbnh=113&amp;tbnw=150&amp;prev=/images?q=Trong+cay&amp;gbv=2&amp;hl=vi" TargetMode="External"/><Relationship Id="rId5" Type="http://schemas.openxmlformats.org/officeDocument/2006/relationships/image" Target="../media/image23.jpeg"/><Relationship Id="rId4" Type="http://schemas.openxmlformats.org/officeDocument/2006/relationships/hyperlink" Target="http://images.google.com.vn/imgres?imgurl=http://media.baodanang.vn/Library/images/34/2008/07/SCGT27-7A.jpg&amp;imgrefurl=http://www.baodanang.vn/vn/chinhtrixahoi/tindiaphuong/20080728094900/16/index.html&amp;h=709&amp;w=1063&amp;sz=134&amp;hl=vi&amp;start=5&amp;um=1&amp;usg=__D262EZPDyYKw_u3CvHySSreU00A=&amp;tbnid=r-4aW9qTqLfGkM:&amp;tbnh=100&amp;tbnw=150&amp;prev=/images?q=h%E1%BB%8Dc+sinh+th%C4%83m+t%C4%83ng+qu%C3%A0+cho+gia+%C4%91%C3%ACnh+th%C6%B0%C6%A1ng+binh,li%E1%BB%87t+s%C4%A9&amp;um=1&amp;hl=vi&amp;sa=N" TargetMode="External"/><Relationship Id="rId9"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xml"/><Relationship Id="rId5" Type="http://schemas.openxmlformats.org/officeDocument/2006/relationships/image" Target="../media/image29.jpeg"/><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http://nld.vcmedia.vn/Qp75wYluOLBhLZjmLZ3oH4nSugHdrU/Image/2012/10/nhau3_0d28e.jpg" TargetMode="External"/><Relationship Id="rId7" Type="http://schemas.openxmlformats.org/officeDocument/2006/relationships/image" Target="https://encrypted-tbn1.gstatic.com/images?q=tbn:ANd9GcRBfLH6voc9NAJ-iEymVn60UpS8WxECUJdM93tjtrAz5mn_26Jn5Q" TargetMode="External"/><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https://encrypted-tbn2.gstatic.com/images?q=tbn:ANd9GcTlwlTDpdUuktv949H18izQ3CfVqtsb5fSqCtYJkG4imMpeIAg_" TargetMode="External"/><Relationship Id="rId4" Type="http://schemas.openxmlformats.org/officeDocument/2006/relationships/image" Target="../media/image35.jpeg"/><Relationship Id="rId9" Type="http://schemas.openxmlformats.org/officeDocument/2006/relationships/image" Target="https://encrypted-tbn3.gstatic.com/images?q=tbn:ANd9GcT88gaTJz7C6orGKYET2xwjFGX4lEB6npauRa7Ftajqtx3xWL3DYg"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https://encrypted-tbn3.gstatic.com/images?q=tbn:ANd9GcRHv1snPhYBJwWtxkvUs8JlBFKdNzB2VBauiOH_f3vlN4JZZqGv" TargetMode="External"/><Relationship Id="rId7" Type="http://schemas.openxmlformats.org/officeDocument/2006/relationships/image" Target="https://encrypted-tbn0.gstatic.com/images?q=tbn:ANd9GcQ2pIrnJsJ9MQwiXugq2IZGZYt6ZlrszKWoXVHp0emiYXuMmd65" TargetMode="External"/><Relationship Id="rId2" Type="http://schemas.openxmlformats.org/officeDocument/2006/relationships/image" Target="../media/image38.jpeg"/><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http://img-us.24hstatic.com/upload/1-2014/images/2014-01-03/1388728179-be-iq-va-hanh-trinh-tot-nghiep--5-.jpg" TargetMode="External"/><Relationship Id="rId4" Type="http://schemas.openxmlformats.org/officeDocument/2006/relationships/image" Target="../media/image39.jpeg"/><Relationship Id="rId9" Type="http://schemas.openxmlformats.org/officeDocument/2006/relationships/image" Target="http://baoanhdatmui.vn/vcms/media/photos/2009/7/cm529/12/1.jp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http://vov.vn/Uploaded/bichlan/2013_09_07/anh-81.jpg"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http://img.tintuc.vietgiaitri.com/2014/5/15/450-hoc-sinh-tieu-hoc-xep-hinh-ban-do-to-quoc-va-nhin-ve-bien-do-05c703.jpg" TargetMode="External"/><Relationship Id="rId3" Type="http://schemas.openxmlformats.org/officeDocument/2006/relationships/image" Target="../media/image46.jpeg"/><Relationship Id="rId7" Type="http://schemas.openxmlformats.org/officeDocument/2006/relationships/image" Target="../media/image48.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https://encrypted-tbn1.gstatic.com/images?q=tbn:ANd9GcTzGxqty-Xo85iE17OP-afBq6eYH3ejrMK7kaQL_ewxrXcECQuorw" TargetMode="External"/><Relationship Id="rId5" Type="http://schemas.openxmlformats.org/officeDocument/2006/relationships/image" Target="../media/image47.jpeg"/><Relationship Id="rId10" Type="http://schemas.openxmlformats.org/officeDocument/2006/relationships/image" Target="https://encrypted-tbn0.gstatic.com/images?q=tbn:ANd9GcSZ_j6hLKRV2xPyleHL2YSrF-CiEPG9jX1tgBd5FiJvSs1nGOcP" TargetMode="External"/><Relationship Id="rId4" Type="http://schemas.openxmlformats.org/officeDocument/2006/relationships/image" Target="http://www.mattran.org.vn/home/Caccuocvd/moitruong/1.7.2012.TienGiang.jpg" TargetMode="External"/><Relationship Id="rId9" Type="http://schemas.openxmlformats.org/officeDocument/2006/relationships/image" Target="../media/image49.jpeg"/></Relationships>
</file>

<file path=ppt/slides/_rels/slide21.xml.rels><?xml version="1.0" encoding="UTF-8" standalone="yes"?>
<Relationships xmlns="http://schemas.openxmlformats.org/package/2006/relationships"><Relationship Id="rId8" Type="http://schemas.openxmlformats.org/officeDocument/2006/relationships/image" Target="https://encrypted-tbn3.gstatic.com/images?q=tbn:ANd9GcQpWX354zdEzK111uWxonhD2wuVRtwaeAHOGhzipu6zk2AiyYVO" TargetMode="External"/><Relationship Id="rId3" Type="http://schemas.openxmlformats.org/officeDocument/2006/relationships/image" Target="../media/image50.jpeg"/><Relationship Id="rId7" Type="http://schemas.openxmlformats.org/officeDocument/2006/relationships/image" Target="../media/image53.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52.jpeg"/><Relationship Id="rId5" Type="http://schemas.openxmlformats.org/officeDocument/2006/relationships/image" Target="https://encrypted-tbn3.gstatic.com/images?q=tbn:ANd9GcQmDQmd2wU1A2xNX_1z9IlOiFev6rxe73xBz_BHyJ2UHGg9rkPV" TargetMode="External"/><Relationship Id="rId4" Type="http://schemas.openxmlformats.org/officeDocument/2006/relationships/image" Target="../media/image5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jpeg"/><Relationship Id="rId1" Type="http://schemas.openxmlformats.org/officeDocument/2006/relationships/slideLayout" Target="../slideLayouts/slideLayout1.xml"/><Relationship Id="rId5" Type="http://schemas.openxmlformats.org/officeDocument/2006/relationships/image" Target="../media/image57.jpeg"/><Relationship Id="rId4" Type="http://schemas.openxmlformats.org/officeDocument/2006/relationships/image" Target="../media/image56.jpeg"/></Relationships>
</file>

<file path=ppt/slides/_rels/slide2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1.xml"/><Relationship Id="rId5" Type="http://schemas.openxmlformats.org/officeDocument/2006/relationships/image" Target="../media/image61.jpeg"/><Relationship Id="rId4" Type="http://schemas.openxmlformats.org/officeDocument/2006/relationships/image" Target="../media/image60.jpeg"/></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7.jpeg"/><Relationship Id="rId1" Type="http://schemas.openxmlformats.org/officeDocument/2006/relationships/slideLayout" Target="../slideLayouts/slideLayout1.xml"/><Relationship Id="rId5" Type="http://schemas.openxmlformats.org/officeDocument/2006/relationships/image" Target="../media/image63.jpeg"/><Relationship Id="rId4" Type="http://schemas.openxmlformats.org/officeDocument/2006/relationships/image" Target="../media/image62.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http://congannghean.vn/dataimages/201206/original/845137_1641_1.jpg" TargetMode="External"/><Relationship Id="rId5" Type="http://schemas.openxmlformats.org/officeDocument/2006/relationships/image" Target="../media/image4.jpeg"/><Relationship Id="rId4" Type="http://schemas.openxmlformats.org/officeDocument/2006/relationships/image" Target="http://www2.vietbao.vn/images/vie4/cuoi/40168008-159838sm.jpg"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1.xml"/><Relationship Id="rId5" Type="http://schemas.openxmlformats.org/officeDocument/2006/relationships/image" Target="../media/image67.jpeg"/><Relationship Id="rId4" Type="http://schemas.openxmlformats.org/officeDocument/2006/relationships/image" Target="../media/image66.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openxmlformats.org/officeDocument/2006/relationships/image" Target="../media/image73.png"/><Relationship Id="rId13" Type="http://schemas.openxmlformats.org/officeDocument/2006/relationships/image" Target="../media/image78.png"/><Relationship Id="rId3" Type="http://schemas.openxmlformats.org/officeDocument/2006/relationships/image" Target="../media/image68.png"/><Relationship Id="rId7" Type="http://schemas.openxmlformats.org/officeDocument/2006/relationships/image" Target="../media/image72.png"/><Relationship Id="rId12" Type="http://schemas.openxmlformats.org/officeDocument/2006/relationships/image" Target="../media/image77.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71.png"/><Relationship Id="rId11" Type="http://schemas.openxmlformats.org/officeDocument/2006/relationships/image" Target="../media/image76.png"/><Relationship Id="rId5" Type="http://schemas.openxmlformats.org/officeDocument/2006/relationships/image" Target="../media/image70.png"/><Relationship Id="rId10" Type="http://schemas.openxmlformats.org/officeDocument/2006/relationships/image" Target="../media/image75.png"/><Relationship Id="rId4" Type="http://schemas.openxmlformats.org/officeDocument/2006/relationships/image" Target="../media/image69.png"/><Relationship Id="rId9" Type="http://schemas.openxmlformats.org/officeDocument/2006/relationships/image" Target="../media/image74.png"/></Relationships>
</file>

<file path=ppt/slides/_rels/slide34.xml.rels><?xml version="1.0" encoding="UTF-8" standalone="yes"?>
<Relationships xmlns="http://schemas.openxmlformats.org/package/2006/relationships"><Relationship Id="rId2" Type="http://schemas.openxmlformats.org/officeDocument/2006/relationships/image" Target="../media/image79.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image" Target="../media/image7.gif"/><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oleObject" Target="../embeddings/oleObject10.bin"/><Relationship Id="rId3" Type="http://schemas.openxmlformats.org/officeDocument/2006/relationships/oleObject" Target="../embeddings/oleObject1.bin"/><Relationship Id="rId7" Type="http://schemas.openxmlformats.org/officeDocument/2006/relationships/oleObject" Target="../embeddings/oleObject4.bin"/><Relationship Id="rId12" Type="http://schemas.openxmlformats.org/officeDocument/2006/relationships/oleObject" Target="../embeddings/oleObject9.bin"/><Relationship Id="rId17" Type="http://schemas.openxmlformats.org/officeDocument/2006/relationships/oleObject" Target="../embeddings/oleObject14.bin"/><Relationship Id="rId2" Type="http://schemas.openxmlformats.org/officeDocument/2006/relationships/slideLayout" Target="../slideLayouts/slideLayout2.xml"/><Relationship Id="rId16" Type="http://schemas.openxmlformats.org/officeDocument/2006/relationships/oleObject" Target="../embeddings/oleObject13.bin"/><Relationship Id="rId1" Type="http://schemas.openxmlformats.org/officeDocument/2006/relationships/vmlDrawing" Target="../drawings/vmlDrawing1.vml"/><Relationship Id="rId6" Type="http://schemas.openxmlformats.org/officeDocument/2006/relationships/oleObject" Target="../embeddings/oleObject3.bin"/><Relationship Id="rId11" Type="http://schemas.openxmlformats.org/officeDocument/2006/relationships/oleObject" Target="../embeddings/oleObject8.bin"/><Relationship Id="rId5" Type="http://schemas.openxmlformats.org/officeDocument/2006/relationships/oleObject" Target="../embeddings/oleObject2.bin"/><Relationship Id="rId15" Type="http://schemas.openxmlformats.org/officeDocument/2006/relationships/oleObject" Target="../embeddings/oleObject12.bin"/><Relationship Id="rId10" Type="http://schemas.openxmlformats.org/officeDocument/2006/relationships/oleObject" Target="../embeddings/oleObject7.bin"/><Relationship Id="rId4" Type="http://schemas.openxmlformats.org/officeDocument/2006/relationships/image" Target="../media/image9.emf"/><Relationship Id="rId9" Type="http://schemas.openxmlformats.org/officeDocument/2006/relationships/oleObject" Target="../embeddings/oleObject6.bin"/><Relationship Id="rId14" Type="http://schemas.openxmlformats.org/officeDocument/2006/relationships/oleObject" Target="../embeddings/oleObject11.bin"/></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WordArt 16"/>
          <p:cNvSpPr>
            <a:spLocks noChangeArrowheads="1" noChangeShapeType="1" noTextEdit="1"/>
          </p:cNvSpPr>
          <p:nvPr/>
        </p:nvSpPr>
        <p:spPr bwMode="auto">
          <a:xfrm>
            <a:off x="4678364" y="2871789"/>
            <a:ext cx="3043237" cy="879475"/>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contourClr>
                <a:srgbClr val="0000FF"/>
              </a:contourClr>
            </a:sp3d>
          </a:bodyPr>
          <a:lstStyle/>
          <a:p>
            <a:pPr algn="ctr"/>
            <a:endParaRPr lang="en-US" sz="2392" b="1" kern="10">
              <a:ln w="9525">
                <a:round/>
                <a:headEnd/>
                <a:tailEnd/>
              </a:ln>
              <a:solidFill>
                <a:srgbClr val="0000FF"/>
              </a:solidFill>
              <a:latin typeface="Times New Roman" panose="02020603050405020304" pitchFamily="18" charset="0"/>
              <a:cs typeface="Times New Roman" panose="02020603050405020304" pitchFamily="18" charset="0"/>
            </a:endParaRPr>
          </a:p>
        </p:txBody>
      </p:sp>
      <p:sp>
        <p:nvSpPr>
          <p:cNvPr id="3" name="Text Box 18"/>
          <p:cNvSpPr txBox="1">
            <a:spLocks noChangeArrowheads="1"/>
          </p:cNvSpPr>
          <p:nvPr/>
        </p:nvSpPr>
        <p:spPr bwMode="auto">
          <a:xfrm>
            <a:off x="0" y="28575"/>
            <a:ext cx="12192000" cy="707886"/>
          </a:xfrm>
          <a:prstGeom prst="rect">
            <a:avLst/>
          </a:prstGeom>
          <a:gradFill rotWithShape="1">
            <a:gsLst>
              <a:gs pos="0">
                <a:srgbClr val="FF66FF"/>
              </a:gs>
              <a:gs pos="50000">
                <a:schemeClr val="bg1"/>
              </a:gs>
              <a:gs pos="100000">
                <a:srgbClr val="FF66FF"/>
              </a:gs>
            </a:gsLst>
            <a:lin ang="5400000" scaled="1"/>
          </a:gradFill>
          <a:ln w="9525">
            <a:noFill/>
            <a:miter lim="800000"/>
            <a:headEnd/>
            <a:tailEnd/>
          </a:ln>
          <a:effec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sz="2000" b="1" dirty="0">
                <a:latin typeface="Times New Roman" panose="02020603050405020304" pitchFamily="18" charset="0"/>
              </a:rPr>
              <a:t>PHÒNG GD &amp; ĐT HUYỆN THANH TRÌ</a:t>
            </a:r>
          </a:p>
          <a:p>
            <a:pPr algn="ctr" eaLnBrk="1" hangingPunct="1">
              <a:defRPr/>
            </a:pPr>
            <a:r>
              <a:rPr lang="en-US" altLang="en-US" sz="2000" b="1" dirty="0">
                <a:latin typeface="Times New Roman" panose="02020603050405020304" pitchFamily="18" charset="0"/>
              </a:rPr>
              <a:t>TRƯỜNG THCS NGỌC HỒI</a:t>
            </a:r>
          </a:p>
        </p:txBody>
      </p:sp>
      <p:pic>
        <p:nvPicPr>
          <p:cNvPr id="5124" name="Picture 64"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6645"/>
            <a:ext cx="1478868" cy="1399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112"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1025051" y="28575"/>
            <a:ext cx="1166948" cy="1295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64"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640006">
            <a:off x="10402919" y="5171359"/>
            <a:ext cx="1750564" cy="1696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WordArt 7"/>
          <p:cNvSpPr>
            <a:spLocks noChangeArrowheads="1" noChangeShapeType="1" noTextEdit="1"/>
          </p:cNvSpPr>
          <p:nvPr/>
        </p:nvSpPr>
        <p:spPr bwMode="auto">
          <a:xfrm>
            <a:off x="1863636" y="2316118"/>
            <a:ext cx="8987244" cy="4106863"/>
          </a:xfrm>
          <a:prstGeom prst="rect">
            <a:avLst/>
          </a:prstGeom>
        </p:spPr>
        <p:txBody>
          <a:bodyPr spcFirstLastPara="1" wrap="none" fromWordArt="1">
            <a:prstTxWarp prst="textArchUp">
              <a:avLst>
                <a:gd name="adj" fmla="val 10670285"/>
              </a:avLst>
            </a:prstTxWarp>
          </a:bodyPr>
          <a:lstStyle/>
          <a:p>
            <a:r>
              <a:rPr lang="en-US" sz="4500" b="1" i="1" kern="10" dirty="0">
                <a:ln w="22225">
                  <a:solidFill>
                    <a:schemeClr val="accent2"/>
                  </a:solidFill>
                  <a:round/>
                  <a:headEnd/>
                  <a:tailEnd/>
                </a:ln>
                <a:solidFill>
                  <a:srgbClr val="A3A3E0"/>
                </a:solidFill>
                <a:latin typeface="Times New Roman" panose="02020603050405020304" pitchFamily="18" charset="0"/>
                <a:cs typeface="Times New Roman" panose="02020603050405020304" pitchFamily="18" charset="0"/>
              </a:rPr>
              <a:t>             </a:t>
            </a:r>
            <a:r>
              <a:rPr lang="en-US" sz="4500" b="1" i="1" kern="10" dirty="0" err="1">
                <a:ln w="22225">
                  <a:solidFill>
                    <a:schemeClr val="accent2"/>
                  </a:solidFill>
                  <a:round/>
                  <a:headEnd/>
                  <a:tailEnd/>
                </a:ln>
                <a:solidFill>
                  <a:srgbClr val="A3A3E0"/>
                </a:solidFill>
                <a:latin typeface="Times New Roman" panose="02020603050405020304" pitchFamily="18" charset="0"/>
                <a:cs typeface="Times New Roman" panose="02020603050405020304" pitchFamily="18" charset="0"/>
              </a:rPr>
              <a:t>Chào</a:t>
            </a:r>
            <a:r>
              <a:rPr lang="en-US" sz="4500" b="1" i="1" kern="10" dirty="0">
                <a:ln w="22225">
                  <a:solidFill>
                    <a:schemeClr val="accent2"/>
                  </a:solidFill>
                  <a:round/>
                  <a:headEnd/>
                  <a:tailEnd/>
                </a:ln>
                <a:solidFill>
                  <a:srgbClr val="A3A3E0"/>
                </a:solidFill>
                <a:latin typeface="Times New Roman" panose="02020603050405020304" pitchFamily="18" charset="0"/>
                <a:cs typeface="Times New Roman" panose="02020603050405020304" pitchFamily="18" charset="0"/>
              </a:rPr>
              <a:t> </a:t>
            </a:r>
            <a:r>
              <a:rPr lang="en-US" sz="4500" b="1" i="1" kern="10" dirty="0" err="1">
                <a:ln w="22225">
                  <a:solidFill>
                    <a:schemeClr val="accent2"/>
                  </a:solidFill>
                  <a:round/>
                  <a:headEnd/>
                  <a:tailEnd/>
                </a:ln>
                <a:solidFill>
                  <a:srgbClr val="A3A3E0"/>
                </a:solidFill>
                <a:latin typeface="Times New Roman" panose="02020603050405020304" pitchFamily="18" charset="0"/>
                <a:cs typeface="Times New Roman" panose="02020603050405020304" pitchFamily="18" charset="0"/>
              </a:rPr>
              <a:t>mừng</a:t>
            </a:r>
            <a:r>
              <a:rPr lang="en-US" sz="4500" b="1" i="1" kern="10" dirty="0">
                <a:ln w="22225">
                  <a:solidFill>
                    <a:schemeClr val="accent2"/>
                  </a:solidFill>
                  <a:round/>
                  <a:headEnd/>
                  <a:tailEnd/>
                </a:ln>
                <a:solidFill>
                  <a:srgbClr val="A3A3E0"/>
                </a:solidFill>
                <a:latin typeface="Times New Roman" panose="02020603050405020304" pitchFamily="18" charset="0"/>
                <a:cs typeface="Times New Roman" panose="02020603050405020304" pitchFamily="18" charset="0"/>
              </a:rPr>
              <a:t> </a:t>
            </a:r>
            <a:r>
              <a:rPr lang="en-US" sz="4500" b="1" i="1" kern="10" dirty="0" err="1">
                <a:ln w="22225">
                  <a:solidFill>
                    <a:schemeClr val="accent2"/>
                  </a:solidFill>
                  <a:round/>
                  <a:headEnd/>
                  <a:tailEnd/>
                </a:ln>
                <a:solidFill>
                  <a:srgbClr val="A3A3E0"/>
                </a:solidFill>
                <a:latin typeface="Times New Roman" panose="02020603050405020304" pitchFamily="18" charset="0"/>
                <a:cs typeface="Times New Roman" panose="02020603050405020304" pitchFamily="18" charset="0"/>
              </a:rPr>
              <a:t>các</a:t>
            </a:r>
            <a:r>
              <a:rPr lang="en-US" sz="4500" b="1" i="1" kern="10" dirty="0">
                <a:ln w="22225">
                  <a:solidFill>
                    <a:schemeClr val="accent2"/>
                  </a:solidFill>
                  <a:round/>
                  <a:headEnd/>
                  <a:tailEnd/>
                </a:ln>
                <a:solidFill>
                  <a:srgbClr val="A3A3E0"/>
                </a:solidFill>
                <a:latin typeface="Times New Roman" panose="02020603050405020304" pitchFamily="18" charset="0"/>
                <a:cs typeface="Times New Roman" panose="02020603050405020304" pitchFamily="18" charset="0"/>
              </a:rPr>
              <a:t> </a:t>
            </a:r>
            <a:r>
              <a:rPr lang="en-US" sz="4500" b="1" i="1" kern="10" dirty="0" err="1">
                <a:ln w="22225">
                  <a:solidFill>
                    <a:schemeClr val="accent2"/>
                  </a:solidFill>
                  <a:round/>
                  <a:headEnd/>
                  <a:tailEnd/>
                </a:ln>
                <a:solidFill>
                  <a:srgbClr val="A3A3E0"/>
                </a:solidFill>
                <a:latin typeface="Times New Roman" panose="02020603050405020304" pitchFamily="18" charset="0"/>
                <a:cs typeface="Times New Roman" panose="02020603050405020304" pitchFamily="18" charset="0"/>
              </a:rPr>
              <a:t>em</a:t>
            </a:r>
            <a:r>
              <a:rPr lang="en-US" sz="4500" b="1" i="1" kern="10" dirty="0">
                <a:ln w="22225">
                  <a:solidFill>
                    <a:schemeClr val="accent2"/>
                  </a:solidFill>
                  <a:round/>
                  <a:headEnd/>
                  <a:tailEnd/>
                </a:ln>
                <a:solidFill>
                  <a:srgbClr val="A3A3E0"/>
                </a:solidFill>
                <a:latin typeface="Times New Roman" panose="02020603050405020304" pitchFamily="18" charset="0"/>
                <a:cs typeface="Times New Roman" panose="02020603050405020304" pitchFamily="18" charset="0"/>
              </a:rPr>
              <a:t> </a:t>
            </a:r>
            <a:r>
              <a:rPr lang="en-US" sz="4500" b="1" i="1" kern="10" dirty="0" err="1">
                <a:ln w="22225">
                  <a:solidFill>
                    <a:schemeClr val="accent2"/>
                  </a:solidFill>
                  <a:round/>
                  <a:headEnd/>
                  <a:tailEnd/>
                </a:ln>
                <a:solidFill>
                  <a:srgbClr val="A3A3E0"/>
                </a:solidFill>
                <a:latin typeface="Times New Roman" panose="02020603050405020304" pitchFamily="18" charset="0"/>
                <a:cs typeface="Times New Roman" panose="02020603050405020304" pitchFamily="18" charset="0"/>
              </a:rPr>
              <a:t>đến</a:t>
            </a:r>
            <a:r>
              <a:rPr lang="en-US" sz="4500" b="1" i="1" kern="10" dirty="0">
                <a:ln w="22225">
                  <a:solidFill>
                    <a:schemeClr val="accent2"/>
                  </a:solidFill>
                  <a:round/>
                  <a:headEnd/>
                  <a:tailEnd/>
                </a:ln>
                <a:solidFill>
                  <a:srgbClr val="A3A3E0"/>
                </a:solidFill>
                <a:latin typeface="Times New Roman" panose="02020603050405020304" pitchFamily="18" charset="0"/>
                <a:cs typeface="Times New Roman" panose="02020603050405020304" pitchFamily="18" charset="0"/>
              </a:rPr>
              <a:t> </a:t>
            </a:r>
            <a:r>
              <a:rPr lang="en-US" sz="4500" b="1" i="1" kern="10" dirty="0" err="1">
                <a:ln w="22225">
                  <a:solidFill>
                    <a:schemeClr val="accent2"/>
                  </a:solidFill>
                  <a:round/>
                  <a:headEnd/>
                  <a:tailEnd/>
                </a:ln>
                <a:solidFill>
                  <a:srgbClr val="A3A3E0"/>
                </a:solidFill>
                <a:latin typeface="Times New Roman" panose="02020603050405020304" pitchFamily="18" charset="0"/>
                <a:cs typeface="Times New Roman" panose="02020603050405020304" pitchFamily="18" charset="0"/>
              </a:rPr>
              <a:t>với</a:t>
            </a:r>
            <a:r>
              <a:rPr lang="en-US" sz="4500" b="1" i="1" kern="10" dirty="0">
                <a:ln w="22225">
                  <a:solidFill>
                    <a:schemeClr val="accent2"/>
                  </a:solidFill>
                  <a:round/>
                  <a:headEnd/>
                  <a:tailEnd/>
                </a:ln>
                <a:solidFill>
                  <a:srgbClr val="A3A3E0"/>
                </a:solidFill>
                <a:latin typeface="Times New Roman" panose="02020603050405020304" pitchFamily="18" charset="0"/>
                <a:cs typeface="Times New Roman" panose="02020603050405020304" pitchFamily="18" charset="0"/>
              </a:rPr>
              <a:t> </a:t>
            </a:r>
            <a:r>
              <a:rPr lang="en-US" sz="4500" b="1" i="1" kern="10" dirty="0" err="1">
                <a:ln w="22225">
                  <a:solidFill>
                    <a:schemeClr val="accent2"/>
                  </a:solidFill>
                  <a:round/>
                  <a:headEnd/>
                  <a:tailEnd/>
                </a:ln>
                <a:solidFill>
                  <a:srgbClr val="A3A3E0"/>
                </a:solidFill>
                <a:latin typeface="Times New Roman" panose="02020603050405020304" pitchFamily="18" charset="0"/>
                <a:cs typeface="Times New Roman" panose="02020603050405020304" pitchFamily="18" charset="0"/>
              </a:rPr>
              <a:t>lớp</a:t>
            </a:r>
            <a:r>
              <a:rPr lang="en-US" sz="4500" b="1" i="1" kern="10" dirty="0">
                <a:ln w="22225">
                  <a:solidFill>
                    <a:schemeClr val="accent2"/>
                  </a:solidFill>
                  <a:round/>
                  <a:headEnd/>
                  <a:tailEnd/>
                </a:ln>
                <a:solidFill>
                  <a:srgbClr val="A3A3E0"/>
                </a:solidFill>
                <a:latin typeface="Times New Roman" panose="02020603050405020304" pitchFamily="18" charset="0"/>
                <a:cs typeface="Times New Roman" panose="02020603050405020304" pitchFamily="18" charset="0"/>
              </a:rPr>
              <a:t> </a:t>
            </a:r>
            <a:r>
              <a:rPr lang="en-US" sz="4500" b="1" i="1" kern="10" dirty="0" err="1">
                <a:ln w="22225">
                  <a:solidFill>
                    <a:schemeClr val="accent2"/>
                  </a:solidFill>
                  <a:round/>
                  <a:headEnd/>
                  <a:tailEnd/>
                </a:ln>
                <a:solidFill>
                  <a:srgbClr val="A3A3E0"/>
                </a:solidFill>
                <a:latin typeface="Times New Roman" panose="02020603050405020304" pitchFamily="18" charset="0"/>
                <a:cs typeface="Times New Roman" panose="02020603050405020304" pitchFamily="18" charset="0"/>
              </a:rPr>
              <a:t>học</a:t>
            </a:r>
            <a:r>
              <a:rPr lang="en-US" sz="4500" b="1" i="1" kern="10" dirty="0">
                <a:ln w="22225">
                  <a:solidFill>
                    <a:schemeClr val="accent2"/>
                  </a:solidFill>
                  <a:round/>
                  <a:headEnd/>
                  <a:tailEnd/>
                </a:ln>
                <a:solidFill>
                  <a:srgbClr val="A3A3E0"/>
                </a:solidFill>
                <a:latin typeface="Times New Roman" panose="02020603050405020304" pitchFamily="18" charset="0"/>
                <a:cs typeface="Times New Roman" panose="02020603050405020304" pitchFamily="18" charset="0"/>
              </a:rPr>
              <a:t> </a:t>
            </a:r>
            <a:r>
              <a:rPr lang="en-US" sz="4500" b="1" i="1" kern="10" dirty="0" err="1">
                <a:ln w="22225">
                  <a:solidFill>
                    <a:schemeClr val="accent2"/>
                  </a:solidFill>
                  <a:round/>
                  <a:headEnd/>
                  <a:tailEnd/>
                </a:ln>
                <a:solidFill>
                  <a:srgbClr val="A3A3E0"/>
                </a:solidFill>
                <a:latin typeface="Times New Roman" panose="02020603050405020304" pitchFamily="18" charset="0"/>
                <a:cs typeface="Times New Roman" panose="02020603050405020304" pitchFamily="18" charset="0"/>
              </a:rPr>
              <a:t>trực</a:t>
            </a:r>
            <a:r>
              <a:rPr lang="en-US" sz="4500" b="1" i="1" kern="10" dirty="0">
                <a:ln w="22225">
                  <a:solidFill>
                    <a:schemeClr val="accent2"/>
                  </a:solidFill>
                  <a:round/>
                  <a:headEnd/>
                  <a:tailEnd/>
                </a:ln>
                <a:solidFill>
                  <a:srgbClr val="A3A3E0"/>
                </a:solidFill>
                <a:latin typeface="Times New Roman" panose="02020603050405020304" pitchFamily="18" charset="0"/>
                <a:cs typeface="Times New Roman" panose="02020603050405020304" pitchFamily="18" charset="0"/>
              </a:rPr>
              <a:t> </a:t>
            </a:r>
            <a:r>
              <a:rPr lang="en-US" sz="4500" b="1" i="1" kern="10" dirty="0" err="1">
                <a:ln w="22225">
                  <a:solidFill>
                    <a:schemeClr val="accent2"/>
                  </a:solidFill>
                  <a:round/>
                  <a:headEnd/>
                  <a:tailEnd/>
                </a:ln>
                <a:solidFill>
                  <a:srgbClr val="A3A3E0"/>
                </a:solidFill>
                <a:latin typeface="Times New Roman" panose="02020603050405020304" pitchFamily="18" charset="0"/>
                <a:cs typeface="Times New Roman" panose="02020603050405020304" pitchFamily="18" charset="0"/>
              </a:rPr>
              <a:t>tuyến</a:t>
            </a:r>
            <a:endParaRPr lang="en-US" sz="4500" b="1" i="1" kern="10" dirty="0">
              <a:ln w="22225">
                <a:solidFill>
                  <a:schemeClr val="accent2"/>
                </a:solidFill>
                <a:round/>
                <a:headEnd/>
                <a:tailEnd/>
              </a:ln>
              <a:solidFill>
                <a:srgbClr val="A3A3E0"/>
              </a:solidFill>
              <a:latin typeface="Times New Roman" panose="02020603050405020304" pitchFamily="18" charset="0"/>
              <a:cs typeface="Times New Roman" panose="02020603050405020304" pitchFamily="18" charset="0"/>
            </a:endParaRPr>
          </a:p>
          <a:p>
            <a:endParaRPr lang="en-US" sz="4500" b="1" i="1" kern="10" dirty="0">
              <a:ln w="22225">
                <a:solidFill>
                  <a:schemeClr val="accent2"/>
                </a:solidFill>
                <a:round/>
                <a:headEnd/>
                <a:tailEnd/>
              </a:ln>
              <a:solidFill>
                <a:srgbClr val="A3A3E0"/>
              </a:solidFill>
              <a:latin typeface="Times New Roman" panose="02020603050405020304" pitchFamily="18" charset="0"/>
              <a:cs typeface="Times New Roman" panose="02020603050405020304" pitchFamily="18" charset="0"/>
            </a:endParaRPr>
          </a:p>
        </p:txBody>
      </p:sp>
      <p:pic>
        <p:nvPicPr>
          <p:cNvPr id="5129" name="Picture 64"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173491" y="5246233"/>
            <a:ext cx="1438275" cy="178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TextBox 152"/>
          <p:cNvSpPr txBox="1">
            <a:spLocks noChangeArrowheads="1"/>
          </p:cNvSpPr>
          <p:nvPr/>
        </p:nvSpPr>
        <p:spPr bwMode="auto">
          <a:xfrm>
            <a:off x="3193962" y="2724149"/>
            <a:ext cx="6954590"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n-US" altLang="en-US" sz="3600" b="1" dirty="0">
                <a:solidFill>
                  <a:srgbClr val="FF0000"/>
                </a:solidFill>
                <a:latin typeface="Times New Roman" panose="02020603050405020304" pitchFamily="18" charset="0"/>
                <a:cs typeface="Times New Roman" panose="02020603050405020304" pitchFamily="18" charset="0"/>
              </a:rPr>
              <a:t>GDCD - LỚP </a:t>
            </a:r>
            <a:r>
              <a:rPr lang="en-US" altLang="en-US" sz="3600" b="1" dirty="0" smtClean="0">
                <a:solidFill>
                  <a:srgbClr val="FF0000"/>
                </a:solidFill>
                <a:latin typeface="Times New Roman" panose="02020603050405020304" pitchFamily="18" charset="0"/>
                <a:cs typeface="Times New Roman" panose="02020603050405020304" pitchFamily="18" charset="0"/>
              </a:rPr>
              <a:t>8</a:t>
            </a:r>
          </a:p>
          <a:p>
            <a:pPr algn="ctr" eaLnBrk="1" hangingPunct="1">
              <a:spcBef>
                <a:spcPct val="0"/>
              </a:spcBef>
              <a:buFontTx/>
              <a:buNone/>
              <a:defRPr/>
            </a:pPr>
            <a:endParaRPr lang="en-US" altLang="en-US" sz="3600" b="1" dirty="0" smtClean="0">
              <a:solidFill>
                <a:srgbClr val="FF0000"/>
              </a:solidFill>
              <a:latin typeface="Times New Roman" panose="02020603050405020304" pitchFamily="18" charset="0"/>
              <a:cs typeface="Times New Roman" panose="02020603050405020304" pitchFamily="18" charset="0"/>
            </a:endParaRPr>
          </a:p>
          <a:p>
            <a:pPr algn="ctr" eaLnBrk="1" hangingPunct="1">
              <a:spcBef>
                <a:spcPct val="0"/>
              </a:spcBef>
              <a:buFontTx/>
              <a:buNone/>
              <a:defRPr/>
            </a:pPr>
            <a:endParaRPr lang="en-US" altLang="en-US" sz="3600" b="1" dirty="0">
              <a:solidFill>
                <a:srgbClr val="FF0000"/>
              </a:solidFill>
              <a:latin typeface="Times New Roman" panose="02020603050405020304" pitchFamily="18" charset="0"/>
              <a:cs typeface="Times New Roman" panose="02020603050405020304" pitchFamily="18" charset="0"/>
            </a:endParaRPr>
          </a:p>
          <a:p>
            <a:pPr algn="ctr" eaLnBrk="1" hangingPunct="1">
              <a:spcBef>
                <a:spcPct val="0"/>
              </a:spcBef>
              <a:buFontTx/>
              <a:buNone/>
              <a:defRPr/>
            </a:pPr>
            <a:r>
              <a:rPr lang="en-US" altLang="en-US" sz="3600" b="1" dirty="0" smtClean="0">
                <a:solidFill>
                  <a:srgbClr val="FF0000"/>
                </a:solidFill>
                <a:latin typeface="Times New Roman" panose="02020603050405020304" pitchFamily="18" charset="0"/>
                <a:cs typeface="Times New Roman" panose="02020603050405020304" pitchFamily="18" charset="0"/>
              </a:rPr>
              <a:t>GV: </a:t>
            </a:r>
            <a:r>
              <a:rPr lang="en-US" altLang="en-US" sz="3600" b="1" dirty="0" err="1" smtClean="0">
                <a:solidFill>
                  <a:srgbClr val="FF0000"/>
                </a:solidFill>
                <a:latin typeface="Times New Roman" panose="02020603050405020304" pitchFamily="18" charset="0"/>
                <a:cs typeface="Times New Roman" panose="02020603050405020304" pitchFamily="18" charset="0"/>
              </a:rPr>
              <a:t>Nguyễn</a:t>
            </a:r>
            <a:r>
              <a:rPr lang="en-US" altLang="en-US" sz="3600" b="1" dirty="0" smtClean="0">
                <a:solidFill>
                  <a:srgbClr val="FF0000"/>
                </a:solidFill>
                <a:latin typeface="Times New Roman" panose="02020603050405020304" pitchFamily="18" charset="0"/>
                <a:cs typeface="Times New Roman" panose="02020603050405020304" pitchFamily="18" charset="0"/>
              </a:rPr>
              <a:t> Thu </a:t>
            </a:r>
            <a:r>
              <a:rPr lang="en-US" altLang="en-US" sz="3600" b="1" dirty="0" err="1" smtClean="0">
                <a:solidFill>
                  <a:srgbClr val="FF0000"/>
                </a:solidFill>
                <a:latin typeface="Times New Roman" panose="02020603050405020304" pitchFamily="18" charset="0"/>
                <a:cs typeface="Times New Roman" panose="02020603050405020304" pitchFamily="18" charset="0"/>
              </a:rPr>
              <a:t>Hà</a:t>
            </a:r>
            <a:endParaRPr lang="en-US" altLang="en-US" sz="3600" b="1" dirty="0" smtClean="0">
              <a:solidFill>
                <a:srgbClr val="FF0000"/>
              </a:solidFill>
              <a:latin typeface="Times New Roman" panose="02020603050405020304" pitchFamily="18" charset="0"/>
              <a:cs typeface="Times New Roman" panose="02020603050405020304" pitchFamily="18" charset="0"/>
            </a:endParaRPr>
          </a:p>
          <a:p>
            <a:pPr algn="ctr" eaLnBrk="1" hangingPunct="1">
              <a:spcBef>
                <a:spcPct val="0"/>
              </a:spcBef>
              <a:buFontTx/>
              <a:buNone/>
              <a:defRPr/>
            </a:pPr>
            <a:r>
              <a:rPr lang="en-US" altLang="en-US" sz="3600" b="1" dirty="0" err="1" smtClean="0">
                <a:solidFill>
                  <a:srgbClr val="FF0000"/>
                </a:solidFill>
                <a:latin typeface="Times New Roman" panose="02020603050405020304" pitchFamily="18" charset="0"/>
                <a:cs typeface="Times New Roman" panose="02020603050405020304" pitchFamily="18" charset="0"/>
              </a:rPr>
              <a:t>Lớp</a:t>
            </a:r>
            <a:r>
              <a:rPr lang="en-US" altLang="en-US" sz="3600" b="1" dirty="0" smtClean="0">
                <a:solidFill>
                  <a:srgbClr val="FF0000"/>
                </a:solidFill>
                <a:latin typeface="Times New Roman" panose="02020603050405020304" pitchFamily="18" charset="0"/>
                <a:cs typeface="Times New Roman" panose="02020603050405020304" pitchFamily="18" charset="0"/>
              </a:rPr>
              <a:t> : 8A5</a:t>
            </a:r>
            <a:r>
              <a:rPr lang="en-US" altLang="en-US" sz="3600" b="1" dirty="0" smtClean="0">
                <a:solidFill>
                  <a:schemeClr val="bg1"/>
                </a:solidFill>
                <a:latin typeface="Times New Roman" panose="02020603050405020304" pitchFamily="18" charset="0"/>
                <a:cs typeface="Times New Roman" panose="02020603050405020304" pitchFamily="18" charset="0"/>
              </a:rPr>
              <a:t>7</a:t>
            </a:r>
          </a:p>
          <a:p>
            <a:pPr eaLnBrk="1" hangingPunct="1">
              <a:spcBef>
                <a:spcPct val="0"/>
              </a:spcBef>
              <a:buFontTx/>
              <a:buNone/>
              <a:defRPr/>
            </a:pPr>
            <a:r>
              <a:rPr lang="en-US" altLang="en-US" sz="4000" b="1" dirty="0" smtClean="0">
                <a:solidFill>
                  <a:schemeClr val="bg1"/>
                </a:solidFill>
                <a:latin typeface="Times New Roman" panose="02020603050405020304" pitchFamily="18" charset="0"/>
                <a:cs typeface="Times New Roman" panose="02020603050405020304" pitchFamily="18" charset="0"/>
              </a:rPr>
              <a:t>GV</a:t>
            </a:r>
            <a:endParaRPr lang="en-US" altLang="en-US" sz="40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8749101"/>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descr="images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461" y="381000"/>
            <a:ext cx="58293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AutoShape 12">
            <a:hlinkClick r:id="rId4" action="ppaction://hlinksldjump"/>
          </p:cNvPr>
          <p:cNvSpPr>
            <a:spLocks noChangeArrowheads="1"/>
          </p:cNvSpPr>
          <p:nvPr/>
        </p:nvSpPr>
        <p:spPr bwMode="auto">
          <a:xfrm>
            <a:off x="6096000" y="3124200"/>
            <a:ext cx="152400" cy="304800"/>
          </a:xfrm>
          <a:prstGeom prst="star4">
            <a:avLst>
              <a:gd name="adj" fmla="val 12500"/>
            </a:avLst>
          </a:prstGeom>
          <a:solidFill>
            <a:srgbClr val="FFFF66"/>
          </a:solidFill>
          <a:ln w="9525">
            <a:solidFill>
              <a:srgbClr val="FF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14349" name="Picture 13" descr="Picture 0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91250" y="3429000"/>
            <a:ext cx="5704658"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images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3710" y="3429000"/>
            <a:ext cx="5691051"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1803229126378580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91249" y="400050"/>
            <a:ext cx="5704659"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4" name="TextBox 2"/>
          <p:cNvSpPr txBox="1">
            <a:spLocks noChangeArrowheads="1"/>
          </p:cNvSpPr>
          <p:nvPr/>
        </p:nvSpPr>
        <p:spPr bwMode="auto">
          <a:xfrm>
            <a:off x="2133600" y="0"/>
            <a:ext cx="7239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latin typeface="Times New Roman" panose="02020603050405020304" pitchFamily="18" charset="0"/>
                <a:cs typeface="Times New Roman" panose="02020603050405020304" pitchFamily="18" charset="0"/>
              </a:rPr>
              <a:t>                   </a:t>
            </a:r>
            <a:r>
              <a:rPr lang="en-US" altLang="en-US" sz="2000" b="1">
                <a:solidFill>
                  <a:srgbClr val="FF0000"/>
                </a:solidFill>
                <a:latin typeface="Times New Roman" panose="02020603050405020304" pitchFamily="18" charset="0"/>
                <a:cs typeface="Times New Roman" panose="02020603050405020304" pitchFamily="18" charset="0"/>
              </a:rPr>
              <a:t>TÍCH CỰC XÂY DỰNG NẾP SỐNG VĂN HÓA </a:t>
            </a:r>
          </a:p>
        </p:txBody>
      </p:sp>
      <p:sp>
        <p:nvSpPr>
          <p:cNvPr id="14345" name="TextBox 1"/>
          <p:cNvSpPr txBox="1">
            <a:spLocks noChangeArrowheads="1"/>
          </p:cNvSpPr>
          <p:nvPr/>
        </p:nvSpPr>
        <p:spPr bwMode="auto">
          <a:xfrm>
            <a:off x="4495800" y="2690813"/>
            <a:ext cx="4343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4000">
                <a:solidFill>
                  <a:srgbClr val="FF0000"/>
                </a:solidFill>
                <a:latin typeface="Times New Roman" panose="02020603050405020304" pitchFamily="18" charset="0"/>
                <a:cs typeface="Times New Roman" panose="02020603050405020304" pitchFamily="18" charset="0"/>
              </a:rPr>
              <a:t>Nếp sống văn minh</a:t>
            </a:r>
            <a:endParaRPr lang="en-US" altLang="en-US" sz="40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30173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344"/>
                                        </p:tgtEl>
                                        <p:attrNameLst>
                                          <p:attrName>style.visibility</p:attrName>
                                        </p:attrNameLst>
                                      </p:cBhvr>
                                      <p:to>
                                        <p:strVal val="visible"/>
                                      </p:to>
                                    </p:set>
                                    <p:animEffect transition="in" filter="fade">
                                      <p:cBhvr>
                                        <p:cTn id="7" dur="1000"/>
                                        <p:tgtEl>
                                          <p:spTgt spid="14344"/>
                                        </p:tgtEl>
                                      </p:cBhvr>
                                    </p:animEffect>
                                    <p:anim calcmode="lin" valueType="num">
                                      <p:cBhvr>
                                        <p:cTn id="8" dur="1000" fill="hold"/>
                                        <p:tgtEl>
                                          <p:spTgt spid="14344"/>
                                        </p:tgtEl>
                                        <p:attrNameLst>
                                          <p:attrName>ppt_x</p:attrName>
                                        </p:attrNameLst>
                                      </p:cBhvr>
                                      <p:tavLst>
                                        <p:tav tm="0">
                                          <p:val>
                                            <p:strVal val="#ppt_x"/>
                                          </p:val>
                                        </p:tav>
                                        <p:tav tm="100000">
                                          <p:val>
                                            <p:strVal val="#ppt_x"/>
                                          </p:val>
                                        </p:tav>
                                      </p:tavLst>
                                    </p:anim>
                                    <p:anim calcmode="lin" valueType="num">
                                      <p:cBhvr>
                                        <p:cTn id="9" dur="1000" fill="hold"/>
                                        <p:tgtEl>
                                          <p:spTgt spid="14344"/>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3" presetClass="entr" presetSubtype="10" fill="hold" nodeType="afterEffect">
                                  <p:stCondLst>
                                    <p:cond delay="0"/>
                                  </p:stCondLst>
                                  <p:childTnLst>
                                    <p:set>
                                      <p:cBhvr>
                                        <p:cTn id="12" dur="1" fill="hold">
                                          <p:stCondLst>
                                            <p:cond delay="0"/>
                                          </p:stCondLst>
                                        </p:cTn>
                                        <p:tgtEl>
                                          <p:spTgt spid="14340"/>
                                        </p:tgtEl>
                                        <p:attrNameLst>
                                          <p:attrName>style.visibility</p:attrName>
                                        </p:attrNameLst>
                                      </p:cBhvr>
                                      <p:to>
                                        <p:strVal val="visible"/>
                                      </p:to>
                                    </p:set>
                                    <p:animEffect transition="in" filter="blinds(horizontal)">
                                      <p:cBhvr>
                                        <p:cTn id="13" dur="500"/>
                                        <p:tgtEl>
                                          <p:spTgt spid="14340"/>
                                        </p:tgtEl>
                                      </p:cBhvr>
                                    </p:animEffect>
                                  </p:childTnLst>
                                </p:cTn>
                              </p:par>
                            </p:childTnLst>
                          </p:cTn>
                        </p:par>
                        <p:par>
                          <p:cTn id="14" fill="hold" nodeType="afterGroup">
                            <p:stCondLst>
                              <p:cond delay="1500"/>
                            </p:stCondLst>
                            <p:childTnLst>
                              <p:par>
                                <p:cTn id="15" presetID="16" presetClass="entr" presetSubtype="21"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par>
                          <p:cTn id="18" fill="hold" nodeType="afterGroup">
                            <p:stCondLst>
                              <p:cond delay="2000"/>
                            </p:stCondLst>
                            <p:childTnLst>
                              <p:par>
                                <p:cTn id="19" presetID="20" presetClass="entr" presetSubtype="0"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edge">
                                      <p:cBhvr>
                                        <p:cTn id="21" dur="2000"/>
                                        <p:tgtEl>
                                          <p:spTgt spid="8"/>
                                        </p:tgtEl>
                                      </p:cBhvr>
                                    </p:animEffect>
                                  </p:childTnLst>
                                </p:cTn>
                              </p:par>
                            </p:childTnLst>
                          </p:cTn>
                        </p:par>
                        <p:par>
                          <p:cTn id="22" fill="hold" nodeType="afterGroup">
                            <p:stCondLst>
                              <p:cond delay="4000"/>
                            </p:stCondLst>
                            <p:childTnLst>
                              <p:par>
                                <p:cTn id="23" presetID="5" presetClass="entr" presetSubtype="10" fill="hold" nodeType="afterEffect">
                                  <p:stCondLst>
                                    <p:cond delay="0"/>
                                  </p:stCondLst>
                                  <p:childTnLst>
                                    <p:set>
                                      <p:cBhvr>
                                        <p:cTn id="24" dur="1" fill="hold">
                                          <p:stCondLst>
                                            <p:cond delay="0"/>
                                          </p:stCondLst>
                                        </p:cTn>
                                        <p:tgtEl>
                                          <p:spTgt spid="14349"/>
                                        </p:tgtEl>
                                        <p:attrNameLst>
                                          <p:attrName>style.visibility</p:attrName>
                                        </p:attrNameLst>
                                      </p:cBhvr>
                                      <p:to>
                                        <p:strVal val="visible"/>
                                      </p:to>
                                    </p:set>
                                    <p:animEffect transition="in" filter="checkerboard(across)">
                                      <p:cBhvr>
                                        <p:cTn id="25" dur="500"/>
                                        <p:tgtEl>
                                          <p:spTgt spid="14349"/>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14345">
                                            <p:txEl>
                                              <p:pRg st="0" end="0"/>
                                            </p:txEl>
                                          </p:spTgt>
                                        </p:tgtEl>
                                        <p:attrNameLst>
                                          <p:attrName>style.visibility</p:attrName>
                                        </p:attrNameLst>
                                      </p:cBhvr>
                                      <p:to>
                                        <p:strVal val="visible"/>
                                      </p:to>
                                    </p:set>
                                    <p:anim calcmode="lin" valueType="num">
                                      <p:cBhvr additive="base">
                                        <p:cTn id="30" dur="500" fill="hold"/>
                                        <p:tgtEl>
                                          <p:spTgt spid="14345">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434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8"/>
          <p:cNvGrpSpPr>
            <a:grpSpLocks/>
          </p:cNvGrpSpPr>
          <p:nvPr/>
        </p:nvGrpSpPr>
        <p:grpSpPr bwMode="auto">
          <a:xfrm>
            <a:off x="696686" y="457200"/>
            <a:ext cx="11216640" cy="6400800"/>
            <a:chOff x="-36" y="288"/>
            <a:chExt cx="5856" cy="4032"/>
          </a:xfrm>
        </p:grpSpPr>
        <p:pic>
          <p:nvPicPr>
            <p:cNvPr id="18436" name="Picture 19" descr="45226209-P1010054">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 y="288"/>
              <a:ext cx="2928" cy="2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20" descr="SCGT27-7A">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2" y="288"/>
              <a:ext cx="2928" cy="2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21" descr="trong-cay-2">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80" y="2448"/>
              <a:ext cx="2880"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22" descr="97235581c0c68c7e7ff980e960d6e0c3">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2448"/>
              <a:ext cx="2880"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435" name="TextBox 2"/>
          <p:cNvSpPr txBox="1">
            <a:spLocks noChangeArrowheads="1"/>
          </p:cNvSpPr>
          <p:nvPr/>
        </p:nvSpPr>
        <p:spPr bwMode="auto">
          <a:xfrm>
            <a:off x="3505200" y="39688"/>
            <a:ext cx="6248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FF0000"/>
                </a:solidFill>
                <a:latin typeface="Times New Roman" panose="02020603050405020304" pitchFamily="18" charset="0"/>
                <a:cs typeface="Times New Roman" panose="02020603050405020304" pitchFamily="18" charset="0"/>
              </a:rPr>
              <a:t>TÍCH CỰC XÂY DỰNG NẾP SỐNG VĂN HÓA</a:t>
            </a:r>
            <a:endParaRPr lang="en-US" altLang="en-US" sz="1800"/>
          </a:p>
        </p:txBody>
      </p:sp>
    </p:spTree>
    <p:extLst>
      <p:ext uri="{BB962C8B-B14F-4D97-AF65-F5344CB8AC3E}">
        <p14:creationId xmlns:p14="http://schemas.microsoft.com/office/powerpoint/2010/main" val="37827864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1524000" y="1"/>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a:solidFill>
                  <a:srgbClr val="FF3300"/>
                </a:solidFill>
              </a:rPr>
              <a:t>* Những tư tưởng, việc làm lạc hậu</a:t>
            </a:r>
          </a:p>
        </p:txBody>
      </p:sp>
      <p:pic>
        <p:nvPicPr>
          <p:cNvPr id="19459" name="Picture 3" descr="ImageVi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588" y="533401"/>
            <a:ext cx="5677989" cy="286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14" descr="TH%E1%BA%A6Y%20B%C3%93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3733800"/>
            <a:ext cx="6165668"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15" descr="luat-0-1367506673_500x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257" y="3733800"/>
            <a:ext cx="5453743"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16" descr="bao-lu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1201" y="609600"/>
            <a:ext cx="6165668"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91679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20081012191439_tiemchichmatu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634" y="191589"/>
            <a:ext cx="5468983" cy="3210425"/>
          </a:xfrm>
          <a:prstGeom prst="rect">
            <a:avLst/>
          </a:prstGeom>
          <a:noFill/>
          <a:ln w="76200">
            <a:solidFill>
              <a:srgbClr val="FF66CC"/>
            </a:solidFill>
            <a:miter lim="800000"/>
            <a:headEnd/>
            <a:tailEnd/>
          </a:ln>
          <a:extLst>
            <a:ext uri="{909E8E84-426E-40DD-AFC4-6F175D3DCCD1}">
              <a14:hiddenFill xmlns:a14="http://schemas.microsoft.com/office/drawing/2010/main">
                <a:solidFill>
                  <a:srgbClr val="FFFFFF"/>
                </a:solidFill>
              </a14:hiddenFill>
            </a:ext>
          </a:extLst>
        </p:spPr>
      </p:pic>
      <p:pic>
        <p:nvPicPr>
          <p:cNvPr id="20483" name="Picture 3"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399" y="210639"/>
            <a:ext cx="5621383" cy="3237411"/>
          </a:xfrm>
          <a:prstGeom prst="rect">
            <a:avLst/>
          </a:prstGeom>
          <a:noFill/>
          <a:ln w="76200">
            <a:solidFill>
              <a:srgbClr val="FF66CC"/>
            </a:solidFill>
            <a:miter lim="800000"/>
            <a:headEnd/>
            <a:tailEnd/>
          </a:ln>
          <a:extLst>
            <a:ext uri="{909E8E84-426E-40DD-AFC4-6F175D3DCCD1}">
              <a14:hiddenFill xmlns:a14="http://schemas.microsoft.com/office/drawing/2010/main">
                <a:solidFill>
                  <a:srgbClr val="FFFFFF"/>
                </a:solidFill>
              </a14:hiddenFill>
            </a:ext>
          </a:extLst>
        </p:spPr>
      </p:pic>
      <p:pic>
        <p:nvPicPr>
          <p:cNvPr id="20484" name="Picture 4" descr="tanni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633" y="3630614"/>
            <a:ext cx="5582195" cy="3151186"/>
          </a:xfrm>
          <a:prstGeom prst="rect">
            <a:avLst/>
          </a:prstGeom>
          <a:noFill/>
          <a:ln w="76200">
            <a:solidFill>
              <a:srgbClr val="FF66CC"/>
            </a:solidFill>
            <a:miter lim="800000"/>
            <a:headEnd/>
            <a:tailEnd/>
          </a:ln>
          <a:extLst>
            <a:ext uri="{909E8E84-426E-40DD-AFC4-6F175D3DCCD1}">
              <a14:hiddenFill xmlns:a14="http://schemas.microsoft.com/office/drawing/2010/main">
                <a:solidFill>
                  <a:srgbClr val="FFFFFF"/>
                </a:solidFill>
              </a14:hiddenFill>
            </a:ext>
          </a:extLst>
        </p:spPr>
      </p:pic>
      <p:pic>
        <p:nvPicPr>
          <p:cNvPr id="20485" name="vBCodeIMG" descr="7ac13b89da4907dc39851b3e5cca177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3622766"/>
            <a:ext cx="5621382" cy="3159034"/>
          </a:xfrm>
          <a:prstGeom prst="rect">
            <a:avLst/>
          </a:prstGeom>
          <a:noFill/>
          <a:ln w="76200">
            <a:solidFill>
              <a:srgbClr val="FF66CC"/>
            </a:solidFill>
            <a:miter lim="800000"/>
            <a:headEnd/>
            <a:tailEnd/>
          </a:ln>
          <a:extLst>
            <a:ext uri="{909E8E84-426E-40DD-AFC4-6F175D3DCCD1}">
              <a14:hiddenFill xmlns:a14="http://schemas.microsoft.com/office/drawing/2010/main">
                <a:solidFill>
                  <a:srgbClr val="FFFFFF"/>
                </a:solidFill>
              </a14:hiddenFill>
            </a:ext>
          </a:extLst>
        </p:spPr>
      </p:pic>
      <p:sp>
        <p:nvSpPr>
          <p:cNvPr id="119814" name="Text Box 6"/>
          <p:cNvSpPr txBox="1">
            <a:spLocks noChangeArrowheads="1"/>
          </p:cNvSpPr>
          <p:nvPr/>
        </p:nvSpPr>
        <p:spPr bwMode="auto">
          <a:xfrm>
            <a:off x="3462746" y="1230540"/>
            <a:ext cx="3962400" cy="4008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5700" b="1" dirty="0">
                <a:solidFill>
                  <a:srgbClr val="FF0066"/>
                </a:solidFill>
              </a:rPr>
              <a:t>X</a:t>
            </a:r>
          </a:p>
        </p:txBody>
      </p:sp>
    </p:spTree>
    <p:extLst>
      <p:ext uri="{BB962C8B-B14F-4D97-AF65-F5344CB8AC3E}">
        <p14:creationId xmlns:p14="http://schemas.microsoft.com/office/powerpoint/2010/main" val="29808244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mph" presetSubtype="0" fill="hold" grpId="0" nodeType="clickEffect">
                                  <p:stCondLst>
                                    <p:cond delay="0"/>
                                  </p:stCondLst>
                                  <p:childTnLst>
                                    <p:animClr clrSpc="hsl" dir="cw">
                                      <p:cBhvr override="childStyle">
                                        <p:cTn id="6" dur="1000" fill="hold"/>
                                        <p:tgtEl>
                                          <p:spTgt spid="119814"/>
                                        </p:tgtEl>
                                        <p:attrNameLst>
                                          <p:attrName>style.color</p:attrName>
                                        </p:attrNameLst>
                                      </p:cBhvr>
                                      <p:by>
                                        <p:hsl h="7200000" s="0" l="0"/>
                                      </p:by>
                                    </p:animClr>
                                    <p:animClr clrSpc="hsl" dir="cw">
                                      <p:cBhvr>
                                        <p:cTn id="7" dur="1000" fill="hold"/>
                                        <p:tgtEl>
                                          <p:spTgt spid="119814"/>
                                        </p:tgtEl>
                                        <p:attrNameLst>
                                          <p:attrName>fillcolor</p:attrName>
                                        </p:attrNameLst>
                                      </p:cBhvr>
                                      <p:by>
                                        <p:hsl h="7200000" s="0" l="0"/>
                                      </p:by>
                                    </p:animClr>
                                    <p:animClr clrSpc="hsl" dir="cw">
                                      <p:cBhvr>
                                        <p:cTn id="8" dur="1000" fill="hold"/>
                                        <p:tgtEl>
                                          <p:spTgt spid="119814"/>
                                        </p:tgtEl>
                                        <p:attrNameLst>
                                          <p:attrName>stroke.color</p:attrName>
                                        </p:attrNameLst>
                                      </p:cBhvr>
                                      <p:by>
                                        <p:hsl h="7200000" s="0" l="0"/>
                                      </p:by>
                                    </p:animClr>
                                    <p:set>
                                      <p:cBhvr>
                                        <p:cTn id="9" dur="1000" fill="hold"/>
                                        <p:tgtEl>
                                          <p:spTgt spid="11981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5"/>
          <p:cNvSpPr txBox="1">
            <a:spLocks noChangeArrowheads="1"/>
          </p:cNvSpPr>
          <p:nvPr/>
        </p:nvSpPr>
        <p:spPr bwMode="auto">
          <a:xfrm>
            <a:off x="1600200" y="838201"/>
            <a:ext cx="3505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chemeClr val="bg1"/>
                </a:solidFill>
                <a:latin typeface="Times New Roman" panose="02020603050405020304" pitchFamily="18" charset="0"/>
              </a:rPr>
              <a:t>I</a:t>
            </a:r>
            <a:r>
              <a:rPr lang="en-US" altLang="en-US" sz="2400">
                <a:solidFill>
                  <a:schemeClr val="bg1"/>
                </a:solidFill>
                <a:latin typeface="Times New Roman" panose="02020603050405020304" pitchFamily="18" charset="0"/>
              </a:rPr>
              <a:t>.</a:t>
            </a:r>
            <a:r>
              <a:rPr lang="en-US" altLang="en-US" sz="1800">
                <a:solidFill>
                  <a:schemeClr val="bg1"/>
                </a:solidFill>
                <a:latin typeface="Times New Roman" panose="02020603050405020304" pitchFamily="18" charset="0"/>
              </a:rPr>
              <a:t> </a:t>
            </a:r>
            <a:r>
              <a:rPr lang="en-US" altLang="en-US" sz="2400" b="1" u="sng">
                <a:solidFill>
                  <a:schemeClr val="bg1"/>
                </a:solidFill>
                <a:latin typeface="Times New Roman" panose="02020603050405020304" pitchFamily="18" charset="0"/>
              </a:rPr>
              <a:t>Đặt vấn đề</a:t>
            </a:r>
          </a:p>
        </p:txBody>
      </p:sp>
      <p:sp>
        <p:nvSpPr>
          <p:cNvPr id="8199" name="Text Box 7"/>
          <p:cNvSpPr txBox="1">
            <a:spLocks noChangeArrowheads="1"/>
          </p:cNvSpPr>
          <p:nvPr/>
        </p:nvSpPr>
        <p:spPr bwMode="auto">
          <a:xfrm>
            <a:off x="1813560" y="1712870"/>
            <a:ext cx="80772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u="sng" dirty="0" err="1">
                <a:solidFill>
                  <a:srgbClr val="0033CC"/>
                </a:solidFill>
                <a:latin typeface="Times New Roman" panose="02020603050405020304" pitchFamily="18" charset="0"/>
              </a:rPr>
              <a:t>Thảo</a:t>
            </a:r>
            <a:r>
              <a:rPr lang="en-US" altLang="en-US" sz="2800" b="1" u="sng" dirty="0">
                <a:solidFill>
                  <a:srgbClr val="0033CC"/>
                </a:solidFill>
                <a:latin typeface="Times New Roman" panose="02020603050405020304" pitchFamily="18" charset="0"/>
              </a:rPr>
              <a:t> </a:t>
            </a:r>
            <a:r>
              <a:rPr lang="en-US" altLang="en-US" sz="2800" b="1" u="sng" dirty="0" err="1">
                <a:solidFill>
                  <a:srgbClr val="0033CC"/>
                </a:solidFill>
                <a:latin typeface="Times New Roman" panose="02020603050405020304" pitchFamily="18" charset="0"/>
              </a:rPr>
              <a:t>luận</a:t>
            </a:r>
            <a:r>
              <a:rPr lang="en-US" altLang="en-US" sz="2800" b="1" u="sng" dirty="0">
                <a:solidFill>
                  <a:srgbClr val="0033CC"/>
                </a:solidFill>
                <a:latin typeface="Times New Roman" panose="02020603050405020304" pitchFamily="18" charset="0"/>
              </a:rPr>
              <a:t> ( 3’)</a:t>
            </a:r>
            <a:endParaRPr lang="en-US" altLang="en-US" sz="2400" b="1" dirty="0">
              <a:solidFill>
                <a:srgbClr val="FF0000"/>
              </a:solidFill>
              <a:latin typeface="Times New Roman" panose="02020603050405020304" pitchFamily="18" charset="0"/>
            </a:endParaRPr>
          </a:p>
          <a:p>
            <a:pPr algn="just" eaLnBrk="1" hangingPunct="1">
              <a:spcBef>
                <a:spcPct val="50000"/>
              </a:spcBef>
              <a:buFontTx/>
              <a:buNone/>
            </a:pPr>
            <a:r>
              <a:rPr lang="en-US" altLang="en-US" sz="2400" b="1" dirty="0">
                <a:solidFill>
                  <a:srgbClr val="0033CC"/>
                </a:solidFill>
                <a:latin typeface="Times New Roman" panose="02020603050405020304" pitchFamily="18" charset="0"/>
              </a:rPr>
              <a:t>-</a:t>
            </a:r>
            <a:r>
              <a:rPr lang="en-US" altLang="en-US" sz="2400" b="1" dirty="0" err="1">
                <a:solidFill>
                  <a:srgbClr val="0000FF"/>
                </a:solidFill>
                <a:latin typeface="Times New Roman" panose="02020603050405020304" pitchFamily="18" charset="0"/>
              </a:rPr>
              <a:t>Tìm</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những</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biểu</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hiện</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có</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văn</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hóa</a:t>
            </a:r>
            <a:r>
              <a:rPr lang="en-US" altLang="en-US" sz="2400" b="1" dirty="0">
                <a:solidFill>
                  <a:srgbClr val="0000FF"/>
                </a:solidFill>
                <a:latin typeface="Times New Roman" panose="02020603050405020304" pitchFamily="18" charset="0"/>
              </a:rPr>
              <a:t> ở </a:t>
            </a:r>
            <a:r>
              <a:rPr lang="en-US" altLang="en-US" sz="2400" b="1" dirty="0" err="1">
                <a:solidFill>
                  <a:srgbClr val="0000FF"/>
                </a:solidFill>
                <a:latin typeface="Times New Roman" panose="02020603050405020304" pitchFamily="18" charset="0"/>
              </a:rPr>
              <a:t>nơi</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mình</a:t>
            </a:r>
            <a:r>
              <a:rPr lang="en-US" altLang="en-US" sz="2400" b="1" dirty="0">
                <a:solidFill>
                  <a:srgbClr val="0000FF"/>
                </a:solidFill>
                <a:latin typeface="Times New Roman" panose="02020603050405020304" pitchFamily="18" charset="0"/>
              </a:rPr>
              <a:t> ở </a:t>
            </a:r>
          </a:p>
          <a:p>
            <a:pPr algn="just" eaLnBrk="1" hangingPunct="1">
              <a:spcBef>
                <a:spcPct val="50000"/>
              </a:spcBef>
              <a:buFontTx/>
              <a:buNone/>
            </a:pPr>
            <a:r>
              <a:rPr lang="en-US" altLang="en-US" sz="2400" b="1" dirty="0">
                <a:solidFill>
                  <a:srgbClr val="0033CC"/>
                </a:solidFill>
                <a:latin typeface="Times New Roman" panose="02020603050405020304" pitchFamily="18" charset="0"/>
              </a:rPr>
              <a:t>-</a:t>
            </a:r>
            <a:r>
              <a:rPr lang="en-US" altLang="en-US" sz="2400" b="1" dirty="0" err="1">
                <a:solidFill>
                  <a:srgbClr val="0000FF"/>
                </a:solidFill>
                <a:latin typeface="Times New Roman" panose="02020603050405020304" pitchFamily="18" charset="0"/>
              </a:rPr>
              <a:t>Tìm</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những</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biểu</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hiện</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thiếu</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văn</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hoá</a:t>
            </a:r>
            <a:r>
              <a:rPr lang="en-US" altLang="en-US" sz="2400" b="1" dirty="0">
                <a:solidFill>
                  <a:srgbClr val="0000FF"/>
                </a:solidFill>
                <a:latin typeface="Times New Roman" panose="02020603050405020304" pitchFamily="18" charset="0"/>
              </a:rPr>
              <a:t> ở </a:t>
            </a:r>
            <a:r>
              <a:rPr lang="en-US" altLang="en-US" sz="2400" b="1" dirty="0" err="1">
                <a:solidFill>
                  <a:srgbClr val="0000FF"/>
                </a:solidFill>
                <a:latin typeface="Times New Roman" panose="02020603050405020304" pitchFamily="18" charset="0"/>
              </a:rPr>
              <a:t>nơi</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mình</a:t>
            </a:r>
            <a:r>
              <a:rPr lang="en-US" altLang="en-US" sz="2400" b="1" dirty="0">
                <a:solidFill>
                  <a:srgbClr val="0000FF"/>
                </a:solidFill>
                <a:latin typeface="Times New Roman" panose="02020603050405020304" pitchFamily="18" charset="0"/>
              </a:rPr>
              <a:t> ở </a:t>
            </a:r>
          </a:p>
        </p:txBody>
      </p:sp>
      <p:sp>
        <p:nvSpPr>
          <p:cNvPr id="21508" name="Rectangle 16"/>
          <p:cNvSpPr>
            <a:spLocks noChangeArrowheads="1"/>
          </p:cNvSpPr>
          <p:nvPr/>
        </p:nvSpPr>
        <p:spPr bwMode="auto">
          <a:xfrm>
            <a:off x="426719" y="111126"/>
            <a:ext cx="1135597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dirty="0" err="1">
                <a:solidFill>
                  <a:srgbClr val="FF0000"/>
                </a:solidFill>
                <a:latin typeface="Times New Roman" panose="02020603050405020304" pitchFamily="18" charset="0"/>
                <a:cs typeface="Times New Roman" panose="02020603050405020304" pitchFamily="18" charset="0"/>
              </a:rPr>
              <a:t>Tiết</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smtClean="0">
                <a:solidFill>
                  <a:srgbClr val="FF0000"/>
                </a:solidFill>
                <a:latin typeface="Times New Roman" panose="02020603050405020304" pitchFamily="18" charset="0"/>
                <a:cs typeface="Times New Roman" panose="02020603050405020304" pitchFamily="18" charset="0"/>
              </a:rPr>
              <a:t>12- </a:t>
            </a:r>
            <a:r>
              <a:rPr lang="en-US" altLang="en-US" sz="2400" b="1" dirty="0" err="1">
                <a:solidFill>
                  <a:srgbClr val="FF0000"/>
                </a:solidFill>
                <a:latin typeface="Times New Roman" panose="02020603050405020304" pitchFamily="18" charset="0"/>
                <a:cs typeface="Times New Roman" panose="02020603050405020304" pitchFamily="18" charset="0"/>
              </a:rPr>
              <a:t>Bài</a:t>
            </a:r>
            <a:r>
              <a:rPr lang="en-US" altLang="en-US" sz="2400" b="1" dirty="0">
                <a:solidFill>
                  <a:srgbClr val="FF0000"/>
                </a:solidFill>
                <a:latin typeface="Times New Roman" panose="02020603050405020304" pitchFamily="18" charset="0"/>
                <a:cs typeface="Times New Roman" panose="02020603050405020304" pitchFamily="18" charset="0"/>
              </a:rPr>
              <a:t> 9:  GÓP PHẦN XÂY DỰNG NẾP SỐNG VĂN HÓA </a:t>
            </a:r>
          </a:p>
          <a:p>
            <a:pPr eaLnBrk="1" hangingPunct="1">
              <a:spcBef>
                <a:spcPct val="0"/>
              </a:spcBef>
              <a:buFontTx/>
              <a:buNone/>
            </a:pPr>
            <a:r>
              <a:rPr lang="en-US" altLang="en-US" sz="2400" b="1" dirty="0">
                <a:solidFill>
                  <a:srgbClr val="FF0000"/>
                </a:solidFill>
                <a:latin typeface="Times New Roman" panose="02020603050405020304" pitchFamily="18" charset="0"/>
                <a:cs typeface="Times New Roman" panose="02020603050405020304" pitchFamily="18" charset="0"/>
              </a:rPr>
              <a:t>                                 Ở CỘNG ĐỒNG DÂN CƯ </a:t>
            </a:r>
          </a:p>
        </p:txBody>
      </p:sp>
    </p:spTree>
    <p:extLst>
      <p:ext uri="{BB962C8B-B14F-4D97-AF65-F5344CB8AC3E}">
        <p14:creationId xmlns:p14="http://schemas.microsoft.com/office/powerpoint/2010/main" val="14967784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9"/>
                                        </p:tgtEl>
                                        <p:attrNameLst>
                                          <p:attrName>style.visibility</p:attrName>
                                        </p:attrNameLst>
                                      </p:cBhvr>
                                      <p:to>
                                        <p:strVal val="visible"/>
                                      </p:to>
                                    </p:set>
                                    <p:anim calcmode="lin" valueType="num">
                                      <p:cBhvr additive="base">
                                        <p:cTn id="7" dur="500" fill="hold"/>
                                        <p:tgtEl>
                                          <p:spTgt spid="8199"/>
                                        </p:tgtEl>
                                        <p:attrNameLst>
                                          <p:attrName>ppt_x</p:attrName>
                                        </p:attrNameLst>
                                      </p:cBhvr>
                                      <p:tavLst>
                                        <p:tav tm="0">
                                          <p:val>
                                            <p:strVal val="#ppt_x"/>
                                          </p:val>
                                        </p:tav>
                                        <p:tav tm="100000">
                                          <p:val>
                                            <p:strVal val="#ppt_x"/>
                                          </p:val>
                                        </p:tav>
                                      </p:tavLst>
                                    </p:anim>
                                    <p:anim calcmode="lin" valueType="num">
                                      <p:cBhvr additive="base">
                                        <p:cTn id="8" dur="500" fill="hold"/>
                                        <p:tgtEl>
                                          <p:spTgt spid="81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926783" y="303367"/>
            <a:ext cx="3581400" cy="8001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dirty="0" err="1">
                <a:solidFill>
                  <a:srgbClr val="0000FF"/>
                </a:solidFill>
                <a:latin typeface="Times New Roman" panose="02020603050405020304" pitchFamily="18" charset="0"/>
              </a:rPr>
              <a:t>Có</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văn</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hoá</a:t>
            </a:r>
            <a:endParaRPr lang="en-US" altLang="en-US" sz="2800" b="1" dirty="0">
              <a:solidFill>
                <a:srgbClr val="0000FF"/>
              </a:solidFill>
              <a:latin typeface="Times New Roman" panose="02020603050405020304" pitchFamily="18" charset="0"/>
            </a:endParaRPr>
          </a:p>
          <a:p>
            <a:pPr eaLnBrk="1" hangingPunct="1">
              <a:spcBef>
                <a:spcPct val="0"/>
              </a:spcBef>
              <a:buFontTx/>
              <a:buNone/>
            </a:pPr>
            <a:endParaRPr lang="en-US" altLang="en-US" sz="1800" dirty="0"/>
          </a:p>
        </p:txBody>
      </p:sp>
      <p:sp>
        <p:nvSpPr>
          <p:cNvPr id="7" name="TextBox 6"/>
          <p:cNvSpPr txBox="1">
            <a:spLocks noChangeArrowheads="1"/>
          </p:cNvSpPr>
          <p:nvPr/>
        </p:nvSpPr>
        <p:spPr bwMode="auto">
          <a:xfrm>
            <a:off x="6781120" y="203506"/>
            <a:ext cx="4114800" cy="8016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dirty="0" err="1">
                <a:solidFill>
                  <a:srgbClr val="0000FF"/>
                </a:solidFill>
                <a:latin typeface="Times New Roman" panose="02020603050405020304" pitchFamily="18" charset="0"/>
              </a:rPr>
              <a:t>Thiếu</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văn</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hoá</a:t>
            </a:r>
            <a:endParaRPr lang="en-US" altLang="en-US" sz="2800" b="1" dirty="0">
              <a:solidFill>
                <a:srgbClr val="0000FF"/>
              </a:solidFill>
              <a:latin typeface="Times New Roman" panose="02020603050405020304" pitchFamily="18" charset="0"/>
            </a:endParaRPr>
          </a:p>
          <a:p>
            <a:pPr eaLnBrk="1" hangingPunct="1">
              <a:spcBef>
                <a:spcPct val="0"/>
              </a:spcBef>
              <a:buFontTx/>
              <a:buNone/>
            </a:pPr>
            <a:endParaRPr lang="en-US" altLang="en-US" sz="1800" dirty="0"/>
          </a:p>
        </p:txBody>
      </p:sp>
      <p:sp>
        <p:nvSpPr>
          <p:cNvPr id="8" name="TextBox 7"/>
          <p:cNvSpPr txBox="1">
            <a:spLocks noChangeArrowheads="1"/>
          </p:cNvSpPr>
          <p:nvPr/>
        </p:nvSpPr>
        <p:spPr bwMode="auto">
          <a:xfrm>
            <a:off x="487680" y="1201739"/>
            <a:ext cx="4981303" cy="3477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Truyền</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thống</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yêu</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nước</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Đoàn</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kết</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nhân</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ái</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rPr>
              <a:t>sinh</a:t>
            </a:r>
            <a:r>
              <a:rPr lang="en-US" altLang="en-US" sz="2400" b="1" dirty="0">
                <a:solidFill>
                  <a:srgbClr val="002060"/>
                </a:solidFill>
                <a:latin typeface="Times New Roman" panose="02020603050405020304" pitchFamily="18" charset="0"/>
              </a:rPr>
              <a:t> </a:t>
            </a:r>
            <a:r>
              <a:rPr lang="en-US" altLang="en-US" sz="2400" b="1" dirty="0" err="1">
                <a:solidFill>
                  <a:srgbClr val="002060"/>
                </a:solidFill>
                <a:latin typeface="Times New Roman" panose="02020603050405020304" pitchFamily="18" charset="0"/>
              </a:rPr>
              <a:t>đẻ</a:t>
            </a:r>
            <a:r>
              <a:rPr lang="en-US" altLang="en-US" sz="2400" b="1" dirty="0">
                <a:solidFill>
                  <a:srgbClr val="002060"/>
                </a:solidFill>
                <a:latin typeface="Times New Roman" panose="02020603050405020304" pitchFamily="18" charset="0"/>
              </a:rPr>
              <a:t> </a:t>
            </a:r>
            <a:r>
              <a:rPr lang="en-US" altLang="en-US" sz="2400" b="1" dirty="0" err="1">
                <a:solidFill>
                  <a:srgbClr val="002060"/>
                </a:solidFill>
                <a:latin typeface="Times New Roman" panose="02020603050405020304" pitchFamily="18" charset="0"/>
              </a:rPr>
              <a:t>có</a:t>
            </a:r>
            <a:r>
              <a:rPr lang="en-US" altLang="en-US" sz="2400" b="1" dirty="0">
                <a:solidFill>
                  <a:srgbClr val="002060"/>
                </a:solidFill>
                <a:latin typeface="Times New Roman" panose="02020603050405020304" pitchFamily="18" charset="0"/>
              </a:rPr>
              <a:t> </a:t>
            </a:r>
            <a:r>
              <a:rPr lang="en-US" altLang="en-US" sz="2400" b="1" dirty="0" err="1">
                <a:solidFill>
                  <a:srgbClr val="002060"/>
                </a:solidFill>
                <a:latin typeface="Times New Roman" panose="02020603050405020304" pitchFamily="18" charset="0"/>
              </a:rPr>
              <a:t>kế</a:t>
            </a:r>
            <a:r>
              <a:rPr lang="en-US" altLang="en-US" sz="2400" b="1" dirty="0">
                <a:solidFill>
                  <a:srgbClr val="002060"/>
                </a:solidFill>
                <a:latin typeface="Times New Roman" panose="02020603050405020304" pitchFamily="18" charset="0"/>
              </a:rPr>
              <a:t> </a:t>
            </a:r>
            <a:r>
              <a:rPr lang="en-US" altLang="en-US" sz="2400" b="1" dirty="0" err="1">
                <a:solidFill>
                  <a:srgbClr val="002060"/>
                </a:solidFill>
                <a:latin typeface="Times New Roman" panose="02020603050405020304" pitchFamily="18" charset="0"/>
              </a:rPr>
              <a:t>hoạch</a:t>
            </a:r>
            <a:r>
              <a:rPr lang="en-US" altLang="en-US" sz="2400" b="1" dirty="0">
                <a:solidFill>
                  <a:srgbClr val="002060"/>
                </a:solidFill>
                <a:latin typeface="Times New Roman" panose="02020603050405020304" pitchFamily="18" charset="0"/>
              </a:rPr>
              <a:t>.</a:t>
            </a:r>
            <a:endParaRPr lang="en-US" altLang="en-US" sz="2400" b="1" dirty="0">
              <a:solidFill>
                <a:srgbClr val="002060"/>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400" b="1" dirty="0">
                <a:solidFill>
                  <a:srgbClr val="002060"/>
                </a:solidFill>
                <a:latin typeface="Times New Roman" panose="02020603050405020304" pitchFamily="18" charset="0"/>
                <a:cs typeface="Times New Roman" panose="02020603050405020304" pitchFamily="18" charset="0"/>
              </a:rPr>
              <a:t>+</a:t>
            </a:r>
            <a:r>
              <a:rPr lang="en-US" altLang="en-US" sz="2400" b="1" dirty="0" err="1">
                <a:solidFill>
                  <a:srgbClr val="002060"/>
                </a:solidFill>
                <a:latin typeface="Times New Roman" panose="02020603050405020304" pitchFamily="18" charset="0"/>
                <a:cs typeface="Times New Roman" panose="02020603050405020304" pitchFamily="18" charset="0"/>
              </a:rPr>
              <a:t>Tôn</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sư</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trọng</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đạo</a:t>
            </a:r>
            <a:r>
              <a:rPr lang="en-US" altLang="en-US" sz="2400" b="1" dirty="0">
                <a:solidFill>
                  <a:srgbClr val="002060"/>
                </a:solidFill>
                <a:latin typeface="Times New Roman" panose="02020603050405020304" pitchFamily="18" charset="0"/>
                <a:cs typeface="Times New Roman" panose="02020603050405020304" pitchFamily="18" charset="0"/>
              </a:rPr>
              <a:t> ; </a:t>
            </a:r>
            <a:r>
              <a:rPr lang="en-US" altLang="en-US" sz="2400" b="1" dirty="0" err="1">
                <a:solidFill>
                  <a:srgbClr val="002060"/>
                </a:solidFill>
                <a:latin typeface="Times New Roman" panose="02020603050405020304" pitchFamily="18" charset="0"/>
                <a:cs typeface="Times New Roman" panose="02020603050405020304" pitchFamily="18" charset="0"/>
              </a:rPr>
              <a:t>Vệ</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sinh</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môi</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trường</a:t>
            </a:r>
            <a:r>
              <a:rPr lang="en-US" altLang="en-US" sz="2400" b="1" dirty="0">
                <a:solidFill>
                  <a:srgbClr val="002060"/>
                </a:solidFill>
                <a:latin typeface="Times New Roman" panose="02020603050405020304" pitchFamily="18" charset="0"/>
                <a:cs typeface="Times New Roman" panose="02020603050405020304" pitchFamily="18" charset="0"/>
              </a:rPr>
              <a:t> </a:t>
            </a:r>
          </a:p>
          <a:p>
            <a:pPr eaLnBrk="1" hangingPunct="1">
              <a:spcBef>
                <a:spcPct val="0"/>
              </a:spcBef>
              <a:buFontTx/>
              <a:buNone/>
            </a:pPr>
            <a:r>
              <a:rPr lang="en-US" altLang="en-US" sz="2400" b="1" dirty="0">
                <a:solidFill>
                  <a:srgbClr val="002060"/>
                </a:solidFill>
                <a:latin typeface="Times New Roman" panose="02020603050405020304" pitchFamily="18" charset="0"/>
                <a:cs typeface="Times New Roman" panose="02020603050405020304" pitchFamily="18" charset="0"/>
              </a:rPr>
              <a:t>+</a:t>
            </a:r>
            <a:r>
              <a:rPr lang="en-US" altLang="en-US" sz="2400" b="1" dirty="0" err="1">
                <a:solidFill>
                  <a:srgbClr val="002060"/>
                </a:solidFill>
                <a:latin typeface="Times New Roman" panose="02020603050405020304" pitchFamily="18" charset="0"/>
                <a:cs typeface="Times New Roman" panose="02020603050405020304" pitchFamily="18" charset="0"/>
              </a:rPr>
              <a:t>Phòng</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chống</a:t>
            </a:r>
            <a:r>
              <a:rPr lang="en-US" altLang="en-US" sz="2400" b="1" dirty="0">
                <a:solidFill>
                  <a:srgbClr val="002060"/>
                </a:solidFill>
                <a:latin typeface="Times New Roman" panose="02020603050405020304" pitchFamily="18" charset="0"/>
                <a:cs typeface="Times New Roman" panose="02020603050405020304" pitchFamily="18" charset="0"/>
              </a:rPr>
              <a:t> TNXH; </a:t>
            </a:r>
            <a:r>
              <a:rPr lang="en-US" altLang="en-US" sz="2400" b="1" dirty="0" err="1">
                <a:solidFill>
                  <a:srgbClr val="002060"/>
                </a:solidFill>
                <a:latin typeface="Times New Roman" panose="02020603050405020304" pitchFamily="18" charset="0"/>
                <a:cs typeface="Times New Roman" panose="02020603050405020304" pitchFamily="18" charset="0"/>
              </a:rPr>
              <a:t>Phòng</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chống</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tội</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phạm</a:t>
            </a:r>
            <a:r>
              <a:rPr lang="en-US" altLang="en-US" sz="2400" b="1" dirty="0">
                <a:solidFill>
                  <a:srgbClr val="002060"/>
                </a:solidFill>
                <a:latin typeface="Times New Roman" panose="02020603050405020304" pitchFamily="18" charset="0"/>
                <a:cs typeface="Times New Roman" panose="02020603050405020304" pitchFamily="18" charset="0"/>
              </a:rPr>
              <a:t> </a:t>
            </a:r>
          </a:p>
          <a:p>
            <a:pPr eaLnBrk="1" hangingPunct="1">
              <a:spcBef>
                <a:spcPct val="0"/>
              </a:spcBef>
              <a:buFontTx/>
              <a:buNone/>
            </a:pP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Phong</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tục</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tập</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quán</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lành</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mạnh</a:t>
            </a:r>
            <a:endParaRPr lang="en-US" altLang="en-US" sz="2400" b="1" dirty="0">
              <a:solidFill>
                <a:srgbClr val="002060"/>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400" b="1" dirty="0">
                <a:solidFill>
                  <a:srgbClr val="002060"/>
                </a:solidFill>
                <a:latin typeface="Times New Roman" panose="02020603050405020304" pitchFamily="18" charset="0"/>
              </a:rPr>
              <a:t>- </a:t>
            </a:r>
            <a:r>
              <a:rPr lang="en-US" altLang="en-US" sz="2400" b="1" dirty="0" err="1">
                <a:solidFill>
                  <a:srgbClr val="002060"/>
                </a:solidFill>
                <a:latin typeface="Times New Roman" panose="02020603050405020304" pitchFamily="18" charset="0"/>
              </a:rPr>
              <a:t>Động</a:t>
            </a:r>
            <a:r>
              <a:rPr lang="en-US" altLang="en-US" sz="2400" b="1" dirty="0">
                <a:solidFill>
                  <a:srgbClr val="002060"/>
                </a:solidFill>
                <a:latin typeface="Times New Roman" panose="02020603050405020304" pitchFamily="18" charset="0"/>
              </a:rPr>
              <a:t> </a:t>
            </a:r>
            <a:r>
              <a:rPr lang="en-US" altLang="en-US" sz="2400" b="1" dirty="0" err="1">
                <a:solidFill>
                  <a:srgbClr val="002060"/>
                </a:solidFill>
                <a:latin typeface="Times New Roman" panose="02020603050405020304" pitchFamily="18" charset="0"/>
              </a:rPr>
              <a:t>viên</a:t>
            </a:r>
            <a:r>
              <a:rPr lang="en-US" altLang="en-US" sz="2400" b="1" dirty="0">
                <a:solidFill>
                  <a:srgbClr val="002060"/>
                </a:solidFill>
                <a:latin typeface="Times New Roman" panose="02020603050405020304" pitchFamily="18" charset="0"/>
              </a:rPr>
              <a:t> con </a:t>
            </a:r>
            <a:r>
              <a:rPr lang="en-US" altLang="en-US" sz="2400" b="1" dirty="0" err="1">
                <a:solidFill>
                  <a:srgbClr val="002060"/>
                </a:solidFill>
                <a:latin typeface="Times New Roman" panose="02020603050405020304" pitchFamily="18" charset="0"/>
              </a:rPr>
              <a:t>cháu</a:t>
            </a:r>
            <a:r>
              <a:rPr lang="en-US" altLang="en-US" sz="2400" b="1" dirty="0">
                <a:solidFill>
                  <a:srgbClr val="002060"/>
                </a:solidFill>
                <a:latin typeface="Times New Roman" panose="02020603050405020304" pitchFamily="18" charset="0"/>
              </a:rPr>
              <a:t> </a:t>
            </a:r>
            <a:r>
              <a:rPr lang="en-US" altLang="en-US" sz="2400" b="1" dirty="0" err="1">
                <a:solidFill>
                  <a:srgbClr val="002060"/>
                </a:solidFill>
                <a:latin typeface="Times New Roman" panose="02020603050405020304" pitchFamily="18" charset="0"/>
              </a:rPr>
              <a:t>đến</a:t>
            </a:r>
            <a:r>
              <a:rPr lang="en-US" altLang="en-US" sz="2400" b="1" dirty="0">
                <a:solidFill>
                  <a:srgbClr val="002060"/>
                </a:solidFill>
                <a:latin typeface="Times New Roman" panose="02020603050405020304" pitchFamily="18" charset="0"/>
              </a:rPr>
              <a:t> </a:t>
            </a:r>
            <a:r>
              <a:rPr lang="en-US" altLang="en-US" sz="2400" b="1" dirty="0" err="1">
                <a:solidFill>
                  <a:srgbClr val="002060"/>
                </a:solidFill>
                <a:latin typeface="Times New Roman" panose="02020603050405020304" pitchFamily="18" charset="0"/>
              </a:rPr>
              <a:t>trường</a:t>
            </a:r>
            <a:r>
              <a:rPr lang="en-US" altLang="en-US" sz="2400" b="1" dirty="0">
                <a:solidFill>
                  <a:srgbClr val="002060"/>
                </a:solidFill>
                <a:latin typeface="Times New Roman" panose="02020603050405020304" pitchFamily="18" charset="0"/>
              </a:rPr>
              <a:t>…</a:t>
            </a:r>
          </a:p>
          <a:p>
            <a:pPr eaLnBrk="1" hangingPunct="1">
              <a:spcBef>
                <a:spcPct val="0"/>
              </a:spcBef>
              <a:buFontTx/>
              <a:buNone/>
            </a:pPr>
            <a:endParaRPr lang="en-US" altLang="en-US" sz="2800" dirty="0"/>
          </a:p>
        </p:txBody>
      </p:sp>
      <p:sp>
        <p:nvSpPr>
          <p:cNvPr id="9" name="TextBox 8"/>
          <p:cNvSpPr txBox="1"/>
          <p:nvPr/>
        </p:nvSpPr>
        <p:spPr>
          <a:xfrm>
            <a:off x="5680074" y="1201738"/>
            <a:ext cx="6233251" cy="3342453"/>
          </a:xfrm>
          <a:prstGeom prst="rect">
            <a:avLst/>
          </a:prstGeom>
          <a:noFill/>
          <a:ln>
            <a:solidFill>
              <a:schemeClr val="tx1"/>
            </a:solidFill>
          </a:ln>
        </p:spPr>
        <p:txBody>
          <a:bodyPr wrap="square">
            <a:spAutoFit/>
          </a:bodyPr>
          <a:lstStyle/>
          <a:p>
            <a:pPr eaLnBrk="1" hangingPunct="1">
              <a:defRPr/>
            </a:pP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Phong</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tục</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tập</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quán</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lạc</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hậu</a:t>
            </a:r>
            <a:r>
              <a:rPr lang="en-US" sz="2400" b="1" dirty="0">
                <a:solidFill>
                  <a:srgbClr val="002060"/>
                </a:solidFill>
                <a:latin typeface="Times New Roman" pitchFamily="18" charset="0"/>
                <a:cs typeface="Times New Roman" pitchFamily="18" charset="0"/>
              </a:rPr>
              <a:t> </a:t>
            </a:r>
          </a:p>
          <a:p>
            <a:pPr eaLnBrk="1" hangingPunct="1">
              <a:defRPr/>
            </a:pPr>
            <a:r>
              <a:rPr lang="en-US" sz="2400" b="1" dirty="0">
                <a:solidFill>
                  <a:srgbClr val="002060"/>
                </a:solidFill>
                <a:latin typeface="Times New Roman" pitchFamily="18" charset="0"/>
                <a:cs typeface="Times New Roman" pitchFamily="18" charset="0"/>
              </a:rPr>
              <a:t>+</a:t>
            </a:r>
            <a:r>
              <a:rPr lang="en-US" sz="2400" b="1" dirty="0" err="1">
                <a:solidFill>
                  <a:srgbClr val="002060"/>
                </a:solidFill>
                <a:latin typeface="Times New Roman" pitchFamily="18" charset="0"/>
                <a:cs typeface="Times New Roman" pitchFamily="18" charset="0"/>
              </a:rPr>
              <a:t>Nếp</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nghĩ</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lối</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sống</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tùy</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tiện</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Trời</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sinh</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voi</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sinh</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cỏ</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bỏ</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học</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coi</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thường</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pháp</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luật</a:t>
            </a:r>
            <a:r>
              <a:rPr lang="en-US" sz="2400" b="1" dirty="0">
                <a:solidFill>
                  <a:srgbClr val="002060"/>
                </a:solidFill>
                <a:latin typeface="Times New Roman" pitchFamily="18" charset="0"/>
                <a:cs typeface="Times New Roman" pitchFamily="18" charset="0"/>
              </a:rPr>
              <a:t> …)</a:t>
            </a:r>
          </a:p>
          <a:p>
            <a:pPr eaLnBrk="1" hangingPunct="1">
              <a:defRPr/>
            </a:pPr>
            <a:r>
              <a:rPr lang="en-US" sz="2400" b="1" dirty="0">
                <a:solidFill>
                  <a:srgbClr val="002060"/>
                </a:solidFill>
                <a:latin typeface="Times New Roman" pitchFamily="18" charset="0"/>
                <a:cs typeface="Times New Roman" pitchFamily="18" charset="0"/>
              </a:rPr>
              <a:t>+</a:t>
            </a:r>
            <a:r>
              <a:rPr lang="en-US" sz="2400" b="1" dirty="0" err="1">
                <a:solidFill>
                  <a:srgbClr val="002060"/>
                </a:solidFill>
                <a:latin typeface="Times New Roman" pitchFamily="18" charset="0"/>
                <a:cs typeface="Times New Roman" pitchFamily="18" charset="0"/>
              </a:rPr>
              <a:t>Cờ</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bạc</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đánh</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đề</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mê</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tín</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dị</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đoan</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Tệ</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nạn</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xã</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hội</a:t>
            </a:r>
            <a:r>
              <a:rPr lang="en-US" sz="2400" b="1" dirty="0">
                <a:solidFill>
                  <a:srgbClr val="002060"/>
                </a:solidFill>
                <a:latin typeface="Times New Roman" pitchFamily="18" charset="0"/>
                <a:cs typeface="Times New Roman" pitchFamily="18" charset="0"/>
              </a:rPr>
              <a:t> </a:t>
            </a:r>
          </a:p>
          <a:p>
            <a:pPr algn="just" eaLnBrk="1" hangingPunct="1">
              <a:spcBef>
                <a:spcPct val="20000"/>
              </a:spcBef>
              <a:defRPr/>
            </a:pP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Lấn</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chiếm</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vỉa</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hè</a:t>
            </a:r>
            <a:endParaRPr lang="en-US" sz="2400" b="1" dirty="0">
              <a:solidFill>
                <a:srgbClr val="002060"/>
              </a:solidFill>
              <a:latin typeface="Times New Roman" pitchFamily="18" charset="0"/>
            </a:endParaRPr>
          </a:p>
          <a:p>
            <a:pPr marL="457200" indent="-457200" algn="just">
              <a:spcBef>
                <a:spcPct val="20000"/>
              </a:spcBef>
              <a:buFontTx/>
              <a:buChar char="-"/>
              <a:defRPr/>
            </a:pPr>
            <a:r>
              <a:rPr lang="en-US" sz="2400" b="1" dirty="0" err="1">
                <a:solidFill>
                  <a:srgbClr val="002060"/>
                </a:solidFill>
                <a:latin typeface="Times New Roman" pitchFamily="18" charset="0"/>
              </a:rPr>
              <a:t>Gây</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mất</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trật</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tự</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nơi</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công</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cộng</a:t>
            </a:r>
            <a:r>
              <a:rPr lang="en-US" sz="2400" b="1" dirty="0">
                <a:solidFill>
                  <a:srgbClr val="002060"/>
                </a:solidFill>
                <a:latin typeface="Times New Roman" pitchFamily="18" charset="0"/>
              </a:rPr>
              <a:t>….</a:t>
            </a:r>
          </a:p>
          <a:p>
            <a:pPr algn="just">
              <a:spcBef>
                <a:spcPct val="20000"/>
              </a:spcBef>
              <a:defRPr/>
            </a:pPr>
            <a:endParaRPr lang="en-US" sz="2800" b="1" dirty="0">
              <a:solidFill>
                <a:srgbClr val="002060"/>
              </a:solidFill>
              <a:latin typeface="Times New Roman" pitchFamily="18" charset="0"/>
            </a:endParaRPr>
          </a:p>
        </p:txBody>
      </p:sp>
      <p:sp>
        <p:nvSpPr>
          <p:cNvPr id="10" name="Text Box 97"/>
          <p:cNvSpPr txBox="1">
            <a:spLocks noChangeArrowheads="1"/>
          </p:cNvSpPr>
          <p:nvPr/>
        </p:nvSpPr>
        <p:spPr bwMode="auto">
          <a:xfrm>
            <a:off x="1187631" y="5057504"/>
            <a:ext cx="3581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dirty="0">
                <a:solidFill>
                  <a:srgbClr val="FF0000"/>
                </a:solidFill>
                <a:latin typeface="Times New Roman" panose="02020603050405020304" pitchFamily="18" charset="0"/>
              </a:rPr>
              <a:t>=&gt; </a:t>
            </a:r>
            <a:r>
              <a:rPr lang="en-US" altLang="en-US" sz="2400" b="1" dirty="0" err="1">
                <a:solidFill>
                  <a:srgbClr val="FF0000"/>
                </a:solidFill>
                <a:latin typeface="Times New Roman" panose="02020603050405020304" pitchFamily="18" charset="0"/>
              </a:rPr>
              <a:t>Tôn</a:t>
            </a:r>
            <a:r>
              <a:rPr lang="en-US" altLang="en-US" sz="2400" b="1" dirty="0">
                <a:solidFill>
                  <a:srgbClr val="FF0000"/>
                </a:solidFill>
                <a:latin typeface="Times New Roman" panose="02020603050405020304" pitchFamily="18" charset="0"/>
              </a:rPr>
              <a:t> </a:t>
            </a:r>
            <a:r>
              <a:rPr lang="en-US" altLang="en-US" sz="2400" b="1" dirty="0" err="1">
                <a:solidFill>
                  <a:srgbClr val="FF0000"/>
                </a:solidFill>
                <a:latin typeface="Times New Roman" panose="02020603050405020304" pitchFamily="18" charset="0"/>
              </a:rPr>
              <a:t>trọng</a:t>
            </a:r>
            <a:r>
              <a:rPr lang="en-US" altLang="en-US" sz="2400" b="1" dirty="0">
                <a:solidFill>
                  <a:srgbClr val="FF0000"/>
                </a:solidFill>
                <a:latin typeface="Times New Roman" panose="02020603050405020304" pitchFamily="18" charset="0"/>
              </a:rPr>
              <a:t> </a:t>
            </a:r>
            <a:r>
              <a:rPr lang="en-US" altLang="en-US" sz="2400" b="1" dirty="0" err="1">
                <a:solidFill>
                  <a:srgbClr val="FF0000"/>
                </a:solidFill>
                <a:latin typeface="Times New Roman" panose="02020603050405020304" pitchFamily="18" charset="0"/>
              </a:rPr>
              <a:t>và</a:t>
            </a:r>
            <a:r>
              <a:rPr lang="en-US" altLang="en-US" sz="2400" b="1" dirty="0">
                <a:solidFill>
                  <a:srgbClr val="FF0000"/>
                </a:solidFill>
                <a:latin typeface="Times New Roman" panose="02020603050405020304" pitchFamily="18" charset="0"/>
              </a:rPr>
              <a:t> </a:t>
            </a:r>
            <a:r>
              <a:rPr lang="en-US" altLang="en-US" sz="2400" b="1" dirty="0" err="1">
                <a:solidFill>
                  <a:srgbClr val="FF0000"/>
                </a:solidFill>
                <a:latin typeface="Times New Roman" panose="02020603050405020304" pitchFamily="18" charset="0"/>
              </a:rPr>
              <a:t>ủng</a:t>
            </a:r>
            <a:r>
              <a:rPr lang="en-US" altLang="en-US" sz="2400" b="1" dirty="0">
                <a:solidFill>
                  <a:srgbClr val="FF0000"/>
                </a:solidFill>
                <a:latin typeface="Times New Roman" panose="02020603050405020304" pitchFamily="18" charset="0"/>
              </a:rPr>
              <a:t> </a:t>
            </a:r>
            <a:r>
              <a:rPr lang="en-US" altLang="en-US" sz="2400" b="1" dirty="0" err="1">
                <a:solidFill>
                  <a:srgbClr val="FF0000"/>
                </a:solidFill>
                <a:latin typeface="Times New Roman" panose="02020603050405020304" pitchFamily="18" charset="0"/>
              </a:rPr>
              <a:t>hộ</a:t>
            </a:r>
            <a:endParaRPr lang="en-US" altLang="en-US" sz="2400" b="1" dirty="0">
              <a:solidFill>
                <a:srgbClr val="FF0000"/>
              </a:solidFill>
              <a:latin typeface="Times New Roman" panose="02020603050405020304" pitchFamily="18" charset="0"/>
            </a:endParaRPr>
          </a:p>
        </p:txBody>
      </p:sp>
      <p:sp>
        <p:nvSpPr>
          <p:cNvPr id="11" name="Text Box 98"/>
          <p:cNvSpPr txBox="1">
            <a:spLocks noChangeArrowheads="1"/>
          </p:cNvSpPr>
          <p:nvPr/>
        </p:nvSpPr>
        <p:spPr bwMode="auto">
          <a:xfrm>
            <a:off x="6096953" y="5057504"/>
            <a:ext cx="548313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dirty="0">
                <a:solidFill>
                  <a:srgbClr val="FF0000"/>
                </a:solidFill>
                <a:latin typeface="Times New Roman" panose="02020603050405020304" pitchFamily="18" charset="0"/>
              </a:rPr>
              <a:t>=&gt; </a:t>
            </a:r>
            <a:r>
              <a:rPr lang="en-US" altLang="en-US" sz="2400" b="1" dirty="0" err="1">
                <a:solidFill>
                  <a:srgbClr val="FF0000"/>
                </a:solidFill>
                <a:latin typeface="Times New Roman" panose="02020603050405020304" pitchFamily="18" charset="0"/>
              </a:rPr>
              <a:t>Phê</a:t>
            </a:r>
            <a:r>
              <a:rPr lang="en-US" altLang="en-US" sz="2400" b="1" dirty="0">
                <a:solidFill>
                  <a:srgbClr val="FF0000"/>
                </a:solidFill>
                <a:latin typeface="Times New Roman" panose="02020603050405020304" pitchFamily="18" charset="0"/>
              </a:rPr>
              <a:t> </a:t>
            </a:r>
            <a:r>
              <a:rPr lang="en-US" altLang="en-US" sz="2400" b="1" dirty="0" err="1">
                <a:solidFill>
                  <a:srgbClr val="FF0000"/>
                </a:solidFill>
                <a:latin typeface="Times New Roman" panose="02020603050405020304" pitchFamily="18" charset="0"/>
              </a:rPr>
              <a:t>phán</a:t>
            </a:r>
            <a:r>
              <a:rPr lang="en-US" altLang="en-US" sz="2400" b="1" dirty="0">
                <a:solidFill>
                  <a:srgbClr val="FF0000"/>
                </a:solidFill>
                <a:latin typeface="Times New Roman" panose="02020603050405020304" pitchFamily="18" charset="0"/>
              </a:rPr>
              <a:t>, </a:t>
            </a:r>
            <a:r>
              <a:rPr lang="en-US" altLang="en-US" sz="2400" b="1" dirty="0" err="1">
                <a:solidFill>
                  <a:srgbClr val="FF0000"/>
                </a:solidFill>
                <a:latin typeface="Times New Roman" panose="02020603050405020304" pitchFamily="18" charset="0"/>
              </a:rPr>
              <a:t>đấu</a:t>
            </a:r>
            <a:r>
              <a:rPr lang="en-US" altLang="en-US" sz="2400" b="1" dirty="0">
                <a:solidFill>
                  <a:srgbClr val="FF0000"/>
                </a:solidFill>
                <a:latin typeface="Times New Roman" panose="02020603050405020304" pitchFamily="18" charset="0"/>
              </a:rPr>
              <a:t> </a:t>
            </a:r>
            <a:r>
              <a:rPr lang="en-US" altLang="en-US" sz="2400" b="1" dirty="0" err="1">
                <a:solidFill>
                  <a:srgbClr val="FF0000"/>
                </a:solidFill>
                <a:latin typeface="Times New Roman" panose="02020603050405020304" pitchFamily="18" charset="0"/>
              </a:rPr>
              <a:t>tranh</a:t>
            </a:r>
            <a:r>
              <a:rPr lang="en-US" altLang="en-US" sz="2400" b="1" dirty="0">
                <a:solidFill>
                  <a:srgbClr val="FF0000"/>
                </a:solidFill>
                <a:latin typeface="Times New Roman" panose="02020603050405020304" pitchFamily="18" charset="0"/>
              </a:rPr>
              <a:t> </a:t>
            </a:r>
            <a:r>
              <a:rPr lang="en-US" altLang="en-US" sz="2400" b="1" dirty="0" err="1">
                <a:solidFill>
                  <a:srgbClr val="FF0000"/>
                </a:solidFill>
                <a:latin typeface="Times New Roman" panose="02020603050405020304" pitchFamily="18" charset="0"/>
              </a:rPr>
              <a:t>và</a:t>
            </a:r>
            <a:r>
              <a:rPr lang="en-US" altLang="en-US" sz="2400" b="1" dirty="0">
                <a:solidFill>
                  <a:srgbClr val="FF0000"/>
                </a:solidFill>
                <a:latin typeface="Times New Roman" panose="02020603050405020304" pitchFamily="18" charset="0"/>
              </a:rPr>
              <a:t> </a:t>
            </a:r>
            <a:r>
              <a:rPr lang="en-US" altLang="en-US" sz="2400" b="1" dirty="0" err="1">
                <a:solidFill>
                  <a:srgbClr val="FF0000"/>
                </a:solidFill>
                <a:latin typeface="Times New Roman" panose="02020603050405020304" pitchFamily="18" charset="0"/>
              </a:rPr>
              <a:t>tránh</a:t>
            </a:r>
            <a:r>
              <a:rPr lang="en-US" altLang="en-US" sz="2400" b="1" dirty="0">
                <a:solidFill>
                  <a:srgbClr val="FF0000"/>
                </a:solidFill>
                <a:latin typeface="Times New Roman" panose="02020603050405020304" pitchFamily="18" charset="0"/>
              </a:rPr>
              <a:t> </a:t>
            </a:r>
            <a:r>
              <a:rPr lang="en-US" altLang="en-US" sz="2400" b="1" dirty="0" err="1">
                <a:solidFill>
                  <a:srgbClr val="FF0000"/>
                </a:solidFill>
                <a:latin typeface="Times New Roman" panose="02020603050405020304" pitchFamily="18" charset="0"/>
              </a:rPr>
              <a:t>xa</a:t>
            </a:r>
            <a:endParaRPr lang="en-US" altLang="en-US" sz="2400" b="1" dirty="0">
              <a:solidFill>
                <a:srgbClr val="FF0000"/>
              </a:solidFill>
              <a:latin typeface="Times New Roman" panose="02020603050405020304" pitchFamily="18" charset="0"/>
            </a:endParaRPr>
          </a:p>
        </p:txBody>
      </p:sp>
    </p:spTree>
    <p:extLst>
      <p:ext uri="{BB962C8B-B14F-4D97-AF65-F5344CB8AC3E}">
        <p14:creationId xmlns:p14="http://schemas.microsoft.com/office/powerpoint/2010/main" val="2388879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anim calcmode="lin" valueType="num">
                                      <p:cBhvr>
                                        <p:cTn id="35" dur="1000" fill="hold"/>
                                        <p:tgtEl>
                                          <p:spTgt spid="10"/>
                                        </p:tgtEl>
                                        <p:attrNameLst>
                                          <p:attrName>ppt_x</p:attrName>
                                        </p:attrNameLst>
                                      </p:cBhvr>
                                      <p:tavLst>
                                        <p:tav tm="0">
                                          <p:val>
                                            <p:strVal val="#ppt_x"/>
                                          </p:val>
                                        </p:tav>
                                        <p:tav tm="100000">
                                          <p:val>
                                            <p:strVal val="#ppt_x"/>
                                          </p:val>
                                        </p:tav>
                                      </p:tavLst>
                                    </p:anim>
                                    <p:anim calcmode="lin" valueType="num">
                                      <p:cBhvr>
                                        <p:cTn id="3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9"/>
          <p:cNvSpPr>
            <a:spLocks noChangeArrowheads="1"/>
          </p:cNvSpPr>
          <p:nvPr/>
        </p:nvSpPr>
        <p:spPr bwMode="auto">
          <a:xfrm>
            <a:off x="1828800" y="2971800"/>
            <a:ext cx="8382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solidFill>
                <a:schemeClr val="tx2"/>
              </a:solidFill>
            </a:endParaRPr>
          </a:p>
        </p:txBody>
      </p:sp>
      <p:sp>
        <p:nvSpPr>
          <p:cNvPr id="103434" name="Rectangle 10"/>
          <p:cNvSpPr>
            <a:spLocks noChangeArrowheads="1"/>
          </p:cNvSpPr>
          <p:nvPr/>
        </p:nvSpPr>
        <p:spPr bwMode="auto">
          <a:xfrm>
            <a:off x="2057400" y="6491288"/>
            <a:ext cx="86106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t>      </a:t>
            </a:r>
            <a:r>
              <a:rPr lang="en-US" altLang="en-US" sz="2000" b="1">
                <a:solidFill>
                  <a:srgbClr val="FF0000"/>
                </a:solidFill>
              </a:rPr>
              <a:t>Bạo lực học đường                                                Vức rác bừa bãi</a:t>
            </a:r>
          </a:p>
        </p:txBody>
      </p:sp>
      <p:pic>
        <p:nvPicPr>
          <p:cNvPr id="103438" name="irc_mi" descr="http://nld.vcmedia.vn/Qp75wYluOLBhLZjmLZ3oH4nSugHdrU/Image/2012/10/nhau3_0d28e.jpg"/>
          <p:cNvPicPr>
            <a:picLocks noGrp="1" noChangeAspect="1" noChangeArrowheads="1"/>
          </p:cNvPicPr>
          <p:nvPr>
            <p:ph type="body" idx="1"/>
          </p:nvPr>
        </p:nvPicPr>
        <p:blipFill>
          <a:blip r:embed="rId2" r:link="rId3">
            <a:extLst>
              <a:ext uri="{28A0092B-C50C-407E-A947-70E740481C1C}">
                <a14:useLocalDpi xmlns:a14="http://schemas.microsoft.com/office/drawing/2010/main" val="0"/>
              </a:ext>
            </a:extLst>
          </a:blip>
          <a:srcRect/>
          <a:stretch>
            <a:fillRect/>
          </a:stretch>
        </p:blipFill>
        <p:spPr>
          <a:xfrm>
            <a:off x="635726" y="198438"/>
            <a:ext cx="5155474" cy="2971800"/>
          </a:xfrm>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3439" name="Picture 15" descr="https://encrypted-tbn2.gstatic.com/images?q=tbn:ANd9GcTlwlTDpdUuktv949H18izQ3CfVqtsb5fSqCtYJkG4imMpeIAg_"/>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6095999" y="228600"/>
            <a:ext cx="5712823"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40" name="Picture 16" descr="https://encrypted-tbn1.gstatic.com/images?q=tbn:ANd9GcRBfLH6voc9NAJ-iEymVn60UpS8WxECUJdM93tjtrAz5mn_26Jn5Q"/>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328749" y="3532187"/>
            <a:ext cx="5462451"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41" name="Picture 17" descr="https://encrypted-tbn3.gstatic.com/images?q=tbn:ANd9GcT88gaTJz7C6orGKYET2xwjFGX4lEB6npauRa7Ftajqtx3xWL3DYg"/>
          <p:cNvPicPr>
            <a:picLocks noChangeAspect="1" noChangeArrowheads="1"/>
          </p:cNvPicPr>
          <p:nvPr/>
        </p:nvPicPr>
        <p:blipFill>
          <a:blip r:embed="rId8" r:link="rId9">
            <a:extLst>
              <a:ext uri="{28A0092B-C50C-407E-A947-70E740481C1C}">
                <a14:useLocalDpi xmlns:a14="http://schemas.microsoft.com/office/drawing/2010/main" val="0"/>
              </a:ext>
            </a:extLst>
          </a:blip>
          <a:srcRect/>
          <a:stretch>
            <a:fillRect/>
          </a:stretch>
        </p:blipFill>
        <p:spPr bwMode="auto">
          <a:xfrm>
            <a:off x="6248399" y="3581400"/>
            <a:ext cx="5621383"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0" name="TextBox 2"/>
          <p:cNvSpPr txBox="1">
            <a:spLocks noChangeArrowheads="1"/>
          </p:cNvSpPr>
          <p:nvPr/>
        </p:nvSpPr>
        <p:spPr bwMode="auto">
          <a:xfrm>
            <a:off x="2095500" y="3197225"/>
            <a:ext cx="3352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a:t>Say xỉn ngoài đường</a:t>
            </a:r>
          </a:p>
        </p:txBody>
      </p:sp>
      <p:sp>
        <p:nvSpPr>
          <p:cNvPr id="23561" name="TextBox 10"/>
          <p:cNvSpPr txBox="1">
            <a:spLocks noChangeArrowheads="1"/>
          </p:cNvSpPr>
          <p:nvPr/>
        </p:nvSpPr>
        <p:spPr bwMode="auto">
          <a:xfrm>
            <a:off x="6667500" y="3122614"/>
            <a:ext cx="3352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a:t>Lấn chiếm lề đường</a:t>
            </a:r>
          </a:p>
        </p:txBody>
      </p:sp>
    </p:spTree>
    <p:extLst>
      <p:ext uri="{BB962C8B-B14F-4D97-AF65-F5344CB8AC3E}">
        <p14:creationId xmlns:p14="http://schemas.microsoft.com/office/powerpoint/2010/main" val="35490153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103438"/>
                                        </p:tgtEl>
                                        <p:attrNameLst>
                                          <p:attrName>style.visibility</p:attrName>
                                        </p:attrNameLst>
                                      </p:cBhvr>
                                      <p:to>
                                        <p:strVal val="visible"/>
                                      </p:to>
                                    </p:set>
                                    <p:animEffect transition="in" filter="wheel(1)">
                                      <p:cBhvr>
                                        <p:cTn id="7" dur="2000"/>
                                        <p:tgtEl>
                                          <p:spTgt spid="103438"/>
                                        </p:tgtEl>
                                      </p:cBhvr>
                                    </p:animEffect>
                                  </p:childTnLst>
                                </p:cTn>
                              </p:par>
                              <p:par>
                                <p:cTn id="8" presetID="21" presetClass="entr" presetSubtype="1" fill="hold" nodeType="withEffect">
                                  <p:stCondLst>
                                    <p:cond delay="0"/>
                                  </p:stCondLst>
                                  <p:childTnLst>
                                    <p:set>
                                      <p:cBhvr>
                                        <p:cTn id="9" dur="1" fill="hold">
                                          <p:stCondLst>
                                            <p:cond delay="0"/>
                                          </p:stCondLst>
                                        </p:cTn>
                                        <p:tgtEl>
                                          <p:spTgt spid="103439"/>
                                        </p:tgtEl>
                                        <p:attrNameLst>
                                          <p:attrName>style.visibility</p:attrName>
                                        </p:attrNameLst>
                                      </p:cBhvr>
                                      <p:to>
                                        <p:strVal val="visible"/>
                                      </p:to>
                                    </p:set>
                                    <p:animEffect transition="in" filter="wheel(1)">
                                      <p:cBhvr>
                                        <p:cTn id="10" dur="2000"/>
                                        <p:tgtEl>
                                          <p:spTgt spid="103439"/>
                                        </p:tgtEl>
                                      </p:cBhvr>
                                    </p:animEffect>
                                  </p:childTnLst>
                                </p:cTn>
                              </p:par>
                              <p:par>
                                <p:cTn id="11" presetID="21" presetClass="entr" presetSubtype="1" fill="hold" nodeType="withEffect">
                                  <p:stCondLst>
                                    <p:cond delay="0"/>
                                  </p:stCondLst>
                                  <p:childTnLst>
                                    <p:set>
                                      <p:cBhvr>
                                        <p:cTn id="12" dur="1" fill="hold">
                                          <p:stCondLst>
                                            <p:cond delay="0"/>
                                          </p:stCondLst>
                                        </p:cTn>
                                        <p:tgtEl>
                                          <p:spTgt spid="103441"/>
                                        </p:tgtEl>
                                        <p:attrNameLst>
                                          <p:attrName>style.visibility</p:attrName>
                                        </p:attrNameLst>
                                      </p:cBhvr>
                                      <p:to>
                                        <p:strVal val="visible"/>
                                      </p:to>
                                    </p:set>
                                    <p:animEffect transition="in" filter="wheel(1)">
                                      <p:cBhvr>
                                        <p:cTn id="13" dur="2000"/>
                                        <p:tgtEl>
                                          <p:spTgt spid="103441"/>
                                        </p:tgtEl>
                                      </p:cBhvr>
                                    </p:animEffect>
                                  </p:childTnLst>
                                </p:cTn>
                              </p:par>
                              <p:par>
                                <p:cTn id="14" presetID="21" presetClass="entr" presetSubtype="1" fill="hold" nodeType="withEffect">
                                  <p:stCondLst>
                                    <p:cond delay="0"/>
                                  </p:stCondLst>
                                  <p:childTnLst>
                                    <p:set>
                                      <p:cBhvr>
                                        <p:cTn id="15" dur="1" fill="hold">
                                          <p:stCondLst>
                                            <p:cond delay="0"/>
                                          </p:stCondLst>
                                        </p:cTn>
                                        <p:tgtEl>
                                          <p:spTgt spid="103440"/>
                                        </p:tgtEl>
                                        <p:attrNameLst>
                                          <p:attrName>style.visibility</p:attrName>
                                        </p:attrNameLst>
                                      </p:cBhvr>
                                      <p:to>
                                        <p:strVal val="visible"/>
                                      </p:to>
                                    </p:set>
                                    <p:animEffect transition="in" filter="wheel(1)">
                                      <p:cBhvr>
                                        <p:cTn id="16" dur="2000"/>
                                        <p:tgtEl>
                                          <p:spTgt spid="103440"/>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103434"/>
                                        </p:tgtEl>
                                        <p:attrNameLst>
                                          <p:attrName>style.visibility</p:attrName>
                                        </p:attrNameLst>
                                      </p:cBhvr>
                                      <p:to>
                                        <p:strVal val="visible"/>
                                      </p:to>
                                    </p:set>
                                    <p:animEffect transition="in" filter="wheel(1)">
                                      <p:cBhvr>
                                        <p:cTn id="19" dur="2000"/>
                                        <p:tgtEl>
                                          <p:spTgt spid="103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3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1010195" y="2916238"/>
            <a:ext cx="9945188" cy="533400"/>
          </a:xfrm>
        </p:spPr>
        <p:txBody>
          <a:bodyPr/>
          <a:lstStyle/>
          <a:p>
            <a:pPr algn="l"/>
            <a:r>
              <a:rPr lang="en-US" altLang="en-US" sz="1800" b="1" dirty="0">
                <a:solidFill>
                  <a:srgbClr val="FF0000"/>
                </a:solidFill>
              </a:rPr>
              <a:t>   </a:t>
            </a:r>
            <a:r>
              <a:rPr lang="en-US" altLang="en-US" sz="1800" b="1" dirty="0" err="1">
                <a:solidFill>
                  <a:srgbClr val="FF0000"/>
                </a:solidFill>
              </a:rPr>
              <a:t>Hỗ</a:t>
            </a:r>
            <a:r>
              <a:rPr lang="en-US" altLang="en-US" sz="1800" b="1" dirty="0">
                <a:solidFill>
                  <a:srgbClr val="FF0000"/>
                </a:solidFill>
              </a:rPr>
              <a:t> </a:t>
            </a:r>
            <a:r>
              <a:rPr lang="en-US" altLang="en-US" sz="1800" b="1" dirty="0" err="1">
                <a:solidFill>
                  <a:srgbClr val="FF0000"/>
                </a:solidFill>
              </a:rPr>
              <a:t>trợ</a:t>
            </a:r>
            <a:r>
              <a:rPr lang="en-US" altLang="en-US" sz="1800" b="1" dirty="0">
                <a:solidFill>
                  <a:srgbClr val="FF0000"/>
                </a:solidFill>
              </a:rPr>
              <a:t> </a:t>
            </a:r>
            <a:r>
              <a:rPr lang="en-US" altLang="en-US" sz="1800" b="1" dirty="0" err="1">
                <a:solidFill>
                  <a:srgbClr val="FF0000"/>
                </a:solidFill>
              </a:rPr>
              <a:t>nhau</a:t>
            </a:r>
            <a:r>
              <a:rPr lang="en-US" altLang="en-US" sz="1800" b="1" dirty="0">
                <a:solidFill>
                  <a:srgbClr val="FF0000"/>
                </a:solidFill>
              </a:rPr>
              <a:t> </a:t>
            </a:r>
            <a:r>
              <a:rPr lang="en-US" altLang="en-US" sz="1800" b="1" dirty="0" err="1">
                <a:solidFill>
                  <a:srgbClr val="FF0000"/>
                </a:solidFill>
              </a:rPr>
              <a:t>trong</a:t>
            </a:r>
            <a:r>
              <a:rPr lang="en-US" altLang="en-US" sz="1800" b="1" dirty="0">
                <a:solidFill>
                  <a:srgbClr val="FF0000"/>
                </a:solidFill>
              </a:rPr>
              <a:t> </a:t>
            </a:r>
            <a:r>
              <a:rPr lang="en-US" altLang="en-US" sz="1800" b="1" dirty="0" err="1">
                <a:solidFill>
                  <a:srgbClr val="FF0000"/>
                </a:solidFill>
              </a:rPr>
              <a:t>sản</a:t>
            </a:r>
            <a:r>
              <a:rPr lang="en-US" altLang="en-US" sz="1800" b="1" dirty="0">
                <a:solidFill>
                  <a:srgbClr val="FF0000"/>
                </a:solidFill>
              </a:rPr>
              <a:t> </a:t>
            </a:r>
            <a:r>
              <a:rPr lang="en-US" altLang="en-US" sz="1800" b="1" dirty="0" err="1">
                <a:solidFill>
                  <a:srgbClr val="FF0000"/>
                </a:solidFill>
              </a:rPr>
              <a:t>xuất</a:t>
            </a:r>
            <a:r>
              <a:rPr lang="en-US" altLang="en-US" sz="1800" dirty="0">
                <a:solidFill>
                  <a:srgbClr val="FF0000"/>
                </a:solidFill>
              </a:rPr>
              <a:t>                         </a:t>
            </a:r>
            <a:r>
              <a:rPr lang="en-US" altLang="en-US" sz="1800" dirty="0" smtClean="0">
                <a:solidFill>
                  <a:srgbClr val="FF0000"/>
                </a:solidFill>
              </a:rPr>
              <a:t>                               </a:t>
            </a:r>
            <a:r>
              <a:rPr lang="en-US" altLang="en-US" sz="1800" b="1" dirty="0" err="1" smtClean="0">
                <a:solidFill>
                  <a:srgbClr val="FF0000"/>
                </a:solidFill>
              </a:rPr>
              <a:t>Tạo</a:t>
            </a:r>
            <a:r>
              <a:rPr lang="en-US" altLang="en-US" sz="1800" b="1" dirty="0" smtClean="0">
                <a:solidFill>
                  <a:srgbClr val="FF0000"/>
                </a:solidFill>
              </a:rPr>
              <a:t> </a:t>
            </a:r>
            <a:r>
              <a:rPr lang="en-US" altLang="en-US" sz="1800" b="1" dirty="0" err="1">
                <a:solidFill>
                  <a:srgbClr val="FF0000"/>
                </a:solidFill>
              </a:rPr>
              <a:t>sân</a:t>
            </a:r>
            <a:r>
              <a:rPr lang="en-US" altLang="en-US" sz="1800" b="1" dirty="0">
                <a:solidFill>
                  <a:srgbClr val="FF0000"/>
                </a:solidFill>
              </a:rPr>
              <a:t> </a:t>
            </a:r>
            <a:r>
              <a:rPr lang="en-US" altLang="en-US" sz="1800" b="1" dirty="0" err="1">
                <a:solidFill>
                  <a:srgbClr val="FF0000"/>
                </a:solidFill>
              </a:rPr>
              <a:t>chơi</a:t>
            </a:r>
            <a:r>
              <a:rPr lang="en-US" altLang="en-US" sz="1800" b="1" dirty="0">
                <a:solidFill>
                  <a:srgbClr val="FF0000"/>
                </a:solidFill>
              </a:rPr>
              <a:t> </a:t>
            </a:r>
            <a:r>
              <a:rPr lang="en-US" altLang="en-US" sz="1800" b="1" dirty="0" err="1">
                <a:solidFill>
                  <a:srgbClr val="FF0000"/>
                </a:solidFill>
              </a:rPr>
              <a:t>cho</a:t>
            </a:r>
            <a:r>
              <a:rPr lang="en-US" altLang="en-US" sz="1800" b="1" dirty="0">
                <a:solidFill>
                  <a:srgbClr val="FF0000"/>
                </a:solidFill>
              </a:rPr>
              <a:t> </a:t>
            </a:r>
            <a:r>
              <a:rPr lang="en-US" altLang="en-US" sz="1800" b="1" dirty="0" err="1">
                <a:solidFill>
                  <a:srgbClr val="FF0000"/>
                </a:solidFill>
              </a:rPr>
              <a:t>trẻ</a:t>
            </a:r>
            <a:r>
              <a:rPr lang="en-US" altLang="en-US" sz="1800" b="1" dirty="0">
                <a:solidFill>
                  <a:srgbClr val="FF0000"/>
                </a:solidFill>
              </a:rPr>
              <a:t> </a:t>
            </a:r>
            <a:r>
              <a:rPr lang="en-US" altLang="en-US" sz="1800" b="1" dirty="0" err="1">
                <a:solidFill>
                  <a:srgbClr val="FF0000"/>
                </a:solidFill>
              </a:rPr>
              <a:t>em</a:t>
            </a:r>
            <a:r>
              <a:rPr lang="en-US" altLang="en-US" sz="1800" dirty="0"/>
              <a:t>                                         </a:t>
            </a:r>
          </a:p>
        </p:txBody>
      </p:sp>
      <p:pic>
        <p:nvPicPr>
          <p:cNvPr id="86020" name="Picture 4" descr="https://encrypted-tbn3.gstatic.com/images?q=tbn:ANd9GcRHv1snPhYBJwWtxkvUs8JlBFKdNzB2VBauiOH_f3vlN4JZZqGv"/>
          <p:cNvPicPr>
            <a:picLocks noGrp="1" noChangeAspect="1" noChangeArrowheads="1"/>
          </p:cNvPicPr>
          <p:nvPr>
            <p:ph type="body" idx="1"/>
          </p:nvPr>
        </p:nvPicPr>
        <p:blipFill>
          <a:blip r:embed="rId2" r:link="rId3">
            <a:extLst>
              <a:ext uri="{28A0092B-C50C-407E-A947-70E740481C1C}">
                <a14:useLocalDpi xmlns:a14="http://schemas.microsoft.com/office/drawing/2010/main" val="0"/>
              </a:ext>
            </a:extLst>
          </a:blip>
          <a:srcRect/>
          <a:stretch>
            <a:fillRect/>
          </a:stretch>
        </p:blipFill>
        <p:spPr>
          <a:xfrm>
            <a:off x="714103" y="152400"/>
            <a:ext cx="5153297" cy="2819400"/>
          </a:xfrm>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6021" name="irc_mi" descr="http://img-us.24hstatic.com/upload/1-2014/images/2014-01-03/1388728179-be-iq-va-hanh-trinh-tot-nghiep--5-.jpg"/>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6019799" y="228600"/>
            <a:ext cx="5797731"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2" name="Picture 6" descr="https://encrypted-tbn0.gstatic.com/images?q=tbn:ANd9GcQ2pIrnJsJ9MQwiXugq2IZGZYt6ZlrszKWoXVHp0emiYXuMmd65"/>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6103938" y="3352800"/>
            <a:ext cx="5713592"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3" name="irc_mi" descr="http://baoanhdatmui.vn/vcms/media/photos/2009/7/cm529/12/1.jpg"/>
          <p:cNvPicPr>
            <a:picLocks noChangeAspect="1" noChangeArrowheads="1"/>
          </p:cNvPicPr>
          <p:nvPr/>
        </p:nvPicPr>
        <p:blipFill>
          <a:blip r:embed="rId8" r:link="rId9">
            <a:extLst>
              <a:ext uri="{28A0092B-C50C-407E-A947-70E740481C1C}">
                <a14:useLocalDpi xmlns:a14="http://schemas.microsoft.com/office/drawing/2010/main" val="0"/>
              </a:ext>
            </a:extLst>
          </a:blip>
          <a:srcRect/>
          <a:stretch>
            <a:fillRect/>
          </a:stretch>
        </p:blipFill>
        <p:spPr bwMode="auto">
          <a:xfrm>
            <a:off x="679270" y="3505200"/>
            <a:ext cx="534053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3" name="Rectangle 11"/>
          <p:cNvSpPr>
            <a:spLocks noChangeArrowheads="1"/>
          </p:cNvSpPr>
          <p:nvPr/>
        </p:nvSpPr>
        <p:spPr bwMode="auto">
          <a:xfrm>
            <a:off x="1828800" y="3048000"/>
            <a:ext cx="8382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chemeClr val="tx2"/>
                </a:solidFill>
              </a:rPr>
              <a:t>         </a:t>
            </a:r>
          </a:p>
        </p:txBody>
      </p:sp>
      <p:sp>
        <p:nvSpPr>
          <p:cNvPr id="86028" name="Rectangle 12"/>
          <p:cNvSpPr>
            <a:spLocks noChangeArrowheads="1"/>
          </p:cNvSpPr>
          <p:nvPr/>
        </p:nvSpPr>
        <p:spPr bwMode="auto">
          <a:xfrm>
            <a:off x="1828800" y="6400800"/>
            <a:ext cx="88392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dirty="0" err="1">
                <a:solidFill>
                  <a:srgbClr val="FF0000"/>
                </a:solidFill>
              </a:rPr>
              <a:t>Xây</a:t>
            </a:r>
            <a:r>
              <a:rPr lang="en-US" altLang="en-US" sz="1800" b="1" dirty="0">
                <a:solidFill>
                  <a:srgbClr val="FF0000"/>
                </a:solidFill>
              </a:rPr>
              <a:t> </a:t>
            </a:r>
            <a:r>
              <a:rPr lang="en-US" altLang="en-US" sz="1800" b="1" dirty="0" err="1">
                <a:solidFill>
                  <a:srgbClr val="FF0000"/>
                </a:solidFill>
              </a:rPr>
              <a:t>dựng</a:t>
            </a:r>
            <a:r>
              <a:rPr lang="en-US" altLang="en-US" sz="1800" b="1" dirty="0">
                <a:solidFill>
                  <a:srgbClr val="FF0000"/>
                </a:solidFill>
              </a:rPr>
              <a:t> </a:t>
            </a:r>
            <a:r>
              <a:rPr lang="en-US" altLang="en-US" sz="1800" b="1" dirty="0" err="1">
                <a:solidFill>
                  <a:srgbClr val="FF0000"/>
                </a:solidFill>
              </a:rPr>
              <a:t>môi</a:t>
            </a:r>
            <a:r>
              <a:rPr lang="en-US" altLang="en-US" sz="1800" b="1" dirty="0">
                <a:solidFill>
                  <a:srgbClr val="FF0000"/>
                </a:solidFill>
              </a:rPr>
              <a:t> </a:t>
            </a:r>
            <a:r>
              <a:rPr lang="en-US" altLang="en-US" sz="1800" b="1" dirty="0" err="1">
                <a:solidFill>
                  <a:srgbClr val="FF0000"/>
                </a:solidFill>
              </a:rPr>
              <a:t>trường</a:t>
            </a:r>
            <a:r>
              <a:rPr lang="en-US" altLang="en-US" sz="1800" b="1" dirty="0">
                <a:solidFill>
                  <a:srgbClr val="FF0000"/>
                </a:solidFill>
              </a:rPr>
              <a:t> </a:t>
            </a:r>
            <a:r>
              <a:rPr lang="en-US" altLang="en-US" sz="1800" b="1" dirty="0" err="1">
                <a:solidFill>
                  <a:srgbClr val="FF0000"/>
                </a:solidFill>
              </a:rPr>
              <a:t>trong</a:t>
            </a:r>
            <a:r>
              <a:rPr lang="en-US" altLang="en-US" sz="1800" b="1" dirty="0">
                <a:solidFill>
                  <a:srgbClr val="FF0000"/>
                </a:solidFill>
              </a:rPr>
              <a:t> </a:t>
            </a:r>
            <a:r>
              <a:rPr lang="en-US" altLang="en-US" sz="1800" b="1" dirty="0" err="1">
                <a:solidFill>
                  <a:srgbClr val="FF0000"/>
                </a:solidFill>
              </a:rPr>
              <a:t>sạch</a:t>
            </a:r>
            <a:r>
              <a:rPr lang="en-US" altLang="en-US" sz="1800" dirty="0">
                <a:solidFill>
                  <a:srgbClr val="FF0000"/>
                </a:solidFill>
              </a:rPr>
              <a:t>         </a:t>
            </a:r>
            <a:r>
              <a:rPr lang="en-US" altLang="en-US" sz="1800" dirty="0" smtClean="0">
                <a:solidFill>
                  <a:srgbClr val="FF0000"/>
                </a:solidFill>
              </a:rPr>
              <a:t>              </a:t>
            </a:r>
            <a:r>
              <a:rPr lang="en-US" altLang="en-US" sz="1800" b="1" dirty="0" err="1" smtClean="0">
                <a:solidFill>
                  <a:srgbClr val="FF0000"/>
                </a:solidFill>
              </a:rPr>
              <a:t>Cùng</a:t>
            </a:r>
            <a:r>
              <a:rPr lang="en-US" altLang="en-US" sz="1800" b="1" dirty="0" smtClean="0">
                <a:solidFill>
                  <a:srgbClr val="FF0000"/>
                </a:solidFill>
              </a:rPr>
              <a:t> </a:t>
            </a:r>
            <a:r>
              <a:rPr lang="en-US" altLang="en-US" sz="1800" b="1" dirty="0" err="1">
                <a:solidFill>
                  <a:srgbClr val="FF0000"/>
                </a:solidFill>
              </a:rPr>
              <a:t>tìm</a:t>
            </a:r>
            <a:r>
              <a:rPr lang="en-US" altLang="en-US" sz="1800" b="1" dirty="0">
                <a:solidFill>
                  <a:srgbClr val="FF0000"/>
                </a:solidFill>
              </a:rPr>
              <a:t> </a:t>
            </a:r>
            <a:r>
              <a:rPr lang="en-US" altLang="en-US" sz="1800" b="1" dirty="0" err="1">
                <a:solidFill>
                  <a:srgbClr val="FF0000"/>
                </a:solidFill>
              </a:rPr>
              <a:t>hiểu</a:t>
            </a:r>
            <a:r>
              <a:rPr lang="en-US" altLang="en-US" sz="1800" b="1" dirty="0">
                <a:solidFill>
                  <a:srgbClr val="FF0000"/>
                </a:solidFill>
              </a:rPr>
              <a:t> </a:t>
            </a:r>
            <a:r>
              <a:rPr lang="en-US" altLang="en-US" sz="1800" b="1" dirty="0" err="1">
                <a:solidFill>
                  <a:srgbClr val="FF0000"/>
                </a:solidFill>
              </a:rPr>
              <a:t>Hiến</a:t>
            </a:r>
            <a:r>
              <a:rPr lang="en-US" altLang="en-US" sz="1800" b="1" dirty="0">
                <a:solidFill>
                  <a:srgbClr val="FF0000"/>
                </a:solidFill>
              </a:rPr>
              <a:t> </a:t>
            </a:r>
            <a:r>
              <a:rPr lang="en-US" altLang="en-US" sz="1800" b="1" dirty="0" err="1">
                <a:solidFill>
                  <a:srgbClr val="FF0000"/>
                </a:solidFill>
              </a:rPr>
              <a:t>pháp</a:t>
            </a:r>
            <a:r>
              <a:rPr lang="en-US" altLang="en-US" sz="1800" b="1" dirty="0">
                <a:solidFill>
                  <a:srgbClr val="FF0000"/>
                </a:solidFill>
              </a:rPr>
              <a:t> 2013</a:t>
            </a:r>
          </a:p>
        </p:txBody>
      </p:sp>
    </p:spTree>
    <p:extLst>
      <p:ext uri="{BB962C8B-B14F-4D97-AF65-F5344CB8AC3E}">
        <p14:creationId xmlns:p14="http://schemas.microsoft.com/office/powerpoint/2010/main" val="14825649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86020"/>
                                        </p:tgtEl>
                                        <p:attrNameLst>
                                          <p:attrName>style.visibility</p:attrName>
                                        </p:attrNameLst>
                                      </p:cBhvr>
                                      <p:to>
                                        <p:strVal val="visible"/>
                                      </p:to>
                                    </p:set>
                                    <p:animEffect transition="in" filter="wheel(1)">
                                      <p:cBhvr>
                                        <p:cTn id="7" dur="2000"/>
                                        <p:tgtEl>
                                          <p:spTgt spid="86020"/>
                                        </p:tgtEl>
                                      </p:cBhvr>
                                    </p:animEffect>
                                  </p:childTnLst>
                                </p:cTn>
                              </p:par>
                              <p:par>
                                <p:cTn id="8" presetID="21" presetClass="entr" presetSubtype="1" fill="hold" nodeType="withEffect">
                                  <p:stCondLst>
                                    <p:cond delay="0"/>
                                  </p:stCondLst>
                                  <p:childTnLst>
                                    <p:set>
                                      <p:cBhvr>
                                        <p:cTn id="9" dur="1" fill="hold">
                                          <p:stCondLst>
                                            <p:cond delay="0"/>
                                          </p:stCondLst>
                                        </p:cTn>
                                        <p:tgtEl>
                                          <p:spTgt spid="86021"/>
                                        </p:tgtEl>
                                        <p:attrNameLst>
                                          <p:attrName>style.visibility</p:attrName>
                                        </p:attrNameLst>
                                      </p:cBhvr>
                                      <p:to>
                                        <p:strVal val="visible"/>
                                      </p:to>
                                    </p:set>
                                    <p:animEffect transition="in" filter="wheel(1)">
                                      <p:cBhvr>
                                        <p:cTn id="10" dur="2000"/>
                                        <p:tgtEl>
                                          <p:spTgt spid="86021"/>
                                        </p:tgtEl>
                                      </p:cBhvr>
                                    </p:animEffect>
                                  </p:childTnLst>
                                </p:cTn>
                              </p:par>
                              <p:par>
                                <p:cTn id="11" presetID="21" presetClass="entr" presetSubtype="1" fill="hold" nodeType="withEffect">
                                  <p:stCondLst>
                                    <p:cond delay="0"/>
                                  </p:stCondLst>
                                  <p:childTnLst>
                                    <p:set>
                                      <p:cBhvr>
                                        <p:cTn id="12" dur="1" fill="hold">
                                          <p:stCondLst>
                                            <p:cond delay="0"/>
                                          </p:stCondLst>
                                        </p:cTn>
                                        <p:tgtEl>
                                          <p:spTgt spid="86022"/>
                                        </p:tgtEl>
                                        <p:attrNameLst>
                                          <p:attrName>style.visibility</p:attrName>
                                        </p:attrNameLst>
                                      </p:cBhvr>
                                      <p:to>
                                        <p:strVal val="visible"/>
                                      </p:to>
                                    </p:set>
                                    <p:animEffect transition="in" filter="wheel(1)">
                                      <p:cBhvr>
                                        <p:cTn id="13" dur="2000"/>
                                        <p:tgtEl>
                                          <p:spTgt spid="86022"/>
                                        </p:tgtEl>
                                      </p:cBhvr>
                                    </p:animEffect>
                                  </p:childTnLst>
                                </p:cTn>
                              </p:par>
                              <p:par>
                                <p:cTn id="14" presetID="21" presetClass="entr" presetSubtype="1" fill="hold" nodeType="withEffect">
                                  <p:stCondLst>
                                    <p:cond delay="0"/>
                                  </p:stCondLst>
                                  <p:childTnLst>
                                    <p:set>
                                      <p:cBhvr>
                                        <p:cTn id="15" dur="1" fill="hold">
                                          <p:stCondLst>
                                            <p:cond delay="0"/>
                                          </p:stCondLst>
                                        </p:cTn>
                                        <p:tgtEl>
                                          <p:spTgt spid="86023"/>
                                        </p:tgtEl>
                                        <p:attrNameLst>
                                          <p:attrName>style.visibility</p:attrName>
                                        </p:attrNameLst>
                                      </p:cBhvr>
                                      <p:to>
                                        <p:strVal val="visible"/>
                                      </p:to>
                                    </p:set>
                                    <p:animEffect transition="in" filter="wheel(1)">
                                      <p:cBhvr>
                                        <p:cTn id="16" dur="2000"/>
                                        <p:tgtEl>
                                          <p:spTgt spid="86023"/>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86018"/>
                                        </p:tgtEl>
                                        <p:attrNameLst>
                                          <p:attrName>style.visibility</p:attrName>
                                        </p:attrNameLst>
                                      </p:cBhvr>
                                      <p:to>
                                        <p:strVal val="visible"/>
                                      </p:to>
                                    </p:set>
                                    <p:animEffect transition="in" filter="wheel(1)">
                                      <p:cBhvr>
                                        <p:cTn id="19" dur="2000"/>
                                        <p:tgtEl>
                                          <p:spTgt spid="86018"/>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86028"/>
                                        </p:tgtEl>
                                        <p:attrNameLst>
                                          <p:attrName>style.visibility</p:attrName>
                                        </p:attrNameLst>
                                      </p:cBhvr>
                                      <p:to>
                                        <p:strVal val="visible"/>
                                      </p:to>
                                    </p:set>
                                    <p:animEffect transition="in" filter="wheel(1)">
                                      <p:cBhvr>
                                        <p:cTn id="22" dur="2000"/>
                                        <p:tgtEl>
                                          <p:spTgt spid="86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8" grpId="0"/>
      <p:bldP spid="8602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6" name="Picture 4" descr="DSC0444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806" y="174625"/>
            <a:ext cx="5518105"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7" name="irc_mi" descr="http://vov.vn/Uploaded/bichlan/2013_09_07/anh-81.jpg"/>
          <p:cNvPicPr>
            <a:picLocks noGrp="1" noChangeAspect="1" noChangeArrowheads="1"/>
          </p:cNvPicPr>
          <p:nvPr>
            <p:ph type="body" idx="1"/>
          </p:nvPr>
        </p:nvPicPr>
        <p:blipFill>
          <a:blip r:embed="rId3" r:link="rId4">
            <a:extLst>
              <a:ext uri="{28A0092B-C50C-407E-A947-70E740481C1C}">
                <a14:useLocalDpi xmlns:a14="http://schemas.microsoft.com/office/drawing/2010/main" val="0"/>
              </a:ext>
            </a:extLst>
          </a:blip>
          <a:srcRect/>
          <a:stretch>
            <a:fillRect/>
          </a:stretch>
        </p:blipFill>
        <p:spPr>
          <a:xfrm>
            <a:off x="6415087" y="228600"/>
            <a:ext cx="5463403" cy="2819400"/>
          </a:xfrm>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4998" name="Picture 6" descr="DSC069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38888" y="3581400"/>
            <a:ext cx="5539602" cy="276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Rectangle 12"/>
          <p:cNvSpPr>
            <a:spLocks noChangeArrowheads="1"/>
          </p:cNvSpPr>
          <p:nvPr/>
        </p:nvSpPr>
        <p:spPr bwMode="auto">
          <a:xfrm>
            <a:off x="1828800" y="3200400"/>
            <a:ext cx="8686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FF0000"/>
                </a:solidFill>
              </a:rPr>
              <a:t>                         </a:t>
            </a:r>
            <a:r>
              <a:rPr lang="en-US" altLang="en-US" sz="2000">
                <a:solidFill>
                  <a:schemeClr val="tx2"/>
                </a:solidFill>
              </a:rPr>
              <a:t>                                        </a:t>
            </a:r>
          </a:p>
        </p:txBody>
      </p:sp>
      <p:sp>
        <p:nvSpPr>
          <p:cNvPr id="85005" name="Rectangle 13"/>
          <p:cNvSpPr>
            <a:spLocks noChangeArrowheads="1"/>
          </p:cNvSpPr>
          <p:nvPr/>
        </p:nvSpPr>
        <p:spPr bwMode="auto">
          <a:xfrm>
            <a:off x="1193074" y="3146425"/>
            <a:ext cx="9489214"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dirty="0">
                <a:solidFill>
                  <a:srgbClr val="FF0000"/>
                </a:solidFill>
              </a:rPr>
              <a:t>            </a:t>
            </a:r>
            <a:r>
              <a:rPr lang="en-US" altLang="en-US" sz="1800" b="1" dirty="0" err="1">
                <a:solidFill>
                  <a:srgbClr val="FF0000"/>
                </a:solidFill>
              </a:rPr>
              <a:t>Phát</a:t>
            </a:r>
            <a:r>
              <a:rPr lang="en-US" altLang="en-US" sz="1800" b="1" dirty="0">
                <a:solidFill>
                  <a:srgbClr val="FF0000"/>
                </a:solidFill>
              </a:rPr>
              <a:t> </a:t>
            </a:r>
            <a:r>
              <a:rPr lang="en-US" altLang="en-US" sz="1800" b="1" dirty="0" err="1">
                <a:solidFill>
                  <a:srgbClr val="FF0000"/>
                </a:solidFill>
              </a:rPr>
              <a:t>triển</a:t>
            </a:r>
            <a:r>
              <a:rPr lang="en-US" altLang="en-US" sz="1800" b="1" dirty="0">
                <a:solidFill>
                  <a:srgbClr val="FF0000"/>
                </a:solidFill>
              </a:rPr>
              <a:t> </a:t>
            </a:r>
            <a:r>
              <a:rPr lang="en-US" altLang="en-US" sz="1800" b="1" dirty="0" err="1">
                <a:solidFill>
                  <a:srgbClr val="FF0000"/>
                </a:solidFill>
              </a:rPr>
              <a:t>năng</a:t>
            </a:r>
            <a:r>
              <a:rPr lang="en-US" altLang="en-US" sz="1800" b="1" dirty="0">
                <a:solidFill>
                  <a:srgbClr val="FF0000"/>
                </a:solidFill>
              </a:rPr>
              <a:t> </a:t>
            </a:r>
            <a:r>
              <a:rPr lang="en-US" altLang="en-US" sz="1800" b="1" dirty="0" err="1">
                <a:solidFill>
                  <a:srgbClr val="FF0000"/>
                </a:solidFill>
              </a:rPr>
              <a:t>khiếu</a:t>
            </a:r>
            <a:r>
              <a:rPr lang="en-US" altLang="en-US" sz="1800" b="1" dirty="0">
                <a:solidFill>
                  <a:srgbClr val="FF0000"/>
                </a:solidFill>
              </a:rPr>
              <a:t>                         </a:t>
            </a:r>
            <a:r>
              <a:rPr lang="en-US" altLang="en-US" sz="1800" b="1" dirty="0" smtClean="0">
                <a:solidFill>
                  <a:srgbClr val="FF0000"/>
                </a:solidFill>
              </a:rPr>
              <a:t>                        </a:t>
            </a:r>
            <a:r>
              <a:rPr lang="en-US" altLang="en-US" sz="1800" b="1" dirty="0" err="1">
                <a:solidFill>
                  <a:srgbClr val="FF0000"/>
                </a:solidFill>
              </a:rPr>
              <a:t>Chăm</a:t>
            </a:r>
            <a:r>
              <a:rPr lang="en-US" altLang="en-US" sz="1800" b="1" dirty="0">
                <a:solidFill>
                  <a:srgbClr val="FF0000"/>
                </a:solidFill>
              </a:rPr>
              <a:t> </a:t>
            </a:r>
            <a:r>
              <a:rPr lang="en-US" altLang="en-US" sz="1800" b="1" dirty="0" err="1">
                <a:solidFill>
                  <a:srgbClr val="FF0000"/>
                </a:solidFill>
              </a:rPr>
              <a:t>sóc</a:t>
            </a:r>
            <a:r>
              <a:rPr lang="en-US" altLang="en-US" sz="1800" b="1" dirty="0">
                <a:solidFill>
                  <a:srgbClr val="FF0000"/>
                </a:solidFill>
              </a:rPr>
              <a:t> </a:t>
            </a:r>
            <a:r>
              <a:rPr lang="en-US" altLang="en-US" sz="1800" b="1" dirty="0" err="1">
                <a:solidFill>
                  <a:srgbClr val="FF0000"/>
                </a:solidFill>
              </a:rPr>
              <a:t>sức</a:t>
            </a:r>
            <a:r>
              <a:rPr lang="en-US" altLang="en-US" sz="1800" b="1" dirty="0">
                <a:solidFill>
                  <a:srgbClr val="FF0000"/>
                </a:solidFill>
              </a:rPr>
              <a:t> </a:t>
            </a:r>
            <a:r>
              <a:rPr lang="en-US" altLang="en-US" sz="1800" b="1" dirty="0" err="1">
                <a:solidFill>
                  <a:srgbClr val="FF0000"/>
                </a:solidFill>
              </a:rPr>
              <a:t>khỏe</a:t>
            </a:r>
            <a:r>
              <a:rPr lang="en-US" altLang="en-US" sz="1800" b="1" dirty="0">
                <a:solidFill>
                  <a:srgbClr val="FF0000"/>
                </a:solidFill>
              </a:rPr>
              <a:t> </a:t>
            </a:r>
            <a:r>
              <a:rPr lang="en-US" altLang="en-US" sz="1800" dirty="0">
                <a:solidFill>
                  <a:schemeClr val="tx2"/>
                </a:solidFill>
              </a:rPr>
              <a:t>                                         </a:t>
            </a:r>
          </a:p>
        </p:txBody>
      </p:sp>
      <p:sp>
        <p:nvSpPr>
          <p:cNvPr id="85007" name="Rectangle 15"/>
          <p:cNvSpPr>
            <a:spLocks noChangeArrowheads="1"/>
          </p:cNvSpPr>
          <p:nvPr/>
        </p:nvSpPr>
        <p:spPr bwMode="auto">
          <a:xfrm>
            <a:off x="771934" y="6477000"/>
            <a:ext cx="1053179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dirty="0">
                <a:solidFill>
                  <a:srgbClr val="FF0000"/>
                </a:solidFill>
              </a:rPr>
              <a:t>                </a:t>
            </a:r>
            <a:r>
              <a:rPr lang="en-US" altLang="en-US" sz="1800" b="1" dirty="0" err="1">
                <a:solidFill>
                  <a:srgbClr val="FF0000"/>
                </a:solidFill>
              </a:rPr>
              <a:t>Phát</a:t>
            </a:r>
            <a:r>
              <a:rPr lang="en-US" altLang="en-US" sz="1800" b="1" dirty="0">
                <a:solidFill>
                  <a:srgbClr val="FF0000"/>
                </a:solidFill>
              </a:rPr>
              <a:t> </a:t>
            </a:r>
            <a:r>
              <a:rPr lang="en-US" altLang="en-US" sz="1800" b="1" dirty="0" err="1">
                <a:solidFill>
                  <a:srgbClr val="FF0000"/>
                </a:solidFill>
              </a:rPr>
              <a:t>triển</a:t>
            </a:r>
            <a:r>
              <a:rPr lang="en-US" altLang="en-US" sz="1800" b="1" dirty="0">
                <a:solidFill>
                  <a:srgbClr val="FF0000"/>
                </a:solidFill>
              </a:rPr>
              <a:t> </a:t>
            </a:r>
            <a:r>
              <a:rPr lang="en-US" altLang="en-US" sz="1800" b="1" dirty="0" err="1">
                <a:solidFill>
                  <a:srgbClr val="FF0000"/>
                </a:solidFill>
              </a:rPr>
              <a:t>thể</a:t>
            </a:r>
            <a:r>
              <a:rPr lang="en-US" altLang="en-US" sz="1800" b="1" dirty="0">
                <a:solidFill>
                  <a:srgbClr val="FF0000"/>
                </a:solidFill>
              </a:rPr>
              <a:t> </a:t>
            </a:r>
            <a:r>
              <a:rPr lang="en-US" altLang="en-US" sz="1800" b="1" dirty="0" err="1">
                <a:solidFill>
                  <a:srgbClr val="FF0000"/>
                </a:solidFill>
              </a:rPr>
              <a:t>chất</a:t>
            </a:r>
            <a:r>
              <a:rPr lang="en-US" altLang="en-US" sz="1800" b="1" dirty="0">
                <a:solidFill>
                  <a:srgbClr val="FF0000"/>
                </a:solidFill>
              </a:rPr>
              <a:t>                                </a:t>
            </a:r>
            <a:r>
              <a:rPr lang="en-US" altLang="en-US" sz="1800" b="1" dirty="0" smtClean="0">
                <a:solidFill>
                  <a:srgbClr val="FF0000"/>
                </a:solidFill>
              </a:rPr>
              <a:t>                                      </a:t>
            </a:r>
            <a:r>
              <a:rPr lang="en-US" altLang="en-US" sz="1800" b="1" dirty="0" err="1">
                <a:solidFill>
                  <a:srgbClr val="FF0000"/>
                </a:solidFill>
              </a:rPr>
              <a:t>Đời</a:t>
            </a:r>
            <a:r>
              <a:rPr lang="en-US" altLang="en-US" sz="1800" b="1" dirty="0">
                <a:solidFill>
                  <a:srgbClr val="FF0000"/>
                </a:solidFill>
              </a:rPr>
              <a:t> </a:t>
            </a:r>
            <a:r>
              <a:rPr lang="en-US" altLang="en-US" sz="1800" b="1" dirty="0" err="1">
                <a:solidFill>
                  <a:srgbClr val="FF0000"/>
                </a:solidFill>
              </a:rPr>
              <a:t>sống</a:t>
            </a:r>
            <a:r>
              <a:rPr lang="en-US" altLang="en-US" sz="1800" b="1" dirty="0">
                <a:solidFill>
                  <a:srgbClr val="FF0000"/>
                </a:solidFill>
              </a:rPr>
              <a:t> </a:t>
            </a:r>
            <a:r>
              <a:rPr lang="en-US" altLang="en-US" sz="1800" b="1" dirty="0" err="1">
                <a:solidFill>
                  <a:srgbClr val="FF0000"/>
                </a:solidFill>
              </a:rPr>
              <a:t>tinh</a:t>
            </a:r>
            <a:r>
              <a:rPr lang="en-US" altLang="en-US" sz="1800" b="1" dirty="0">
                <a:solidFill>
                  <a:srgbClr val="FF0000"/>
                </a:solidFill>
              </a:rPr>
              <a:t> </a:t>
            </a:r>
            <a:r>
              <a:rPr lang="en-US" altLang="en-US" sz="1800" b="1" dirty="0" err="1">
                <a:solidFill>
                  <a:srgbClr val="FF0000"/>
                </a:solidFill>
              </a:rPr>
              <a:t>thần</a:t>
            </a:r>
            <a:endParaRPr lang="en-US" altLang="en-US" sz="1800" dirty="0">
              <a:solidFill>
                <a:schemeClr val="tx2"/>
              </a:solidFill>
            </a:endParaRPr>
          </a:p>
        </p:txBody>
      </p:sp>
      <p:pic>
        <p:nvPicPr>
          <p:cNvPr id="85008" name="Picture 16" descr="DSC0597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6239" y="3451225"/>
            <a:ext cx="5753237"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03263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84996"/>
                                        </p:tgtEl>
                                        <p:attrNameLst>
                                          <p:attrName>style.visibility</p:attrName>
                                        </p:attrNameLst>
                                      </p:cBhvr>
                                      <p:to>
                                        <p:strVal val="visible"/>
                                      </p:to>
                                    </p:set>
                                    <p:animEffect transition="in" filter="wheel(1)">
                                      <p:cBhvr>
                                        <p:cTn id="7" dur="2000"/>
                                        <p:tgtEl>
                                          <p:spTgt spid="84996"/>
                                        </p:tgtEl>
                                      </p:cBhvr>
                                    </p:animEffect>
                                  </p:childTnLst>
                                </p:cTn>
                              </p:par>
                              <p:par>
                                <p:cTn id="8" presetID="21" presetClass="entr" presetSubtype="1" fill="hold" nodeType="withEffect">
                                  <p:stCondLst>
                                    <p:cond delay="0"/>
                                  </p:stCondLst>
                                  <p:childTnLst>
                                    <p:set>
                                      <p:cBhvr>
                                        <p:cTn id="9" dur="1" fill="hold">
                                          <p:stCondLst>
                                            <p:cond delay="0"/>
                                          </p:stCondLst>
                                        </p:cTn>
                                        <p:tgtEl>
                                          <p:spTgt spid="84997"/>
                                        </p:tgtEl>
                                        <p:attrNameLst>
                                          <p:attrName>style.visibility</p:attrName>
                                        </p:attrNameLst>
                                      </p:cBhvr>
                                      <p:to>
                                        <p:strVal val="visible"/>
                                      </p:to>
                                    </p:set>
                                    <p:animEffect transition="in" filter="wheel(1)">
                                      <p:cBhvr>
                                        <p:cTn id="10" dur="2000"/>
                                        <p:tgtEl>
                                          <p:spTgt spid="84997"/>
                                        </p:tgtEl>
                                      </p:cBhvr>
                                    </p:animEffect>
                                  </p:childTnLst>
                                </p:cTn>
                              </p:par>
                              <p:par>
                                <p:cTn id="11" presetID="21" presetClass="entr" presetSubtype="1" fill="hold" nodeType="withEffect">
                                  <p:stCondLst>
                                    <p:cond delay="0"/>
                                  </p:stCondLst>
                                  <p:childTnLst>
                                    <p:set>
                                      <p:cBhvr>
                                        <p:cTn id="12" dur="1" fill="hold">
                                          <p:stCondLst>
                                            <p:cond delay="0"/>
                                          </p:stCondLst>
                                        </p:cTn>
                                        <p:tgtEl>
                                          <p:spTgt spid="84998"/>
                                        </p:tgtEl>
                                        <p:attrNameLst>
                                          <p:attrName>style.visibility</p:attrName>
                                        </p:attrNameLst>
                                      </p:cBhvr>
                                      <p:to>
                                        <p:strVal val="visible"/>
                                      </p:to>
                                    </p:set>
                                    <p:animEffect transition="in" filter="wheel(1)">
                                      <p:cBhvr>
                                        <p:cTn id="13" dur="2000"/>
                                        <p:tgtEl>
                                          <p:spTgt spid="84998"/>
                                        </p:tgtEl>
                                      </p:cBhvr>
                                    </p:animEffect>
                                  </p:childTnLst>
                                </p:cTn>
                              </p:par>
                              <p:par>
                                <p:cTn id="14" presetID="21" presetClass="entr" presetSubtype="1" fill="hold" nodeType="withEffect">
                                  <p:stCondLst>
                                    <p:cond delay="0"/>
                                  </p:stCondLst>
                                  <p:childTnLst>
                                    <p:set>
                                      <p:cBhvr>
                                        <p:cTn id="15" dur="1" fill="hold">
                                          <p:stCondLst>
                                            <p:cond delay="0"/>
                                          </p:stCondLst>
                                        </p:cTn>
                                        <p:tgtEl>
                                          <p:spTgt spid="85008"/>
                                        </p:tgtEl>
                                        <p:attrNameLst>
                                          <p:attrName>style.visibility</p:attrName>
                                        </p:attrNameLst>
                                      </p:cBhvr>
                                      <p:to>
                                        <p:strVal val="visible"/>
                                      </p:to>
                                    </p:set>
                                    <p:animEffect transition="in" filter="wheel(1)">
                                      <p:cBhvr>
                                        <p:cTn id="16" dur="2000"/>
                                        <p:tgtEl>
                                          <p:spTgt spid="85008"/>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85005"/>
                                        </p:tgtEl>
                                        <p:attrNameLst>
                                          <p:attrName>style.visibility</p:attrName>
                                        </p:attrNameLst>
                                      </p:cBhvr>
                                      <p:to>
                                        <p:strVal val="visible"/>
                                      </p:to>
                                    </p:set>
                                    <p:animEffect transition="in" filter="wheel(1)">
                                      <p:cBhvr>
                                        <p:cTn id="19" dur="2000"/>
                                        <p:tgtEl>
                                          <p:spTgt spid="85005"/>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85007"/>
                                        </p:tgtEl>
                                        <p:attrNameLst>
                                          <p:attrName>style.visibility</p:attrName>
                                        </p:attrNameLst>
                                      </p:cBhvr>
                                      <p:to>
                                        <p:strVal val="visible"/>
                                      </p:to>
                                    </p:set>
                                    <p:animEffect transition="in" filter="wheel(1)">
                                      <p:cBhvr>
                                        <p:cTn id="22" dur="2000"/>
                                        <p:tgtEl>
                                          <p:spTgt spid="850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005" grpId="0"/>
      <p:bldP spid="8500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 Box 5"/>
          <p:cNvSpPr txBox="1">
            <a:spLocks noChangeArrowheads="1"/>
          </p:cNvSpPr>
          <p:nvPr/>
        </p:nvSpPr>
        <p:spPr bwMode="auto">
          <a:xfrm>
            <a:off x="1676400" y="838201"/>
            <a:ext cx="41148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spcBef>
                <a:spcPct val="50000"/>
              </a:spcBef>
              <a:buNone/>
              <a:defRPr/>
            </a:pPr>
            <a:r>
              <a:rPr lang="en-US" altLang="en-US" sz="2400" b="1" u="sng" dirty="0">
                <a:solidFill>
                  <a:srgbClr val="0000FF"/>
                </a:solidFill>
                <a:latin typeface="Times New Roman" panose="02020603050405020304" pitchFamily="18" charset="0"/>
                <a:cs typeface="Times New Roman" panose="02020603050405020304" pitchFamily="18" charset="0"/>
              </a:rPr>
              <a:t>I. </a:t>
            </a:r>
            <a:r>
              <a:rPr lang="en-US" altLang="en-US" sz="2400" b="1" u="sng" dirty="0" err="1">
                <a:solidFill>
                  <a:srgbClr val="0000FF"/>
                </a:solidFill>
                <a:latin typeface="Times New Roman" panose="02020603050405020304" pitchFamily="18" charset="0"/>
                <a:cs typeface="Times New Roman" panose="02020603050405020304" pitchFamily="18" charset="0"/>
              </a:rPr>
              <a:t>Nội</a:t>
            </a:r>
            <a:r>
              <a:rPr lang="en-US" altLang="en-US" sz="2400" b="1" u="sng" dirty="0">
                <a:solidFill>
                  <a:srgbClr val="0000FF"/>
                </a:solidFill>
                <a:latin typeface="Times New Roman" panose="02020603050405020304" pitchFamily="18" charset="0"/>
                <a:cs typeface="Times New Roman" panose="02020603050405020304" pitchFamily="18" charset="0"/>
              </a:rPr>
              <a:t> dung </a:t>
            </a:r>
            <a:r>
              <a:rPr lang="en-US" altLang="en-US" sz="2400" b="1" u="sng" dirty="0" err="1">
                <a:solidFill>
                  <a:srgbClr val="0000FF"/>
                </a:solidFill>
                <a:latin typeface="Times New Roman" panose="02020603050405020304" pitchFamily="18" charset="0"/>
                <a:cs typeface="Times New Roman" panose="02020603050405020304" pitchFamily="18" charset="0"/>
              </a:rPr>
              <a:t>bài</a:t>
            </a:r>
            <a:r>
              <a:rPr lang="en-US" altLang="en-US" sz="2400" b="1" u="sng" dirty="0">
                <a:solidFill>
                  <a:srgbClr val="0000FF"/>
                </a:solidFill>
                <a:latin typeface="Times New Roman" panose="02020603050405020304" pitchFamily="18" charset="0"/>
                <a:cs typeface="Times New Roman" panose="02020603050405020304" pitchFamily="18" charset="0"/>
              </a:rPr>
              <a:t> </a:t>
            </a:r>
            <a:r>
              <a:rPr lang="en-US" altLang="en-US" sz="2400" b="1" u="sng" dirty="0" err="1">
                <a:solidFill>
                  <a:srgbClr val="0000FF"/>
                </a:solidFill>
                <a:latin typeface="Times New Roman" panose="02020603050405020304" pitchFamily="18" charset="0"/>
                <a:cs typeface="Times New Roman" panose="02020603050405020304" pitchFamily="18" charset="0"/>
              </a:rPr>
              <a:t>học</a:t>
            </a:r>
            <a:endParaRPr lang="en-US" altLang="en-US" sz="2400" b="1" u="sng" dirty="0">
              <a:solidFill>
                <a:srgbClr val="0000FF"/>
              </a:solidFill>
              <a:latin typeface="Times New Roman" panose="02020603050405020304" pitchFamily="18" charset="0"/>
              <a:cs typeface="Times New Roman" panose="02020603050405020304" pitchFamily="18" charset="0"/>
            </a:endParaRPr>
          </a:p>
          <a:p>
            <a:pPr eaLnBrk="1" hangingPunct="1">
              <a:spcBef>
                <a:spcPct val="50000"/>
              </a:spcBef>
              <a:buFontTx/>
              <a:buNone/>
              <a:defRPr/>
            </a:pPr>
            <a:r>
              <a:rPr lang="en-US" altLang="en-US" sz="2400" b="1" dirty="0">
                <a:solidFill>
                  <a:srgbClr val="0033CC"/>
                </a:solidFill>
                <a:latin typeface="Times New Roman" panose="02020603050405020304" pitchFamily="18" charset="0"/>
              </a:rPr>
              <a:t>     1. </a:t>
            </a:r>
            <a:r>
              <a:rPr lang="en-US" altLang="en-US" sz="2400" b="1" dirty="0" err="1">
                <a:solidFill>
                  <a:srgbClr val="0033CC"/>
                </a:solidFill>
                <a:latin typeface="Times New Roman" panose="02020603050405020304" pitchFamily="18" charset="0"/>
              </a:rPr>
              <a:t>Khái</a:t>
            </a:r>
            <a:r>
              <a:rPr lang="en-US" altLang="en-US" sz="2400" b="1" dirty="0">
                <a:solidFill>
                  <a:srgbClr val="0033CC"/>
                </a:solidFill>
                <a:latin typeface="Times New Roman" panose="02020603050405020304" pitchFamily="18" charset="0"/>
              </a:rPr>
              <a:t> </a:t>
            </a:r>
            <a:r>
              <a:rPr lang="en-US" altLang="en-US" sz="2400" b="1" dirty="0" err="1">
                <a:solidFill>
                  <a:srgbClr val="0033CC"/>
                </a:solidFill>
                <a:latin typeface="Times New Roman" panose="02020603050405020304" pitchFamily="18" charset="0"/>
              </a:rPr>
              <a:t>niệm</a:t>
            </a:r>
            <a:r>
              <a:rPr lang="en-US" altLang="en-US" sz="2400" b="1" dirty="0">
                <a:solidFill>
                  <a:srgbClr val="0033CC"/>
                </a:solidFill>
                <a:latin typeface="Times New Roman" panose="02020603050405020304" pitchFamily="18" charset="0"/>
              </a:rPr>
              <a:t> </a:t>
            </a:r>
          </a:p>
          <a:p>
            <a:pPr eaLnBrk="1" hangingPunct="1">
              <a:spcBef>
                <a:spcPct val="50000"/>
              </a:spcBef>
              <a:buFontTx/>
              <a:buAutoNum type="romanUcPeriod" startAt="2"/>
              <a:defRPr/>
            </a:pPr>
            <a:endParaRPr lang="en-US" altLang="en-US" sz="2400" b="1" u="sng" dirty="0">
              <a:solidFill>
                <a:srgbClr val="0000FF"/>
              </a:solidFill>
            </a:endParaRPr>
          </a:p>
          <a:p>
            <a:pPr eaLnBrk="1" hangingPunct="1">
              <a:spcBef>
                <a:spcPct val="50000"/>
              </a:spcBef>
              <a:buFontTx/>
              <a:buAutoNum type="romanUcPeriod"/>
              <a:defRPr/>
            </a:pPr>
            <a:endParaRPr lang="en-US" altLang="en-US" sz="2400" b="1" u="sng" dirty="0">
              <a:solidFill>
                <a:srgbClr val="0000FF"/>
              </a:solidFill>
              <a:latin typeface="Times New Roman" panose="02020603050405020304" pitchFamily="18" charset="0"/>
            </a:endParaRPr>
          </a:p>
        </p:txBody>
      </p:sp>
      <p:sp>
        <p:nvSpPr>
          <p:cNvPr id="53256" name="Text Box 8"/>
          <p:cNvSpPr txBox="1">
            <a:spLocks noChangeArrowheads="1"/>
          </p:cNvSpPr>
          <p:nvPr/>
        </p:nvSpPr>
        <p:spPr bwMode="auto">
          <a:xfrm>
            <a:off x="1951038" y="2424113"/>
            <a:ext cx="85344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Char char="-"/>
            </a:pPr>
            <a:r>
              <a:rPr lang="en-US" altLang="en-US" sz="2400" b="1">
                <a:solidFill>
                  <a:srgbClr val="0000FF"/>
                </a:solidFill>
                <a:latin typeface="Times New Roman" panose="02020603050405020304" pitchFamily="18" charset="0"/>
              </a:rPr>
              <a:t> Góp phần làm cho cuộc sống bình yên, hạnh phúc.</a:t>
            </a:r>
          </a:p>
          <a:p>
            <a:pPr eaLnBrk="1" hangingPunct="1">
              <a:spcBef>
                <a:spcPct val="0"/>
              </a:spcBef>
              <a:buFontTx/>
              <a:buChar char="-"/>
            </a:pPr>
            <a:r>
              <a:rPr lang="en-US" altLang="en-US" sz="2400" b="1">
                <a:solidFill>
                  <a:srgbClr val="0000FF"/>
                </a:solidFill>
                <a:latin typeface="Times New Roman" panose="02020603050405020304" pitchFamily="18" charset="0"/>
              </a:rPr>
              <a:t> Bảo vệ và phát huy truyền thống văn hoá tốt đẹp của dân tộc.</a:t>
            </a:r>
            <a:endParaRPr lang="en-US" altLang="en-US" sz="2400">
              <a:latin typeface="Times New Roman" panose="02020603050405020304" pitchFamily="18" charset="0"/>
            </a:endParaRPr>
          </a:p>
        </p:txBody>
      </p:sp>
      <p:sp>
        <p:nvSpPr>
          <p:cNvPr id="19461" name="TextBox 14"/>
          <p:cNvSpPr txBox="1">
            <a:spLocks noChangeArrowheads="1"/>
          </p:cNvSpPr>
          <p:nvPr/>
        </p:nvSpPr>
        <p:spPr bwMode="auto">
          <a:xfrm>
            <a:off x="1919288" y="1911351"/>
            <a:ext cx="3048000"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chemeClr val="accent2"/>
                </a:solidFill>
                <a:latin typeface="Times New Roman" panose="02020603050405020304" pitchFamily="18" charset="0"/>
                <a:cs typeface="Times New Roman" panose="02020603050405020304" pitchFamily="18" charset="0"/>
              </a:rPr>
              <a:t>  2. Ý nghĩa </a:t>
            </a:r>
          </a:p>
        </p:txBody>
      </p:sp>
      <p:sp>
        <p:nvSpPr>
          <p:cNvPr id="6" name="Rectangle 16"/>
          <p:cNvSpPr>
            <a:spLocks noChangeArrowheads="1"/>
          </p:cNvSpPr>
          <p:nvPr/>
        </p:nvSpPr>
        <p:spPr bwMode="auto">
          <a:xfrm>
            <a:off x="1919288" y="111126"/>
            <a:ext cx="874871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FF0000"/>
                </a:solidFill>
                <a:latin typeface="Times New Roman" panose="02020603050405020304" pitchFamily="18" charset="0"/>
                <a:cs typeface="Times New Roman" panose="02020603050405020304" pitchFamily="18" charset="0"/>
              </a:rPr>
              <a:t>Tiết 12- Bài 9:  GÓP PHẦN XÂY DỰNG NẾP SỐNG VĂN HÓA </a:t>
            </a:r>
          </a:p>
          <a:p>
            <a:pPr eaLnBrk="1" hangingPunct="1">
              <a:spcBef>
                <a:spcPct val="0"/>
              </a:spcBef>
              <a:buFontTx/>
              <a:buNone/>
            </a:pPr>
            <a:r>
              <a:rPr lang="en-US" altLang="en-US" sz="2400" b="1">
                <a:solidFill>
                  <a:srgbClr val="FF0000"/>
                </a:solidFill>
                <a:latin typeface="Times New Roman" panose="02020603050405020304" pitchFamily="18" charset="0"/>
                <a:cs typeface="Times New Roman" panose="02020603050405020304" pitchFamily="18" charset="0"/>
              </a:rPr>
              <a:t>                                 Ở CỘNG ĐỒNG DÂN CƯ </a:t>
            </a:r>
          </a:p>
        </p:txBody>
      </p:sp>
    </p:spTree>
    <p:extLst>
      <p:ext uri="{BB962C8B-B14F-4D97-AF65-F5344CB8AC3E}">
        <p14:creationId xmlns:p14="http://schemas.microsoft.com/office/powerpoint/2010/main" val="3549347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435"/>
                                        </p:tgtEl>
                                        <p:attrNameLst>
                                          <p:attrName>style.visibility</p:attrName>
                                        </p:attrNameLst>
                                      </p:cBhvr>
                                      <p:to>
                                        <p:strVal val="visible"/>
                                      </p:to>
                                    </p:set>
                                    <p:animEffect transition="in" filter="fade">
                                      <p:cBhvr>
                                        <p:cTn id="7" dur="1000"/>
                                        <p:tgtEl>
                                          <p:spTgt spid="18435"/>
                                        </p:tgtEl>
                                      </p:cBhvr>
                                    </p:animEffect>
                                    <p:anim calcmode="lin" valueType="num">
                                      <p:cBhvr>
                                        <p:cTn id="8" dur="1000" fill="hold"/>
                                        <p:tgtEl>
                                          <p:spTgt spid="18435"/>
                                        </p:tgtEl>
                                        <p:attrNameLst>
                                          <p:attrName>ppt_x</p:attrName>
                                        </p:attrNameLst>
                                      </p:cBhvr>
                                      <p:tavLst>
                                        <p:tav tm="0">
                                          <p:val>
                                            <p:strVal val="#ppt_x"/>
                                          </p:val>
                                        </p:tav>
                                        <p:tav tm="100000">
                                          <p:val>
                                            <p:strVal val="#ppt_x"/>
                                          </p:val>
                                        </p:tav>
                                      </p:tavLst>
                                    </p:anim>
                                    <p:anim calcmode="lin" valueType="num">
                                      <p:cBhvr>
                                        <p:cTn id="9" dur="1000" fill="hold"/>
                                        <p:tgtEl>
                                          <p:spTgt spid="18435"/>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9461"/>
                                        </p:tgtEl>
                                        <p:attrNameLst>
                                          <p:attrName>style.visibility</p:attrName>
                                        </p:attrNameLst>
                                      </p:cBhvr>
                                      <p:to>
                                        <p:strVal val="visible"/>
                                      </p:to>
                                    </p:set>
                                    <p:animEffect transition="in" filter="fade">
                                      <p:cBhvr>
                                        <p:cTn id="13" dur="1000"/>
                                        <p:tgtEl>
                                          <p:spTgt spid="19461"/>
                                        </p:tgtEl>
                                      </p:cBhvr>
                                    </p:animEffect>
                                    <p:anim calcmode="lin" valueType="num">
                                      <p:cBhvr>
                                        <p:cTn id="14" dur="1000" fill="hold"/>
                                        <p:tgtEl>
                                          <p:spTgt spid="19461"/>
                                        </p:tgtEl>
                                        <p:attrNameLst>
                                          <p:attrName>ppt_x</p:attrName>
                                        </p:attrNameLst>
                                      </p:cBhvr>
                                      <p:tavLst>
                                        <p:tav tm="0">
                                          <p:val>
                                            <p:strVal val="#ppt_x"/>
                                          </p:val>
                                        </p:tav>
                                        <p:tav tm="100000">
                                          <p:val>
                                            <p:strVal val="#ppt_x"/>
                                          </p:val>
                                        </p:tav>
                                      </p:tavLst>
                                    </p:anim>
                                    <p:anim calcmode="lin" valueType="num">
                                      <p:cBhvr>
                                        <p:cTn id="15" dur="1000" fill="hold"/>
                                        <p:tgtEl>
                                          <p:spTgt spid="19461"/>
                                        </p:tgtEl>
                                        <p:attrNameLst>
                                          <p:attrName>ppt_y</p:attrName>
                                        </p:attrNameLst>
                                      </p:cBhvr>
                                      <p:tavLst>
                                        <p:tav tm="0">
                                          <p:val>
                                            <p:strVal val="#ppt_y+.1"/>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3256"/>
                                        </p:tgtEl>
                                        <p:attrNameLst>
                                          <p:attrName>style.visibility</p:attrName>
                                        </p:attrNameLst>
                                      </p:cBhvr>
                                      <p:to>
                                        <p:strVal val="visible"/>
                                      </p:to>
                                    </p:set>
                                    <p:animEffect transition="in" filter="fade">
                                      <p:cBhvr>
                                        <p:cTn id="20" dur="1000"/>
                                        <p:tgtEl>
                                          <p:spTgt spid="53256"/>
                                        </p:tgtEl>
                                      </p:cBhvr>
                                    </p:animEffect>
                                    <p:anim calcmode="lin" valueType="num">
                                      <p:cBhvr>
                                        <p:cTn id="21" dur="1000" fill="hold"/>
                                        <p:tgtEl>
                                          <p:spTgt spid="53256"/>
                                        </p:tgtEl>
                                        <p:attrNameLst>
                                          <p:attrName>ppt_x</p:attrName>
                                        </p:attrNameLst>
                                      </p:cBhvr>
                                      <p:tavLst>
                                        <p:tav tm="0">
                                          <p:val>
                                            <p:strVal val="#ppt_x"/>
                                          </p:val>
                                        </p:tav>
                                        <p:tav tm="100000">
                                          <p:val>
                                            <p:strVal val="#ppt_x"/>
                                          </p:val>
                                        </p:tav>
                                      </p:tavLst>
                                    </p:anim>
                                    <p:anim calcmode="lin" valueType="num">
                                      <p:cBhvr>
                                        <p:cTn id="22" dur="1000" fill="hold"/>
                                        <p:tgtEl>
                                          <p:spTgt spid="53256"/>
                                        </p:tgtEl>
                                        <p:attrNameLst>
                                          <p:attrName>ppt_y</p:attrName>
                                        </p:attrNameLst>
                                      </p:cBhvr>
                                      <p:tavLst>
                                        <p:tav tm="0">
                                          <p:val>
                                            <p:strVal val="#ppt_y+.1"/>
                                          </p:val>
                                        </p:tav>
                                        <p:tav tm="100000">
                                          <p:val>
                                            <p:strVal val="#ppt_y"/>
                                          </p:val>
                                        </p:tav>
                                      </p:tavLst>
                                    </p:anim>
                                  </p:childTnLst>
                                </p:cTn>
                              </p:par>
                            </p:childTnLst>
                          </p:cTn>
                        </p:par>
                        <p:par>
                          <p:cTn id="23" fill="hold" nodeType="afterGroup">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p:bldP spid="53256" grpId="0"/>
      <p:bldP spid="19461" grpId="0" animBg="1"/>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7"/>
          <p:cNvSpPr txBox="1">
            <a:spLocks noChangeArrowheads="1"/>
          </p:cNvSpPr>
          <p:nvPr/>
        </p:nvSpPr>
        <p:spPr bwMode="auto">
          <a:xfrm>
            <a:off x="8124689" y="2934790"/>
            <a:ext cx="3505200" cy="104616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400" b="1" dirty="0">
                <a:solidFill>
                  <a:srgbClr val="002060"/>
                </a:solidFill>
                <a:latin typeface="Times New Roman" panose="02020603050405020304" pitchFamily="18" charset="0"/>
                <a:cs typeface="Times New Roman" panose="02020603050405020304" pitchFamily="18" charset="0"/>
              </a:rPr>
              <a:t>NHÂN DÂN HUYỆN THANH TRÌ</a:t>
            </a:r>
          </a:p>
          <a:p>
            <a:pPr algn="ctr" eaLnBrk="1" hangingPunct="1">
              <a:spcBef>
                <a:spcPct val="50000"/>
              </a:spcBef>
              <a:buFontTx/>
              <a:buNone/>
            </a:pPr>
            <a:r>
              <a:rPr lang="en-US" altLang="en-US" sz="1600" b="1" dirty="0">
                <a:solidFill>
                  <a:srgbClr val="002060"/>
                </a:solidFill>
                <a:latin typeface="Times New Roman" panose="02020603050405020304" pitchFamily="18" charset="0"/>
                <a:cs typeface="Times New Roman" panose="02020603050405020304" pitchFamily="18" charset="0"/>
              </a:rPr>
              <a:t>ĐOÀN KẾT </a:t>
            </a:r>
          </a:p>
          <a:p>
            <a:pPr algn="ctr" eaLnBrk="1" hangingPunct="1">
              <a:spcBef>
                <a:spcPct val="50000"/>
              </a:spcBef>
              <a:buFontTx/>
              <a:buNone/>
            </a:pPr>
            <a:r>
              <a:rPr lang="en-US" altLang="en-US" sz="1600" b="1" dirty="0">
                <a:solidFill>
                  <a:srgbClr val="002060"/>
                </a:solidFill>
                <a:latin typeface="Times New Roman" panose="02020603050405020304" pitchFamily="18" charset="0"/>
                <a:cs typeface="Times New Roman" panose="02020603050405020304" pitchFamily="18" charset="0"/>
              </a:rPr>
              <a:t>XÂY DỰNG NẾP SỐNG VĂN HOÁ</a:t>
            </a:r>
          </a:p>
        </p:txBody>
      </p:sp>
      <p:sp>
        <p:nvSpPr>
          <p:cNvPr id="5125" name="TextBox 8"/>
          <p:cNvSpPr txBox="1">
            <a:spLocks noChangeArrowheads="1"/>
          </p:cNvSpPr>
          <p:nvPr/>
        </p:nvSpPr>
        <p:spPr bwMode="auto">
          <a:xfrm>
            <a:off x="2209800" y="990601"/>
            <a:ext cx="3505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solidFill>
                  <a:schemeClr val="accent2"/>
                </a:solidFill>
                <a:latin typeface="Times New Roman" panose="02020603050405020304" pitchFamily="18" charset="0"/>
                <a:cs typeface="Times New Roman" panose="02020603050405020304" pitchFamily="18" charset="0"/>
              </a:rPr>
              <a:t>Đặt vấn đề.</a:t>
            </a:r>
            <a:r>
              <a:rPr lang="en-US" altLang="en-US" sz="1800"/>
              <a:t>   (Giảm tải)</a:t>
            </a:r>
            <a:endParaRPr lang="en-US" altLang="en-US" sz="2800" b="1">
              <a:solidFill>
                <a:schemeClr val="accent2"/>
              </a:solidFill>
              <a:latin typeface="Times New Roman" panose="02020603050405020304" pitchFamily="18" charset="0"/>
              <a:cs typeface="Times New Roman" panose="02020603050405020304" pitchFamily="18" charset="0"/>
            </a:endParaRPr>
          </a:p>
        </p:txBody>
      </p:sp>
      <p:sp>
        <p:nvSpPr>
          <p:cNvPr id="6148" name="Rectangle 16"/>
          <p:cNvSpPr>
            <a:spLocks noChangeArrowheads="1"/>
          </p:cNvSpPr>
          <p:nvPr/>
        </p:nvSpPr>
        <p:spPr bwMode="auto">
          <a:xfrm>
            <a:off x="1919288" y="111126"/>
            <a:ext cx="874871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FF0000"/>
                </a:solidFill>
                <a:latin typeface="Times New Roman" panose="02020603050405020304" pitchFamily="18" charset="0"/>
                <a:cs typeface="Times New Roman" panose="02020603050405020304" pitchFamily="18" charset="0"/>
              </a:rPr>
              <a:t>Tiết 12- Bài 9:  GÓP PHẦN XÂY DỰNG NẾP SỐNG VĂN HÓA </a:t>
            </a:r>
          </a:p>
          <a:p>
            <a:pPr eaLnBrk="1" hangingPunct="1">
              <a:spcBef>
                <a:spcPct val="0"/>
              </a:spcBef>
              <a:buFontTx/>
              <a:buNone/>
            </a:pPr>
            <a:r>
              <a:rPr lang="en-US" altLang="en-US" sz="2400" b="1">
                <a:solidFill>
                  <a:srgbClr val="FF0000"/>
                </a:solidFill>
                <a:latin typeface="Times New Roman" panose="02020603050405020304" pitchFamily="18" charset="0"/>
                <a:cs typeface="Times New Roman" panose="02020603050405020304" pitchFamily="18" charset="0"/>
              </a:rPr>
              <a:t>                                 Ở CỘNG ĐỒNG DÂN CƯ </a:t>
            </a:r>
          </a:p>
        </p:txBody>
      </p:sp>
      <p:pic>
        <p:nvPicPr>
          <p:cNvPr id="6149"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6423" y="1752600"/>
            <a:ext cx="7811588"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42500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125"/>
                                        </p:tgtEl>
                                        <p:attrNameLst>
                                          <p:attrName>style.visibility</p:attrName>
                                        </p:attrNameLst>
                                      </p:cBhvr>
                                      <p:to>
                                        <p:strVal val="visible"/>
                                      </p:to>
                                    </p:set>
                                    <p:animEffect transition="in" filter="fade">
                                      <p:cBhvr>
                                        <p:cTn id="7" dur="1000"/>
                                        <p:tgtEl>
                                          <p:spTgt spid="5125"/>
                                        </p:tgtEl>
                                      </p:cBhvr>
                                    </p:animEffect>
                                    <p:anim calcmode="lin" valueType="num">
                                      <p:cBhvr>
                                        <p:cTn id="8" dur="1000" fill="hold"/>
                                        <p:tgtEl>
                                          <p:spTgt spid="5125"/>
                                        </p:tgtEl>
                                        <p:attrNameLst>
                                          <p:attrName>ppt_x</p:attrName>
                                        </p:attrNameLst>
                                      </p:cBhvr>
                                      <p:tavLst>
                                        <p:tav tm="0">
                                          <p:val>
                                            <p:strVal val="#ppt_x"/>
                                          </p:val>
                                        </p:tav>
                                        <p:tav tm="100000">
                                          <p:val>
                                            <p:strVal val="#ppt_x"/>
                                          </p:val>
                                        </p:tav>
                                      </p:tavLst>
                                    </p:anim>
                                    <p:anim calcmode="lin" valueType="num">
                                      <p:cBhvr>
                                        <p:cTn id="9" dur="1000" fill="hold"/>
                                        <p:tgtEl>
                                          <p:spTgt spid="51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1447800" y="2909889"/>
            <a:ext cx="9144000" cy="350837"/>
          </a:xfrm>
        </p:spPr>
        <p:txBody>
          <a:bodyPr>
            <a:normAutofit fontScale="90000"/>
          </a:bodyPr>
          <a:lstStyle/>
          <a:p>
            <a:pPr algn="l">
              <a:defRPr/>
            </a:pPr>
            <a:r>
              <a:rPr lang="en-US" sz="2000" b="1" dirty="0">
                <a:solidFill>
                  <a:srgbClr val="FF0000"/>
                </a:solidFill>
              </a:rPr>
              <a:t>        </a:t>
            </a:r>
            <a:r>
              <a:rPr lang="en-US" sz="2700" b="1" dirty="0" err="1">
                <a:solidFill>
                  <a:srgbClr val="FF0000"/>
                </a:solidFill>
              </a:rPr>
              <a:t>Tổng</a:t>
            </a:r>
            <a:r>
              <a:rPr lang="en-US" sz="2700" b="1" dirty="0">
                <a:solidFill>
                  <a:srgbClr val="FF0000"/>
                </a:solidFill>
              </a:rPr>
              <a:t> </a:t>
            </a:r>
            <a:r>
              <a:rPr lang="en-US" sz="2700" b="1" dirty="0" err="1">
                <a:solidFill>
                  <a:srgbClr val="FF0000"/>
                </a:solidFill>
              </a:rPr>
              <a:t>dọn</a:t>
            </a:r>
            <a:r>
              <a:rPr lang="en-US" sz="2700" b="1" dirty="0">
                <a:solidFill>
                  <a:srgbClr val="FF0000"/>
                </a:solidFill>
              </a:rPr>
              <a:t> </a:t>
            </a:r>
            <a:r>
              <a:rPr lang="en-US" sz="2700" b="1" dirty="0" err="1">
                <a:solidFill>
                  <a:srgbClr val="FF0000"/>
                </a:solidFill>
              </a:rPr>
              <a:t>vệ</a:t>
            </a:r>
            <a:r>
              <a:rPr lang="en-US" sz="2700" b="1" dirty="0">
                <a:solidFill>
                  <a:srgbClr val="FF0000"/>
                </a:solidFill>
              </a:rPr>
              <a:t> </a:t>
            </a:r>
            <a:r>
              <a:rPr lang="en-US" sz="2700" b="1" dirty="0" err="1">
                <a:solidFill>
                  <a:srgbClr val="FF0000"/>
                </a:solidFill>
              </a:rPr>
              <a:t>sinh</a:t>
            </a:r>
            <a:r>
              <a:rPr lang="en-US" sz="2700" b="1" dirty="0">
                <a:solidFill>
                  <a:srgbClr val="FF0000"/>
                </a:solidFill>
              </a:rPr>
              <a:t> </a:t>
            </a:r>
            <a:r>
              <a:rPr lang="en-US" sz="2700" b="1" dirty="0" err="1">
                <a:solidFill>
                  <a:srgbClr val="FF0000"/>
                </a:solidFill>
              </a:rPr>
              <a:t>hè</a:t>
            </a:r>
            <a:r>
              <a:rPr lang="en-US" sz="2700" b="1" dirty="0">
                <a:solidFill>
                  <a:srgbClr val="FF0000"/>
                </a:solidFill>
              </a:rPr>
              <a:t> </a:t>
            </a:r>
            <a:r>
              <a:rPr lang="en-US" sz="2700" b="1" dirty="0" err="1">
                <a:solidFill>
                  <a:srgbClr val="FF0000"/>
                </a:solidFill>
              </a:rPr>
              <a:t>phố</a:t>
            </a:r>
            <a:r>
              <a:rPr lang="en-US" sz="2700" b="1" dirty="0">
                <a:solidFill>
                  <a:srgbClr val="FF0000"/>
                </a:solidFill>
              </a:rPr>
              <a:t>            </a:t>
            </a:r>
            <a:r>
              <a:rPr lang="en-US" sz="2700" b="1" dirty="0" err="1">
                <a:solidFill>
                  <a:srgbClr val="FF0000"/>
                </a:solidFill>
              </a:rPr>
              <a:t>Thể</a:t>
            </a:r>
            <a:r>
              <a:rPr lang="en-US" sz="2700" b="1" dirty="0">
                <a:solidFill>
                  <a:srgbClr val="FF0000"/>
                </a:solidFill>
              </a:rPr>
              <a:t> </a:t>
            </a:r>
            <a:r>
              <a:rPr lang="en-US" sz="2700" b="1" dirty="0" err="1">
                <a:solidFill>
                  <a:srgbClr val="FF0000"/>
                </a:solidFill>
              </a:rPr>
              <a:t>hiện</a:t>
            </a:r>
            <a:r>
              <a:rPr lang="en-US" sz="2700" b="1" dirty="0">
                <a:solidFill>
                  <a:srgbClr val="FF0000"/>
                </a:solidFill>
              </a:rPr>
              <a:t> </a:t>
            </a:r>
            <a:r>
              <a:rPr lang="en-US" sz="2700" b="1" dirty="0" err="1">
                <a:solidFill>
                  <a:srgbClr val="FF0000"/>
                </a:solidFill>
              </a:rPr>
              <a:t>tình</a:t>
            </a:r>
            <a:r>
              <a:rPr lang="en-US" sz="2700" b="1" dirty="0">
                <a:solidFill>
                  <a:srgbClr val="FF0000"/>
                </a:solidFill>
              </a:rPr>
              <a:t> </a:t>
            </a:r>
            <a:r>
              <a:rPr lang="en-US" sz="2700" b="1" dirty="0" err="1">
                <a:solidFill>
                  <a:srgbClr val="FF0000"/>
                </a:solidFill>
              </a:rPr>
              <a:t>yêu</a:t>
            </a:r>
            <a:r>
              <a:rPr lang="en-US" sz="2700" b="1" dirty="0">
                <a:solidFill>
                  <a:srgbClr val="FF0000"/>
                </a:solidFill>
              </a:rPr>
              <a:t> </a:t>
            </a:r>
            <a:r>
              <a:rPr lang="en-US" sz="2700" b="1" dirty="0" err="1">
                <a:solidFill>
                  <a:srgbClr val="FF0000"/>
                </a:solidFill>
              </a:rPr>
              <a:t>Tổ</a:t>
            </a:r>
            <a:r>
              <a:rPr lang="en-US" sz="2700" b="1" dirty="0">
                <a:solidFill>
                  <a:srgbClr val="FF0000"/>
                </a:solidFill>
              </a:rPr>
              <a:t> </a:t>
            </a:r>
            <a:r>
              <a:rPr lang="en-US" sz="2700" b="1" dirty="0" err="1">
                <a:solidFill>
                  <a:srgbClr val="FF0000"/>
                </a:solidFill>
              </a:rPr>
              <a:t>Quốc</a:t>
            </a:r>
            <a:endParaRPr lang="en-US" sz="2700" dirty="0">
              <a:solidFill>
                <a:srgbClr val="FF0000"/>
              </a:solidFill>
            </a:endParaRPr>
          </a:p>
        </p:txBody>
      </p:sp>
      <p:sp>
        <p:nvSpPr>
          <p:cNvPr id="27651" name="Rectangle 3"/>
          <p:cNvSpPr>
            <a:spLocks noChangeArrowheads="1"/>
          </p:cNvSpPr>
          <p:nvPr/>
        </p:nvSpPr>
        <p:spPr bwMode="auto">
          <a:xfrm>
            <a:off x="1828800" y="2971800"/>
            <a:ext cx="8382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solidFill>
                <a:schemeClr val="tx2"/>
              </a:solidFill>
            </a:endParaRPr>
          </a:p>
        </p:txBody>
      </p:sp>
      <p:pic>
        <p:nvPicPr>
          <p:cNvPr id="27652" name="irc_mi" descr="http://www.mattran.org.vn/home/Caccuocvd/moitruong/1.7.2012.TienGiang.jpg"/>
          <p:cNvPicPr>
            <a:picLocks noGrp="1" noChangeAspect="1" noChangeArrowheads="1"/>
          </p:cNvPicPr>
          <p:nvPr>
            <p:ph type="body" idx="1"/>
          </p:nvPr>
        </p:nvPicPr>
        <p:blipFill>
          <a:blip r:embed="rId3" r:link="rId4">
            <a:extLst>
              <a:ext uri="{28A0092B-C50C-407E-A947-70E740481C1C}">
                <a14:useLocalDpi xmlns:a14="http://schemas.microsoft.com/office/drawing/2010/main" val="0"/>
              </a:ext>
            </a:extLst>
          </a:blip>
          <a:srcRect/>
          <a:stretch>
            <a:fillRect/>
          </a:stretch>
        </p:blipFill>
        <p:spPr>
          <a:xfrm>
            <a:off x="1857375" y="139700"/>
            <a:ext cx="3962400" cy="2743200"/>
          </a:xfrm>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7653" name="Picture 7" descr="https://encrypted-tbn1.gstatic.com/images?q=tbn:ANd9GcTzGxqty-Xo85iE17OP-afBq6eYH3ejrMK7kaQL_ewxrXcECQuorw"/>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1858963" y="3468688"/>
            <a:ext cx="40386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irc_mi" descr="http://img.tintuc.vietgiaitri.com/2014/5/15/450-hoc-sinh-tieu-hoc-xep-hinh-ban-do-to-quoc-va-nhin-ve-bien-do-05c703.jpg"/>
          <p:cNvPicPr>
            <a:picLocks noChangeAspect="1" noChangeArrowheads="1"/>
          </p:cNvPicPr>
          <p:nvPr/>
        </p:nvPicPr>
        <p:blipFill>
          <a:blip r:embed="rId7" r:link="rId8">
            <a:extLst>
              <a:ext uri="{28A0092B-C50C-407E-A947-70E740481C1C}">
                <a14:useLocalDpi xmlns:a14="http://schemas.microsoft.com/office/drawing/2010/main" val="0"/>
              </a:ext>
            </a:extLst>
          </a:blip>
          <a:srcRect/>
          <a:stretch>
            <a:fillRect/>
          </a:stretch>
        </p:blipFill>
        <p:spPr bwMode="auto">
          <a:xfrm>
            <a:off x="6096000" y="149225"/>
            <a:ext cx="40386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5" descr="https://encrypted-tbn0.gstatic.com/images?q=tbn:ANd9GcSZ_j6hLKRV2xPyleHL2YSrF-CiEPG9jX1tgBd5FiJvSs1nGOcP"/>
          <p:cNvPicPr>
            <a:picLocks noChangeAspect="1" noChangeArrowheads="1"/>
          </p:cNvPicPr>
          <p:nvPr/>
        </p:nvPicPr>
        <p:blipFill>
          <a:blip r:embed="rId9" r:link="rId10">
            <a:extLst>
              <a:ext uri="{28A0092B-C50C-407E-A947-70E740481C1C}">
                <a14:useLocalDpi xmlns:a14="http://schemas.microsoft.com/office/drawing/2010/main" val="0"/>
              </a:ext>
            </a:extLst>
          </a:blip>
          <a:srcRect/>
          <a:stretch>
            <a:fillRect/>
          </a:stretch>
        </p:blipFill>
        <p:spPr bwMode="auto">
          <a:xfrm>
            <a:off x="6262688" y="3373438"/>
            <a:ext cx="41148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6" name="TextBox 1"/>
          <p:cNvSpPr txBox="1">
            <a:spLocks noChangeArrowheads="1"/>
          </p:cNvSpPr>
          <p:nvPr/>
        </p:nvSpPr>
        <p:spPr bwMode="auto">
          <a:xfrm>
            <a:off x="6477000" y="6461125"/>
            <a:ext cx="3429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FF0000"/>
                </a:solidFill>
              </a:rPr>
              <a:t>Đoàn kết với xóm giềng</a:t>
            </a:r>
          </a:p>
        </p:txBody>
      </p:sp>
      <p:sp>
        <p:nvSpPr>
          <p:cNvPr id="27657" name="TextBox 2"/>
          <p:cNvSpPr txBox="1">
            <a:spLocks noChangeArrowheads="1"/>
          </p:cNvSpPr>
          <p:nvPr/>
        </p:nvSpPr>
        <p:spPr bwMode="auto">
          <a:xfrm>
            <a:off x="2757488" y="6418263"/>
            <a:ext cx="2209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FF0000"/>
                </a:solidFill>
              </a:rPr>
              <a:t>Chia sẻ</a:t>
            </a:r>
          </a:p>
        </p:txBody>
      </p:sp>
    </p:spTree>
    <p:extLst>
      <p:ext uri="{BB962C8B-B14F-4D97-AF65-F5344CB8AC3E}">
        <p14:creationId xmlns:p14="http://schemas.microsoft.com/office/powerpoint/2010/main" val="5017434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8" name="Picture 6" descr="làng văn hó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228600"/>
            <a:ext cx="41148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4" name="Text Box 12"/>
          <p:cNvSpPr txBox="1">
            <a:spLocks noChangeArrowheads="1"/>
          </p:cNvSpPr>
          <p:nvPr/>
        </p:nvSpPr>
        <p:spPr bwMode="auto">
          <a:xfrm>
            <a:off x="2382838" y="3048000"/>
            <a:ext cx="807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a:solidFill>
                  <a:srgbClr val="FF0000"/>
                </a:solidFill>
              </a:rPr>
              <a:t>Luôn giữ gìn truyền thống tốt đẹp</a:t>
            </a:r>
          </a:p>
        </p:txBody>
      </p:sp>
      <p:pic>
        <p:nvPicPr>
          <p:cNvPr id="29700" name="Picture 20" descr="https://encrypted-tbn3.gstatic.com/images?q=tbn:ANd9GcQmDQmd2wU1A2xNX_1z9IlOiFev6rxe73xBz_BHyJ2UHGg9rkPV"/>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1905000" y="3657600"/>
            <a:ext cx="41148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3" name="Picture 21" descr="images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8400" y="3657600"/>
            <a:ext cx="4191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22" descr="https://encrypted-tbn3.gstatic.com/images?q=tbn:ANd9GcQpWX354zdEzK111uWxonhD2wuVRtwaeAHOGhzipu6zk2AiyYVO"/>
          <p:cNvPicPr>
            <a:picLocks noChangeAspect="1" noChangeArrowheads="1"/>
          </p:cNvPicPr>
          <p:nvPr/>
        </p:nvPicPr>
        <p:blipFill>
          <a:blip r:embed="rId7" r:link="rId8">
            <a:extLst>
              <a:ext uri="{28A0092B-C50C-407E-A947-70E740481C1C}">
                <a14:useLocalDpi xmlns:a14="http://schemas.microsoft.com/office/drawing/2010/main" val="0"/>
              </a:ext>
            </a:extLst>
          </a:blip>
          <a:srcRect/>
          <a:stretch>
            <a:fillRect/>
          </a:stretch>
        </p:blipFill>
        <p:spPr bwMode="auto">
          <a:xfrm>
            <a:off x="1981200" y="228600"/>
            <a:ext cx="41148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84715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afterEffect">
                                  <p:stCondLst>
                                    <p:cond delay="0"/>
                                  </p:stCondLst>
                                  <p:childTnLst>
                                    <p:set>
                                      <p:cBhvr>
                                        <p:cTn id="6" dur="1" fill="hold">
                                          <p:stCondLst>
                                            <p:cond delay="0"/>
                                          </p:stCondLst>
                                        </p:cTn>
                                        <p:tgtEl>
                                          <p:spTgt spid="13318"/>
                                        </p:tgtEl>
                                        <p:attrNameLst>
                                          <p:attrName>style.visibility</p:attrName>
                                        </p:attrNameLst>
                                      </p:cBhvr>
                                      <p:to>
                                        <p:strVal val="visible"/>
                                      </p:to>
                                    </p:set>
                                    <p:animEffect transition="in" filter="wedge">
                                      <p:cBhvr>
                                        <p:cTn id="7" dur="2000"/>
                                        <p:tgtEl>
                                          <p:spTgt spid="13318"/>
                                        </p:tgtEl>
                                      </p:cBhvr>
                                    </p:animEffect>
                                  </p:childTnLst>
                                </p:cTn>
                              </p:par>
                            </p:childTnLst>
                          </p:cTn>
                        </p:par>
                        <p:par>
                          <p:cTn id="8" fill="hold" nodeType="afterGroup">
                            <p:stCondLst>
                              <p:cond delay="2000"/>
                            </p:stCondLst>
                            <p:childTnLst>
                              <p:par>
                                <p:cTn id="9" presetID="31" presetClass="entr" presetSubtype="0" fill="hold" grpId="0" nodeType="afterEffect">
                                  <p:stCondLst>
                                    <p:cond delay="0"/>
                                  </p:stCondLst>
                                  <p:iterate type="lt">
                                    <p:tmPct val="5000"/>
                                  </p:iterate>
                                  <p:childTnLst>
                                    <p:set>
                                      <p:cBhvr>
                                        <p:cTn id="10" dur="1" fill="hold">
                                          <p:stCondLst>
                                            <p:cond delay="0"/>
                                          </p:stCondLst>
                                        </p:cTn>
                                        <p:tgtEl>
                                          <p:spTgt spid="13324"/>
                                        </p:tgtEl>
                                        <p:attrNameLst>
                                          <p:attrName>style.visibility</p:attrName>
                                        </p:attrNameLst>
                                      </p:cBhvr>
                                      <p:to>
                                        <p:strVal val="visible"/>
                                      </p:to>
                                    </p:set>
                                    <p:anim calcmode="lin" valueType="num">
                                      <p:cBhvr>
                                        <p:cTn id="11" dur="1000" fill="hold"/>
                                        <p:tgtEl>
                                          <p:spTgt spid="13324"/>
                                        </p:tgtEl>
                                        <p:attrNameLst>
                                          <p:attrName>ppt_w</p:attrName>
                                        </p:attrNameLst>
                                      </p:cBhvr>
                                      <p:tavLst>
                                        <p:tav tm="0">
                                          <p:val>
                                            <p:fltVal val="0"/>
                                          </p:val>
                                        </p:tav>
                                        <p:tav tm="100000">
                                          <p:val>
                                            <p:strVal val="#ppt_w"/>
                                          </p:val>
                                        </p:tav>
                                      </p:tavLst>
                                    </p:anim>
                                    <p:anim calcmode="lin" valueType="num">
                                      <p:cBhvr>
                                        <p:cTn id="12" dur="1000" fill="hold"/>
                                        <p:tgtEl>
                                          <p:spTgt spid="13324"/>
                                        </p:tgtEl>
                                        <p:attrNameLst>
                                          <p:attrName>ppt_h</p:attrName>
                                        </p:attrNameLst>
                                      </p:cBhvr>
                                      <p:tavLst>
                                        <p:tav tm="0">
                                          <p:val>
                                            <p:fltVal val="0"/>
                                          </p:val>
                                        </p:tav>
                                        <p:tav tm="100000">
                                          <p:val>
                                            <p:strVal val="#ppt_h"/>
                                          </p:val>
                                        </p:tav>
                                      </p:tavLst>
                                    </p:anim>
                                    <p:anim calcmode="lin" valueType="num">
                                      <p:cBhvr>
                                        <p:cTn id="13" dur="1000" fill="hold"/>
                                        <p:tgtEl>
                                          <p:spTgt spid="13324"/>
                                        </p:tgtEl>
                                        <p:attrNameLst>
                                          <p:attrName>style.rotation</p:attrName>
                                        </p:attrNameLst>
                                      </p:cBhvr>
                                      <p:tavLst>
                                        <p:tav tm="0">
                                          <p:val>
                                            <p:fltVal val="90"/>
                                          </p:val>
                                        </p:tav>
                                        <p:tav tm="100000">
                                          <p:val>
                                            <p:fltVal val="0"/>
                                          </p:val>
                                        </p:tav>
                                      </p:tavLst>
                                    </p:anim>
                                    <p:animEffect transition="in" filter="fade">
                                      <p:cBhvr>
                                        <p:cTn id="14" dur="1000"/>
                                        <p:tgtEl>
                                          <p:spTgt spid="13324"/>
                                        </p:tgtEl>
                                      </p:cBhvr>
                                    </p:animEffect>
                                  </p:childTnLst>
                                </p:cTn>
                              </p:par>
                            </p:childTnLst>
                          </p:cTn>
                        </p:par>
                        <p:par>
                          <p:cTn id="15" fill="hold" nodeType="afterGroup">
                            <p:stCondLst>
                              <p:cond delay="4300"/>
                            </p:stCondLst>
                            <p:childTnLst>
                              <p:par>
                                <p:cTn id="16" presetID="8" presetClass="entr" presetSubtype="16" fill="hold" nodeType="afterEffect">
                                  <p:stCondLst>
                                    <p:cond delay="0"/>
                                  </p:stCondLst>
                                  <p:childTnLst>
                                    <p:set>
                                      <p:cBhvr>
                                        <p:cTn id="17" dur="1" fill="hold">
                                          <p:stCondLst>
                                            <p:cond delay="0"/>
                                          </p:stCondLst>
                                        </p:cTn>
                                        <p:tgtEl>
                                          <p:spTgt spid="13333"/>
                                        </p:tgtEl>
                                        <p:attrNameLst>
                                          <p:attrName>style.visibility</p:attrName>
                                        </p:attrNameLst>
                                      </p:cBhvr>
                                      <p:to>
                                        <p:strVal val="visible"/>
                                      </p:to>
                                    </p:set>
                                    <p:animEffect transition="in" filter="diamond(in)">
                                      <p:cBhvr>
                                        <p:cTn id="18" dur="2000"/>
                                        <p:tgtEl>
                                          <p:spTgt spid="133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Text Box 5"/>
          <p:cNvSpPr txBox="1">
            <a:spLocks noChangeArrowheads="1"/>
          </p:cNvSpPr>
          <p:nvPr/>
        </p:nvSpPr>
        <p:spPr bwMode="auto">
          <a:xfrm>
            <a:off x="1905000" y="1066801"/>
            <a:ext cx="8763000"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75000"/>
              </a:lnSpc>
              <a:spcBef>
                <a:spcPct val="35000"/>
              </a:spcBef>
              <a:buFontTx/>
              <a:buNone/>
            </a:pPr>
            <a:r>
              <a:rPr lang="en-US" altLang="en-US" sz="2600" b="1">
                <a:latin typeface="Times New Roman" panose="02020603050405020304" pitchFamily="18" charset="0"/>
              </a:rPr>
              <a:t>  </a:t>
            </a:r>
            <a:r>
              <a:rPr lang="en-US" altLang="en-US" sz="2400" b="1">
                <a:latin typeface="Times New Roman" panose="02020603050405020304" pitchFamily="18" charset="0"/>
              </a:rPr>
              <a:t>Gia đình các em xây dựng nếp sống văn hóa như thế nào ?</a:t>
            </a:r>
          </a:p>
          <a:p>
            <a:pPr eaLnBrk="1" hangingPunct="1">
              <a:lnSpc>
                <a:spcPct val="75000"/>
              </a:lnSpc>
              <a:spcBef>
                <a:spcPct val="35000"/>
              </a:spcBef>
              <a:buFontTx/>
              <a:buNone/>
            </a:pPr>
            <a:endParaRPr lang="en-US" altLang="en-US" sz="1800" b="1">
              <a:solidFill>
                <a:srgbClr val="0000FF"/>
              </a:solidFill>
            </a:endParaRPr>
          </a:p>
        </p:txBody>
      </p:sp>
      <p:sp>
        <p:nvSpPr>
          <p:cNvPr id="20483" name="TextBox 14"/>
          <p:cNvSpPr txBox="1">
            <a:spLocks noChangeArrowheads="1"/>
          </p:cNvSpPr>
          <p:nvPr/>
        </p:nvSpPr>
        <p:spPr bwMode="auto">
          <a:xfrm>
            <a:off x="1981200" y="1524001"/>
            <a:ext cx="868680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solidFill>
                  <a:srgbClr val="FF0000"/>
                </a:solidFill>
                <a:latin typeface="Times New Roman" panose="02020603050405020304" pitchFamily="18" charset="0"/>
                <a:cs typeface="Times New Roman" panose="02020603050405020304" pitchFamily="18" charset="0"/>
              </a:rPr>
              <a:t>-Yêu nước, đoàn kết , nhân ái, </a:t>
            </a:r>
            <a:r>
              <a:rPr lang="en-US" altLang="en-US" sz="2800" b="1">
                <a:solidFill>
                  <a:srgbClr val="FF0000"/>
                </a:solidFill>
                <a:latin typeface="Times New Roman" panose="02020603050405020304" pitchFamily="18" charset="0"/>
              </a:rPr>
              <a:t>sinh đẻ có kế hoạch.</a:t>
            </a:r>
          </a:p>
          <a:p>
            <a:pPr eaLnBrk="1" hangingPunct="1">
              <a:spcBef>
                <a:spcPct val="0"/>
              </a:spcBef>
              <a:buFontTx/>
              <a:buNone/>
            </a:pPr>
            <a:r>
              <a:rPr lang="en-US" altLang="en-US" sz="2800" b="1">
                <a:solidFill>
                  <a:srgbClr val="FF0000"/>
                </a:solidFill>
                <a:latin typeface="Times New Roman" panose="02020603050405020304" pitchFamily="18" charset="0"/>
                <a:cs typeface="Times New Roman" panose="02020603050405020304" pitchFamily="18" charset="0"/>
              </a:rPr>
              <a:t>- Giữ gìn phong tục tập quán lành mạnh</a:t>
            </a:r>
          </a:p>
          <a:p>
            <a:pPr eaLnBrk="1" hangingPunct="1">
              <a:spcBef>
                <a:spcPct val="0"/>
              </a:spcBef>
              <a:buFontTx/>
              <a:buChar char="-"/>
            </a:pPr>
            <a:r>
              <a:rPr lang="en-US" altLang="en-US" sz="2800" b="1">
                <a:solidFill>
                  <a:srgbClr val="FF0000"/>
                </a:solidFill>
                <a:latin typeface="Times New Roman" panose="02020603050405020304" pitchFamily="18" charset="0"/>
              </a:rPr>
              <a:t>Gia đình không có con cháu bỏ học</a:t>
            </a:r>
          </a:p>
          <a:p>
            <a:pPr eaLnBrk="1" hangingPunct="1">
              <a:spcBef>
                <a:spcPct val="0"/>
              </a:spcBef>
              <a:buFontTx/>
              <a:buNone/>
            </a:pPr>
            <a:r>
              <a:rPr lang="en-US" altLang="en-US" sz="2800" b="1">
                <a:solidFill>
                  <a:srgbClr val="FF0000"/>
                </a:solidFill>
                <a:latin typeface="Times New Roman" panose="02020603050405020304" pitchFamily="18" charset="0"/>
              </a:rPr>
              <a:t>- Giữ trật tự an ninh, vệ sinh nơi ở, bảo vệ cảnh quan môi trường, đoàn kết với xóm giềng, bài trừ phong tục tập quán lạc hậu, chống mê tín dị đoan, phòng chống tội phạm .</a:t>
            </a:r>
            <a:endParaRPr lang="en-US" altLang="en-US" sz="2800">
              <a:solidFill>
                <a:srgbClr val="FF0000"/>
              </a:solidFill>
            </a:endParaRPr>
          </a:p>
        </p:txBody>
      </p:sp>
      <p:sp>
        <p:nvSpPr>
          <p:cNvPr id="19461" name="TextBox 16"/>
          <p:cNvSpPr txBox="1">
            <a:spLocks noChangeArrowheads="1"/>
          </p:cNvSpPr>
          <p:nvPr/>
        </p:nvSpPr>
        <p:spPr bwMode="auto">
          <a:xfrm>
            <a:off x="2057400" y="4800600"/>
            <a:ext cx="81534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a:latin typeface="Times New Roman" panose="02020603050405020304" pitchFamily="18" charset="0"/>
                <a:cs typeface="Times New Roman" panose="02020603050405020304" pitchFamily="18" charset="0"/>
              </a:rPr>
              <a:t>Có ý kiến cho rằng : “học sinh không thể tham gia xây dựng nếp sống văn hóa ở cộng đồng dân cư”. Em có đồng ý không ?Vì sao ?</a:t>
            </a:r>
          </a:p>
        </p:txBody>
      </p:sp>
      <p:sp>
        <p:nvSpPr>
          <p:cNvPr id="6" name="Rectangle 16"/>
          <p:cNvSpPr>
            <a:spLocks noChangeArrowheads="1"/>
          </p:cNvSpPr>
          <p:nvPr/>
        </p:nvSpPr>
        <p:spPr bwMode="auto">
          <a:xfrm>
            <a:off x="1919288" y="111126"/>
            <a:ext cx="874871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FF0000"/>
                </a:solidFill>
                <a:latin typeface="Times New Roman" panose="02020603050405020304" pitchFamily="18" charset="0"/>
                <a:cs typeface="Times New Roman" panose="02020603050405020304" pitchFamily="18" charset="0"/>
              </a:rPr>
              <a:t>Tiết 12- Bài 9:  GÓP PHẦN XÂY DỰNG NẾP SỐNG VĂN HÓA </a:t>
            </a:r>
          </a:p>
          <a:p>
            <a:pPr eaLnBrk="1" hangingPunct="1">
              <a:spcBef>
                <a:spcPct val="0"/>
              </a:spcBef>
              <a:buFontTx/>
              <a:buNone/>
            </a:pPr>
            <a:r>
              <a:rPr lang="en-US" altLang="en-US" sz="2400" b="1">
                <a:solidFill>
                  <a:srgbClr val="FF0000"/>
                </a:solidFill>
                <a:latin typeface="Times New Roman" panose="02020603050405020304" pitchFamily="18" charset="0"/>
                <a:cs typeface="Times New Roman" panose="02020603050405020304" pitchFamily="18" charset="0"/>
              </a:rPr>
              <a:t>                                 Ở CỘNG ĐỒNG DÂN CƯ </a:t>
            </a:r>
          </a:p>
        </p:txBody>
      </p:sp>
    </p:spTree>
    <p:extLst>
      <p:ext uri="{BB962C8B-B14F-4D97-AF65-F5344CB8AC3E}">
        <p14:creationId xmlns:p14="http://schemas.microsoft.com/office/powerpoint/2010/main" val="6993167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341"/>
                                        </p:tgtEl>
                                        <p:attrNameLst>
                                          <p:attrName>style.visibility</p:attrName>
                                        </p:attrNameLst>
                                      </p:cBhvr>
                                      <p:to>
                                        <p:strVal val="visible"/>
                                      </p:to>
                                    </p:set>
                                    <p:animEffect transition="in" filter="wipe(down)">
                                      <p:cBhvr>
                                        <p:cTn id="7" dur="500"/>
                                        <p:tgtEl>
                                          <p:spTgt spid="1434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0483"/>
                                        </p:tgtEl>
                                        <p:attrNameLst>
                                          <p:attrName>style.visibility</p:attrName>
                                        </p:attrNameLst>
                                      </p:cBhvr>
                                      <p:to>
                                        <p:strVal val="visible"/>
                                      </p:to>
                                    </p:set>
                                    <p:animEffect transition="in" filter="fade">
                                      <p:cBhvr>
                                        <p:cTn id="12" dur="1000"/>
                                        <p:tgtEl>
                                          <p:spTgt spid="20483"/>
                                        </p:tgtEl>
                                      </p:cBhvr>
                                    </p:animEffect>
                                    <p:anim calcmode="lin" valueType="num">
                                      <p:cBhvr>
                                        <p:cTn id="13" dur="1000" fill="hold"/>
                                        <p:tgtEl>
                                          <p:spTgt spid="20483"/>
                                        </p:tgtEl>
                                        <p:attrNameLst>
                                          <p:attrName>ppt_x</p:attrName>
                                        </p:attrNameLst>
                                      </p:cBhvr>
                                      <p:tavLst>
                                        <p:tav tm="0">
                                          <p:val>
                                            <p:strVal val="#ppt_x"/>
                                          </p:val>
                                        </p:tav>
                                        <p:tav tm="100000">
                                          <p:val>
                                            <p:strVal val="#ppt_x"/>
                                          </p:val>
                                        </p:tav>
                                      </p:tavLst>
                                    </p:anim>
                                    <p:anim calcmode="lin" valueType="num">
                                      <p:cBhvr>
                                        <p:cTn id="14" dur="1000" fill="hold"/>
                                        <p:tgtEl>
                                          <p:spTgt spid="20483"/>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19461"/>
                                        </p:tgtEl>
                                        <p:attrNameLst>
                                          <p:attrName>style.visibility</p:attrName>
                                        </p:attrNameLst>
                                      </p:cBhvr>
                                      <p:to>
                                        <p:strVal val="visible"/>
                                      </p:to>
                                    </p:set>
                                    <p:animEffect transition="in" filter="wheel(1)">
                                      <p:cBhvr>
                                        <p:cTn id="19" dur="2000"/>
                                        <p:tgtEl>
                                          <p:spTgt spid="19461"/>
                                        </p:tgtEl>
                                      </p:cBhvr>
                                    </p:animEffect>
                                  </p:childTnLst>
                                </p:cTn>
                              </p:par>
                            </p:childTnLst>
                          </p:cTn>
                        </p:par>
                        <p:par>
                          <p:cTn id="20" fill="hold" nodeType="afterGroup">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p:bldP spid="20483" grpId="0"/>
      <p:bldP spid="19461"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 Box 5"/>
          <p:cNvSpPr txBox="1">
            <a:spLocks noChangeArrowheads="1"/>
          </p:cNvSpPr>
          <p:nvPr/>
        </p:nvSpPr>
        <p:spPr bwMode="auto">
          <a:xfrm>
            <a:off x="2019300" y="1022350"/>
            <a:ext cx="838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spcBef>
                <a:spcPct val="0"/>
              </a:spcBef>
              <a:buNone/>
              <a:defRPr/>
            </a:pPr>
            <a:r>
              <a:rPr lang="en-US" altLang="en-US" sz="2400" b="1" u="sng" dirty="0">
                <a:solidFill>
                  <a:srgbClr val="0000FF"/>
                </a:solidFill>
                <a:latin typeface="Times New Roman" panose="02020603050405020304" pitchFamily="18" charset="0"/>
                <a:cs typeface="Times New Roman" panose="02020603050405020304" pitchFamily="18" charset="0"/>
              </a:rPr>
              <a:t>I. </a:t>
            </a:r>
            <a:r>
              <a:rPr lang="en-US" altLang="en-US" sz="2400" b="1" u="sng" dirty="0" err="1">
                <a:solidFill>
                  <a:srgbClr val="0000FF"/>
                </a:solidFill>
                <a:latin typeface="Times New Roman" panose="02020603050405020304" pitchFamily="18" charset="0"/>
                <a:cs typeface="Times New Roman" panose="02020603050405020304" pitchFamily="18" charset="0"/>
              </a:rPr>
              <a:t>Nội</a:t>
            </a:r>
            <a:r>
              <a:rPr lang="en-US" altLang="en-US" sz="2400" b="1" u="sng" dirty="0">
                <a:solidFill>
                  <a:srgbClr val="0000FF"/>
                </a:solidFill>
                <a:latin typeface="Times New Roman" panose="02020603050405020304" pitchFamily="18" charset="0"/>
                <a:cs typeface="Times New Roman" panose="02020603050405020304" pitchFamily="18" charset="0"/>
              </a:rPr>
              <a:t> dung </a:t>
            </a:r>
            <a:r>
              <a:rPr lang="en-US" altLang="en-US" sz="2400" b="1" u="sng" dirty="0" err="1">
                <a:solidFill>
                  <a:srgbClr val="0000FF"/>
                </a:solidFill>
                <a:latin typeface="Times New Roman" panose="02020603050405020304" pitchFamily="18" charset="0"/>
                <a:cs typeface="Times New Roman" panose="02020603050405020304" pitchFamily="18" charset="0"/>
              </a:rPr>
              <a:t>bài</a:t>
            </a:r>
            <a:r>
              <a:rPr lang="en-US" altLang="en-US" sz="2400" b="1" u="sng" dirty="0">
                <a:solidFill>
                  <a:srgbClr val="0000FF"/>
                </a:solidFill>
                <a:latin typeface="Times New Roman" panose="02020603050405020304" pitchFamily="18" charset="0"/>
                <a:cs typeface="Times New Roman" panose="02020603050405020304" pitchFamily="18" charset="0"/>
              </a:rPr>
              <a:t> </a:t>
            </a:r>
            <a:r>
              <a:rPr lang="en-US" altLang="en-US" sz="2400" b="1" u="sng" dirty="0" err="1">
                <a:solidFill>
                  <a:srgbClr val="0000FF"/>
                </a:solidFill>
                <a:latin typeface="Times New Roman" panose="02020603050405020304" pitchFamily="18" charset="0"/>
                <a:cs typeface="Times New Roman" panose="02020603050405020304" pitchFamily="18" charset="0"/>
              </a:rPr>
              <a:t>học</a:t>
            </a:r>
            <a:endParaRPr lang="en-US" altLang="en-US" sz="2400" b="1" u="sng" dirty="0">
              <a:solidFill>
                <a:srgbClr val="0000FF"/>
              </a:solidFill>
              <a:latin typeface="Times New Roman" panose="02020603050405020304" pitchFamily="18" charset="0"/>
              <a:cs typeface="Times New Roman" panose="02020603050405020304" pitchFamily="18" charset="0"/>
            </a:endParaRPr>
          </a:p>
          <a:p>
            <a:pPr eaLnBrk="1" hangingPunct="1">
              <a:spcBef>
                <a:spcPct val="0"/>
              </a:spcBef>
              <a:buFontTx/>
              <a:buNone/>
              <a:defRPr/>
            </a:pPr>
            <a:r>
              <a:rPr lang="en-US" altLang="en-US" sz="2400" b="1" dirty="0">
                <a:solidFill>
                  <a:srgbClr val="0033CC"/>
                </a:solidFill>
                <a:latin typeface="Times New Roman" panose="02020603050405020304" pitchFamily="18" charset="0"/>
              </a:rPr>
              <a:t>      1. </a:t>
            </a:r>
            <a:r>
              <a:rPr lang="en-US" altLang="en-US" sz="2400" b="1" dirty="0" err="1">
                <a:solidFill>
                  <a:srgbClr val="0033CC"/>
                </a:solidFill>
                <a:latin typeface="Times New Roman" panose="02020603050405020304" pitchFamily="18" charset="0"/>
              </a:rPr>
              <a:t>Khái</a:t>
            </a:r>
            <a:r>
              <a:rPr lang="en-US" altLang="en-US" sz="2400" b="1" dirty="0">
                <a:solidFill>
                  <a:srgbClr val="0033CC"/>
                </a:solidFill>
                <a:latin typeface="Times New Roman" panose="02020603050405020304" pitchFamily="18" charset="0"/>
              </a:rPr>
              <a:t> </a:t>
            </a:r>
            <a:r>
              <a:rPr lang="en-US" altLang="en-US" sz="2400" b="1" dirty="0" err="1">
                <a:solidFill>
                  <a:srgbClr val="0033CC"/>
                </a:solidFill>
                <a:latin typeface="Times New Roman" panose="02020603050405020304" pitchFamily="18" charset="0"/>
              </a:rPr>
              <a:t>niệm</a:t>
            </a:r>
            <a:r>
              <a:rPr lang="en-US" altLang="en-US" sz="2400" b="1" dirty="0">
                <a:solidFill>
                  <a:srgbClr val="0033CC"/>
                </a:solidFill>
                <a:latin typeface="Times New Roman" panose="02020603050405020304" pitchFamily="18" charset="0"/>
              </a:rPr>
              <a:t> </a:t>
            </a:r>
          </a:p>
          <a:p>
            <a:pPr eaLnBrk="1" hangingPunct="1">
              <a:spcBef>
                <a:spcPct val="0"/>
              </a:spcBef>
              <a:buFontTx/>
              <a:buNone/>
              <a:defRPr/>
            </a:pPr>
            <a:r>
              <a:rPr lang="en-US" altLang="en-US" sz="2400" b="1" dirty="0">
                <a:solidFill>
                  <a:schemeClr val="accent2"/>
                </a:solidFill>
                <a:latin typeface="Times New Roman" panose="02020603050405020304" pitchFamily="18" charset="0"/>
                <a:cs typeface="Times New Roman" panose="02020603050405020304" pitchFamily="18" charset="0"/>
              </a:rPr>
              <a:t>      2. Ý </a:t>
            </a:r>
            <a:r>
              <a:rPr lang="en-US" altLang="en-US" sz="2400" b="1" dirty="0" err="1">
                <a:solidFill>
                  <a:schemeClr val="accent2"/>
                </a:solidFill>
                <a:latin typeface="Times New Roman" panose="02020603050405020304" pitchFamily="18" charset="0"/>
                <a:cs typeface="Times New Roman" panose="02020603050405020304" pitchFamily="18" charset="0"/>
              </a:rPr>
              <a:t>nghĩa</a:t>
            </a:r>
            <a:r>
              <a:rPr lang="en-US" altLang="en-US" sz="2400" b="1" dirty="0">
                <a:solidFill>
                  <a:schemeClr val="accent2"/>
                </a:solidFill>
                <a:latin typeface="Times New Roman" panose="02020603050405020304" pitchFamily="18" charset="0"/>
                <a:cs typeface="Times New Roman" panose="02020603050405020304" pitchFamily="18" charset="0"/>
              </a:rPr>
              <a:t> </a:t>
            </a:r>
          </a:p>
        </p:txBody>
      </p:sp>
      <p:sp>
        <p:nvSpPr>
          <p:cNvPr id="20484" name="TextBox 12"/>
          <p:cNvSpPr txBox="1">
            <a:spLocks noChangeArrowheads="1"/>
          </p:cNvSpPr>
          <p:nvPr/>
        </p:nvSpPr>
        <p:spPr bwMode="auto">
          <a:xfrm>
            <a:off x="2438400" y="2195513"/>
            <a:ext cx="2895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chemeClr val="accent2"/>
                </a:solidFill>
                <a:latin typeface="Times New Roman" panose="02020603050405020304" pitchFamily="18" charset="0"/>
                <a:cs typeface="Times New Roman" panose="02020603050405020304" pitchFamily="18" charset="0"/>
              </a:rPr>
              <a:t>3.Trách nhiệm </a:t>
            </a:r>
          </a:p>
        </p:txBody>
      </p:sp>
      <p:sp>
        <p:nvSpPr>
          <p:cNvPr id="20485" name="TextBox 13"/>
          <p:cNvSpPr txBox="1">
            <a:spLocks noChangeArrowheads="1"/>
          </p:cNvSpPr>
          <p:nvPr/>
        </p:nvSpPr>
        <p:spPr bwMode="auto">
          <a:xfrm>
            <a:off x="1676400" y="2930526"/>
            <a:ext cx="8915400"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t-BR" altLang="en-US" sz="2400">
                <a:latin typeface="Times New Roman" panose="02020603050405020304" pitchFamily="18" charset="0"/>
                <a:cs typeface="Times New Roman" panose="02020603050405020304" pitchFamily="18" charset="0"/>
              </a:rPr>
              <a:t>- Là trách nhiệm của mỗi công dân.</a:t>
            </a:r>
            <a:endParaRPr lang="en-US" altLang="en-US" sz="2400">
              <a:latin typeface="Times New Roman" panose="02020603050405020304" pitchFamily="18" charset="0"/>
              <a:cs typeface="Times New Roman" panose="02020603050405020304" pitchFamily="18" charset="0"/>
            </a:endParaRPr>
          </a:p>
          <a:p>
            <a:pPr eaLnBrk="1" hangingPunct="1">
              <a:spcBef>
                <a:spcPct val="0"/>
              </a:spcBef>
              <a:buFontTx/>
              <a:buNone/>
            </a:pPr>
            <a:r>
              <a:rPr lang="pt-BR" altLang="en-US" sz="2400">
                <a:latin typeface="Times New Roman" panose="02020603050405020304" pitchFamily="18" charset="0"/>
                <a:cs typeface="Times New Roman" panose="02020603050405020304" pitchFamily="18" charset="0"/>
              </a:rPr>
              <a:t>- Học sinh cần :</a:t>
            </a:r>
            <a:endParaRPr lang="en-US" altLang="en-US" sz="2400">
              <a:latin typeface="Times New Roman" panose="02020603050405020304" pitchFamily="18" charset="0"/>
              <a:cs typeface="Times New Roman" panose="02020603050405020304" pitchFamily="18" charset="0"/>
            </a:endParaRPr>
          </a:p>
          <a:p>
            <a:pPr eaLnBrk="1" hangingPunct="1">
              <a:spcBef>
                <a:spcPct val="0"/>
              </a:spcBef>
              <a:buFontTx/>
              <a:buNone/>
            </a:pPr>
            <a:r>
              <a:rPr lang="pt-BR" altLang="en-US" sz="2400">
                <a:latin typeface="Times New Roman" panose="02020603050405020304" pitchFamily="18" charset="0"/>
                <a:cs typeface="Times New Roman" panose="02020603050405020304" pitchFamily="18" charset="0"/>
              </a:rPr>
              <a:t>+ Chăm ngoan, kính trọng, lễ phép ông bà cha mẹ, thầy cô, người lớn .</a:t>
            </a:r>
            <a:endParaRPr lang="en-US" altLang="en-US" sz="2400">
              <a:latin typeface="Times New Roman" panose="02020603050405020304" pitchFamily="18" charset="0"/>
              <a:cs typeface="Times New Roman" panose="02020603050405020304" pitchFamily="18" charset="0"/>
            </a:endParaRPr>
          </a:p>
          <a:p>
            <a:pPr eaLnBrk="1" hangingPunct="1">
              <a:spcBef>
                <a:spcPct val="0"/>
              </a:spcBef>
              <a:buFontTx/>
              <a:buNone/>
            </a:pPr>
            <a:r>
              <a:rPr lang="pt-BR" altLang="en-US" sz="2400">
                <a:latin typeface="Times New Roman" panose="02020603050405020304" pitchFamily="18" charset="0"/>
                <a:cs typeface="Times New Roman" panose="02020603050405020304" pitchFamily="18" charset="0"/>
              </a:rPr>
              <a:t>+ Chăm chỉ học tập </a:t>
            </a:r>
            <a:endParaRPr lang="en-US" altLang="en-US" sz="2400">
              <a:latin typeface="Times New Roman" panose="02020603050405020304" pitchFamily="18" charset="0"/>
              <a:cs typeface="Times New Roman" panose="02020603050405020304" pitchFamily="18" charset="0"/>
            </a:endParaRPr>
          </a:p>
          <a:p>
            <a:pPr eaLnBrk="1" hangingPunct="1">
              <a:spcBef>
                <a:spcPct val="0"/>
              </a:spcBef>
              <a:buFontTx/>
              <a:buNone/>
            </a:pPr>
            <a:r>
              <a:rPr lang="pt-BR" altLang="en-US" sz="2400">
                <a:latin typeface="Times New Roman" panose="02020603050405020304" pitchFamily="18" charset="0"/>
                <a:cs typeface="Times New Roman" panose="02020603050405020304" pitchFamily="18" charset="0"/>
              </a:rPr>
              <a:t>+ Không bỏ học, không ham chơi những thú cui thiếu lành mạnh </a:t>
            </a:r>
            <a:endParaRPr lang="en-US" altLang="en-US" sz="2400">
              <a:latin typeface="Times New Roman" panose="02020603050405020304" pitchFamily="18" charset="0"/>
              <a:cs typeface="Times New Roman" panose="02020603050405020304" pitchFamily="18" charset="0"/>
            </a:endParaRPr>
          </a:p>
          <a:p>
            <a:pPr eaLnBrk="1" hangingPunct="1">
              <a:spcBef>
                <a:spcPct val="0"/>
              </a:spcBef>
              <a:buFontTx/>
              <a:buNone/>
            </a:pPr>
            <a:r>
              <a:rPr lang="pt-BR" altLang="en-US" sz="2400">
                <a:latin typeface="Times New Roman" panose="02020603050405020304" pitchFamily="18" charset="0"/>
                <a:cs typeface="Times New Roman" panose="02020603050405020304" pitchFamily="18" charset="0"/>
              </a:rPr>
              <a:t>+ Không tham gia vào tệ nạn xã hội .</a:t>
            </a:r>
            <a:endParaRPr lang="en-US" altLang="en-US" sz="2400">
              <a:latin typeface="Times New Roman" panose="02020603050405020304" pitchFamily="18" charset="0"/>
              <a:cs typeface="Times New Roman" panose="02020603050405020304" pitchFamily="18" charset="0"/>
            </a:endParaRPr>
          </a:p>
          <a:p>
            <a:pPr eaLnBrk="1" hangingPunct="1">
              <a:spcBef>
                <a:spcPct val="0"/>
              </a:spcBef>
              <a:buFontTx/>
              <a:buNone/>
            </a:pPr>
            <a:r>
              <a:rPr lang="pt-BR" altLang="en-US" sz="2400">
                <a:latin typeface="Times New Roman" panose="02020603050405020304" pitchFamily="18" charset="0"/>
                <a:cs typeface="Times New Roman" panose="02020603050405020304" pitchFamily="18" charset="0"/>
              </a:rPr>
              <a:t>+Có lòng khoan dung, đoàn kết, nhân ái ....</a:t>
            </a:r>
            <a:endParaRPr lang="en-US" altLang="en-US" sz="2400">
              <a:latin typeface="Times New Roman" panose="02020603050405020304" pitchFamily="18" charset="0"/>
              <a:cs typeface="Times New Roman" panose="02020603050405020304" pitchFamily="18" charset="0"/>
            </a:endParaRPr>
          </a:p>
          <a:p>
            <a:pPr eaLnBrk="1" hangingPunct="1">
              <a:spcBef>
                <a:spcPct val="0"/>
              </a:spcBef>
              <a:buFontTx/>
              <a:buNone/>
            </a:pPr>
            <a:r>
              <a:rPr lang="pt-BR" altLang="en-US" sz="2400">
                <a:latin typeface="Times New Roman" panose="02020603050405020304" pitchFamily="18" charset="0"/>
                <a:cs typeface="Times New Roman" panose="02020603050405020304" pitchFamily="18" charset="0"/>
              </a:rPr>
              <a:t>+ Không làm điều gì tổn tại đến gia đình .......</a:t>
            </a:r>
            <a:endParaRPr lang="en-US" altLang="en-US" sz="2400">
              <a:latin typeface="Times New Roman" panose="02020603050405020304" pitchFamily="18" charset="0"/>
              <a:cs typeface="Times New Roman" panose="02020603050405020304" pitchFamily="18" charset="0"/>
            </a:endParaRPr>
          </a:p>
          <a:p>
            <a:pPr eaLnBrk="1" hangingPunct="1">
              <a:spcBef>
                <a:spcPct val="0"/>
              </a:spcBef>
              <a:buFontTx/>
              <a:buNone/>
            </a:pPr>
            <a:endParaRPr lang="en-US" altLang="en-US" sz="1800"/>
          </a:p>
        </p:txBody>
      </p:sp>
      <p:sp>
        <p:nvSpPr>
          <p:cNvPr id="6" name="Rectangle 16"/>
          <p:cNvSpPr>
            <a:spLocks noChangeArrowheads="1"/>
          </p:cNvSpPr>
          <p:nvPr/>
        </p:nvSpPr>
        <p:spPr bwMode="auto">
          <a:xfrm>
            <a:off x="1919288" y="111126"/>
            <a:ext cx="874871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FF0000"/>
                </a:solidFill>
                <a:latin typeface="Times New Roman" panose="02020603050405020304" pitchFamily="18" charset="0"/>
                <a:cs typeface="Times New Roman" panose="02020603050405020304" pitchFamily="18" charset="0"/>
              </a:rPr>
              <a:t>Tiết 10- Bài 9:  GÓP PHẦN XÂY DỰNG NẾP SỐNG VĂN HÓA </a:t>
            </a:r>
          </a:p>
          <a:p>
            <a:pPr eaLnBrk="1" hangingPunct="1">
              <a:spcBef>
                <a:spcPct val="0"/>
              </a:spcBef>
              <a:buFontTx/>
              <a:buNone/>
            </a:pPr>
            <a:r>
              <a:rPr lang="en-US" altLang="en-US" sz="2400" b="1">
                <a:solidFill>
                  <a:srgbClr val="FF0000"/>
                </a:solidFill>
                <a:latin typeface="Times New Roman" panose="02020603050405020304" pitchFamily="18" charset="0"/>
                <a:cs typeface="Times New Roman" panose="02020603050405020304" pitchFamily="18" charset="0"/>
              </a:rPr>
              <a:t>                                 Ở CỘNG ĐỒNG DÂN CƯ </a:t>
            </a:r>
          </a:p>
        </p:txBody>
      </p:sp>
    </p:spTree>
    <p:extLst>
      <p:ext uri="{BB962C8B-B14F-4D97-AF65-F5344CB8AC3E}">
        <p14:creationId xmlns:p14="http://schemas.microsoft.com/office/powerpoint/2010/main" val="29332533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483"/>
                                        </p:tgtEl>
                                        <p:attrNameLst>
                                          <p:attrName>style.visibility</p:attrName>
                                        </p:attrNameLst>
                                      </p:cBhvr>
                                      <p:to>
                                        <p:strVal val="visible"/>
                                      </p:to>
                                    </p:set>
                                    <p:animEffect transition="in" filter="fade">
                                      <p:cBhvr>
                                        <p:cTn id="7" dur="500"/>
                                        <p:tgtEl>
                                          <p:spTgt spid="2048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0484"/>
                                        </p:tgtEl>
                                        <p:attrNameLst>
                                          <p:attrName>style.visibility</p:attrName>
                                        </p:attrNameLst>
                                      </p:cBhvr>
                                      <p:to>
                                        <p:strVal val="visible"/>
                                      </p:to>
                                    </p:set>
                                    <p:anim calcmode="lin" valueType="num">
                                      <p:cBhvr additive="base">
                                        <p:cTn id="12" dur="500" fill="hold"/>
                                        <p:tgtEl>
                                          <p:spTgt spid="20484"/>
                                        </p:tgtEl>
                                        <p:attrNameLst>
                                          <p:attrName>ppt_x</p:attrName>
                                        </p:attrNameLst>
                                      </p:cBhvr>
                                      <p:tavLst>
                                        <p:tav tm="0">
                                          <p:val>
                                            <p:strVal val="#ppt_x"/>
                                          </p:val>
                                        </p:tav>
                                        <p:tav tm="100000">
                                          <p:val>
                                            <p:strVal val="#ppt_x"/>
                                          </p:val>
                                        </p:tav>
                                      </p:tavLst>
                                    </p:anim>
                                    <p:anim calcmode="lin" valueType="num">
                                      <p:cBhvr additive="base">
                                        <p:cTn id="13" dur="500" fill="hold"/>
                                        <p:tgtEl>
                                          <p:spTgt spid="20484"/>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0485"/>
                                        </p:tgtEl>
                                        <p:attrNameLst>
                                          <p:attrName>style.visibility</p:attrName>
                                        </p:attrNameLst>
                                      </p:cBhvr>
                                      <p:to>
                                        <p:strVal val="visible"/>
                                      </p:to>
                                    </p:set>
                                    <p:animEffect transition="in" filter="fade">
                                      <p:cBhvr>
                                        <p:cTn id="18" dur="1000"/>
                                        <p:tgtEl>
                                          <p:spTgt spid="20485"/>
                                        </p:tgtEl>
                                      </p:cBhvr>
                                    </p:animEffect>
                                    <p:anim calcmode="lin" valueType="num">
                                      <p:cBhvr>
                                        <p:cTn id="19" dur="1000" fill="hold"/>
                                        <p:tgtEl>
                                          <p:spTgt spid="20485"/>
                                        </p:tgtEl>
                                        <p:attrNameLst>
                                          <p:attrName>ppt_x</p:attrName>
                                        </p:attrNameLst>
                                      </p:cBhvr>
                                      <p:tavLst>
                                        <p:tav tm="0">
                                          <p:val>
                                            <p:strVal val="#ppt_x"/>
                                          </p:val>
                                        </p:tav>
                                        <p:tav tm="100000">
                                          <p:val>
                                            <p:strVal val="#ppt_x"/>
                                          </p:val>
                                        </p:tav>
                                      </p:tavLst>
                                    </p:anim>
                                    <p:anim calcmode="lin" valueType="num">
                                      <p:cBhvr>
                                        <p:cTn id="20" dur="1000" fill="hold"/>
                                        <p:tgtEl>
                                          <p:spTgt spid="20485"/>
                                        </p:tgtEl>
                                        <p:attrNameLst>
                                          <p:attrName>ppt_y</p:attrName>
                                        </p:attrNameLst>
                                      </p:cBhvr>
                                      <p:tavLst>
                                        <p:tav tm="0">
                                          <p:val>
                                            <p:strVal val="#ppt_y+.1"/>
                                          </p:val>
                                        </p:tav>
                                        <p:tav tm="100000">
                                          <p:val>
                                            <p:strVal val="#ppt_y"/>
                                          </p:val>
                                        </p:tav>
                                      </p:tavLst>
                                    </p:anim>
                                  </p:childTnLst>
                                </p:cTn>
                              </p:par>
                            </p:childTnLst>
                          </p:cTn>
                        </p:par>
                        <p:par>
                          <p:cTn id="21" fill="hold" nodeType="afterGroup">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p:bldP spid="20484" grpId="0"/>
      <p:bldP spid="20485"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4"/>
          <p:cNvSpPr txBox="1">
            <a:spLocks noChangeArrowheads="1"/>
          </p:cNvSpPr>
          <p:nvPr/>
        </p:nvSpPr>
        <p:spPr bwMode="auto">
          <a:xfrm>
            <a:off x="2209800" y="762000"/>
            <a:ext cx="77724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latin typeface="Times New Roman" panose="02020603050405020304" pitchFamily="18" charset="0"/>
                <a:cs typeface="Times New Roman" panose="02020603050405020304" pitchFamily="18" charset="0"/>
              </a:rPr>
              <a:t>Hiện nay, một số bạn chưa làm tròn bổn phận của mình như bỏ học, lười học, chơi  game…Em sẽ khuyên bạn điều gì .</a:t>
            </a:r>
          </a:p>
        </p:txBody>
      </p:sp>
      <p:sp>
        <p:nvSpPr>
          <p:cNvPr id="21507" name="TextBox 5"/>
          <p:cNvSpPr txBox="1">
            <a:spLocks noChangeArrowheads="1"/>
          </p:cNvSpPr>
          <p:nvPr/>
        </p:nvSpPr>
        <p:spPr bwMode="auto">
          <a:xfrm>
            <a:off x="2590800" y="2514600"/>
            <a:ext cx="6858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solidFill>
                  <a:srgbClr val="FF0000"/>
                </a:solidFill>
                <a:latin typeface="Times New Roman" panose="02020603050405020304" pitchFamily="18" charset="0"/>
                <a:cs typeface="Times New Roman" panose="02020603050405020304" pitchFamily="18" charset="0"/>
              </a:rPr>
              <a:t>Cơm cha áo mẹ chữ thầy </a:t>
            </a:r>
          </a:p>
          <a:p>
            <a:pPr eaLnBrk="1" hangingPunct="1">
              <a:spcBef>
                <a:spcPct val="0"/>
              </a:spcBef>
              <a:buFontTx/>
              <a:buNone/>
            </a:pPr>
            <a:r>
              <a:rPr lang="en-US" altLang="en-US" sz="2800" b="1">
                <a:solidFill>
                  <a:srgbClr val="FF0000"/>
                </a:solidFill>
                <a:latin typeface="Times New Roman" panose="02020603050405020304" pitchFamily="18" charset="0"/>
                <a:cs typeface="Times New Roman" panose="02020603050405020304" pitchFamily="18" charset="0"/>
              </a:rPr>
              <a:t>Gắng công mà học có ngày thành danh </a:t>
            </a:r>
          </a:p>
        </p:txBody>
      </p:sp>
      <p:sp>
        <p:nvSpPr>
          <p:cNvPr id="21508" name="TextBox 6"/>
          <p:cNvSpPr txBox="1">
            <a:spLocks noChangeArrowheads="1"/>
          </p:cNvSpPr>
          <p:nvPr/>
        </p:nvSpPr>
        <p:spPr bwMode="auto">
          <a:xfrm>
            <a:off x="2590800" y="3962400"/>
            <a:ext cx="5943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solidFill>
                  <a:srgbClr val="FF0000"/>
                </a:solidFill>
                <a:latin typeface="Times New Roman" panose="02020603050405020304" pitchFamily="18" charset="0"/>
                <a:cs typeface="Times New Roman" panose="02020603050405020304" pitchFamily="18" charset="0"/>
              </a:rPr>
              <a:t>Sách đèn chăm chỉ thành công </a:t>
            </a:r>
          </a:p>
          <a:p>
            <a:pPr eaLnBrk="1" hangingPunct="1">
              <a:spcBef>
                <a:spcPct val="0"/>
              </a:spcBef>
              <a:buFontTx/>
              <a:buNone/>
            </a:pPr>
            <a:r>
              <a:rPr lang="en-US" altLang="en-US" sz="2800" b="1">
                <a:solidFill>
                  <a:srgbClr val="FF0000"/>
                </a:solidFill>
                <a:latin typeface="Times New Roman" panose="02020603050405020304" pitchFamily="18" charset="0"/>
                <a:cs typeface="Times New Roman" panose="02020603050405020304" pitchFamily="18" charset="0"/>
              </a:rPr>
              <a:t>Tương lai tươi sáng vui lòng mẹ cha </a:t>
            </a:r>
          </a:p>
        </p:txBody>
      </p:sp>
    </p:spTree>
    <p:extLst>
      <p:ext uri="{BB962C8B-B14F-4D97-AF65-F5344CB8AC3E}">
        <p14:creationId xmlns:p14="http://schemas.microsoft.com/office/powerpoint/2010/main" val="40380488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506"/>
                                        </p:tgtEl>
                                        <p:attrNameLst>
                                          <p:attrName>style.visibility</p:attrName>
                                        </p:attrNameLst>
                                      </p:cBhvr>
                                      <p:to>
                                        <p:strVal val="visible"/>
                                      </p:to>
                                    </p:set>
                                    <p:anim calcmode="lin" valueType="num">
                                      <p:cBhvr additive="base">
                                        <p:cTn id="7" dur="500" fill="hold"/>
                                        <p:tgtEl>
                                          <p:spTgt spid="21506"/>
                                        </p:tgtEl>
                                        <p:attrNameLst>
                                          <p:attrName>ppt_x</p:attrName>
                                        </p:attrNameLst>
                                      </p:cBhvr>
                                      <p:tavLst>
                                        <p:tav tm="0">
                                          <p:val>
                                            <p:strVal val="#ppt_x"/>
                                          </p:val>
                                        </p:tav>
                                        <p:tav tm="100000">
                                          <p:val>
                                            <p:strVal val="#ppt_x"/>
                                          </p:val>
                                        </p:tav>
                                      </p:tavLst>
                                    </p:anim>
                                    <p:anim calcmode="lin" valueType="num">
                                      <p:cBhvr additive="base">
                                        <p:cTn id="8" dur="500" fill="hold"/>
                                        <p:tgtEl>
                                          <p:spTgt spid="2150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1507"/>
                                        </p:tgtEl>
                                        <p:attrNameLst>
                                          <p:attrName>style.visibility</p:attrName>
                                        </p:attrNameLst>
                                      </p:cBhvr>
                                      <p:to>
                                        <p:strVal val="visible"/>
                                      </p:to>
                                    </p:set>
                                    <p:animEffect transition="in" filter="fade">
                                      <p:cBhvr>
                                        <p:cTn id="13" dur="1000"/>
                                        <p:tgtEl>
                                          <p:spTgt spid="21507"/>
                                        </p:tgtEl>
                                      </p:cBhvr>
                                    </p:animEffect>
                                    <p:anim calcmode="lin" valueType="num">
                                      <p:cBhvr>
                                        <p:cTn id="14" dur="1000" fill="hold"/>
                                        <p:tgtEl>
                                          <p:spTgt spid="21507"/>
                                        </p:tgtEl>
                                        <p:attrNameLst>
                                          <p:attrName>ppt_x</p:attrName>
                                        </p:attrNameLst>
                                      </p:cBhvr>
                                      <p:tavLst>
                                        <p:tav tm="0">
                                          <p:val>
                                            <p:strVal val="#ppt_x"/>
                                          </p:val>
                                        </p:tav>
                                        <p:tav tm="100000">
                                          <p:val>
                                            <p:strVal val="#ppt_x"/>
                                          </p:val>
                                        </p:tav>
                                      </p:tavLst>
                                    </p:anim>
                                    <p:anim calcmode="lin" valueType="num">
                                      <p:cBhvr>
                                        <p:cTn id="15" dur="1000" fill="hold"/>
                                        <p:tgtEl>
                                          <p:spTgt spid="21507"/>
                                        </p:tgtEl>
                                        <p:attrNameLst>
                                          <p:attrName>ppt_y</p:attrName>
                                        </p:attrNameLst>
                                      </p:cBhvr>
                                      <p:tavLst>
                                        <p:tav tm="0">
                                          <p:val>
                                            <p:strVal val="#ppt_y+.1"/>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1508"/>
                                        </p:tgtEl>
                                        <p:attrNameLst>
                                          <p:attrName>style.visibility</p:attrName>
                                        </p:attrNameLst>
                                      </p:cBhvr>
                                      <p:to>
                                        <p:strVal val="visible"/>
                                      </p:to>
                                    </p:set>
                                    <p:animEffect transition="in" filter="fade">
                                      <p:cBhvr>
                                        <p:cTn id="20" dur="500"/>
                                        <p:tgtEl>
                                          <p:spTgt spid="21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P spid="21507" grpId="0"/>
      <p:bldP spid="2150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ChangeArrowheads="1"/>
          </p:cNvSpPr>
          <p:nvPr/>
        </p:nvSpPr>
        <p:spPr bwMode="auto">
          <a:xfrm>
            <a:off x="1332411" y="1194284"/>
            <a:ext cx="9766346" cy="3624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nchor="ctr">
            <a:spAutoFit/>
          </a:bodyPr>
          <a:lstStyle>
            <a:lvl1pPr>
              <a:tabLst>
                <a:tab pos="171450" algn="l"/>
              </a:tabLst>
              <a:defRPr>
                <a:solidFill>
                  <a:schemeClr val="tx1"/>
                </a:solidFill>
                <a:latin typeface="Arial" panose="020B0604020202020204" pitchFamily="34" charset="0"/>
              </a:defRPr>
            </a:lvl1pPr>
            <a:lvl2pPr marL="742950" indent="-285750">
              <a:tabLst>
                <a:tab pos="171450" algn="l"/>
              </a:tabLst>
              <a:defRPr>
                <a:solidFill>
                  <a:schemeClr val="tx1"/>
                </a:solidFill>
                <a:latin typeface="Arial" panose="020B0604020202020204" pitchFamily="34" charset="0"/>
              </a:defRPr>
            </a:lvl2pPr>
            <a:lvl3pPr marL="1143000" indent="-228600">
              <a:tabLst>
                <a:tab pos="171450" algn="l"/>
              </a:tabLst>
              <a:defRPr>
                <a:solidFill>
                  <a:schemeClr val="tx1"/>
                </a:solidFill>
                <a:latin typeface="Arial" panose="020B0604020202020204" pitchFamily="34" charset="0"/>
              </a:defRPr>
            </a:lvl3pPr>
            <a:lvl4pPr marL="1600200" indent="-228600">
              <a:tabLst>
                <a:tab pos="171450" algn="l"/>
              </a:tabLst>
              <a:defRPr>
                <a:solidFill>
                  <a:schemeClr val="tx1"/>
                </a:solidFill>
                <a:latin typeface="Arial" panose="020B0604020202020204" pitchFamily="34" charset="0"/>
              </a:defRPr>
            </a:lvl4pPr>
            <a:lvl5pPr marL="2057400" indent="-228600">
              <a:tabLst>
                <a:tab pos="17145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17145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17145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17145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171450" algn="l"/>
              </a:tabLst>
              <a:defRPr>
                <a:solidFill>
                  <a:schemeClr val="tx1"/>
                </a:solidFill>
                <a:latin typeface="Arial" panose="020B0604020202020204" pitchFamily="34" charset="0"/>
              </a:defRPr>
            </a:lvl9pPr>
          </a:lstStyle>
          <a:p>
            <a:pPr algn="just"/>
            <a:r>
              <a:rPr lang="vi-VN" altLang="en-US" sz="2100" b="1" u="sng" dirty="0">
                <a:latin typeface="Times New Roman" panose="02020603050405020304" pitchFamily="18" charset="0"/>
                <a:cs typeface="Times New Roman" panose="02020603050405020304" pitchFamily="18" charset="0"/>
              </a:rPr>
              <a:t>Tình huống 1:</a:t>
            </a:r>
            <a:r>
              <a:rPr lang="vi-VN" altLang="en-US" sz="2100" dirty="0">
                <a:latin typeface="Times New Roman" panose="02020603050405020304" pitchFamily="18" charset="0"/>
                <a:cs typeface="Times New Roman" panose="02020603050405020304" pitchFamily="18" charset="0"/>
              </a:rPr>
              <a:t> Vừa bước vào lớp, Lan đã thấy Huyền đang khóc thút thít. Hỏi ra mới biết mấy hôm nay bố bạn ấy thua lô đề, cờ bạc nên chủ nợ kéo đến nhà đòi nợ ráo riết. Huyền còn buồn hơn khi thấy bố Huyền chuẩn bị cho chị gái mới 16 tuổi đi lấy chồng để có chút tiền trả nợ. Cả nhóm bỗng xôn xao: </a:t>
            </a:r>
            <a:endParaRPr lang="en-US" altLang="en-US" sz="2100" dirty="0">
              <a:latin typeface="Times New Roman" panose="02020603050405020304" pitchFamily="18" charset="0"/>
              <a:cs typeface="Times New Roman" panose="02020603050405020304" pitchFamily="18" charset="0"/>
            </a:endParaRPr>
          </a:p>
          <a:p>
            <a:pPr algn="just"/>
            <a:r>
              <a:rPr lang="vi-VN" altLang="en-US" sz="2100" dirty="0">
                <a:latin typeface="Times New Roman" panose="02020603050405020304" pitchFamily="18" charset="0"/>
                <a:cs typeface="Times New Roman" panose="02020603050405020304" pitchFamily="18" charset="0"/>
              </a:rPr>
              <a:t>- Thế là tảo hôn đấy.</a:t>
            </a:r>
            <a:endParaRPr lang="en-US" altLang="en-US" sz="2100" dirty="0">
              <a:latin typeface="Times New Roman" panose="02020603050405020304" pitchFamily="18" charset="0"/>
              <a:cs typeface="Times New Roman" panose="02020603050405020304" pitchFamily="18" charset="0"/>
            </a:endParaRPr>
          </a:p>
          <a:p>
            <a:pPr algn="just"/>
            <a:r>
              <a:rPr lang="vi-VN" altLang="en-US" sz="2100" dirty="0">
                <a:latin typeface="Times New Roman" panose="02020603050405020304" pitchFamily="18" charset="0"/>
                <a:cs typeface="Times New Roman" panose="02020603050405020304" pitchFamily="18" charset="0"/>
              </a:rPr>
              <a:t>- Ngày xưa mẹ tớ cũng 16 tuổi lấy chồng đấy, có sao đâu. Nhà nước cũng không cấm. Vì đấy là quyền tự do hôn nhân mà Lâm xen vào. </a:t>
            </a:r>
            <a:endParaRPr lang="en-US" altLang="en-US" sz="2100" dirty="0">
              <a:latin typeface="Times New Roman" panose="02020603050405020304" pitchFamily="18" charset="0"/>
              <a:cs typeface="Times New Roman" panose="02020603050405020304" pitchFamily="18" charset="0"/>
            </a:endParaRPr>
          </a:p>
          <a:p>
            <a:pPr algn="just"/>
            <a:r>
              <a:rPr lang="vi-VN" altLang="en-US" sz="2100" i="1" dirty="0">
                <a:latin typeface="Times New Roman" panose="02020603050405020304" pitchFamily="18" charset="0"/>
                <a:cs typeface="Times New Roman" panose="02020603050405020304" pitchFamily="18" charset="0"/>
              </a:rPr>
              <a:t>? Theo em, bạn Lâm nói như vậy đúng hay sai? </a:t>
            </a:r>
            <a:endParaRPr lang="en-US" altLang="en-US" sz="2100" dirty="0">
              <a:latin typeface="Times New Roman" panose="02020603050405020304" pitchFamily="18" charset="0"/>
              <a:cs typeface="Times New Roman" panose="02020603050405020304" pitchFamily="18" charset="0"/>
            </a:endParaRPr>
          </a:p>
          <a:p>
            <a:pPr algn="just"/>
            <a:r>
              <a:rPr lang="vi-VN" altLang="en-US" sz="2100" i="1" dirty="0">
                <a:latin typeface="Times New Roman" panose="02020603050405020304" pitchFamily="18" charset="0"/>
                <a:cs typeface="Times New Roman" panose="02020603050405020304" pitchFamily="18" charset="0"/>
              </a:rPr>
              <a:t>? Nếu em là người chứng kiến cuộc trò chuyện đó, em sẽ nói với Lâm như thế nào?</a:t>
            </a:r>
            <a:endParaRPr lang="en-US" altLang="en-US" sz="2100" dirty="0">
              <a:latin typeface="Times New Roman" panose="02020603050405020304" pitchFamily="18" charset="0"/>
              <a:cs typeface="Times New Roman" panose="02020603050405020304" pitchFamily="18" charset="0"/>
            </a:endParaRPr>
          </a:p>
          <a:p>
            <a:pPr algn="just"/>
            <a:r>
              <a:rPr lang="vi-VN" altLang="en-US" sz="2100" i="1" dirty="0">
                <a:latin typeface="Times New Roman" panose="02020603050405020304" pitchFamily="18" charset="0"/>
                <a:cs typeface="Times New Roman" panose="02020603050405020304" pitchFamily="18" charset="0"/>
              </a:rPr>
              <a:t>? Theo em, những ai có thể giúp cho Huyền và chị gái của Huyền thoát khỏi hoàn cảnh đó?</a:t>
            </a:r>
            <a:endParaRPr lang="vi-VN" altLang="en-US" sz="2100" dirty="0">
              <a:latin typeface="Times New Roman" panose="02020603050405020304" pitchFamily="18" charset="0"/>
              <a:cs typeface="Times New Roman" panose="02020603050405020304" pitchFamily="18" charset="0"/>
            </a:endParaRPr>
          </a:p>
        </p:txBody>
      </p:sp>
      <p:sp>
        <p:nvSpPr>
          <p:cNvPr id="34819" name="TextBox 1"/>
          <p:cNvSpPr txBox="1">
            <a:spLocks noChangeArrowheads="1"/>
          </p:cNvSpPr>
          <p:nvPr/>
        </p:nvSpPr>
        <p:spPr bwMode="auto">
          <a:xfrm>
            <a:off x="2057400" y="381000"/>
            <a:ext cx="4876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b="1">
                <a:solidFill>
                  <a:srgbClr val="FF0000"/>
                </a:solidFill>
                <a:latin typeface="Times New Roman" panose="02020603050405020304" pitchFamily="18" charset="0"/>
                <a:cs typeface="Times New Roman" panose="02020603050405020304" pitchFamily="18" charset="0"/>
              </a:rPr>
              <a:t>II. BÀI TẬP</a:t>
            </a:r>
          </a:p>
        </p:txBody>
      </p:sp>
    </p:spTree>
    <p:extLst>
      <p:ext uri="{BB962C8B-B14F-4D97-AF65-F5344CB8AC3E}">
        <p14:creationId xmlns:p14="http://schemas.microsoft.com/office/powerpoint/2010/main" val="18564984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265"/>
                                        </p:tgtEl>
                                        <p:attrNameLst>
                                          <p:attrName>style.visibility</p:attrName>
                                        </p:attrNameLst>
                                      </p:cBhvr>
                                      <p:to>
                                        <p:strVal val="visible"/>
                                      </p:to>
                                    </p:set>
                                    <p:animEffect transition="in" filter="box(in)">
                                      <p:cBhvr>
                                        <p:cTn id="7" dur="500"/>
                                        <p:tgtEl>
                                          <p:spTgt spid="112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ết quả hình ảnh cho hình ảnh tệ nạn xã hộ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509" y="287383"/>
            <a:ext cx="5953941" cy="2970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Kết quả hình ảnh cho hình ảnh tệ nạn xã hộ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87383"/>
            <a:ext cx="5704114" cy="3084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Kết quả hình ảnh cho hình ảnh vi phạm an toàn giao thô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594" y="3371850"/>
            <a:ext cx="5695406" cy="3246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Kết quả hình ảnh cho hình ảnh về nạn tảo hô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3371850"/>
            <a:ext cx="5704114" cy="3246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6"/>
          <p:cNvSpPr txBox="1">
            <a:spLocks noChangeArrowheads="1"/>
          </p:cNvSpPr>
          <p:nvPr/>
        </p:nvSpPr>
        <p:spPr bwMode="auto">
          <a:xfrm>
            <a:off x="4667250" y="1793875"/>
            <a:ext cx="2971800" cy="3035300"/>
          </a:xfrm>
          <a:prstGeom prst="rect">
            <a:avLst/>
          </a:prstGeom>
          <a:noFill/>
          <a:ln w="9525">
            <a:noFill/>
            <a:miter lim="800000"/>
            <a:headEnd/>
            <a:tailEnd/>
          </a:ln>
        </p:spPr>
        <p:txBody>
          <a:bodyPr lIns="68580" tIns="34290" rIns="68580" bIns="34290">
            <a:spAutoFit/>
          </a:bodyPr>
          <a:lstStyle/>
          <a:p>
            <a:pPr algn="ctr">
              <a:defRPr/>
            </a:pPr>
            <a:r>
              <a:rPr lang="en-US" sz="19275" b="1" dirty="0">
                <a:solidFill>
                  <a:srgbClr val="FF0066"/>
                </a:solidFill>
                <a:cs typeface="Arial" pitchFamily="34" charset="0"/>
              </a:rPr>
              <a:t>X</a:t>
            </a:r>
            <a:endParaRPr lang="en-US" dirty="0">
              <a:cs typeface="Arial" pitchFamily="34" charset="0"/>
            </a:endParaRPr>
          </a:p>
        </p:txBody>
      </p:sp>
    </p:spTree>
    <p:extLst>
      <p:ext uri="{BB962C8B-B14F-4D97-AF65-F5344CB8AC3E}">
        <p14:creationId xmlns:p14="http://schemas.microsoft.com/office/powerpoint/2010/main" val="33660710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1" presetClass="entr" presetSubtype="4"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heel(4)">
                                      <p:cBhvr>
                                        <p:cTn id="24" dur="2000"/>
                                        <p:tgtEl>
                                          <p:spTgt spid="5"/>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6" presetClass="entr" presetSubtype="26"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inHorizontal)">
                                      <p:cBhvr>
                                        <p:cTn id="29" dur="500"/>
                                        <p:tgtEl>
                                          <p:spTgt spid="6"/>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grpId="1" nodeType="click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500" fill="hold"/>
                                        <p:tgtEl>
                                          <p:spTgt spid="6"/>
                                        </p:tgtEl>
                                        <p:attrNameLst>
                                          <p:attrName>ppt_x</p:attrName>
                                        </p:attrNameLst>
                                      </p:cBhvr>
                                      <p:tavLst>
                                        <p:tav tm="0">
                                          <p:val>
                                            <p:strVal val="#ppt_x"/>
                                          </p:val>
                                        </p:tav>
                                        <p:tav tm="100000">
                                          <p:val>
                                            <p:strVal val="#ppt_x"/>
                                          </p:val>
                                        </p:tav>
                                      </p:tavLst>
                                    </p:anim>
                                    <p:anim calcmode="lin" valueType="num">
                                      <p:cBhvr additive="base">
                                        <p:cTn id="3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Kết quả hình ảnh cho hình ảnh tệ nạn xã hộ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931" y="2937872"/>
            <a:ext cx="5544820" cy="3471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 name="Group 20"/>
          <p:cNvGrpSpPr>
            <a:grpSpLocks/>
          </p:cNvGrpSpPr>
          <p:nvPr/>
        </p:nvGrpSpPr>
        <p:grpSpPr bwMode="auto">
          <a:xfrm>
            <a:off x="539931" y="261257"/>
            <a:ext cx="11277600" cy="6148235"/>
            <a:chOff x="0" y="0"/>
            <a:chExt cx="9144000" cy="6858000"/>
          </a:xfrm>
        </p:grpSpPr>
        <p:pic>
          <p:nvPicPr>
            <p:cNvPr id="36869" name="Picture 11" descr="Kết quả hình ảnh cho hình ảnh tệ nạn xã hộ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4958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Picture 13" descr="Kết quả hình ảnh cho hình ảnh tệ nạn xã hộ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0"/>
              <a:ext cx="4648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1" name="Picture 19" descr="Kết quả hình ảnh cho hình ảnh vi phạm an toàn giao thô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3200400"/>
              <a:ext cx="4648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2" name="Text Box 6"/>
          <p:cNvSpPr txBox="1">
            <a:spLocks noChangeArrowheads="1"/>
          </p:cNvSpPr>
          <p:nvPr/>
        </p:nvSpPr>
        <p:spPr bwMode="auto">
          <a:xfrm>
            <a:off x="4621802" y="1434918"/>
            <a:ext cx="2971800" cy="3035300"/>
          </a:xfrm>
          <a:prstGeom prst="rect">
            <a:avLst/>
          </a:prstGeom>
          <a:noFill/>
          <a:ln w="9525">
            <a:noFill/>
            <a:miter lim="800000"/>
            <a:headEnd/>
            <a:tailEnd/>
          </a:ln>
        </p:spPr>
        <p:txBody>
          <a:bodyPr lIns="68580" tIns="34290" rIns="68580" bIns="34290">
            <a:spAutoFit/>
          </a:bodyPr>
          <a:lstStyle/>
          <a:p>
            <a:pPr algn="ctr">
              <a:defRPr/>
            </a:pPr>
            <a:r>
              <a:rPr lang="en-US" sz="19275" b="1" dirty="0">
                <a:solidFill>
                  <a:srgbClr val="FF0066"/>
                </a:solidFill>
                <a:cs typeface="Arial" pitchFamily="34" charset="0"/>
              </a:rPr>
              <a:t>X</a:t>
            </a:r>
            <a:endParaRPr lang="en-US" dirty="0">
              <a:cs typeface="Arial" pitchFamily="34" charset="0"/>
            </a:endParaRPr>
          </a:p>
        </p:txBody>
      </p:sp>
    </p:spTree>
    <p:extLst>
      <p:ext uri="{BB962C8B-B14F-4D97-AF65-F5344CB8AC3E}">
        <p14:creationId xmlns:p14="http://schemas.microsoft.com/office/powerpoint/2010/main" val="4497557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heel(4)">
                                      <p:cBhvr>
                                        <p:cTn id="7" dur="2000"/>
                                        <p:tgtEl>
                                          <p:spTgt spid="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additive="base">
                                        <p:cTn id="18" dur="500" fill="hold"/>
                                        <p:tgtEl>
                                          <p:spTgt spid="22"/>
                                        </p:tgtEl>
                                        <p:attrNameLst>
                                          <p:attrName>ppt_x</p:attrName>
                                        </p:attrNameLst>
                                      </p:cBhvr>
                                      <p:tavLst>
                                        <p:tav tm="0">
                                          <p:val>
                                            <p:strVal val="#ppt_x"/>
                                          </p:val>
                                        </p:tav>
                                        <p:tav tm="100000">
                                          <p:val>
                                            <p:strVal val="#ppt_x"/>
                                          </p:val>
                                        </p:tav>
                                      </p:tavLst>
                                    </p:anim>
                                    <p:anim calcmode="lin" valueType="num">
                                      <p:cBhvr additive="base">
                                        <p:cTn id="19"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2754086" y="238943"/>
            <a:ext cx="68580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vi-VN" altLang="en-US" sz="2100" dirty="0">
                <a:solidFill>
                  <a:srgbClr val="FF3300"/>
                </a:solidFill>
                <a:cs typeface="Arial" panose="020B0604020202020204" pitchFamily="34" charset="0"/>
              </a:rPr>
              <a:t>Phê phán, lên án những hành động </a:t>
            </a:r>
            <a:endParaRPr lang="en-US" altLang="en-US" dirty="0">
              <a:cs typeface="Arial" panose="020B0604020202020204" pitchFamily="34" charset="0"/>
            </a:endParaRPr>
          </a:p>
        </p:txBody>
      </p:sp>
      <p:sp>
        <p:nvSpPr>
          <p:cNvPr id="37891" name="Oval 6"/>
          <p:cNvSpPr>
            <a:spLocks noChangeArrowheads="1"/>
          </p:cNvSpPr>
          <p:nvPr/>
        </p:nvSpPr>
        <p:spPr bwMode="auto">
          <a:xfrm>
            <a:off x="3695701" y="3200400"/>
            <a:ext cx="214313" cy="254000"/>
          </a:xfrm>
          <a:prstGeom prst="ellipse">
            <a:avLst/>
          </a:prstGeom>
          <a:solidFill>
            <a:schemeClr val="bg1"/>
          </a:solidFill>
          <a:ln w="9525">
            <a:solidFill>
              <a:srgbClr val="FF3300"/>
            </a:solidFill>
            <a:round/>
            <a:headEnd/>
            <a:tailEnd/>
          </a:ln>
        </p:spPr>
        <p:txBody>
          <a:bodyPr wrap="none" lIns="68580" tIns="34290" rIns="68580" bIns="3429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solidFill>
                  <a:srgbClr val="FF3300"/>
                </a:solidFill>
                <a:cs typeface="Arial" panose="020B0604020202020204" pitchFamily="34" charset="0"/>
              </a:rPr>
              <a:t>1</a:t>
            </a:r>
            <a:endParaRPr lang="en-US" altLang="en-US">
              <a:cs typeface="Arial" panose="020B0604020202020204" pitchFamily="34" charset="0"/>
            </a:endParaRPr>
          </a:p>
        </p:txBody>
      </p:sp>
      <p:sp>
        <p:nvSpPr>
          <p:cNvPr id="37892" name="Oval 7"/>
          <p:cNvSpPr>
            <a:spLocks noChangeArrowheads="1"/>
          </p:cNvSpPr>
          <p:nvPr/>
        </p:nvSpPr>
        <p:spPr bwMode="auto">
          <a:xfrm>
            <a:off x="6724650" y="3143250"/>
            <a:ext cx="342900" cy="342900"/>
          </a:xfrm>
          <a:prstGeom prst="ellipse">
            <a:avLst/>
          </a:prstGeom>
          <a:solidFill>
            <a:schemeClr val="bg1"/>
          </a:solidFill>
          <a:ln w="9525">
            <a:solidFill>
              <a:srgbClr val="FF3300"/>
            </a:solidFill>
            <a:round/>
            <a:headEnd/>
            <a:tailEnd/>
          </a:ln>
        </p:spPr>
        <p:txBody>
          <a:bodyPr wrap="none" lIns="68580" tIns="34290" rIns="68580" bIns="3429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solidFill>
                  <a:srgbClr val="FF3300"/>
                </a:solidFill>
                <a:cs typeface="Arial" panose="020B0604020202020204" pitchFamily="34" charset="0"/>
              </a:rPr>
              <a:t>2</a:t>
            </a:r>
            <a:endParaRPr lang="en-US" altLang="en-US">
              <a:cs typeface="Arial" panose="020B0604020202020204" pitchFamily="34" charset="0"/>
            </a:endParaRPr>
          </a:p>
        </p:txBody>
      </p:sp>
      <p:sp>
        <p:nvSpPr>
          <p:cNvPr id="37893" name="Oval 8"/>
          <p:cNvSpPr>
            <a:spLocks noChangeArrowheads="1"/>
          </p:cNvSpPr>
          <p:nvPr/>
        </p:nvSpPr>
        <p:spPr bwMode="auto">
          <a:xfrm>
            <a:off x="6255476" y="6424204"/>
            <a:ext cx="342900" cy="342900"/>
          </a:xfrm>
          <a:prstGeom prst="ellipse">
            <a:avLst/>
          </a:prstGeom>
          <a:solidFill>
            <a:schemeClr val="bg1"/>
          </a:solidFill>
          <a:ln w="9525">
            <a:solidFill>
              <a:srgbClr val="FF3300"/>
            </a:solidFill>
            <a:round/>
            <a:headEnd/>
            <a:tailEnd/>
          </a:ln>
        </p:spPr>
        <p:txBody>
          <a:bodyPr wrap="none" lIns="68580" tIns="34290" rIns="68580" bIns="3429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solidFill>
                  <a:srgbClr val="FF3300"/>
                </a:solidFill>
                <a:cs typeface="Arial" panose="020B0604020202020204" pitchFamily="34" charset="0"/>
              </a:rPr>
              <a:t>4</a:t>
            </a:r>
            <a:endParaRPr lang="en-US" altLang="en-US">
              <a:cs typeface="Arial" panose="020B0604020202020204" pitchFamily="34" charset="0"/>
            </a:endParaRPr>
          </a:p>
        </p:txBody>
      </p:sp>
      <p:sp>
        <p:nvSpPr>
          <p:cNvPr id="37894" name="Oval 9"/>
          <p:cNvSpPr>
            <a:spLocks noChangeArrowheads="1"/>
          </p:cNvSpPr>
          <p:nvPr/>
        </p:nvSpPr>
        <p:spPr bwMode="auto">
          <a:xfrm>
            <a:off x="438151" y="6252754"/>
            <a:ext cx="342900" cy="342900"/>
          </a:xfrm>
          <a:prstGeom prst="ellipse">
            <a:avLst/>
          </a:prstGeom>
          <a:solidFill>
            <a:schemeClr val="bg1"/>
          </a:solidFill>
          <a:ln w="9525">
            <a:solidFill>
              <a:srgbClr val="FF3300"/>
            </a:solidFill>
            <a:round/>
            <a:headEnd/>
            <a:tailEnd/>
          </a:ln>
        </p:spPr>
        <p:txBody>
          <a:bodyPr wrap="none" lIns="68580" tIns="34290" rIns="68580" bIns="3429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dirty="0">
                <a:solidFill>
                  <a:srgbClr val="FF3300"/>
                </a:solidFill>
                <a:cs typeface="Arial" panose="020B0604020202020204" pitchFamily="34" charset="0"/>
              </a:rPr>
              <a:t>3</a:t>
            </a:r>
            <a:endParaRPr lang="en-US" altLang="en-US" dirty="0">
              <a:cs typeface="Arial" panose="020B0604020202020204" pitchFamily="34" charset="0"/>
            </a:endParaRPr>
          </a:p>
        </p:txBody>
      </p:sp>
      <p:sp>
        <p:nvSpPr>
          <p:cNvPr id="37895" name="WordArt 10"/>
          <p:cNvSpPr>
            <a:spLocks noChangeArrowheads="1" noChangeShapeType="1" noTextEdit="1"/>
          </p:cNvSpPr>
          <p:nvPr/>
        </p:nvSpPr>
        <p:spPr bwMode="auto">
          <a:xfrm>
            <a:off x="4095750" y="3200400"/>
            <a:ext cx="1143000" cy="228600"/>
          </a:xfrm>
          <a:prstGeom prst="rect">
            <a:avLst/>
          </a:prstGeom>
        </p:spPr>
        <p:txBody>
          <a:bodyPr wrap="none" fromWordArt="1">
            <a:prstTxWarp prst="textPlain">
              <a:avLst>
                <a:gd name="adj" fmla="val 50000"/>
              </a:avLst>
            </a:prstTxWarp>
          </a:bodyPr>
          <a:lstStyle/>
          <a:p>
            <a:pPr algn="ctr"/>
            <a:r>
              <a:rPr lang="en-US" sz="1050" kern="10">
                <a:ln w="9525">
                  <a:solidFill>
                    <a:srgbClr val="0000FF"/>
                  </a:solidFill>
                  <a:round/>
                  <a:headEnd/>
                  <a:tailEnd/>
                </a:ln>
                <a:solidFill>
                  <a:srgbClr val="0000FF"/>
                </a:solidFill>
                <a:latin typeface="Times New Roman" panose="02020603050405020304" pitchFamily="18" charset="0"/>
                <a:cs typeface="Times New Roman" panose="02020603050405020304" pitchFamily="18" charset="0"/>
              </a:rPr>
              <a:t>Đánh  bạc</a:t>
            </a:r>
          </a:p>
        </p:txBody>
      </p:sp>
      <p:sp>
        <p:nvSpPr>
          <p:cNvPr id="37896" name="WordArt 11"/>
          <p:cNvSpPr>
            <a:spLocks noChangeArrowheads="1" noChangeShapeType="1" noTextEdit="1"/>
          </p:cNvSpPr>
          <p:nvPr/>
        </p:nvSpPr>
        <p:spPr bwMode="auto">
          <a:xfrm>
            <a:off x="952500" y="6309904"/>
            <a:ext cx="2286000" cy="285750"/>
          </a:xfrm>
          <a:prstGeom prst="rect">
            <a:avLst/>
          </a:prstGeom>
        </p:spPr>
        <p:txBody>
          <a:bodyPr wrap="none" fromWordArt="1">
            <a:prstTxWarp prst="textPlain">
              <a:avLst>
                <a:gd name="adj" fmla="val 50000"/>
              </a:avLst>
            </a:prstTxWarp>
          </a:bodyPr>
          <a:lstStyle/>
          <a:p>
            <a:pPr algn="ctr"/>
            <a:r>
              <a:rPr lang="en-US" sz="1050" kern="10" dirty="0" err="1">
                <a:ln w="9525">
                  <a:solidFill>
                    <a:srgbClr val="0000FF"/>
                  </a:solidFill>
                  <a:round/>
                  <a:headEnd/>
                  <a:tailEnd/>
                </a:ln>
                <a:solidFill>
                  <a:srgbClr val="0000FF"/>
                </a:solidFill>
                <a:latin typeface="Times New Roman" panose="02020603050405020304" pitchFamily="18" charset="0"/>
                <a:cs typeface="Times New Roman" panose="02020603050405020304" pitchFamily="18" charset="0"/>
              </a:rPr>
              <a:t>Đi</a:t>
            </a:r>
            <a:r>
              <a:rPr lang="en-US" sz="1050" kern="10" dirty="0">
                <a:ln w="9525">
                  <a:solidFill>
                    <a:srgbClr val="0000FF"/>
                  </a:solidFill>
                  <a:round/>
                  <a:headEnd/>
                  <a:tailEnd/>
                </a:ln>
                <a:solidFill>
                  <a:srgbClr val="0000FF"/>
                </a:solidFill>
                <a:latin typeface="Times New Roman" panose="02020603050405020304" pitchFamily="18" charset="0"/>
                <a:cs typeface="Times New Roman" panose="02020603050405020304" pitchFamily="18" charset="0"/>
              </a:rPr>
              <a:t> </a:t>
            </a:r>
            <a:r>
              <a:rPr lang="en-US" sz="1050" kern="10" dirty="0" err="1">
                <a:ln w="9525">
                  <a:solidFill>
                    <a:srgbClr val="0000FF"/>
                  </a:solidFill>
                  <a:round/>
                  <a:headEnd/>
                  <a:tailEnd/>
                </a:ln>
                <a:solidFill>
                  <a:srgbClr val="0000FF"/>
                </a:solidFill>
                <a:latin typeface="Times New Roman" panose="02020603050405020304" pitchFamily="18" charset="0"/>
                <a:cs typeface="Times New Roman" panose="02020603050405020304" pitchFamily="18" charset="0"/>
              </a:rPr>
              <a:t>xe</a:t>
            </a:r>
            <a:r>
              <a:rPr lang="en-US" sz="1050" kern="10" dirty="0">
                <a:ln w="9525">
                  <a:solidFill>
                    <a:srgbClr val="0000FF"/>
                  </a:solidFill>
                  <a:round/>
                  <a:headEnd/>
                  <a:tailEnd/>
                </a:ln>
                <a:solidFill>
                  <a:srgbClr val="0000FF"/>
                </a:solidFill>
                <a:latin typeface="Times New Roman" panose="02020603050405020304" pitchFamily="18" charset="0"/>
                <a:cs typeface="Times New Roman" panose="02020603050405020304" pitchFamily="18" charset="0"/>
              </a:rPr>
              <a:t> </a:t>
            </a:r>
            <a:r>
              <a:rPr lang="en-US" sz="1050" kern="10" dirty="0" err="1">
                <a:ln w="9525">
                  <a:solidFill>
                    <a:srgbClr val="0000FF"/>
                  </a:solidFill>
                  <a:round/>
                  <a:headEnd/>
                  <a:tailEnd/>
                </a:ln>
                <a:solidFill>
                  <a:srgbClr val="0000FF"/>
                </a:solidFill>
                <a:latin typeface="Times New Roman" panose="02020603050405020304" pitchFamily="18" charset="0"/>
                <a:cs typeface="Times New Roman" panose="02020603050405020304" pitchFamily="18" charset="0"/>
              </a:rPr>
              <a:t>không</a:t>
            </a:r>
            <a:r>
              <a:rPr lang="en-US" sz="1050" kern="10" dirty="0">
                <a:ln w="9525">
                  <a:solidFill>
                    <a:srgbClr val="0000FF"/>
                  </a:solidFill>
                  <a:round/>
                  <a:headEnd/>
                  <a:tailEnd/>
                </a:ln>
                <a:solidFill>
                  <a:srgbClr val="0000FF"/>
                </a:solidFill>
                <a:latin typeface="Times New Roman" panose="02020603050405020304" pitchFamily="18" charset="0"/>
                <a:cs typeface="Times New Roman" panose="02020603050405020304" pitchFamily="18" charset="0"/>
              </a:rPr>
              <a:t> </a:t>
            </a:r>
            <a:r>
              <a:rPr lang="en-US" sz="1050" kern="10" dirty="0" err="1">
                <a:ln w="9525">
                  <a:solidFill>
                    <a:srgbClr val="0000FF"/>
                  </a:solidFill>
                  <a:round/>
                  <a:headEnd/>
                  <a:tailEnd/>
                </a:ln>
                <a:solidFill>
                  <a:srgbClr val="0000FF"/>
                </a:solidFill>
                <a:latin typeface="Times New Roman" panose="02020603050405020304" pitchFamily="18" charset="0"/>
                <a:cs typeface="Times New Roman" panose="02020603050405020304" pitchFamily="18" charset="0"/>
              </a:rPr>
              <a:t>đội</a:t>
            </a:r>
            <a:r>
              <a:rPr lang="en-US" sz="1050" kern="10" dirty="0">
                <a:ln w="9525">
                  <a:solidFill>
                    <a:srgbClr val="0000FF"/>
                  </a:solidFill>
                  <a:round/>
                  <a:headEnd/>
                  <a:tailEnd/>
                </a:ln>
                <a:solidFill>
                  <a:srgbClr val="0000FF"/>
                </a:solidFill>
                <a:latin typeface="Times New Roman" panose="02020603050405020304" pitchFamily="18" charset="0"/>
                <a:cs typeface="Times New Roman" panose="02020603050405020304" pitchFamily="18" charset="0"/>
              </a:rPr>
              <a:t> </a:t>
            </a:r>
            <a:r>
              <a:rPr lang="en-US" sz="1050" kern="10" dirty="0" err="1">
                <a:ln w="9525">
                  <a:solidFill>
                    <a:srgbClr val="0000FF"/>
                  </a:solidFill>
                  <a:round/>
                  <a:headEnd/>
                  <a:tailEnd/>
                </a:ln>
                <a:solidFill>
                  <a:srgbClr val="0000FF"/>
                </a:solidFill>
                <a:latin typeface="Times New Roman" panose="02020603050405020304" pitchFamily="18" charset="0"/>
                <a:cs typeface="Times New Roman" panose="02020603050405020304" pitchFamily="18" charset="0"/>
              </a:rPr>
              <a:t>mũ</a:t>
            </a:r>
            <a:r>
              <a:rPr lang="en-US" sz="1050" kern="10" dirty="0">
                <a:ln w="9525">
                  <a:solidFill>
                    <a:srgbClr val="0000FF"/>
                  </a:solidFill>
                  <a:round/>
                  <a:headEnd/>
                  <a:tailEnd/>
                </a:ln>
                <a:solidFill>
                  <a:srgbClr val="0000FF"/>
                </a:solidFill>
                <a:latin typeface="Times New Roman" panose="02020603050405020304" pitchFamily="18" charset="0"/>
                <a:cs typeface="Times New Roman" panose="02020603050405020304" pitchFamily="18" charset="0"/>
              </a:rPr>
              <a:t> </a:t>
            </a:r>
            <a:r>
              <a:rPr lang="en-US" sz="1050" kern="10" dirty="0" err="1">
                <a:ln w="9525">
                  <a:solidFill>
                    <a:srgbClr val="0000FF"/>
                  </a:solidFill>
                  <a:round/>
                  <a:headEnd/>
                  <a:tailEnd/>
                </a:ln>
                <a:solidFill>
                  <a:srgbClr val="0000FF"/>
                </a:solidFill>
                <a:latin typeface="Times New Roman" panose="02020603050405020304" pitchFamily="18" charset="0"/>
                <a:cs typeface="Times New Roman" panose="02020603050405020304" pitchFamily="18" charset="0"/>
              </a:rPr>
              <a:t>bảo</a:t>
            </a:r>
            <a:r>
              <a:rPr lang="en-US" sz="1050" kern="10" dirty="0">
                <a:ln w="9525">
                  <a:solidFill>
                    <a:srgbClr val="0000FF"/>
                  </a:solidFill>
                  <a:round/>
                  <a:headEnd/>
                  <a:tailEnd/>
                </a:ln>
                <a:solidFill>
                  <a:srgbClr val="0000FF"/>
                </a:solidFill>
                <a:latin typeface="Times New Roman" panose="02020603050405020304" pitchFamily="18" charset="0"/>
                <a:cs typeface="Times New Roman" panose="02020603050405020304" pitchFamily="18" charset="0"/>
              </a:rPr>
              <a:t> </a:t>
            </a:r>
            <a:r>
              <a:rPr lang="en-US" sz="1050" kern="10" dirty="0" err="1">
                <a:ln w="9525">
                  <a:solidFill>
                    <a:srgbClr val="0000FF"/>
                  </a:solidFill>
                  <a:round/>
                  <a:headEnd/>
                  <a:tailEnd/>
                </a:ln>
                <a:solidFill>
                  <a:srgbClr val="0000FF"/>
                </a:solidFill>
                <a:latin typeface="Times New Roman" panose="02020603050405020304" pitchFamily="18" charset="0"/>
                <a:cs typeface="Times New Roman" panose="02020603050405020304" pitchFamily="18" charset="0"/>
              </a:rPr>
              <a:t>hiểm</a:t>
            </a:r>
            <a:endParaRPr lang="en-US" sz="1050" kern="10" dirty="0">
              <a:ln w="9525">
                <a:solidFill>
                  <a:srgbClr val="0000FF"/>
                </a:solidFill>
                <a:round/>
                <a:headEnd/>
                <a:tailEnd/>
              </a:ln>
              <a:solidFill>
                <a:srgbClr val="0000FF"/>
              </a:solidFill>
              <a:latin typeface="Times New Roman" panose="02020603050405020304" pitchFamily="18" charset="0"/>
              <a:cs typeface="Times New Roman" panose="02020603050405020304" pitchFamily="18" charset="0"/>
            </a:endParaRPr>
          </a:p>
        </p:txBody>
      </p:sp>
      <p:sp>
        <p:nvSpPr>
          <p:cNvPr id="37897" name="WordArt 12"/>
          <p:cNvSpPr>
            <a:spLocks noChangeArrowheads="1" noChangeShapeType="1" noTextEdit="1"/>
          </p:cNvSpPr>
          <p:nvPr/>
        </p:nvSpPr>
        <p:spPr bwMode="auto">
          <a:xfrm>
            <a:off x="6826976" y="6481354"/>
            <a:ext cx="1771650" cy="228600"/>
          </a:xfrm>
          <a:prstGeom prst="rect">
            <a:avLst/>
          </a:prstGeom>
        </p:spPr>
        <p:txBody>
          <a:bodyPr wrap="none" fromWordArt="1">
            <a:prstTxWarp prst="textPlain">
              <a:avLst>
                <a:gd name="adj" fmla="val 50000"/>
              </a:avLst>
            </a:prstTxWarp>
          </a:bodyPr>
          <a:lstStyle/>
          <a:p>
            <a:pPr algn="ctr"/>
            <a:r>
              <a:rPr lang="en-US" sz="1050" kern="10" dirty="0" err="1">
                <a:ln w="9525">
                  <a:solidFill>
                    <a:srgbClr val="0000FF"/>
                  </a:solidFill>
                  <a:round/>
                  <a:headEnd/>
                  <a:tailEnd/>
                </a:ln>
                <a:solidFill>
                  <a:srgbClr val="0000FF"/>
                </a:solidFill>
                <a:latin typeface="Times New Roman" panose="02020603050405020304" pitchFamily="18" charset="0"/>
                <a:cs typeface="Times New Roman" panose="02020603050405020304" pitchFamily="18" charset="0"/>
              </a:rPr>
              <a:t>Mê</a:t>
            </a:r>
            <a:r>
              <a:rPr lang="en-US" sz="1050" kern="10" dirty="0">
                <a:ln w="9525">
                  <a:solidFill>
                    <a:srgbClr val="0000FF"/>
                  </a:solidFill>
                  <a:round/>
                  <a:headEnd/>
                  <a:tailEnd/>
                </a:ln>
                <a:solidFill>
                  <a:srgbClr val="0000FF"/>
                </a:solidFill>
                <a:latin typeface="Times New Roman" panose="02020603050405020304" pitchFamily="18" charset="0"/>
                <a:cs typeface="Times New Roman" panose="02020603050405020304" pitchFamily="18" charset="0"/>
              </a:rPr>
              <a:t> </a:t>
            </a:r>
            <a:r>
              <a:rPr lang="en-US" sz="1050" kern="10" dirty="0" err="1">
                <a:ln w="9525">
                  <a:solidFill>
                    <a:srgbClr val="0000FF"/>
                  </a:solidFill>
                  <a:round/>
                  <a:headEnd/>
                  <a:tailEnd/>
                </a:ln>
                <a:solidFill>
                  <a:srgbClr val="0000FF"/>
                </a:solidFill>
                <a:latin typeface="Times New Roman" panose="02020603050405020304" pitchFamily="18" charset="0"/>
                <a:cs typeface="Times New Roman" panose="02020603050405020304" pitchFamily="18" charset="0"/>
              </a:rPr>
              <a:t>tín</a:t>
            </a:r>
            <a:r>
              <a:rPr lang="en-US" sz="1050" kern="10" dirty="0">
                <a:ln w="9525">
                  <a:solidFill>
                    <a:srgbClr val="0000FF"/>
                  </a:solidFill>
                  <a:round/>
                  <a:headEnd/>
                  <a:tailEnd/>
                </a:ln>
                <a:solidFill>
                  <a:srgbClr val="0000FF"/>
                </a:solidFill>
                <a:latin typeface="Times New Roman" panose="02020603050405020304" pitchFamily="18" charset="0"/>
                <a:cs typeface="Times New Roman" panose="02020603050405020304" pitchFamily="18" charset="0"/>
              </a:rPr>
              <a:t> </a:t>
            </a:r>
            <a:r>
              <a:rPr lang="en-US" sz="1050" kern="10" dirty="0" err="1">
                <a:ln w="9525">
                  <a:solidFill>
                    <a:srgbClr val="0000FF"/>
                  </a:solidFill>
                  <a:round/>
                  <a:headEnd/>
                  <a:tailEnd/>
                </a:ln>
                <a:solidFill>
                  <a:srgbClr val="0000FF"/>
                </a:solidFill>
                <a:latin typeface="Times New Roman" panose="02020603050405020304" pitchFamily="18" charset="0"/>
                <a:cs typeface="Times New Roman" panose="02020603050405020304" pitchFamily="18" charset="0"/>
              </a:rPr>
              <a:t>dị</a:t>
            </a:r>
            <a:r>
              <a:rPr lang="en-US" sz="1050" kern="10" dirty="0">
                <a:ln w="9525">
                  <a:solidFill>
                    <a:srgbClr val="0000FF"/>
                  </a:solidFill>
                  <a:round/>
                  <a:headEnd/>
                  <a:tailEnd/>
                </a:ln>
                <a:solidFill>
                  <a:srgbClr val="0000FF"/>
                </a:solidFill>
                <a:latin typeface="Times New Roman" panose="02020603050405020304" pitchFamily="18" charset="0"/>
                <a:cs typeface="Times New Roman" panose="02020603050405020304" pitchFamily="18" charset="0"/>
              </a:rPr>
              <a:t> </a:t>
            </a:r>
            <a:r>
              <a:rPr lang="en-US" sz="1050" kern="10" dirty="0" err="1">
                <a:ln w="9525">
                  <a:solidFill>
                    <a:srgbClr val="0000FF"/>
                  </a:solidFill>
                  <a:round/>
                  <a:headEnd/>
                  <a:tailEnd/>
                </a:ln>
                <a:solidFill>
                  <a:srgbClr val="0000FF"/>
                </a:solidFill>
                <a:latin typeface="Times New Roman" panose="02020603050405020304" pitchFamily="18" charset="0"/>
                <a:cs typeface="Times New Roman" panose="02020603050405020304" pitchFamily="18" charset="0"/>
              </a:rPr>
              <a:t>đoan</a:t>
            </a:r>
            <a:endParaRPr lang="en-US" sz="1050" kern="10" dirty="0">
              <a:ln w="9525">
                <a:solidFill>
                  <a:srgbClr val="0000FF"/>
                </a:solidFill>
                <a:round/>
                <a:headEnd/>
                <a:tailEnd/>
              </a:ln>
              <a:solidFill>
                <a:srgbClr val="0000FF"/>
              </a:solidFill>
              <a:latin typeface="Times New Roman" panose="02020603050405020304" pitchFamily="18" charset="0"/>
              <a:cs typeface="Times New Roman" panose="02020603050405020304" pitchFamily="18" charset="0"/>
            </a:endParaRPr>
          </a:p>
        </p:txBody>
      </p:sp>
      <p:sp>
        <p:nvSpPr>
          <p:cNvPr id="37898" name="WordArt 13"/>
          <p:cNvSpPr>
            <a:spLocks noChangeArrowheads="1" noChangeShapeType="1" noTextEdit="1"/>
          </p:cNvSpPr>
          <p:nvPr/>
        </p:nvSpPr>
        <p:spPr bwMode="auto">
          <a:xfrm>
            <a:off x="7124700" y="3143251"/>
            <a:ext cx="1028700" cy="307975"/>
          </a:xfrm>
          <a:prstGeom prst="rect">
            <a:avLst/>
          </a:prstGeom>
        </p:spPr>
        <p:txBody>
          <a:bodyPr wrap="none" fromWordArt="1">
            <a:prstTxWarp prst="textPlain">
              <a:avLst>
                <a:gd name="adj" fmla="val 50000"/>
              </a:avLst>
            </a:prstTxWarp>
          </a:bodyPr>
          <a:lstStyle/>
          <a:p>
            <a:pPr algn="ctr"/>
            <a:r>
              <a:rPr lang="en-US" sz="1050" kern="10">
                <a:ln w="9525">
                  <a:solidFill>
                    <a:srgbClr val="0000FF"/>
                  </a:solidFill>
                  <a:round/>
                  <a:headEnd/>
                  <a:tailEnd/>
                </a:ln>
                <a:solidFill>
                  <a:srgbClr val="0000FF"/>
                </a:solidFill>
                <a:latin typeface="Times New Roman" panose="02020603050405020304" pitchFamily="18" charset="0"/>
                <a:cs typeface="Times New Roman" panose="02020603050405020304" pitchFamily="18" charset="0"/>
              </a:rPr>
              <a:t>Bạo hành</a:t>
            </a:r>
          </a:p>
        </p:txBody>
      </p:sp>
      <p:pic>
        <p:nvPicPr>
          <p:cNvPr id="37899" name="Picture 14" descr="TH%E1%BA%A6Y%20B%C3%93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4874" y="3486150"/>
            <a:ext cx="5754280" cy="2688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0" name="Picture 16" descr="bao-lu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9715" y="665979"/>
            <a:ext cx="5849439" cy="240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1" name="Picture 14" descr="Kết quả hình ảnh cho hình ảnh tệ nạn xã hộ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600074"/>
            <a:ext cx="5143500" cy="2471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2" name="Picture 15" descr="Kết quả hình ảnh cho hình ảnh vi phạm an toàn giao thô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5314" y="3451225"/>
            <a:ext cx="5157785" cy="2723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83390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ChangeArrowheads="1"/>
          </p:cNvSpPr>
          <p:nvPr/>
        </p:nvSpPr>
        <p:spPr bwMode="auto">
          <a:xfrm>
            <a:off x="609600" y="665371"/>
            <a:ext cx="11112137" cy="5239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nchor="ctr">
            <a:spAutoFit/>
          </a:bodyPr>
          <a:lstStyle>
            <a:lvl1pPr>
              <a:spcBef>
                <a:spcPct val="20000"/>
              </a:spcBef>
              <a:buChar char="•"/>
              <a:tabLst>
                <a:tab pos="171450" algn="l"/>
              </a:tabLst>
              <a:defRPr sz="3200">
                <a:solidFill>
                  <a:schemeClr val="tx1"/>
                </a:solidFill>
                <a:latin typeface="Arial" panose="020B0604020202020204" pitchFamily="34" charset="0"/>
              </a:defRPr>
            </a:lvl1pPr>
            <a:lvl2pPr marL="742950" indent="-285750">
              <a:spcBef>
                <a:spcPct val="20000"/>
              </a:spcBef>
              <a:buChar char="–"/>
              <a:tabLst>
                <a:tab pos="171450" algn="l"/>
              </a:tabLst>
              <a:defRPr sz="2800">
                <a:solidFill>
                  <a:schemeClr val="tx1"/>
                </a:solidFill>
                <a:latin typeface="Arial" panose="020B0604020202020204" pitchFamily="34" charset="0"/>
              </a:defRPr>
            </a:lvl2pPr>
            <a:lvl3pPr marL="1143000" indent="-228600">
              <a:spcBef>
                <a:spcPct val="20000"/>
              </a:spcBef>
              <a:buChar char="•"/>
              <a:tabLst>
                <a:tab pos="171450" algn="l"/>
              </a:tabLst>
              <a:defRPr sz="2400">
                <a:solidFill>
                  <a:schemeClr val="tx1"/>
                </a:solidFill>
                <a:latin typeface="Arial" panose="020B0604020202020204" pitchFamily="34" charset="0"/>
              </a:defRPr>
            </a:lvl3pPr>
            <a:lvl4pPr marL="1600200" indent="-228600">
              <a:spcBef>
                <a:spcPct val="20000"/>
              </a:spcBef>
              <a:buChar char="–"/>
              <a:tabLst>
                <a:tab pos="171450" algn="l"/>
              </a:tabLst>
              <a:defRPr sz="2000">
                <a:solidFill>
                  <a:schemeClr val="tx1"/>
                </a:solidFill>
                <a:latin typeface="Arial" panose="020B0604020202020204" pitchFamily="34" charset="0"/>
              </a:defRPr>
            </a:lvl4pPr>
            <a:lvl5pPr marL="2057400" indent="-228600">
              <a:spcBef>
                <a:spcPct val="20000"/>
              </a:spcBef>
              <a:buChar char="»"/>
              <a:tabLst>
                <a:tab pos="17145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17145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17145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17145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171450" algn="l"/>
              </a:tabLst>
              <a:defRPr sz="2000">
                <a:solidFill>
                  <a:schemeClr val="tx1"/>
                </a:solidFill>
                <a:latin typeface="Arial" panose="020B0604020202020204" pitchFamily="34" charset="0"/>
              </a:defRPr>
            </a:lvl9pPr>
          </a:lstStyle>
          <a:p>
            <a:pPr algn="just">
              <a:spcBef>
                <a:spcPct val="0"/>
              </a:spcBef>
              <a:buFontTx/>
              <a:buNone/>
            </a:pPr>
            <a:r>
              <a:rPr lang="vi-VN" altLang="en-US" sz="2800" b="1" u="sng" dirty="0">
                <a:solidFill>
                  <a:srgbClr val="002060"/>
                </a:solidFill>
                <a:latin typeface="Times New Roman" panose="02020603050405020304" pitchFamily="18" charset="0"/>
                <a:cs typeface="Times New Roman" panose="02020603050405020304" pitchFamily="18" charset="0"/>
              </a:rPr>
              <a:t>Tình huống </a:t>
            </a:r>
            <a:r>
              <a:rPr lang="en-US" altLang="en-US" sz="2800" b="1" u="sng" dirty="0" smtClean="0">
                <a:solidFill>
                  <a:srgbClr val="002060"/>
                </a:solidFill>
                <a:latin typeface="Times New Roman" panose="02020603050405020304" pitchFamily="18" charset="0"/>
                <a:cs typeface="Times New Roman" panose="02020603050405020304" pitchFamily="18" charset="0"/>
              </a:rPr>
              <a:t>2</a:t>
            </a:r>
            <a:r>
              <a:rPr lang="vi-VN" altLang="en-US" sz="2800" b="1" u="sng" dirty="0" smtClean="0">
                <a:solidFill>
                  <a:srgbClr val="002060"/>
                </a:solidFill>
                <a:latin typeface="Times New Roman" panose="02020603050405020304" pitchFamily="18" charset="0"/>
                <a:cs typeface="Times New Roman" panose="02020603050405020304" pitchFamily="18" charset="0"/>
              </a:rPr>
              <a:t>:</a:t>
            </a:r>
            <a:r>
              <a:rPr lang="vi-VN" altLang="en-US" sz="2800" b="1" dirty="0" smtClean="0">
                <a:solidFill>
                  <a:srgbClr val="002060"/>
                </a:solidFill>
                <a:latin typeface="Times New Roman" panose="02020603050405020304" pitchFamily="18" charset="0"/>
                <a:cs typeface="Times New Roman" panose="02020603050405020304" pitchFamily="18" charset="0"/>
              </a:rPr>
              <a:t>  </a:t>
            </a:r>
            <a:r>
              <a:rPr lang="vi-VN" altLang="en-US" sz="2800" dirty="0">
                <a:solidFill>
                  <a:srgbClr val="002060"/>
                </a:solidFill>
                <a:latin typeface="Times New Roman" panose="02020603050405020304" pitchFamily="18" charset="0"/>
                <a:cs typeface="Times New Roman" panose="02020603050405020304" pitchFamily="18" charset="0"/>
              </a:rPr>
              <a:t>Bác  trưởng thôn đi từng nhà thông báo:</a:t>
            </a:r>
            <a:endParaRPr lang="en-US" altLang="en-US" sz="2800" dirty="0">
              <a:solidFill>
                <a:srgbClr val="002060"/>
              </a:solidFill>
              <a:latin typeface="Times New Roman" panose="02020603050405020304" pitchFamily="18" charset="0"/>
              <a:cs typeface="Times New Roman" panose="02020603050405020304" pitchFamily="18" charset="0"/>
            </a:endParaRPr>
          </a:p>
          <a:p>
            <a:pPr algn="just">
              <a:spcBef>
                <a:spcPct val="0"/>
              </a:spcBef>
              <a:buFontTx/>
              <a:buNone/>
            </a:pPr>
            <a:r>
              <a:rPr lang="vi-VN" altLang="en-US" sz="2800" dirty="0">
                <a:solidFill>
                  <a:srgbClr val="002060"/>
                </a:solidFill>
                <a:latin typeface="Times New Roman" panose="02020603050405020304" pitchFamily="18" charset="0"/>
                <a:cs typeface="Times New Roman" panose="02020603050405020304" pitchFamily="18" charset="0"/>
              </a:rPr>
              <a:t>- Sáng thứ 7 tuần này mỗi gia đình cử một người tham gia dọn vệ sinh xóm ngõ nhé. </a:t>
            </a:r>
            <a:endParaRPr lang="en-US" altLang="en-US" sz="2800" dirty="0">
              <a:solidFill>
                <a:srgbClr val="002060"/>
              </a:solidFill>
              <a:latin typeface="Times New Roman" panose="02020603050405020304" pitchFamily="18" charset="0"/>
              <a:cs typeface="Times New Roman" panose="02020603050405020304" pitchFamily="18" charset="0"/>
            </a:endParaRPr>
          </a:p>
          <a:p>
            <a:pPr algn="just">
              <a:spcBef>
                <a:spcPct val="0"/>
              </a:spcBef>
              <a:buFontTx/>
              <a:buNone/>
            </a:pPr>
            <a:r>
              <a:rPr lang="vi-VN" altLang="en-US" sz="2800" dirty="0">
                <a:solidFill>
                  <a:srgbClr val="002060"/>
                </a:solidFill>
                <a:latin typeface="Times New Roman" panose="02020603050405020304" pitchFamily="18" charset="0"/>
                <a:cs typeface="Times New Roman" panose="02020603050405020304" pitchFamily="18" charset="0"/>
              </a:rPr>
              <a:t>Sáng thứ 7, tất cả mọi người trong thôn mang dụng cụ lao động ra làm vệ sinh. Chỉ có gia đình bà Hoa Là không có ai ra lao động. Bà Hoa còn bảo: “ Rỗi hơi, làm vệ sinh là công việc của lao công, của nhà nước. Các ông, các bà quét làm gì? Về nhà nghỉ đi? </a:t>
            </a:r>
            <a:endParaRPr lang="en-US" altLang="en-US" sz="2800" dirty="0">
              <a:solidFill>
                <a:srgbClr val="002060"/>
              </a:solidFill>
              <a:latin typeface="Times New Roman" panose="02020603050405020304" pitchFamily="18" charset="0"/>
              <a:cs typeface="Times New Roman" panose="02020603050405020304" pitchFamily="18" charset="0"/>
            </a:endParaRPr>
          </a:p>
          <a:p>
            <a:pPr algn="just">
              <a:spcBef>
                <a:spcPct val="0"/>
              </a:spcBef>
              <a:buFontTx/>
              <a:buNone/>
            </a:pPr>
            <a:r>
              <a:rPr lang="vi-VN" altLang="en-US" sz="2800" dirty="0">
                <a:solidFill>
                  <a:srgbClr val="002060"/>
                </a:solidFill>
                <a:latin typeface="Times New Roman" panose="02020603050405020304" pitchFamily="18" charset="0"/>
                <a:cs typeface="Times New Roman" panose="02020603050405020304" pitchFamily="18" charset="0"/>
              </a:rPr>
              <a:t>Mọi người......???</a:t>
            </a:r>
            <a:endParaRPr lang="en-US" altLang="en-US" sz="2800" dirty="0">
              <a:solidFill>
                <a:srgbClr val="002060"/>
              </a:solidFill>
              <a:latin typeface="Times New Roman" panose="02020603050405020304" pitchFamily="18" charset="0"/>
              <a:cs typeface="Times New Roman" panose="02020603050405020304" pitchFamily="18" charset="0"/>
            </a:endParaRPr>
          </a:p>
          <a:p>
            <a:pPr algn="just">
              <a:spcBef>
                <a:spcPct val="0"/>
              </a:spcBef>
              <a:buFontTx/>
              <a:buNone/>
            </a:pPr>
            <a:r>
              <a:rPr lang="vi-VN" altLang="en-US" sz="2800" i="1" dirty="0">
                <a:solidFill>
                  <a:srgbClr val="FF0000"/>
                </a:solidFill>
                <a:latin typeface="Times New Roman" panose="02020603050405020304" pitchFamily="18" charset="0"/>
                <a:cs typeface="Times New Roman" panose="02020603050405020304" pitchFamily="18" charset="0"/>
              </a:rPr>
              <a:t>1.Em có suy nghĩ gì về câu nói của bà Hoa?</a:t>
            </a:r>
            <a:endParaRPr lang="en-US" altLang="en-US" sz="2800" dirty="0">
              <a:solidFill>
                <a:srgbClr val="FF0000"/>
              </a:solidFill>
              <a:latin typeface="Times New Roman" panose="02020603050405020304" pitchFamily="18" charset="0"/>
              <a:cs typeface="Times New Roman" panose="02020603050405020304" pitchFamily="18" charset="0"/>
            </a:endParaRPr>
          </a:p>
          <a:p>
            <a:pPr algn="just">
              <a:spcBef>
                <a:spcPct val="0"/>
              </a:spcBef>
              <a:buFontTx/>
              <a:buNone/>
            </a:pPr>
            <a:r>
              <a:rPr lang="vi-VN" altLang="en-US" sz="2800" i="1" dirty="0">
                <a:solidFill>
                  <a:srgbClr val="FF0000"/>
                </a:solidFill>
                <a:latin typeface="Times New Roman" panose="02020603050405020304" pitchFamily="18" charset="0"/>
                <a:cs typeface="Times New Roman" panose="02020603050405020304" pitchFamily="18" charset="0"/>
              </a:rPr>
              <a:t>2.Nếu là bác trưởng thôn,  em sẽ nói với bà Hoa như thế nào? </a:t>
            </a:r>
            <a:endParaRPr lang="en-US" altLang="en-US" sz="2800" dirty="0">
              <a:solidFill>
                <a:srgbClr val="FF0000"/>
              </a:solidFill>
              <a:latin typeface="Times New Roman" panose="02020603050405020304" pitchFamily="18" charset="0"/>
              <a:cs typeface="Times New Roman" panose="02020603050405020304" pitchFamily="18" charset="0"/>
            </a:endParaRPr>
          </a:p>
          <a:p>
            <a:pPr algn="just">
              <a:spcBef>
                <a:spcPct val="0"/>
              </a:spcBef>
              <a:buFontTx/>
              <a:buNone/>
            </a:pPr>
            <a:r>
              <a:rPr lang="vi-VN" altLang="en-US" sz="2800" i="1" dirty="0">
                <a:solidFill>
                  <a:srgbClr val="FF0000"/>
                </a:solidFill>
                <a:latin typeface="Times New Roman" panose="02020603050405020304" pitchFamily="18" charset="0"/>
                <a:cs typeface="Times New Roman" panose="02020603050405020304" pitchFamily="18" charset="0"/>
              </a:rPr>
              <a:t>3.Em hãy đề xuất một hoạt động để góp phần xây dựng nếp sống văn hóa ở cộng đồng dân cư nơi em ở? </a:t>
            </a:r>
            <a:endParaRPr lang="vi-VN" alt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616688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193"/>
                                        </p:tgtEl>
                                        <p:attrNameLst>
                                          <p:attrName>style.visibility</p:attrName>
                                        </p:attrNameLst>
                                      </p:cBhvr>
                                      <p:to>
                                        <p:strVal val="visible"/>
                                      </p:to>
                                    </p:set>
                                    <p:animEffect transition="in" filter="diamond(in)">
                                      <p:cBhvr>
                                        <p:cTn id="7" dur="2000"/>
                                        <p:tgtEl>
                                          <p:spTgt spid="81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3"/>
          <p:cNvSpPr txBox="1">
            <a:spLocks noChangeArrowheads="1"/>
          </p:cNvSpPr>
          <p:nvPr/>
        </p:nvSpPr>
        <p:spPr bwMode="auto">
          <a:xfrm>
            <a:off x="2819400" y="3657600"/>
            <a:ext cx="6858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endParaRPr lang="en-US" altLang="en-US" b="1">
              <a:solidFill>
                <a:srgbClr val="0000CC"/>
              </a:solidFill>
              <a:latin typeface=".VnArial" pitchFamily="34" charset="0"/>
            </a:endParaRPr>
          </a:p>
        </p:txBody>
      </p:sp>
      <p:sp>
        <p:nvSpPr>
          <p:cNvPr id="33797" name="Rectangle 5"/>
          <p:cNvSpPr>
            <a:spLocks noChangeArrowheads="1"/>
          </p:cNvSpPr>
          <p:nvPr/>
        </p:nvSpPr>
        <p:spPr bwMode="auto">
          <a:xfrm>
            <a:off x="785949" y="420886"/>
            <a:ext cx="9518514"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en-US" sz="3600" dirty="0">
                <a:solidFill>
                  <a:srgbClr val="FF0000"/>
                </a:solidFill>
                <a:latin typeface="Times New Roman" panose="02020603050405020304" pitchFamily="18" charset="0"/>
              </a:rPr>
              <a:t>Những hiện tượng tiêu cực</a:t>
            </a:r>
            <a:r>
              <a:rPr lang="it-IT" altLang="en-US" sz="2800" dirty="0">
                <a:solidFill>
                  <a:srgbClr val="FF0000"/>
                </a:solidFill>
                <a:latin typeface="Times New Roman" panose="02020603050405020304" pitchFamily="18" charset="0"/>
              </a:rPr>
              <a:t> </a:t>
            </a:r>
            <a:r>
              <a:rPr lang="it-IT" altLang="en-US" sz="3600" dirty="0">
                <a:solidFill>
                  <a:srgbClr val="FF0000"/>
                </a:solidFill>
                <a:latin typeface="Times New Roman" panose="02020603050405020304" pitchFamily="18" charset="0"/>
              </a:rPr>
              <a:t>ở mục 1:</a:t>
            </a:r>
          </a:p>
          <a:p>
            <a:pPr eaLnBrk="1" hangingPunct="1">
              <a:spcBef>
                <a:spcPct val="0"/>
              </a:spcBef>
              <a:buFontTx/>
              <a:buNone/>
            </a:pPr>
            <a:r>
              <a:rPr lang="it-IT" altLang="en-US" sz="2800" dirty="0">
                <a:solidFill>
                  <a:srgbClr val="0000FF"/>
                </a:solidFill>
                <a:latin typeface="Times New Roman" panose="02020603050405020304" pitchFamily="18" charset="0"/>
              </a:rPr>
              <a:t>- Hiện tượng tảo hôn           </a:t>
            </a:r>
          </a:p>
          <a:p>
            <a:pPr eaLnBrk="1" hangingPunct="1">
              <a:spcBef>
                <a:spcPct val="0"/>
              </a:spcBef>
              <a:buFontTx/>
              <a:buChar char="-"/>
            </a:pPr>
            <a:r>
              <a:rPr lang="it-IT" altLang="en-US" sz="2800" dirty="0">
                <a:solidFill>
                  <a:srgbClr val="0000FF"/>
                </a:solidFill>
                <a:latin typeface="Times New Roman" panose="02020603050405020304" pitchFamily="18" charset="0"/>
              </a:rPr>
              <a:t> Mê tín dị đoan</a:t>
            </a:r>
          </a:p>
          <a:p>
            <a:pPr eaLnBrk="1" hangingPunct="1">
              <a:spcBef>
                <a:spcPct val="0"/>
              </a:spcBef>
              <a:buFontTx/>
              <a:buChar char="-"/>
            </a:pPr>
            <a:r>
              <a:rPr lang="it-IT" altLang="en-US" sz="2800" dirty="0">
                <a:solidFill>
                  <a:srgbClr val="0000FF"/>
                </a:solidFill>
                <a:latin typeface="Times New Roman" panose="02020603050405020304" pitchFamily="18" charset="0"/>
              </a:rPr>
              <a:t>Tụ tập uống rượu say, đánh bạc vào ngày lễ tết           </a:t>
            </a:r>
          </a:p>
          <a:p>
            <a:pPr eaLnBrk="1" hangingPunct="1">
              <a:spcBef>
                <a:spcPct val="0"/>
              </a:spcBef>
              <a:buFontTx/>
              <a:buChar char="-"/>
            </a:pPr>
            <a:r>
              <a:rPr lang="it-IT" altLang="en-US" sz="2800" dirty="0">
                <a:solidFill>
                  <a:srgbClr val="0000FF"/>
                </a:solidFill>
                <a:latin typeface="Times New Roman" panose="02020603050405020304" pitchFamily="18" charset="0"/>
              </a:rPr>
              <a:t>Tổ chức đám ma có ăn uống linh đình</a:t>
            </a:r>
            <a:endParaRPr lang="en-US" altLang="en-US" sz="2800" dirty="0">
              <a:solidFill>
                <a:srgbClr val="0000FF"/>
              </a:solidFill>
              <a:latin typeface="Times New Roman" panose="02020603050405020304" pitchFamily="18" charset="0"/>
            </a:endParaRPr>
          </a:p>
          <a:p>
            <a:pPr eaLnBrk="1" hangingPunct="1">
              <a:spcBef>
                <a:spcPct val="0"/>
              </a:spcBef>
              <a:buFontTx/>
              <a:buNone/>
            </a:pP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Để</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người</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chết</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trong</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nhà</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nhiều</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ngày</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mới</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đem</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chôn</a:t>
            </a:r>
            <a:r>
              <a:rPr lang="en-US" altLang="en-US" sz="2800" dirty="0">
                <a:solidFill>
                  <a:srgbClr val="0000FF"/>
                </a:solidFill>
                <a:latin typeface="Times New Roman" panose="02020603050405020304" pitchFamily="18" charset="0"/>
              </a:rPr>
              <a:t>	</a:t>
            </a:r>
          </a:p>
        </p:txBody>
      </p:sp>
      <p:sp>
        <p:nvSpPr>
          <p:cNvPr id="7172" name="Line 6"/>
          <p:cNvSpPr>
            <a:spLocks noChangeShapeType="1"/>
          </p:cNvSpPr>
          <p:nvPr/>
        </p:nvSpPr>
        <p:spPr bwMode="auto">
          <a:xfrm>
            <a:off x="8001000" y="1295400"/>
            <a:ext cx="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8" name="irc_mi" descr="http://www2.vietbao.vn/images/vie4/cuoi/40168008-159838sm.jpg"/>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6760074" y="3334838"/>
            <a:ext cx="5092291" cy="331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rc_mi" descr="http://congannghean.vn/dataimages/201206/original/845137_1641_1.jpg"/>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252549" y="3334838"/>
            <a:ext cx="6008914" cy="331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23990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33797">
                                            <p:txEl>
                                              <p:pRg st="0" end="0"/>
                                            </p:txEl>
                                          </p:spTgt>
                                        </p:tgtEl>
                                        <p:attrNameLst>
                                          <p:attrName>style.visibility</p:attrName>
                                        </p:attrNameLst>
                                      </p:cBhvr>
                                      <p:to>
                                        <p:strVal val="visible"/>
                                      </p:to>
                                    </p:set>
                                    <p:animEffect transition="in" filter="checkerboard(across)">
                                      <p:cBhvr>
                                        <p:cTn id="7" dur="1000"/>
                                        <p:tgtEl>
                                          <p:spTgt spid="33797">
                                            <p:txEl>
                                              <p:pRg st="0" end="0"/>
                                            </p:txEl>
                                          </p:spTgt>
                                        </p:tgtEl>
                                      </p:cBhvr>
                                    </p:animEffect>
                                  </p:childTnLst>
                                </p:cTn>
                              </p:par>
                            </p:childTnLst>
                          </p:cTn>
                        </p:par>
                        <p:par>
                          <p:cTn id="8" fill="hold" nodeType="afterGroup">
                            <p:stCondLst>
                              <p:cond delay="1000"/>
                            </p:stCondLst>
                            <p:childTnLst>
                              <p:par>
                                <p:cTn id="9" presetID="5" presetClass="entr" presetSubtype="10" fill="hold" nodeType="afterEffect">
                                  <p:stCondLst>
                                    <p:cond delay="0"/>
                                  </p:stCondLst>
                                  <p:childTnLst>
                                    <p:set>
                                      <p:cBhvr>
                                        <p:cTn id="10" dur="1" fill="hold">
                                          <p:stCondLst>
                                            <p:cond delay="0"/>
                                          </p:stCondLst>
                                        </p:cTn>
                                        <p:tgtEl>
                                          <p:spTgt spid="33797">
                                            <p:txEl>
                                              <p:pRg st="1" end="1"/>
                                            </p:txEl>
                                          </p:spTgt>
                                        </p:tgtEl>
                                        <p:attrNameLst>
                                          <p:attrName>style.visibility</p:attrName>
                                        </p:attrNameLst>
                                      </p:cBhvr>
                                      <p:to>
                                        <p:strVal val="visible"/>
                                      </p:to>
                                    </p:set>
                                    <p:animEffect transition="in" filter="checkerboard(across)">
                                      <p:cBhvr>
                                        <p:cTn id="11" dur="500"/>
                                        <p:tgtEl>
                                          <p:spTgt spid="33797">
                                            <p:txEl>
                                              <p:pRg st="1" end="1"/>
                                            </p:txEl>
                                          </p:spTgt>
                                        </p:tgtEl>
                                      </p:cBhvr>
                                    </p:animEffect>
                                  </p:childTnLst>
                                </p:cTn>
                              </p:par>
                            </p:childTnLst>
                          </p:cTn>
                        </p:par>
                        <p:par>
                          <p:cTn id="12" fill="hold" nodeType="afterGroup">
                            <p:stCondLst>
                              <p:cond delay="1500"/>
                            </p:stCondLst>
                            <p:childTnLst>
                              <p:par>
                                <p:cTn id="13" presetID="8" presetClass="entr" presetSubtype="16" fill="hold" nodeType="afterEffect">
                                  <p:stCondLst>
                                    <p:cond delay="0"/>
                                  </p:stCondLst>
                                  <p:childTnLst>
                                    <p:set>
                                      <p:cBhvr>
                                        <p:cTn id="14" dur="1" fill="hold">
                                          <p:stCondLst>
                                            <p:cond delay="0"/>
                                          </p:stCondLst>
                                        </p:cTn>
                                        <p:tgtEl>
                                          <p:spTgt spid="33797">
                                            <p:txEl>
                                              <p:pRg st="2" end="2"/>
                                            </p:txEl>
                                          </p:spTgt>
                                        </p:tgtEl>
                                        <p:attrNameLst>
                                          <p:attrName>style.visibility</p:attrName>
                                        </p:attrNameLst>
                                      </p:cBhvr>
                                      <p:to>
                                        <p:strVal val="visible"/>
                                      </p:to>
                                    </p:set>
                                    <p:animEffect transition="in" filter="diamond(in)">
                                      <p:cBhvr>
                                        <p:cTn id="15" dur="500"/>
                                        <p:tgtEl>
                                          <p:spTgt spid="33797">
                                            <p:txEl>
                                              <p:pRg st="2" end="2"/>
                                            </p:txEl>
                                          </p:spTgt>
                                        </p:tgtEl>
                                      </p:cBhvr>
                                    </p:animEffect>
                                  </p:childTnLst>
                                </p:cTn>
                              </p:par>
                            </p:childTnLst>
                          </p:cTn>
                        </p:par>
                        <p:par>
                          <p:cTn id="16" fill="hold" nodeType="afterGroup">
                            <p:stCondLst>
                              <p:cond delay="2000"/>
                            </p:stCondLst>
                            <p:childTnLst>
                              <p:par>
                                <p:cTn id="17" presetID="8" presetClass="entr" presetSubtype="16" fill="hold" nodeType="afterEffect">
                                  <p:stCondLst>
                                    <p:cond delay="0"/>
                                  </p:stCondLst>
                                  <p:childTnLst>
                                    <p:set>
                                      <p:cBhvr>
                                        <p:cTn id="18" dur="1" fill="hold">
                                          <p:stCondLst>
                                            <p:cond delay="0"/>
                                          </p:stCondLst>
                                        </p:cTn>
                                        <p:tgtEl>
                                          <p:spTgt spid="33797">
                                            <p:txEl>
                                              <p:pRg st="3" end="3"/>
                                            </p:txEl>
                                          </p:spTgt>
                                        </p:tgtEl>
                                        <p:attrNameLst>
                                          <p:attrName>style.visibility</p:attrName>
                                        </p:attrNameLst>
                                      </p:cBhvr>
                                      <p:to>
                                        <p:strVal val="visible"/>
                                      </p:to>
                                    </p:set>
                                    <p:animEffect transition="in" filter="diamond(in)">
                                      <p:cBhvr>
                                        <p:cTn id="19" dur="500"/>
                                        <p:tgtEl>
                                          <p:spTgt spid="33797">
                                            <p:txEl>
                                              <p:pRg st="3" end="3"/>
                                            </p:txEl>
                                          </p:spTgt>
                                        </p:tgtEl>
                                      </p:cBhvr>
                                    </p:animEffect>
                                  </p:childTnLst>
                                </p:cTn>
                              </p:par>
                            </p:childTnLst>
                          </p:cTn>
                        </p:par>
                        <p:par>
                          <p:cTn id="20" fill="hold" nodeType="afterGroup">
                            <p:stCondLst>
                              <p:cond delay="2500"/>
                            </p:stCondLst>
                            <p:childTnLst>
                              <p:par>
                                <p:cTn id="21" presetID="8" presetClass="entr" presetSubtype="16" fill="hold" nodeType="afterEffect">
                                  <p:stCondLst>
                                    <p:cond delay="0"/>
                                  </p:stCondLst>
                                  <p:childTnLst>
                                    <p:set>
                                      <p:cBhvr>
                                        <p:cTn id="22" dur="1" fill="hold">
                                          <p:stCondLst>
                                            <p:cond delay="0"/>
                                          </p:stCondLst>
                                        </p:cTn>
                                        <p:tgtEl>
                                          <p:spTgt spid="33797">
                                            <p:txEl>
                                              <p:pRg st="4" end="4"/>
                                            </p:txEl>
                                          </p:spTgt>
                                        </p:tgtEl>
                                        <p:attrNameLst>
                                          <p:attrName>style.visibility</p:attrName>
                                        </p:attrNameLst>
                                      </p:cBhvr>
                                      <p:to>
                                        <p:strVal val="visible"/>
                                      </p:to>
                                    </p:set>
                                    <p:animEffect transition="in" filter="diamond(in)">
                                      <p:cBhvr>
                                        <p:cTn id="23" dur="500"/>
                                        <p:tgtEl>
                                          <p:spTgt spid="33797">
                                            <p:txEl>
                                              <p:pRg st="4" end="4"/>
                                            </p:txEl>
                                          </p:spTgt>
                                        </p:tgtEl>
                                      </p:cBhvr>
                                    </p:animEffect>
                                  </p:childTnLst>
                                </p:cTn>
                              </p:par>
                            </p:childTnLst>
                          </p:cTn>
                        </p:par>
                        <p:par>
                          <p:cTn id="24" fill="hold" nodeType="afterGroup">
                            <p:stCondLst>
                              <p:cond delay="3000"/>
                            </p:stCondLst>
                            <p:childTnLst>
                              <p:par>
                                <p:cTn id="25" presetID="2" presetClass="entr" presetSubtype="4" fill="hold" nodeType="afterEffect">
                                  <p:stCondLst>
                                    <p:cond delay="0"/>
                                  </p:stCondLst>
                                  <p:childTnLst>
                                    <p:set>
                                      <p:cBhvr>
                                        <p:cTn id="26" dur="1" fill="hold">
                                          <p:stCondLst>
                                            <p:cond delay="0"/>
                                          </p:stCondLst>
                                        </p:cTn>
                                        <p:tgtEl>
                                          <p:spTgt spid="33797">
                                            <p:txEl>
                                              <p:pRg st="5" end="5"/>
                                            </p:txEl>
                                          </p:spTgt>
                                        </p:tgtEl>
                                        <p:attrNameLst>
                                          <p:attrName>style.visibility</p:attrName>
                                        </p:attrNameLst>
                                      </p:cBhvr>
                                      <p:to>
                                        <p:strVal val="visible"/>
                                      </p:to>
                                    </p:set>
                                    <p:anim calcmode="lin" valueType="num">
                                      <p:cBhvr additive="base">
                                        <p:cTn id="27" dur="500" fill="hold"/>
                                        <p:tgtEl>
                                          <p:spTgt spid="33797">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379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1" presetClass="entr" presetSubtype="1"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heel(1)">
                                      <p:cBhvr>
                                        <p:cTn id="33" dur="2000"/>
                                        <p:tgtEl>
                                          <p:spTgt spid="9"/>
                                        </p:tgtEl>
                                      </p:cBhvr>
                                    </p:animEffect>
                                  </p:childTnLst>
                                </p:cTn>
                              </p:par>
                              <p:par>
                                <p:cTn id="34" presetID="21" presetClass="entr" presetSubtype="1" fill="hold"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heel(1)">
                                      <p:cBhvr>
                                        <p:cTn id="36"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Kết quả hình ảnh cho hình ảnh đẹp về cuộc sống hạnh phúc ở gia đình và đất nướ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709" y="247976"/>
            <a:ext cx="5529145" cy="2914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7"/>
          <p:cNvGrpSpPr>
            <a:grpSpLocks/>
          </p:cNvGrpSpPr>
          <p:nvPr/>
        </p:nvGrpSpPr>
        <p:grpSpPr bwMode="auto">
          <a:xfrm>
            <a:off x="627017" y="447947"/>
            <a:ext cx="10877006" cy="5961562"/>
            <a:chOff x="0" y="0"/>
            <a:chExt cx="9144000" cy="6858000"/>
          </a:xfrm>
        </p:grpSpPr>
        <p:pic>
          <p:nvPicPr>
            <p:cNvPr id="39941" name="Picture 4" descr="Kết quả hình ảnh cho hình ảnh về nạn tảo hô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0"/>
              <a:ext cx="44196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Picture 5" descr="Kết quả hình ảnh cho hình ảnh vi phạm an toàn giao thô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352800"/>
              <a:ext cx="45720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Picture 6" descr="Kết quả hình ảnh cho hình ảnh tệ nạn xã hộ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3254" y="3562459"/>
            <a:ext cx="5438503" cy="3047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5827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4)">
                                      <p:cBhvr>
                                        <p:cTn id="7" dur="20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22530"/>
                                        </p:tgtEl>
                                        <p:attrNameLst>
                                          <p:attrName>style.visibility</p:attrName>
                                        </p:attrNameLst>
                                      </p:cBhvr>
                                      <p:to>
                                        <p:strVal val="visible"/>
                                      </p:to>
                                    </p:set>
                                    <p:animEffect transition="in" filter="box(in)">
                                      <p:cBhvr>
                                        <p:cTn id="17" dur="500"/>
                                        <p:tgtEl>
                                          <p:spTgt spid="22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505097" y="577999"/>
            <a:ext cx="11042469" cy="4809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nchor="ctr">
            <a:spAutoFit/>
          </a:bodyPr>
          <a:lstStyle>
            <a:lvl1pPr>
              <a:spcBef>
                <a:spcPct val="20000"/>
              </a:spcBef>
              <a:buChar char="•"/>
              <a:tabLst>
                <a:tab pos="171450" algn="l"/>
              </a:tabLst>
              <a:defRPr sz="3200">
                <a:solidFill>
                  <a:schemeClr val="tx1"/>
                </a:solidFill>
                <a:latin typeface="Arial" panose="020B0604020202020204" pitchFamily="34" charset="0"/>
              </a:defRPr>
            </a:lvl1pPr>
            <a:lvl2pPr marL="742950" indent="-285750">
              <a:spcBef>
                <a:spcPct val="20000"/>
              </a:spcBef>
              <a:buChar char="–"/>
              <a:tabLst>
                <a:tab pos="171450" algn="l"/>
              </a:tabLst>
              <a:defRPr sz="2800">
                <a:solidFill>
                  <a:schemeClr val="tx1"/>
                </a:solidFill>
                <a:latin typeface="Arial" panose="020B0604020202020204" pitchFamily="34" charset="0"/>
              </a:defRPr>
            </a:lvl2pPr>
            <a:lvl3pPr marL="1143000" indent="-228600">
              <a:spcBef>
                <a:spcPct val="20000"/>
              </a:spcBef>
              <a:buChar char="•"/>
              <a:tabLst>
                <a:tab pos="171450" algn="l"/>
              </a:tabLst>
              <a:defRPr sz="2400">
                <a:solidFill>
                  <a:schemeClr val="tx1"/>
                </a:solidFill>
                <a:latin typeface="Arial" panose="020B0604020202020204" pitchFamily="34" charset="0"/>
              </a:defRPr>
            </a:lvl3pPr>
            <a:lvl4pPr marL="1600200" indent="-228600">
              <a:spcBef>
                <a:spcPct val="20000"/>
              </a:spcBef>
              <a:buChar char="–"/>
              <a:tabLst>
                <a:tab pos="171450" algn="l"/>
              </a:tabLst>
              <a:defRPr sz="2000">
                <a:solidFill>
                  <a:schemeClr val="tx1"/>
                </a:solidFill>
                <a:latin typeface="Arial" panose="020B0604020202020204" pitchFamily="34" charset="0"/>
              </a:defRPr>
            </a:lvl4pPr>
            <a:lvl5pPr marL="2057400" indent="-228600">
              <a:spcBef>
                <a:spcPct val="20000"/>
              </a:spcBef>
              <a:buChar char="»"/>
              <a:tabLst>
                <a:tab pos="17145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17145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17145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17145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171450" algn="l"/>
              </a:tabLst>
              <a:defRPr sz="2000">
                <a:solidFill>
                  <a:schemeClr val="tx1"/>
                </a:solidFill>
                <a:latin typeface="Arial" panose="020B0604020202020204" pitchFamily="34" charset="0"/>
              </a:defRPr>
            </a:lvl9pPr>
          </a:lstStyle>
          <a:p>
            <a:pPr algn="just">
              <a:spcBef>
                <a:spcPct val="0"/>
              </a:spcBef>
              <a:buFontTx/>
              <a:buNone/>
            </a:pPr>
            <a:r>
              <a:rPr lang="vi-VN" altLang="en-US" sz="2800" dirty="0">
                <a:solidFill>
                  <a:srgbClr val="FF0000"/>
                </a:solidFill>
                <a:latin typeface="Times New Roman" panose="02020603050405020304" pitchFamily="18" charset="0"/>
                <a:cs typeface="Times New Roman" panose="02020603050405020304" pitchFamily="18" charset="0"/>
              </a:rPr>
              <a:t>? Những tình huống nào em nên giúp đỡ hàng xóm? Cách giúp đỡ như thế nào là phù hợp nhất? </a:t>
            </a:r>
          </a:p>
          <a:p>
            <a:pPr algn="just">
              <a:spcBef>
                <a:spcPct val="0"/>
              </a:spcBef>
              <a:buFontTx/>
              <a:buNone/>
            </a:pPr>
            <a:r>
              <a:rPr lang="vi-VN" altLang="en-US" sz="2800" b="1" u="sng" dirty="0">
                <a:latin typeface="Times New Roman" panose="02020603050405020304" pitchFamily="18" charset="0"/>
                <a:cs typeface="Times New Roman" panose="02020603050405020304" pitchFamily="18" charset="0"/>
              </a:rPr>
              <a:t>Tình huống1</a:t>
            </a:r>
            <a:r>
              <a:rPr lang="vi-VN" altLang="en-US" sz="2800" dirty="0">
                <a:latin typeface="Times New Roman" panose="02020603050405020304" pitchFamily="18" charset="0"/>
                <a:cs typeface="Times New Roman" panose="02020603050405020304" pitchFamily="18" charset="0"/>
              </a:rPr>
              <a:t>: Cô Xuân vừa nấu cơm vừa phải trông em bé. </a:t>
            </a:r>
            <a:endParaRPr lang="en-US" altLang="en-US" sz="2800" dirty="0">
              <a:latin typeface="Times New Roman" panose="02020603050405020304" pitchFamily="18" charset="0"/>
              <a:cs typeface="Times New Roman" panose="02020603050405020304" pitchFamily="18" charset="0"/>
            </a:endParaRPr>
          </a:p>
          <a:p>
            <a:pPr algn="just">
              <a:spcBef>
                <a:spcPct val="0"/>
              </a:spcBef>
              <a:buFontTx/>
              <a:buNone/>
            </a:pPr>
            <a:r>
              <a:rPr lang="vi-VN" altLang="en-US" sz="2800" b="1" u="sng" dirty="0">
                <a:latin typeface="Times New Roman" panose="02020603050405020304" pitchFamily="18" charset="0"/>
                <a:cs typeface="Times New Roman" panose="02020603050405020304" pitchFamily="18" charset="0"/>
              </a:rPr>
              <a:t>Tình huống 2:</a:t>
            </a:r>
            <a:r>
              <a:rPr lang="vi-VN" altLang="en-US" sz="2800" dirty="0">
                <a:latin typeface="Times New Roman" panose="02020603050405020304" pitchFamily="18" charset="0"/>
                <a:cs typeface="Times New Roman" panose="02020603050405020304" pitchFamily="18" charset="0"/>
              </a:rPr>
              <a:t> Em Nhi hàng xóm không biết làm bài tập nên nhờ em làm giúp.</a:t>
            </a:r>
            <a:endParaRPr lang="en-US" altLang="en-US" sz="2800" dirty="0">
              <a:latin typeface="Times New Roman" panose="02020603050405020304" pitchFamily="18" charset="0"/>
              <a:cs typeface="Times New Roman" panose="02020603050405020304" pitchFamily="18" charset="0"/>
            </a:endParaRPr>
          </a:p>
          <a:p>
            <a:pPr algn="just">
              <a:spcBef>
                <a:spcPct val="0"/>
              </a:spcBef>
              <a:buFontTx/>
              <a:buNone/>
            </a:pPr>
            <a:r>
              <a:rPr lang="vi-VN" altLang="en-US" sz="2800" b="1" u="sng" dirty="0">
                <a:latin typeface="Times New Roman" panose="02020603050405020304" pitchFamily="18" charset="0"/>
                <a:cs typeface="Times New Roman" panose="02020603050405020304" pitchFamily="18" charset="0"/>
              </a:rPr>
              <a:t>Tình huống 3:</a:t>
            </a:r>
            <a:r>
              <a:rPr lang="vi-VN" altLang="en-US" sz="2800" dirty="0">
                <a:latin typeface="Times New Roman" panose="02020603050405020304" pitchFamily="18" charset="0"/>
                <a:cs typeface="Times New Roman" panose="02020603050405020304" pitchFamily="18" charset="0"/>
              </a:rPr>
              <a:t> Trời mưa, cả nhà cô Hà đều đi vắng, không ai lấy quần áo ngoài sân vào.</a:t>
            </a:r>
            <a:endParaRPr lang="en-US" altLang="en-US" sz="2800" dirty="0">
              <a:latin typeface="Times New Roman" panose="02020603050405020304" pitchFamily="18" charset="0"/>
              <a:cs typeface="Times New Roman" panose="02020603050405020304" pitchFamily="18" charset="0"/>
            </a:endParaRPr>
          </a:p>
          <a:p>
            <a:pPr algn="just">
              <a:spcBef>
                <a:spcPct val="0"/>
              </a:spcBef>
              <a:buFontTx/>
              <a:buNone/>
            </a:pPr>
            <a:r>
              <a:rPr lang="vi-VN" altLang="en-US" sz="2800" b="1" u="sng" dirty="0">
                <a:latin typeface="Times New Roman" panose="02020603050405020304" pitchFamily="18" charset="0"/>
                <a:cs typeface="Times New Roman" panose="02020603050405020304" pitchFamily="18" charset="0"/>
              </a:rPr>
              <a:t>Tình huống 4:</a:t>
            </a:r>
            <a:r>
              <a:rPr lang="vi-VN" altLang="en-US" sz="2800" dirty="0">
                <a:latin typeface="Times New Roman" panose="02020603050405020304" pitchFamily="18" charset="0"/>
                <a:cs typeface="Times New Roman" panose="02020603050405020304" pitchFamily="18" charset="0"/>
              </a:rPr>
              <a:t> Bác Tuấn hàng xóm bị sốt, không ai chăm sóc. Bác nhờ em nghỉ học một buổi để giúp bác. </a:t>
            </a:r>
            <a:endParaRPr lang="en-US" altLang="en-US" sz="2800" dirty="0">
              <a:latin typeface="Times New Roman" panose="02020603050405020304" pitchFamily="18" charset="0"/>
              <a:cs typeface="Times New Roman" panose="02020603050405020304" pitchFamily="18" charset="0"/>
            </a:endParaRPr>
          </a:p>
          <a:p>
            <a:pPr algn="just">
              <a:spcBef>
                <a:spcPct val="0"/>
              </a:spcBef>
              <a:buFontTx/>
              <a:buNone/>
            </a:pPr>
            <a:r>
              <a:rPr lang="vi-VN" altLang="en-US" sz="2800" b="1" u="sng" dirty="0">
                <a:latin typeface="Times New Roman" panose="02020603050405020304" pitchFamily="18" charset="0"/>
                <a:cs typeface="Times New Roman" panose="02020603050405020304" pitchFamily="18" charset="0"/>
              </a:rPr>
              <a:t>Tình huống 5:</a:t>
            </a:r>
            <a:r>
              <a:rPr lang="vi-VN" altLang="en-US" sz="2800" dirty="0">
                <a:latin typeface="Times New Roman" panose="02020603050405020304" pitchFamily="18" charset="0"/>
                <a:cs typeface="Times New Roman" panose="02020603050405020304" pitchFamily="18" charset="0"/>
              </a:rPr>
              <a:t> Cô Tư bán quán cơm gần nhà . Cô nhờ em rửa chén bát giúp cô mỗi ngày.</a:t>
            </a:r>
          </a:p>
        </p:txBody>
      </p:sp>
    </p:spTree>
    <p:extLst>
      <p:ext uri="{BB962C8B-B14F-4D97-AF65-F5344CB8AC3E}">
        <p14:creationId xmlns:p14="http://schemas.microsoft.com/office/powerpoint/2010/main" val="25398813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45"/>
                                        </p:tgtEl>
                                        <p:attrNameLst>
                                          <p:attrName>style.visibility</p:attrName>
                                        </p:attrNameLst>
                                      </p:cBhvr>
                                      <p:to>
                                        <p:strVal val="visible"/>
                                      </p:to>
                                    </p:set>
                                    <p:anim calcmode="lin" valueType="num">
                                      <p:cBhvr additive="base">
                                        <p:cTn id="7" dur="500" fill="hold"/>
                                        <p:tgtEl>
                                          <p:spTgt spid="6145"/>
                                        </p:tgtEl>
                                        <p:attrNameLst>
                                          <p:attrName>ppt_x</p:attrName>
                                        </p:attrNameLst>
                                      </p:cBhvr>
                                      <p:tavLst>
                                        <p:tav tm="0">
                                          <p:val>
                                            <p:strVal val="#ppt_x"/>
                                          </p:val>
                                        </p:tav>
                                        <p:tav tm="100000">
                                          <p:val>
                                            <p:strVal val="#ppt_x"/>
                                          </p:val>
                                        </p:tav>
                                      </p:tavLst>
                                    </p:anim>
                                    <p:anim calcmode="lin" valueType="num">
                                      <p:cBhvr additive="base">
                                        <p:cTn id="8" dur="500" fill="hold"/>
                                        <p:tgtEl>
                                          <p:spTgt spid="61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2"/>
          <p:cNvSpPr txBox="1">
            <a:spLocks noChangeArrowheads="1"/>
          </p:cNvSpPr>
          <p:nvPr/>
        </p:nvSpPr>
        <p:spPr bwMode="auto">
          <a:xfrm>
            <a:off x="2286000" y="1524000"/>
            <a:ext cx="73914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AutoNum type="arabicPeriod"/>
            </a:pPr>
            <a:r>
              <a:rPr lang="en-US" altLang="en-US" dirty="0" err="1">
                <a:latin typeface="Times New Roman" panose="02020603050405020304" pitchFamily="18" charset="0"/>
                <a:cs typeface="Times New Roman" panose="02020603050405020304" pitchFamily="18" charset="0"/>
              </a:rPr>
              <a:t>Tắt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đèn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có</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nhau</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tối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lửa</a:t>
            </a:r>
            <a:r>
              <a:rPr lang="en-US" altLang="en-US" dirty="0">
                <a:latin typeface="Times New Roman" panose="02020603050405020304" pitchFamily="18" charset="0"/>
                <a:cs typeface="Times New Roman" panose="02020603050405020304" pitchFamily="18" charset="0"/>
              </a:rPr>
              <a:t> </a:t>
            </a:r>
          </a:p>
          <a:p>
            <a:pPr eaLnBrk="1" hangingPunct="1">
              <a:spcBef>
                <a:spcPct val="0"/>
              </a:spcBef>
              <a:buFontTx/>
              <a:buAutoNum type="arabicPeriod"/>
            </a:pPr>
            <a:r>
              <a:rPr lang="en-US" altLang="en-US" dirty="0" err="1">
                <a:latin typeface="Times New Roman" panose="02020603050405020304" pitchFamily="18" charset="0"/>
                <a:cs typeface="Times New Roman" panose="02020603050405020304" pitchFamily="18" charset="0"/>
              </a:rPr>
              <a:t>Xã</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kỉ</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hội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cương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giàu</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hương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đẹp</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quê</a:t>
            </a:r>
            <a:endParaRPr lang="en-US" altLang="en-US" dirty="0">
              <a:latin typeface="Times New Roman" panose="02020603050405020304" pitchFamily="18" charset="0"/>
              <a:cs typeface="Times New Roman" panose="02020603050405020304" pitchFamily="18" charset="0"/>
            </a:endParaRPr>
          </a:p>
          <a:p>
            <a:pPr eaLnBrk="1" hangingPunct="1">
              <a:spcBef>
                <a:spcPct val="0"/>
              </a:spcBef>
              <a:buFontTx/>
              <a:buAutoNum type="arabicPeriod"/>
            </a:pPr>
            <a:r>
              <a:rPr lang="en-US" altLang="en-US" dirty="0">
                <a:latin typeface="Times New Roman" panose="02020603050405020304" pitchFamily="18" charset="0"/>
                <a:cs typeface="Times New Roman" panose="02020603050405020304" pitchFamily="18" charset="0"/>
              </a:rPr>
              <a:t>Con, </a:t>
            </a:r>
            <a:r>
              <a:rPr lang="en-US" altLang="en-US" dirty="0" err="1">
                <a:latin typeface="Times New Roman" panose="02020603050405020304" pitchFamily="18" charset="0"/>
                <a:cs typeface="Times New Roman" panose="02020603050405020304" pitchFamily="18" charset="0"/>
              </a:rPr>
              <a:t>xa</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mua</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bà</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bán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láng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giềng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gần</a:t>
            </a:r>
            <a:r>
              <a:rPr lang="en-US" altLang="en-US" dirty="0">
                <a:latin typeface="Times New Roman" panose="02020603050405020304" pitchFamily="18" charset="0"/>
                <a:cs typeface="Times New Roman" panose="02020603050405020304" pitchFamily="18" charset="0"/>
              </a:rPr>
              <a:t> </a:t>
            </a:r>
          </a:p>
        </p:txBody>
      </p:sp>
      <p:sp>
        <p:nvSpPr>
          <p:cNvPr id="24579" name="TextBox 3"/>
          <p:cNvSpPr txBox="1">
            <a:spLocks noChangeArrowheads="1"/>
          </p:cNvSpPr>
          <p:nvPr/>
        </p:nvSpPr>
        <p:spPr bwMode="auto">
          <a:xfrm>
            <a:off x="1828800" y="457200"/>
            <a:ext cx="8458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dirty="0" err="1">
                <a:solidFill>
                  <a:srgbClr val="FF0000"/>
                </a:solidFill>
                <a:latin typeface="Times New Roman" panose="02020603050405020304" pitchFamily="18" charset="0"/>
                <a:cs typeface="Times New Roman" panose="02020603050405020304" pitchFamily="18" charset="0"/>
              </a:rPr>
              <a:t>Sắp</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lại</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lại</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các</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từ</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ngữ</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trong</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mỗi</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câu</a:t>
            </a:r>
            <a:r>
              <a:rPr lang="en-US" altLang="en-US" sz="2800" dirty="0">
                <a:solidFill>
                  <a:srgbClr val="FF0000"/>
                </a:solidFill>
                <a:latin typeface="Times New Roman" panose="02020603050405020304" pitchFamily="18" charset="0"/>
                <a:cs typeface="Times New Roman" panose="02020603050405020304" pitchFamily="18" charset="0"/>
              </a:rPr>
              <a:t> ca </a:t>
            </a:r>
            <a:r>
              <a:rPr lang="en-US" altLang="en-US" sz="2800" dirty="0" err="1">
                <a:solidFill>
                  <a:srgbClr val="FF0000"/>
                </a:solidFill>
                <a:latin typeface="Times New Roman" panose="02020603050405020304" pitchFamily="18" charset="0"/>
                <a:cs typeface="Times New Roman" panose="02020603050405020304" pitchFamily="18" charset="0"/>
              </a:rPr>
              <a:t>dao</a:t>
            </a:r>
            <a:r>
              <a:rPr lang="en-US" altLang="en-US" sz="2800" dirty="0">
                <a:solidFill>
                  <a:srgbClr val="FF0000"/>
                </a:solidFill>
                <a:latin typeface="Times New Roman" panose="02020603050405020304" pitchFamily="18" charset="0"/>
                <a:cs typeface="Times New Roman" panose="02020603050405020304" pitchFamily="18" charset="0"/>
              </a:rPr>
              <a:t> , </a:t>
            </a:r>
            <a:r>
              <a:rPr lang="en-US" altLang="en-US" sz="2800" dirty="0" err="1">
                <a:solidFill>
                  <a:srgbClr val="FF0000"/>
                </a:solidFill>
                <a:latin typeface="Times New Roman" panose="02020603050405020304" pitchFamily="18" charset="0"/>
                <a:cs typeface="Times New Roman" panose="02020603050405020304" pitchFamily="18" charset="0"/>
              </a:rPr>
              <a:t>tục</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ngữ</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sao</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cho</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đúng</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nghĩa</a:t>
            </a:r>
            <a:r>
              <a:rPr lang="en-US" altLang="en-US" sz="2800" dirty="0">
                <a:solidFill>
                  <a:srgbClr val="FF0000"/>
                </a:solidFill>
                <a:latin typeface="Times New Roman" panose="02020603050405020304" pitchFamily="18" charset="0"/>
                <a:cs typeface="Times New Roman" panose="02020603050405020304" pitchFamily="18" charset="0"/>
              </a:rPr>
              <a:t> .</a:t>
            </a:r>
          </a:p>
        </p:txBody>
      </p:sp>
      <p:sp>
        <p:nvSpPr>
          <p:cNvPr id="24580" name="TextBox 4"/>
          <p:cNvSpPr txBox="1">
            <a:spLocks noChangeArrowheads="1"/>
          </p:cNvSpPr>
          <p:nvPr/>
        </p:nvSpPr>
        <p:spPr bwMode="auto">
          <a:xfrm>
            <a:off x="2743200" y="3352800"/>
            <a:ext cx="70866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AutoNum type="arabicPeriod"/>
            </a:pPr>
            <a:r>
              <a:rPr lang="en-US" altLang="en-US" b="1">
                <a:solidFill>
                  <a:srgbClr val="7030A0"/>
                </a:solidFill>
                <a:latin typeface="Times New Roman" panose="02020603050405020304" pitchFamily="18" charset="0"/>
                <a:cs typeface="Times New Roman" panose="02020603050405020304" pitchFamily="18" charset="0"/>
              </a:rPr>
              <a:t>Tối lửa tắt đèn có nhau </a:t>
            </a:r>
          </a:p>
          <a:p>
            <a:pPr eaLnBrk="1" hangingPunct="1">
              <a:spcBef>
                <a:spcPct val="0"/>
              </a:spcBef>
              <a:buFontTx/>
              <a:buAutoNum type="arabicPeriod"/>
            </a:pPr>
            <a:r>
              <a:rPr lang="en-US" altLang="en-US" b="1">
                <a:solidFill>
                  <a:srgbClr val="7030A0"/>
                </a:solidFill>
                <a:latin typeface="Times New Roman" panose="02020603050405020304" pitchFamily="18" charset="0"/>
                <a:cs typeface="Times New Roman" panose="02020603050405020304" pitchFamily="18" charset="0"/>
              </a:rPr>
              <a:t>Xã hội kỉ cương quê hương giàu đẹp</a:t>
            </a:r>
          </a:p>
          <a:p>
            <a:pPr eaLnBrk="1" hangingPunct="1">
              <a:spcBef>
                <a:spcPct val="0"/>
              </a:spcBef>
              <a:buFontTx/>
              <a:buAutoNum type="arabicPeriod"/>
            </a:pPr>
            <a:r>
              <a:rPr lang="en-US" altLang="en-US" b="1">
                <a:solidFill>
                  <a:srgbClr val="7030A0"/>
                </a:solidFill>
                <a:latin typeface="Times New Roman" panose="02020603050405020304" pitchFamily="18" charset="0"/>
                <a:cs typeface="Times New Roman" panose="02020603050405020304" pitchFamily="18" charset="0"/>
              </a:rPr>
              <a:t>Bán bà con xa mua láng giềng gần </a:t>
            </a:r>
          </a:p>
        </p:txBody>
      </p:sp>
    </p:spTree>
    <p:extLst>
      <p:ext uri="{BB962C8B-B14F-4D97-AF65-F5344CB8AC3E}">
        <p14:creationId xmlns:p14="http://schemas.microsoft.com/office/powerpoint/2010/main" val="30490858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579"/>
                                        </p:tgtEl>
                                        <p:attrNameLst>
                                          <p:attrName>style.visibility</p:attrName>
                                        </p:attrNameLst>
                                      </p:cBhvr>
                                      <p:to>
                                        <p:strVal val="visible"/>
                                      </p:to>
                                    </p:set>
                                    <p:animEffect transition="in" filter="fade">
                                      <p:cBhvr>
                                        <p:cTn id="7" dur="500"/>
                                        <p:tgtEl>
                                          <p:spTgt spid="2457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578"/>
                                        </p:tgtEl>
                                        <p:attrNameLst>
                                          <p:attrName>style.visibility</p:attrName>
                                        </p:attrNameLst>
                                      </p:cBhvr>
                                      <p:to>
                                        <p:strVal val="visible"/>
                                      </p:to>
                                    </p:set>
                                    <p:animEffect transition="in" filter="fade">
                                      <p:cBhvr>
                                        <p:cTn id="12" dur="500"/>
                                        <p:tgtEl>
                                          <p:spTgt spid="2457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4580"/>
                                        </p:tgtEl>
                                        <p:attrNameLst>
                                          <p:attrName>style.visibility</p:attrName>
                                        </p:attrNameLst>
                                      </p:cBhvr>
                                      <p:to>
                                        <p:strVal val="visible"/>
                                      </p:to>
                                    </p:set>
                                    <p:animEffect transition="in" filter="circle(in)">
                                      <p:cBhvr>
                                        <p:cTn id="17" dur="2000"/>
                                        <p:tgtEl>
                                          <p:spTgt spid="245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P spid="24579" grpId="0"/>
      <p:bldP spid="2458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image00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7989" y="1260476"/>
            <a:ext cx="987425" cy="217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7" name="Picture 3" descr="image0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2475" y="28575"/>
            <a:ext cx="782638"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8" name="Picture 4" descr="image0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43451" y="-76200"/>
            <a:ext cx="3865563" cy="183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9" name="Picture 5" descr="image00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64026" y="2719389"/>
            <a:ext cx="2024063"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0" name="Picture 6" descr="image00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24551" y="685801"/>
            <a:ext cx="2151063" cy="254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1" name="Picture 7" descr="image00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62600" y="2481263"/>
            <a:ext cx="447040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2" name="Picture 8" descr="image00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194175" y="2981325"/>
            <a:ext cx="1416050" cy="259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3" name="Picture 9" descr="image00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49864" y="3344863"/>
            <a:ext cx="3284537" cy="232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4" name="Picture 10" descr="image0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38714" y="4967289"/>
            <a:ext cx="4675187" cy="94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5" name="Picture 11" descr="image0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008564" y="4986338"/>
            <a:ext cx="5049837" cy="223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6" name="Picture 12" descr="image001"/>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657600" y="2541589"/>
            <a:ext cx="1296988" cy="12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74270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67596"/>
                                        </p:tgtEl>
                                        <p:attrNameLst>
                                          <p:attrName>style.visibility</p:attrName>
                                        </p:attrNameLst>
                                      </p:cBhvr>
                                      <p:to>
                                        <p:strVal val="visible"/>
                                      </p:to>
                                    </p:set>
                                    <p:animEffect transition="in" filter="box(out)">
                                      <p:cBhvr>
                                        <p:cTn id="7" dur="500"/>
                                        <p:tgtEl>
                                          <p:spTgt spid="675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67586"/>
                                        </p:tgtEl>
                                        <p:attrNameLst>
                                          <p:attrName>style.visibility</p:attrName>
                                        </p:attrNameLst>
                                      </p:cBhvr>
                                      <p:to>
                                        <p:strVal val="visible"/>
                                      </p:to>
                                    </p:set>
                                    <p:animEffect transition="in" filter="wipe(right)">
                                      <p:cBhvr>
                                        <p:cTn id="12" dur="500"/>
                                        <p:tgtEl>
                                          <p:spTgt spid="6758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67587"/>
                                        </p:tgtEl>
                                        <p:attrNameLst>
                                          <p:attrName>style.visibility</p:attrName>
                                        </p:attrNameLst>
                                      </p:cBhvr>
                                      <p:to>
                                        <p:strVal val="visible"/>
                                      </p:to>
                                    </p:set>
                                    <p:animEffect transition="in" filter="wipe(down)">
                                      <p:cBhvr>
                                        <p:cTn id="17" dur="500"/>
                                        <p:tgtEl>
                                          <p:spTgt spid="6758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67588"/>
                                        </p:tgtEl>
                                        <p:attrNameLst>
                                          <p:attrName>style.visibility</p:attrName>
                                        </p:attrNameLst>
                                      </p:cBhvr>
                                      <p:to>
                                        <p:strVal val="visible"/>
                                      </p:to>
                                    </p:set>
                                    <p:animEffect transition="in" filter="wipe(left)">
                                      <p:cBhvr>
                                        <p:cTn id="22" dur="500"/>
                                        <p:tgtEl>
                                          <p:spTgt spid="6758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67589"/>
                                        </p:tgtEl>
                                        <p:attrNameLst>
                                          <p:attrName>style.visibility</p:attrName>
                                        </p:attrNameLst>
                                      </p:cBhvr>
                                      <p:to>
                                        <p:strVal val="visible"/>
                                      </p:to>
                                    </p:set>
                                    <p:animEffect transition="in" filter="wipe(up)">
                                      <p:cBhvr>
                                        <p:cTn id="27" dur="500"/>
                                        <p:tgtEl>
                                          <p:spTgt spid="6758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67590"/>
                                        </p:tgtEl>
                                        <p:attrNameLst>
                                          <p:attrName>style.visibility</p:attrName>
                                        </p:attrNameLst>
                                      </p:cBhvr>
                                      <p:to>
                                        <p:strVal val="visible"/>
                                      </p:to>
                                    </p:set>
                                    <p:animEffect transition="in" filter="wipe(left)">
                                      <p:cBhvr>
                                        <p:cTn id="32" dur="500"/>
                                        <p:tgtEl>
                                          <p:spTgt spid="6759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67591"/>
                                        </p:tgtEl>
                                        <p:attrNameLst>
                                          <p:attrName>style.visibility</p:attrName>
                                        </p:attrNameLst>
                                      </p:cBhvr>
                                      <p:to>
                                        <p:strVal val="visible"/>
                                      </p:to>
                                    </p:set>
                                    <p:animEffect transition="in" filter="wipe(left)">
                                      <p:cBhvr>
                                        <p:cTn id="37" dur="500"/>
                                        <p:tgtEl>
                                          <p:spTgt spid="6759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1" fill="hold" nodeType="clickEffect">
                                  <p:stCondLst>
                                    <p:cond delay="0"/>
                                  </p:stCondLst>
                                  <p:childTnLst>
                                    <p:set>
                                      <p:cBhvr>
                                        <p:cTn id="41" dur="1" fill="hold">
                                          <p:stCondLst>
                                            <p:cond delay="0"/>
                                          </p:stCondLst>
                                        </p:cTn>
                                        <p:tgtEl>
                                          <p:spTgt spid="67592"/>
                                        </p:tgtEl>
                                        <p:attrNameLst>
                                          <p:attrName>style.visibility</p:attrName>
                                        </p:attrNameLst>
                                      </p:cBhvr>
                                      <p:to>
                                        <p:strVal val="visible"/>
                                      </p:to>
                                    </p:set>
                                    <p:animEffect transition="in" filter="wipe(up)">
                                      <p:cBhvr>
                                        <p:cTn id="42" dur="500"/>
                                        <p:tgtEl>
                                          <p:spTgt spid="6759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1" fill="hold" nodeType="clickEffect">
                                  <p:stCondLst>
                                    <p:cond delay="0"/>
                                  </p:stCondLst>
                                  <p:childTnLst>
                                    <p:set>
                                      <p:cBhvr>
                                        <p:cTn id="46" dur="1" fill="hold">
                                          <p:stCondLst>
                                            <p:cond delay="0"/>
                                          </p:stCondLst>
                                        </p:cTn>
                                        <p:tgtEl>
                                          <p:spTgt spid="67593"/>
                                        </p:tgtEl>
                                        <p:attrNameLst>
                                          <p:attrName>style.visibility</p:attrName>
                                        </p:attrNameLst>
                                      </p:cBhvr>
                                      <p:to>
                                        <p:strVal val="visible"/>
                                      </p:to>
                                    </p:set>
                                    <p:animEffect transition="in" filter="wipe(up)">
                                      <p:cBhvr>
                                        <p:cTn id="47" dur="500"/>
                                        <p:tgtEl>
                                          <p:spTgt spid="67593"/>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1" fill="hold" nodeType="clickEffect">
                                  <p:stCondLst>
                                    <p:cond delay="0"/>
                                  </p:stCondLst>
                                  <p:childTnLst>
                                    <p:set>
                                      <p:cBhvr>
                                        <p:cTn id="51" dur="1" fill="hold">
                                          <p:stCondLst>
                                            <p:cond delay="0"/>
                                          </p:stCondLst>
                                        </p:cTn>
                                        <p:tgtEl>
                                          <p:spTgt spid="67594"/>
                                        </p:tgtEl>
                                        <p:attrNameLst>
                                          <p:attrName>style.visibility</p:attrName>
                                        </p:attrNameLst>
                                      </p:cBhvr>
                                      <p:to>
                                        <p:strVal val="visible"/>
                                      </p:to>
                                    </p:set>
                                    <p:animEffect transition="in" filter="wipe(up)">
                                      <p:cBhvr>
                                        <p:cTn id="52" dur="500"/>
                                        <p:tgtEl>
                                          <p:spTgt spid="67594"/>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1" fill="hold" nodeType="clickEffect">
                                  <p:stCondLst>
                                    <p:cond delay="0"/>
                                  </p:stCondLst>
                                  <p:childTnLst>
                                    <p:set>
                                      <p:cBhvr>
                                        <p:cTn id="56" dur="1" fill="hold">
                                          <p:stCondLst>
                                            <p:cond delay="0"/>
                                          </p:stCondLst>
                                        </p:cTn>
                                        <p:tgtEl>
                                          <p:spTgt spid="67595"/>
                                        </p:tgtEl>
                                        <p:attrNameLst>
                                          <p:attrName>style.visibility</p:attrName>
                                        </p:attrNameLst>
                                      </p:cBhvr>
                                      <p:to>
                                        <p:strVal val="visible"/>
                                      </p:to>
                                    </p:set>
                                    <p:animEffect transition="in" filter="wipe(up)">
                                      <p:cBhvr>
                                        <p:cTn id="57" dur="500"/>
                                        <p:tgtEl>
                                          <p:spTgt spid="675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co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43434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3" name="Picture 3" descr="co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733800"/>
            <a:ext cx="45720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8" name="WordArt 8"/>
          <p:cNvSpPr>
            <a:spLocks noChangeArrowheads="1" noChangeShapeType="1" noTextEdit="1"/>
          </p:cNvSpPr>
          <p:nvPr/>
        </p:nvSpPr>
        <p:spPr bwMode="auto">
          <a:xfrm>
            <a:off x="2057400" y="2590800"/>
            <a:ext cx="7772400" cy="1676400"/>
          </a:xfrm>
          <a:prstGeom prst="rect">
            <a:avLst/>
          </a:prstGeom>
        </p:spPr>
        <p:txBody>
          <a:bodyPr wrap="none" fromWordArt="1">
            <a:prstTxWarp prst="textPlain">
              <a:avLst>
                <a:gd name="adj" fmla="val 50000"/>
              </a:avLst>
            </a:prstTxWarp>
          </a:bodyPr>
          <a:lstStyle/>
          <a:p>
            <a:pPr algn="ctr"/>
            <a:r>
              <a:rPr lang="en-US" sz="4400" kern="10">
                <a:ln w="19050">
                  <a:solidFill>
                    <a:srgbClr val="00FFFF"/>
                  </a:solidFill>
                  <a:round/>
                  <a:headEnd/>
                  <a:tailEnd/>
                </a:ln>
                <a:solidFill>
                  <a:srgbClr val="0000FF"/>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Chúc các em học giỏi, chăm ngoan</a:t>
            </a:r>
          </a:p>
          <a:p>
            <a:pPr algn="ctr"/>
            <a:r>
              <a:rPr lang="en-US" sz="4400" kern="10">
                <a:ln w="19050">
                  <a:solidFill>
                    <a:srgbClr val="00FFFF"/>
                  </a:solidFill>
                  <a:round/>
                  <a:headEnd/>
                  <a:tailEnd/>
                </a:ln>
                <a:solidFill>
                  <a:srgbClr val="0000FF"/>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Chúc sức khỏe quí thầy cô </a:t>
            </a:r>
          </a:p>
        </p:txBody>
      </p:sp>
    </p:spTree>
    <p:extLst>
      <p:ext uri="{BB962C8B-B14F-4D97-AF65-F5344CB8AC3E}">
        <p14:creationId xmlns:p14="http://schemas.microsoft.com/office/powerpoint/2010/main" val="27689982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mph" presetSubtype="0" fill="hold" nodeType="afterEffect">
                                  <p:stCondLst>
                                    <p:cond delay="0"/>
                                  </p:stCondLst>
                                  <p:childTnLst>
                                    <p:animClr clrSpc="hsl" dir="cw">
                                      <p:cBhvr override="childStyle">
                                        <p:cTn id="6" dur="3000" fill="hold"/>
                                        <p:tgtEl>
                                          <p:spTgt spid="15368"/>
                                        </p:tgtEl>
                                        <p:attrNameLst>
                                          <p:attrName>style.color</p:attrName>
                                        </p:attrNameLst>
                                      </p:cBhvr>
                                      <p:by>
                                        <p:hsl h="7200000" s="0" l="0"/>
                                      </p:by>
                                    </p:animClr>
                                    <p:animClr clrSpc="hsl" dir="cw">
                                      <p:cBhvr>
                                        <p:cTn id="7" dur="3000" fill="hold"/>
                                        <p:tgtEl>
                                          <p:spTgt spid="15368"/>
                                        </p:tgtEl>
                                        <p:attrNameLst>
                                          <p:attrName>fillcolor</p:attrName>
                                        </p:attrNameLst>
                                      </p:cBhvr>
                                      <p:by>
                                        <p:hsl h="7200000" s="0" l="0"/>
                                      </p:by>
                                    </p:animClr>
                                    <p:animClr clrSpc="hsl" dir="cw">
                                      <p:cBhvr>
                                        <p:cTn id="8" dur="3000" fill="hold"/>
                                        <p:tgtEl>
                                          <p:spTgt spid="15368"/>
                                        </p:tgtEl>
                                        <p:attrNameLst>
                                          <p:attrName>stroke.color</p:attrName>
                                        </p:attrNameLst>
                                      </p:cBhvr>
                                      <p:by>
                                        <p:hsl h="7200000" s="0" l="0"/>
                                      </p:by>
                                    </p:animClr>
                                    <p:set>
                                      <p:cBhvr>
                                        <p:cTn id="9" dur="3000" fill="hold"/>
                                        <p:tgtEl>
                                          <p:spTgt spid="15368"/>
                                        </p:tgtEl>
                                        <p:attrNameLst>
                                          <p:attrName>fill.type</p:attrName>
                                        </p:attrNameLst>
                                      </p:cBhvr>
                                      <p:to>
                                        <p:strVal val="solid"/>
                                      </p:to>
                                    </p:set>
                                  </p:childTnLst>
                                </p:cTn>
                              </p:par>
                            </p:childTnLst>
                          </p:cTn>
                        </p:par>
                        <p:par>
                          <p:cTn id="10" fill="hold" nodeType="afterGroup">
                            <p:stCondLst>
                              <p:cond delay="3000"/>
                            </p:stCondLst>
                            <p:childTnLst>
                              <p:par>
                                <p:cTn id="11" presetID="21" presetClass="emph" presetSubtype="0" fill="hold" nodeType="afterEffect">
                                  <p:stCondLst>
                                    <p:cond delay="0"/>
                                  </p:stCondLst>
                                  <p:childTnLst>
                                    <p:animClr clrSpc="hsl" dir="cw">
                                      <p:cBhvr override="childStyle">
                                        <p:cTn id="12" dur="3000" fill="hold"/>
                                        <p:tgtEl>
                                          <p:spTgt spid="15368"/>
                                        </p:tgtEl>
                                        <p:attrNameLst>
                                          <p:attrName>style.color</p:attrName>
                                        </p:attrNameLst>
                                      </p:cBhvr>
                                      <p:by>
                                        <p:hsl h="7200000" s="0" l="0"/>
                                      </p:by>
                                    </p:animClr>
                                    <p:animClr clrSpc="hsl" dir="cw">
                                      <p:cBhvr>
                                        <p:cTn id="13" dur="3000" fill="hold"/>
                                        <p:tgtEl>
                                          <p:spTgt spid="15368"/>
                                        </p:tgtEl>
                                        <p:attrNameLst>
                                          <p:attrName>fillcolor</p:attrName>
                                        </p:attrNameLst>
                                      </p:cBhvr>
                                      <p:by>
                                        <p:hsl h="7200000" s="0" l="0"/>
                                      </p:by>
                                    </p:animClr>
                                    <p:animClr clrSpc="hsl" dir="cw">
                                      <p:cBhvr>
                                        <p:cTn id="14" dur="3000" fill="hold"/>
                                        <p:tgtEl>
                                          <p:spTgt spid="15368"/>
                                        </p:tgtEl>
                                        <p:attrNameLst>
                                          <p:attrName>stroke.color</p:attrName>
                                        </p:attrNameLst>
                                      </p:cBhvr>
                                      <p:by>
                                        <p:hsl h="7200000" s="0" l="0"/>
                                      </p:by>
                                    </p:animClr>
                                    <p:set>
                                      <p:cBhvr>
                                        <p:cTn id="15" dur="3000" fill="hold"/>
                                        <p:tgtEl>
                                          <p:spTgt spid="15368"/>
                                        </p:tgtEl>
                                        <p:attrNameLst>
                                          <p:attrName>fill.type</p:attrName>
                                        </p:attrNameLst>
                                      </p:cBhvr>
                                      <p:to>
                                        <p:strVal val="solid"/>
                                      </p:to>
                                    </p:set>
                                  </p:childTnLst>
                                </p:cTn>
                              </p:par>
                            </p:childTnLst>
                          </p:cTn>
                        </p:par>
                        <p:par>
                          <p:cTn id="16" fill="hold" nodeType="afterGroup">
                            <p:stCondLst>
                              <p:cond delay="6000"/>
                            </p:stCondLst>
                            <p:childTnLst>
                              <p:par>
                                <p:cTn id="17" presetID="23" presetClass="emph" presetSubtype="0" fill="hold" nodeType="afterEffect">
                                  <p:stCondLst>
                                    <p:cond delay="0"/>
                                  </p:stCondLst>
                                  <p:childTnLst>
                                    <p:animClr clrSpc="hsl" dir="cw">
                                      <p:cBhvr override="childStyle">
                                        <p:cTn id="18" dur="3000" fill="hold"/>
                                        <p:tgtEl>
                                          <p:spTgt spid="15368"/>
                                        </p:tgtEl>
                                        <p:attrNameLst>
                                          <p:attrName>style.color</p:attrName>
                                        </p:attrNameLst>
                                      </p:cBhvr>
                                      <p:by>
                                        <p:hsl h="10842353" s="0" l="0"/>
                                      </p:by>
                                    </p:animClr>
                                    <p:animClr clrSpc="hsl" dir="cw">
                                      <p:cBhvr>
                                        <p:cTn id="19" dur="3000" fill="hold"/>
                                        <p:tgtEl>
                                          <p:spTgt spid="15368"/>
                                        </p:tgtEl>
                                        <p:attrNameLst>
                                          <p:attrName>fillcolor</p:attrName>
                                        </p:attrNameLst>
                                      </p:cBhvr>
                                      <p:by>
                                        <p:hsl h="10842353" s="0" l="0"/>
                                      </p:by>
                                    </p:animClr>
                                    <p:animClr clrSpc="hsl" dir="cw">
                                      <p:cBhvr>
                                        <p:cTn id="20" dur="3000" fill="hold"/>
                                        <p:tgtEl>
                                          <p:spTgt spid="15368"/>
                                        </p:tgtEl>
                                        <p:attrNameLst>
                                          <p:attrName>stroke.color</p:attrName>
                                        </p:attrNameLst>
                                      </p:cBhvr>
                                      <p:by>
                                        <p:hsl h="10842353" s="0" l="0"/>
                                      </p:by>
                                    </p:animClr>
                                    <p:set>
                                      <p:cBhvr>
                                        <p:cTn id="21" dur="3000" fill="hold"/>
                                        <p:tgtEl>
                                          <p:spTgt spid="15368"/>
                                        </p:tgtEl>
                                        <p:attrNameLst>
                                          <p:attrName>fill.type</p:attrName>
                                        </p:attrNameLst>
                                      </p:cBhvr>
                                      <p:to>
                                        <p:strVal val="solid"/>
                                      </p:to>
                                    </p:set>
                                  </p:childTnLst>
                                </p:cTn>
                              </p:par>
                            </p:childTnLst>
                          </p:cTn>
                        </p:par>
                        <p:par>
                          <p:cTn id="22" fill="hold" nodeType="afterGroup">
                            <p:stCondLst>
                              <p:cond delay="9000"/>
                            </p:stCondLst>
                            <p:childTnLst>
                              <p:par>
                                <p:cTn id="23" presetID="25" presetClass="emph" presetSubtype="0" fill="hold" nodeType="afterEffect">
                                  <p:stCondLst>
                                    <p:cond delay="0"/>
                                  </p:stCondLst>
                                  <p:childTnLst>
                                    <p:animClr clrSpc="hsl" dir="cw">
                                      <p:cBhvr override="childStyle">
                                        <p:cTn id="24" dur="3000" fill="hold"/>
                                        <p:tgtEl>
                                          <p:spTgt spid="15368"/>
                                        </p:tgtEl>
                                        <p:attrNameLst>
                                          <p:attrName>style.color</p:attrName>
                                        </p:attrNameLst>
                                      </p:cBhvr>
                                      <p:by>
                                        <p:hsl h="0" s="-70588" l="0"/>
                                      </p:by>
                                    </p:animClr>
                                    <p:animClr clrSpc="hsl" dir="cw">
                                      <p:cBhvr>
                                        <p:cTn id="25" dur="3000" fill="hold"/>
                                        <p:tgtEl>
                                          <p:spTgt spid="15368"/>
                                        </p:tgtEl>
                                        <p:attrNameLst>
                                          <p:attrName>fillcolor</p:attrName>
                                        </p:attrNameLst>
                                      </p:cBhvr>
                                      <p:by>
                                        <p:hsl h="0" s="-70588" l="0"/>
                                      </p:by>
                                    </p:animClr>
                                    <p:animClr clrSpc="hsl" dir="cw">
                                      <p:cBhvr>
                                        <p:cTn id="26" dur="3000" fill="hold"/>
                                        <p:tgtEl>
                                          <p:spTgt spid="15368"/>
                                        </p:tgtEl>
                                        <p:attrNameLst>
                                          <p:attrName>stroke.color</p:attrName>
                                        </p:attrNameLst>
                                      </p:cBhvr>
                                      <p:by>
                                        <p:hsl h="0" s="-70588" l="0"/>
                                      </p:by>
                                    </p:animClr>
                                    <p:set>
                                      <p:cBhvr>
                                        <p:cTn id="27" dur="3000" fill="hold"/>
                                        <p:tgtEl>
                                          <p:spTgt spid="15368"/>
                                        </p:tgtEl>
                                        <p:attrNameLst>
                                          <p:attrName>fill.type</p:attrName>
                                        </p:attrNameLst>
                                      </p:cBhvr>
                                      <p:to>
                                        <p:strVal val="solid"/>
                                      </p:to>
                                    </p:set>
                                  </p:childTnLst>
                                </p:cTn>
                              </p:par>
                            </p:childTnLst>
                          </p:cTn>
                        </p:par>
                        <p:par>
                          <p:cTn id="28" fill="hold" nodeType="afterGroup">
                            <p:stCondLst>
                              <p:cond delay="12000"/>
                            </p:stCondLst>
                            <p:childTnLst>
                              <p:par>
                                <p:cTn id="29" presetID="30" presetClass="emph" presetSubtype="0" fill="hold" nodeType="afterEffect">
                                  <p:stCondLst>
                                    <p:cond delay="0"/>
                                  </p:stCondLst>
                                  <p:childTnLst>
                                    <p:animClr clrSpc="hsl" dir="cw">
                                      <p:cBhvr override="childStyle">
                                        <p:cTn id="30" dur="3000" fill="hold"/>
                                        <p:tgtEl>
                                          <p:spTgt spid="15368"/>
                                        </p:tgtEl>
                                        <p:attrNameLst>
                                          <p:attrName>style.color</p:attrName>
                                        </p:attrNameLst>
                                      </p:cBhvr>
                                      <p:by>
                                        <p:hsl h="0" s="12549" l="25098"/>
                                      </p:by>
                                    </p:animClr>
                                    <p:animClr clrSpc="hsl" dir="cw">
                                      <p:cBhvr>
                                        <p:cTn id="31" dur="3000" fill="hold"/>
                                        <p:tgtEl>
                                          <p:spTgt spid="15368"/>
                                        </p:tgtEl>
                                        <p:attrNameLst>
                                          <p:attrName>fillcolor</p:attrName>
                                        </p:attrNameLst>
                                      </p:cBhvr>
                                      <p:by>
                                        <p:hsl h="0" s="12549" l="25098"/>
                                      </p:by>
                                    </p:animClr>
                                    <p:animClr clrSpc="hsl" dir="cw">
                                      <p:cBhvr>
                                        <p:cTn id="32" dur="3000" fill="hold"/>
                                        <p:tgtEl>
                                          <p:spTgt spid="15368"/>
                                        </p:tgtEl>
                                        <p:attrNameLst>
                                          <p:attrName>stroke.color</p:attrName>
                                        </p:attrNameLst>
                                      </p:cBhvr>
                                      <p:by>
                                        <p:hsl h="0" s="12549" l="25098"/>
                                      </p:by>
                                    </p:animClr>
                                    <p:set>
                                      <p:cBhvr>
                                        <p:cTn id="33" dur="3000" fill="hold"/>
                                        <p:tgtEl>
                                          <p:spTgt spid="1536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3"/>
          <p:cNvSpPr txBox="1">
            <a:spLocks noChangeArrowheads="1"/>
          </p:cNvSpPr>
          <p:nvPr/>
        </p:nvSpPr>
        <p:spPr bwMode="auto">
          <a:xfrm>
            <a:off x="2819400" y="3657600"/>
            <a:ext cx="6858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just" eaLnBrk="1" hangingPunct="1">
              <a:spcBef>
                <a:spcPct val="0"/>
              </a:spcBef>
              <a:buClrTx/>
              <a:buSzTx/>
              <a:buFontTx/>
              <a:buNone/>
            </a:pPr>
            <a:endParaRPr lang="en-US" altLang="en-US" b="1">
              <a:solidFill>
                <a:srgbClr val="0000CC"/>
              </a:solidFill>
              <a:latin typeface=".VnArial" pitchFamily="34" charset="0"/>
            </a:endParaRPr>
          </a:p>
        </p:txBody>
      </p:sp>
      <p:sp>
        <p:nvSpPr>
          <p:cNvPr id="38917" name="Rectangle 5"/>
          <p:cNvSpPr>
            <a:spLocks noChangeArrowheads="1"/>
          </p:cNvSpPr>
          <p:nvPr/>
        </p:nvSpPr>
        <p:spPr bwMode="auto">
          <a:xfrm>
            <a:off x="519953" y="522337"/>
            <a:ext cx="11537575"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lnSpc>
                <a:spcPct val="150000"/>
              </a:lnSpc>
              <a:spcBef>
                <a:spcPct val="0"/>
              </a:spcBef>
              <a:buClrTx/>
              <a:buSzTx/>
              <a:buFontTx/>
              <a:buNone/>
            </a:pPr>
            <a:r>
              <a:rPr lang="en-US" altLang="en-US" sz="2400" b="1" dirty="0" err="1" smtClean="0">
                <a:solidFill>
                  <a:srgbClr val="FF0000"/>
                </a:solidFill>
                <a:latin typeface="Times New Roman" panose="02020603050405020304" pitchFamily="18" charset="0"/>
              </a:rPr>
              <a:t>Ảnh</a:t>
            </a:r>
            <a:r>
              <a:rPr lang="en-US" altLang="en-US" sz="2400" b="1" dirty="0" smtClean="0">
                <a:solidFill>
                  <a:srgbClr val="FF0000"/>
                </a:solidFill>
                <a:latin typeface="Times New Roman" panose="02020603050405020304" pitchFamily="18" charset="0"/>
              </a:rPr>
              <a:t> </a:t>
            </a:r>
            <a:r>
              <a:rPr lang="en-US" altLang="en-US" sz="2400" b="1" dirty="0" err="1">
                <a:solidFill>
                  <a:srgbClr val="FF0000"/>
                </a:solidFill>
                <a:latin typeface="Times New Roman" panose="02020603050405020304" pitchFamily="18" charset="0"/>
              </a:rPr>
              <a:t>hưởng</a:t>
            </a:r>
            <a:r>
              <a:rPr lang="en-US" altLang="en-US" sz="2400" b="1" dirty="0">
                <a:solidFill>
                  <a:srgbClr val="FF0000"/>
                </a:solidFill>
                <a:latin typeface="Times New Roman" panose="02020603050405020304" pitchFamily="18" charset="0"/>
              </a:rPr>
              <a:t> </a:t>
            </a:r>
            <a:r>
              <a:rPr lang="en-US" altLang="en-US" sz="2400" b="1" dirty="0" err="1">
                <a:solidFill>
                  <a:srgbClr val="FF0000"/>
                </a:solidFill>
                <a:latin typeface="Times New Roman" panose="02020603050405020304" pitchFamily="18" charset="0"/>
              </a:rPr>
              <a:t>đến</a:t>
            </a:r>
            <a:r>
              <a:rPr lang="en-US" altLang="en-US" sz="2400" b="1" dirty="0">
                <a:solidFill>
                  <a:srgbClr val="FF0000"/>
                </a:solidFill>
                <a:latin typeface="Times New Roman" panose="02020603050405020304" pitchFamily="18" charset="0"/>
              </a:rPr>
              <a:t> </a:t>
            </a:r>
            <a:r>
              <a:rPr lang="en-US" altLang="en-US" sz="2400" b="1" dirty="0" err="1">
                <a:solidFill>
                  <a:srgbClr val="FF0000"/>
                </a:solidFill>
                <a:latin typeface="Times New Roman" panose="02020603050405020304" pitchFamily="18" charset="0"/>
              </a:rPr>
              <a:t>cuộc</a:t>
            </a:r>
            <a:r>
              <a:rPr lang="en-US" altLang="en-US" sz="2400" b="1" dirty="0">
                <a:solidFill>
                  <a:srgbClr val="FF0000"/>
                </a:solidFill>
                <a:latin typeface="Times New Roman" panose="02020603050405020304" pitchFamily="18" charset="0"/>
              </a:rPr>
              <a:t> </a:t>
            </a:r>
            <a:r>
              <a:rPr lang="en-US" altLang="en-US" sz="2400" b="1" dirty="0" err="1">
                <a:solidFill>
                  <a:srgbClr val="FF0000"/>
                </a:solidFill>
                <a:latin typeface="Times New Roman" panose="02020603050405020304" pitchFamily="18" charset="0"/>
              </a:rPr>
              <a:t>sống</a:t>
            </a:r>
            <a:r>
              <a:rPr lang="en-US" altLang="en-US" sz="2400" b="1" dirty="0">
                <a:latin typeface="Times New Roman" panose="02020603050405020304" pitchFamily="18" charset="0"/>
              </a:rPr>
              <a:t> </a:t>
            </a:r>
            <a:r>
              <a:rPr lang="en-US" altLang="en-US" sz="2400" b="1" dirty="0" err="1">
                <a:solidFill>
                  <a:srgbClr val="FF0000"/>
                </a:solidFill>
                <a:latin typeface="Times New Roman" panose="02020603050405020304" pitchFamily="18" charset="0"/>
              </a:rPr>
              <a:t>của</a:t>
            </a:r>
            <a:r>
              <a:rPr lang="en-US" altLang="en-US" sz="2400" b="1" dirty="0">
                <a:solidFill>
                  <a:srgbClr val="FF0000"/>
                </a:solidFill>
                <a:latin typeface="Times New Roman" panose="02020603050405020304" pitchFamily="18" charset="0"/>
              </a:rPr>
              <a:t> </a:t>
            </a:r>
            <a:r>
              <a:rPr lang="en-US" altLang="en-US" sz="2400" b="1" dirty="0" err="1">
                <a:solidFill>
                  <a:srgbClr val="FF0000"/>
                </a:solidFill>
                <a:latin typeface="Times New Roman" panose="02020603050405020304" pitchFamily="18" charset="0"/>
              </a:rPr>
              <a:t>người</a:t>
            </a:r>
            <a:r>
              <a:rPr lang="en-US" altLang="en-US" sz="2400" b="1" dirty="0">
                <a:solidFill>
                  <a:srgbClr val="FF0000"/>
                </a:solidFill>
                <a:latin typeface="Times New Roman" panose="02020603050405020304" pitchFamily="18" charset="0"/>
              </a:rPr>
              <a:t> </a:t>
            </a:r>
            <a:r>
              <a:rPr lang="en-US" altLang="en-US" sz="2400" b="1" dirty="0" err="1">
                <a:solidFill>
                  <a:srgbClr val="FF0000"/>
                </a:solidFill>
                <a:latin typeface="Times New Roman" panose="02020603050405020304" pitchFamily="18" charset="0"/>
              </a:rPr>
              <a:t>dân</a:t>
            </a:r>
            <a:r>
              <a:rPr lang="en-US" altLang="en-US" sz="2400" b="1" dirty="0">
                <a:solidFill>
                  <a:srgbClr val="FF0000"/>
                </a:solidFill>
                <a:latin typeface="Times New Roman" panose="02020603050405020304" pitchFamily="18" charset="0"/>
              </a:rPr>
              <a:t>:</a:t>
            </a:r>
          </a:p>
          <a:p>
            <a:pPr eaLnBrk="1" hangingPunct="1">
              <a:lnSpc>
                <a:spcPct val="150000"/>
              </a:lnSpc>
              <a:spcBef>
                <a:spcPct val="0"/>
              </a:spcBef>
              <a:buClrTx/>
              <a:buSzTx/>
              <a:buFontTx/>
              <a:buNone/>
            </a:pPr>
            <a:r>
              <a:rPr lang="it-IT" altLang="en-US" sz="2400" b="1" dirty="0">
                <a:latin typeface="Times New Roman" panose="02020603050405020304" pitchFamily="18" charset="0"/>
              </a:rPr>
              <a:t>- Hiện tượng tảo hôn           </a:t>
            </a:r>
            <a:r>
              <a:rPr lang="it-IT" altLang="en-US" sz="2400" b="1" dirty="0">
                <a:solidFill>
                  <a:srgbClr val="0000FF"/>
                </a:solidFill>
                <a:latin typeface="Times New Roman" panose="02020603050405020304" pitchFamily="18" charset="0"/>
              </a:rPr>
              <a:t>C</a:t>
            </a:r>
            <a:r>
              <a:rPr lang="en-US" altLang="en-US" sz="2400" b="1" dirty="0" err="1">
                <a:solidFill>
                  <a:srgbClr val="0000FF"/>
                </a:solidFill>
                <a:latin typeface="Times New Roman" panose="02020603050405020304" pitchFamily="18" charset="0"/>
              </a:rPr>
              <a:t>ác</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em</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phải</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xa</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gia</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đình</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sớm</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có</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em</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không</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được</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đi</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học</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Nhiều</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cặp</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vợ</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chồng</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trẻ</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bỏ</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nhau</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cuộc</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sống</a:t>
            </a:r>
            <a:r>
              <a:rPr lang="en-US" altLang="en-US" sz="2400" b="1" dirty="0">
                <a:solidFill>
                  <a:srgbClr val="0000FF"/>
                </a:solidFill>
                <a:latin typeface="Times New Roman" panose="02020603050405020304" pitchFamily="18" charset="0"/>
              </a:rPr>
              <a:t> dang </a:t>
            </a:r>
            <a:r>
              <a:rPr lang="en-US" altLang="en-US" sz="2400" b="1" dirty="0" err="1">
                <a:solidFill>
                  <a:srgbClr val="0000FF"/>
                </a:solidFill>
                <a:latin typeface="Times New Roman" panose="02020603050405020304" pitchFamily="18" charset="0"/>
              </a:rPr>
              <a:t>dở</a:t>
            </a:r>
            <a:r>
              <a:rPr lang="en-US" altLang="en-US" sz="2400" b="1" dirty="0">
                <a:solidFill>
                  <a:srgbClr val="0000FF"/>
                </a:solidFill>
                <a:latin typeface="Times New Roman" panose="02020603050405020304" pitchFamily="18" charset="0"/>
              </a:rPr>
              <a:t>. </a:t>
            </a:r>
            <a:r>
              <a:rPr lang="it-IT" altLang="en-US" sz="2400" b="1" dirty="0">
                <a:solidFill>
                  <a:srgbClr val="0000FF"/>
                </a:solidFill>
                <a:latin typeface="Times New Roman" panose="02020603050405020304" pitchFamily="18" charset="0"/>
              </a:rPr>
              <a:t>Sinh đẻ không có kế hoạch, là nguyên nhân sinh ra đói nghèo</a:t>
            </a:r>
            <a:endParaRPr lang="en-US" altLang="en-US" sz="2400" b="1" dirty="0">
              <a:solidFill>
                <a:srgbClr val="0000FF"/>
              </a:solidFill>
              <a:latin typeface="Times New Roman" panose="02020603050405020304" pitchFamily="18" charset="0"/>
            </a:endParaRPr>
          </a:p>
          <a:p>
            <a:pPr eaLnBrk="1" hangingPunct="1">
              <a:lnSpc>
                <a:spcPct val="150000"/>
              </a:lnSpc>
              <a:spcBef>
                <a:spcPct val="0"/>
              </a:spcBef>
              <a:buClrTx/>
              <a:buSzTx/>
              <a:buFontTx/>
              <a:buNone/>
            </a:pPr>
            <a:r>
              <a:rPr lang="it-IT" altLang="en-US" sz="2400" b="1" dirty="0">
                <a:latin typeface="Times New Roman" panose="02020603050405020304" pitchFamily="18" charset="0"/>
              </a:rPr>
              <a:t>- Mê tín dị đoan           </a:t>
            </a:r>
            <a:r>
              <a:rPr lang="it-IT" altLang="en-US" sz="2400" b="1" dirty="0">
                <a:solidFill>
                  <a:srgbClr val="0000FF"/>
                </a:solidFill>
                <a:latin typeface="Times New Roman" panose="02020603050405020304" pitchFamily="18" charset="0"/>
              </a:rPr>
              <a:t>Người nào bị coi là ma thì bị căm ghét, xua đuổi, những ngươì này sẽ bị chết vì bị đối xử tàn tệ hoặc phải chấp nhận cuộc sống cô độc</a:t>
            </a:r>
            <a:endParaRPr lang="en-US" altLang="en-US" sz="2400" b="1" dirty="0">
              <a:solidFill>
                <a:srgbClr val="0000FF"/>
              </a:solidFill>
              <a:latin typeface="Times New Roman" panose="02020603050405020304" pitchFamily="18" charset="0"/>
            </a:endParaRPr>
          </a:p>
          <a:p>
            <a:pPr>
              <a:lnSpc>
                <a:spcPct val="150000"/>
              </a:lnSpc>
              <a:spcBef>
                <a:spcPct val="0"/>
              </a:spcBef>
              <a:buClrTx/>
              <a:buSzTx/>
              <a:buNone/>
            </a:pPr>
            <a:r>
              <a:rPr lang="it-IT" altLang="en-US" sz="2400" b="1" dirty="0">
                <a:latin typeface="Times New Roman" panose="02020603050405020304" pitchFamily="18" charset="0"/>
              </a:rPr>
              <a:t>- Tụ tập uống rượu say, đánh bạc vào ngày lễ tết            </a:t>
            </a:r>
            <a:r>
              <a:rPr lang="en-US" altLang="en-US" sz="2400" b="1" dirty="0" err="1">
                <a:solidFill>
                  <a:srgbClr val="0000FF"/>
                </a:solidFill>
                <a:latin typeface="Times New Roman" panose="02020603050405020304" pitchFamily="18" charset="0"/>
              </a:rPr>
              <a:t>Đánh</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nhau</a:t>
            </a:r>
            <a:r>
              <a:rPr lang="en-US" altLang="en-US" sz="2400" b="1" dirty="0">
                <a:solidFill>
                  <a:srgbClr val="0000FF"/>
                </a:solidFill>
                <a:latin typeface="Times New Roman" panose="02020603050405020304" pitchFamily="18" charset="0"/>
              </a:rPr>
              <a:t>, </a:t>
            </a:r>
            <a:r>
              <a:rPr lang="en-US" altLang="en-US" sz="2400" b="1" dirty="0" err="1" smtClean="0">
                <a:solidFill>
                  <a:srgbClr val="0000FF"/>
                </a:solidFill>
                <a:latin typeface="Times New Roman" panose="02020603050405020304" pitchFamily="18" charset="0"/>
              </a:rPr>
              <a:t>mất</a:t>
            </a:r>
            <a:r>
              <a:rPr lang="en-US" altLang="en-US" sz="2400" b="1" dirty="0" smtClean="0">
                <a:solidFill>
                  <a:srgbClr val="0000FF"/>
                </a:solidFill>
                <a:latin typeface="Times New Roman" panose="02020603050405020304" pitchFamily="18" charset="0"/>
              </a:rPr>
              <a:t> </a:t>
            </a:r>
            <a:r>
              <a:rPr lang="en-US" altLang="en-US" sz="2400" b="1" dirty="0" err="1" smtClean="0">
                <a:solidFill>
                  <a:srgbClr val="0000FF"/>
                </a:solidFill>
                <a:latin typeface="Times New Roman" panose="02020603050405020304" pitchFamily="18" charset="0"/>
              </a:rPr>
              <a:t>đoàn</a:t>
            </a:r>
            <a:r>
              <a:rPr lang="en-US" altLang="en-US" sz="2400" b="1" dirty="0" smtClean="0">
                <a:solidFill>
                  <a:srgbClr val="0000FF"/>
                </a:solidFill>
                <a:latin typeface="Times New Roman" panose="02020603050405020304" pitchFamily="18" charset="0"/>
              </a:rPr>
              <a:t> </a:t>
            </a:r>
            <a:r>
              <a:rPr lang="en-US" altLang="en-US" sz="2400" b="1" dirty="0" err="1" smtClean="0">
                <a:solidFill>
                  <a:srgbClr val="0000FF"/>
                </a:solidFill>
                <a:latin typeface="Times New Roman" panose="02020603050405020304" pitchFamily="18" charset="0"/>
              </a:rPr>
              <a:t>kết</a:t>
            </a:r>
            <a:endParaRPr lang="en-US" altLang="en-US" sz="2400" b="1" dirty="0" smtClean="0">
              <a:solidFill>
                <a:srgbClr val="0000FF"/>
              </a:solidFill>
              <a:latin typeface="Times New Roman" panose="02020603050405020304" pitchFamily="18" charset="0"/>
            </a:endParaRPr>
          </a:p>
          <a:p>
            <a:pPr eaLnBrk="1" hangingPunct="1">
              <a:lnSpc>
                <a:spcPct val="150000"/>
              </a:lnSpc>
              <a:spcBef>
                <a:spcPct val="0"/>
              </a:spcBef>
              <a:buClrTx/>
              <a:buSzTx/>
              <a:buFontTx/>
              <a:buNone/>
            </a:pPr>
            <a:r>
              <a:rPr lang="it-IT" altLang="en-US" sz="2400" b="1" dirty="0" smtClean="0">
                <a:latin typeface="Times New Roman" panose="02020603050405020304" pitchFamily="18" charset="0"/>
              </a:rPr>
              <a:t>- </a:t>
            </a:r>
            <a:r>
              <a:rPr lang="it-IT" altLang="en-US" sz="2400" b="1" dirty="0">
                <a:latin typeface="Times New Roman" panose="02020603050405020304" pitchFamily="18" charset="0"/>
              </a:rPr>
              <a:t>Tổ chức đám ma có ăn uống linh </a:t>
            </a:r>
            <a:r>
              <a:rPr lang="it-IT" altLang="en-US" sz="2400" b="1" dirty="0" smtClean="0">
                <a:latin typeface="Times New Roman" panose="02020603050405020304" pitchFamily="18" charset="0"/>
              </a:rPr>
              <a:t>đình                </a:t>
            </a:r>
            <a:r>
              <a:rPr lang="it-IT" altLang="en-US" sz="2400" b="1" dirty="0" smtClean="0">
                <a:solidFill>
                  <a:srgbClr val="0070C0"/>
                </a:solidFill>
                <a:latin typeface="Times New Roman" panose="02020603050405020304" pitchFamily="18" charset="0"/>
              </a:rPr>
              <a:t>t</a:t>
            </a:r>
            <a:r>
              <a:rPr lang="en-US" altLang="en-US" sz="2400" b="1" dirty="0" err="1" smtClean="0">
                <a:solidFill>
                  <a:srgbClr val="0070C0"/>
                </a:solidFill>
                <a:latin typeface="Times New Roman" panose="02020603050405020304" pitchFamily="18" charset="0"/>
              </a:rPr>
              <a:t>ốn</a:t>
            </a:r>
            <a:r>
              <a:rPr lang="en-US" altLang="en-US" sz="2400" b="1" dirty="0" smtClean="0">
                <a:solidFill>
                  <a:srgbClr val="0070C0"/>
                </a:solidFill>
                <a:latin typeface="Times New Roman" panose="02020603050405020304" pitchFamily="18" charset="0"/>
              </a:rPr>
              <a:t> </a:t>
            </a:r>
            <a:r>
              <a:rPr lang="en-US" altLang="en-US" sz="2400" b="1" dirty="0" err="1" smtClean="0">
                <a:solidFill>
                  <a:srgbClr val="0070C0"/>
                </a:solidFill>
                <a:latin typeface="Times New Roman" panose="02020603050405020304" pitchFamily="18" charset="0"/>
              </a:rPr>
              <a:t>kém</a:t>
            </a:r>
            <a:endParaRPr lang="en-US" altLang="en-US" sz="2400" b="1" dirty="0" smtClean="0">
              <a:solidFill>
                <a:srgbClr val="0070C0"/>
              </a:solidFill>
              <a:latin typeface="Times New Roman" panose="02020603050405020304" pitchFamily="18" charset="0"/>
            </a:endParaRPr>
          </a:p>
          <a:p>
            <a:pPr eaLnBrk="1" hangingPunct="1">
              <a:lnSpc>
                <a:spcPct val="150000"/>
              </a:lnSpc>
              <a:spcBef>
                <a:spcPct val="0"/>
              </a:spcBef>
              <a:buClrTx/>
              <a:buSzTx/>
              <a:buFontTx/>
              <a:buChar char="-"/>
            </a:pPr>
            <a:r>
              <a:rPr lang="en-US" altLang="en-US" sz="2400" b="1" dirty="0" smtClean="0">
                <a:latin typeface="Times New Roman" panose="02020603050405020304" pitchFamily="18" charset="0"/>
              </a:rPr>
              <a:t>  </a:t>
            </a:r>
            <a:r>
              <a:rPr lang="en-US" altLang="en-US" sz="2400" b="1" dirty="0" err="1" smtClean="0">
                <a:latin typeface="Times New Roman" panose="02020603050405020304" pitchFamily="18" charset="0"/>
              </a:rPr>
              <a:t>Để</a:t>
            </a:r>
            <a:r>
              <a:rPr lang="en-US" altLang="en-US" sz="2400" b="1" dirty="0" smtClean="0">
                <a:latin typeface="Times New Roman" panose="02020603050405020304" pitchFamily="18" charset="0"/>
              </a:rPr>
              <a:t> </a:t>
            </a:r>
            <a:r>
              <a:rPr lang="en-US" altLang="en-US" sz="2400" b="1" dirty="0" err="1" smtClean="0">
                <a:latin typeface="Times New Roman" panose="02020603050405020304" pitchFamily="18" charset="0"/>
              </a:rPr>
              <a:t>người</a:t>
            </a:r>
            <a:r>
              <a:rPr lang="en-US" altLang="en-US" sz="2400" b="1" dirty="0" smtClean="0">
                <a:latin typeface="Times New Roman" panose="02020603050405020304" pitchFamily="18" charset="0"/>
              </a:rPr>
              <a:t> </a:t>
            </a:r>
            <a:r>
              <a:rPr lang="en-US" altLang="en-US" sz="2400" b="1" dirty="0" err="1" smtClean="0">
                <a:latin typeface="Times New Roman" panose="02020603050405020304" pitchFamily="18" charset="0"/>
              </a:rPr>
              <a:t>chết</a:t>
            </a:r>
            <a:r>
              <a:rPr lang="en-US" altLang="en-US" sz="2400" b="1" dirty="0" smtClean="0">
                <a:latin typeface="Times New Roman" panose="02020603050405020304" pitchFamily="18" charset="0"/>
              </a:rPr>
              <a:t> </a:t>
            </a:r>
            <a:r>
              <a:rPr lang="en-US" altLang="en-US" sz="2400" b="1" dirty="0" err="1" smtClean="0">
                <a:latin typeface="Times New Roman" panose="02020603050405020304" pitchFamily="18" charset="0"/>
              </a:rPr>
              <a:t>trong</a:t>
            </a:r>
            <a:r>
              <a:rPr lang="en-US" altLang="en-US" sz="2400" b="1" dirty="0" smtClean="0">
                <a:latin typeface="Times New Roman" panose="02020603050405020304" pitchFamily="18" charset="0"/>
              </a:rPr>
              <a:t> </a:t>
            </a:r>
            <a:r>
              <a:rPr lang="en-US" altLang="en-US" sz="2400" b="1" dirty="0" err="1" smtClean="0">
                <a:latin typeface="Times New Roman" panose="02020603050405020304" pitchFamily="18" charset="0"/>
              </a:rPr>
              <a:t>nhà</a:t>
            </a:r>
            <a:r>
              <a:rPr lang="en-US" altLang="en-US" sz="2400" b="1" dirty="0" smtClean="0">
                <a:latin typeface="Times New Roman" panose="02020603050405020304" pitchFamily="18" charset="0"/>
              </a:rPr>
              <a:t> </a:t>
            </a:r>
            <a:r>
              <a:rPr lang="en-US" altLang="en-US" sz="2400" b="1" dirty="0" err="1" smtClean="0">
                <a:latin typeface="Times New Roman" panose="02020603050405020304" pitchFamily="18" charset="0"/>
              </a:rPr>
              <a:t>nhiều</a:t>
            </a:r>
            <a:r>
              <a:rPr lang="en-US" altLang="en-US" sz="2400" b="1" dirty="0" smtClean="0">
                <a:latin typeface="Times New Roman" panose="02020603050405020304" pitchFamily="18" charset="0"/>
              </a:rPr>
              <a:t> </a:t>
            </a:r>
            <a:r>
              <a:rPr lang="en-US" altLang="en-US" sz="2400" b="1" dirty="0" err="1" smtClean="0">
                <a:latin typeface="Times New Roman" panose="02020603050405020304" pitchFamily="18" charset="0"/>
              </a:rPr>
              <a:t>ngày</a:t>
            </a:r>
            <a:r>
              <a:rPr lang="en-US" altLang="en-US" sz="2400" b="1" dirty="0" smtClean="0">
                <a:latin typeface="Times New Roman" panose="02020603050405020304" pitchFamily="18" charset="0"/>
              </a:rPr>
              <a:t> </a:t>
            </a:r>
            <a:r>
              <a:rPr lang="en-US" altLang="en-US" sz="2400" b="1" dirty="0" err="1" smtClean="0">
                <a:latin typeface="Times New Roman" panose="02020603050405020304" pitchFamily="18" charset="0"/>
              </a:rPr>
              <a:t>mới</a:t>
            </a:r>
            <a:r>
              <a:rPr lang="en-US" altLang="en-US" sz="2400" b="1" dirty="0" smtClean="0">
                <a:latin typeface="Times New Roman" panose="02020603050405020304" pitchFamily="18" charset="0"/>
              </a:rPr>
              <a:t> </a:t>
            </a:r>
            <a:r>
              <a:rPr lang="en-US" altLang="en-US" sz="2400" b="1" dirty="0" err="1" smtClean="0">
                <a:latin typeface="Times New Roman" panose="02020603050405020304" pitchFamily="18" charset="0"/>
              </a:rPr>
              <a:t>đem</a:t>
            </a:r>
            <a:r>
              <a:rPr lang="en-US" altLang="en-US" sz="2400" b="1" dirty="0" smtClean="0">
                <a:latin typeface="Times New Roman" panose="02020603050405020304" pitchFamily="18" charset="0"/>
              </a:rPr>
              <a:t> </a:t>
            </a:r>
            <a:r>
              <a:rPr lang="en-US" altLang="en-US" sz="2400" b="1" dirty="0" err="1" smtClean="0">
                <a:latin typeface="Times New Roman" panose="02020603050405020304" pitchFamily="18" charset="0"/>
              </a:rPr>
              <a:t>chôn</a:t>
            </a:r>
            <a:r>
              <a:rPr lang="en-US" altLang="en-US" sz="2400" b="1" dirty="0" smtClean="0">
                <a:latin typeface="Times New Roman" panose="02020603050405020304" pitchFamily="18" charset="0"/>
              </a:rPr>
              <a:t>             </a:t>
            </a:r>
            <a:r>
              <a:rPr lang="en-US" altLang="en-US" sz="2400" b="1" dirty="0" err="1" smtClean="0">
                <a:solidFill>
                  <a:srgbClr val="0070C0"/>
                </a:solidFill>
                <a:latin typeface="Times New Roman" panose="02020603050405020304" pitchFamily="18" charset="0"/>
              </a:rPr>
              <a:t>mất</a:t>
            </a:r>
            <a:r>
              <a:rPr lang="en-US" altLang="en-US" sz="2400" b="1" dirty="0" smtClean="0">
                <a:solidFill>
                  <a:srgbClr val="0070C0"/>
                </a:solidFill>
                <a:latin typeface="Times New Roman" panose="02020603050405020304" pitchFamily="18" charset="0"/>
              </a:rPr>
              <a:t> </a:t>
            </a:r>
            <a:r>
              <a:rPr lang="en-US" altLang="en-US" sz="2400" b="1" dirty="0" err="1" smtClean="0">
                <a:solidFill>
                  <a:srgbClr val="0070C0"/>
                </a:solidFill>
                <a:latin typeface="Times New Roman" panose="02020603050405020304" pitchFamily="18" charset="0"/>
              </a:rPr>
              <a:t>vệ</a:t>
            </a:r>
            <a:r>
              <a:rPr lang="en-US" altLang="en-US" sz="2400" b="1" dirty="0" smtClean="0">
                <a:solidFill>
                  <a:srgbClr val="0070C0"/>
                </a:solidFill>
                <a:latin typeface="Times New Roman" panose="02020603050405020304" pitchFamily="18" charset="0"/>
              </a:rPr>
              <a:t> </a:t>
            </a:r>
            <a:r>
              <a:rPr lang="en-US" altLang="en-US" sz="2400" b="1" dirty="0" err="1" smtClean="0">
                <a:solidFill>
                  <a:srgbClr val="0070C0"/>
                </a:solidFill>
                <a:latin typeface="Times New Roman" panose="02020603050405020304" pitchFamily="18" charset="0"/>
              </a:rPr>
              <a:t>sinh</a:t>
            </a:r>
            <a:r>
              <a:rPr lang="en-US" altLang="en-US" sz="2400" b="1" dirty="0" smtClean="0">
                <a:solidFill>
                  <a:srgbClr val="0070C0"/>
                </a:solidFill>
                <a:latin typeface="Times New Roman" panose="02020603050405020304" pitchFamily="18" charset="0"/>
              </a:rPr>
              <a:t>, </a:t>
            </a:r>
            <a:r>
              <a:rPr lang="en-US" altLang="en-US" sz="2400" b="1" dirty="0" err="1" smtClean="0">
                <a:solidFill>
                  <a:srgbClr val="0070C0"/>
                </a:solidFill>
                <a:latin typeface="Times New Roman" panose="02020603050405020304" pitchFamily="18" charset="0"/>
              </a:rPr>
              <a:t>dễ</a:t>
            </a:r>
            <a:r>
              <a:rPr lang="en-US" altLang="en-US" sz="2400" b="1" dirty="0" smtClean="0">
                <a:solidFill>
                  <a:srgbClr val="0070C0"/>
                </a:solidFill>
                <a:latin typeface="Times New Roman" panose="02020603050405020304" pitchFamily="18" charset="0"/>
              </a:rPr>
              <a:t> </a:t>
            </a:r>
            <a:r>
              <a:rPr lang="en-US" altLang="en-US" sz="2400" b="1" dirty="0" err="1" smtClean="0">
                <a:solidFill>
                  <a:srgbClr val="0070C0"/>
                </a:solidFill>
                <a:latin typeface="Times New Roman" panose="02020603050405020304" pitchFamily="18" charset="0"/>
              </a:rPr>
              <a:t>lây</a:t>
            </a:r>
            <a:r>
              <a:rPr lang="en-US" altLang="en-US" sz="2400" b="1" dirty="0" smtClean="0">
                <a:solidFill>
                  <a:srgbClr val="0070C0"/>
                </a:solidFill>
                <a:latin typeface="Times New Roman" panose="02020603050405020304" pitchFamily="18" charset="0"/>
              </a:rPr>
              <a:t> </a:t>
            </a:r>
            <a:r>
              <a:rPr lang="en-US" altLang="en-US" sz="2400" b="1" dirty="0" err="1" smtClean="0">
                <a:solidFill>
                  <a:srgbClr val="0070C0"/>
                </a:solidFill>
                <a:latin typeface="Times New Roman" panose="02020603050405020304" pitchFamily="18" charset="0"/>
              </a:rPr>
              <a:t>bệnh</a:t>
            </a:r>
            <a:r>
              <a:rPr lang="en-US" altLang="en-US" sz="2400" b="1" dirty="0" smtClean="0">
                <a:solidFill>
                  <a:schemeClr val="tx2"/>
                </a:solidFill>
                <a:latin typeface="Times New Roman" panose="02020603050405020304" pitchFamily="18" charset="0"/>
              </a:rPr>
              <a:t>	</a:t>
            </a:r>
            <a:endParaRPr lang="en-US" altLang="en-US" sz="2400" b="1" dirty="0">
              <a:solidFill>
                <a:schemeClr val="tx2"/>
              </a:solidFill>
              <a:latin typeface="Times New Roman" panose="02020603050405020304" pitchFamily="18" charset="0"/>
            </a:endParaRPr>
          </a:p>
        </p:txBody>
      </p:sp>
      <p:sp>
        <p:nvSpPr>
          <p:cNvPr id="9221" name="Line 6"/>
          <p:cNvSpPr>
            <a:spLocks noChangeShapeType="1"/>
          </p:cNvSpPr>
          <p:nvPr/>
        </p:nvSpPr>
        <p:spPr bwMode="auto">
          <a:xfrm>
            <a:off x="8001000" y="1295400"/>
            <a:ext cx="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919" name="Line 7"/>
          <p:cNvSpPr>
            <a:spLocks noChangeShapeType="1"/>
          </p:cNvSpPr>
          <p:nvPr/>
        </p:nvSpPr>
        <p:spPr bwMode="auto">
          <a:xfrm>
            <a:off x="3429000" y="1469570"/>
            <a:ext cx="609600" cy="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920" name="Line 8"/>
          <p:cNvSpPr>
            <a:spLocks noChangeShapeType="1"/>
          </p:cNvSpPr>
          <p:nvPr/>
        </p:nvSpPr>
        <p:spPr bwMode="auto">
          <a:xfrm>
            <a:off x="2819400" y="3154679"/>
            <a:ext cx="609600" cy="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921" name="Line 9"/>
          <p:cNvSpPr>
            <a:spLocks noChangeShapeType="1"/>
          </p:cNvSpPr>
          <p:nvPr/>
        </p:nvSpPr>
        <p:spPr bwMode="auto">
          <a:xfrm>
            <a:off x="6897189" y="3914866"/>
            <a:ext cx="762000" cy="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 name="Line 9"/>
          <p:cNvSpPr>
            <a:spLocks noChangeShapeType="1"/>
          </p:cNvSpPr>
          <p:nvPr/>
        </p:nvSpPr>
        <p:spPr bwMode="auto">
          <a:xfrm>
            <a:off x="7574281" y="5310051"/>
            <a:ext cx="762000" cy="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 name="Line 9"/>
          <p:cNvSpPr>
            <a:spLocks noChangeShapeType="1"/>
          </p:cNvSpPr>
          <p:nvPr/>
        </p:nvSpPr>
        <p:spPr bwMode="auto">
          <a:xfrm>
            <a:off x="5907740" y="4774474"/>
            <a:ext cx="762000" cy="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4956169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8917">
                                            <p:txEl>
                                              <p:pRg st="0" end="0"/>
                                            </p:txEl>
                                          </p:spTgt>
                                        </p:tgtEl>
                                        <p:attrNameLst>
                                          <p:attrName>style.visibility</p:attrName>
                                        </p:attrNameLst>
                                      </p:cBhvr>
                                      <p:to>
                                        <p:strVal val="visible"/>
                                      </p:to>
                                    </p:set>
                                    <p:animEffect transition="in" filter="fade">
                                      <p:cBhvr>
                                        <p:cTn id="7" dur="1000"/>
                                        <p:tgtEl>
                                          <p:spTgt spid="38917">
                                            <p:txEl>
                                              <p:pRg st="0" end="0"/>
                                            </p:txEl>
                                          </p:spTgt>
                                        </p:tgtEl>
                                      </p:cBhvr>
                                    </p:animEffect>
                                    <p:anim calcmode="lin" valueType="num">
                                      <p:cBhvr>
                                        <p:cTn id="8" dur="1000" fill="hold"/>
                                        <p:tgtEl>
                                          <p:spTgt spid="3891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891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8917">
                                            <p:txEl>
                                              <p:pRg st="1" end="1"/>
                                            </p:txEl>
                                          </p:spTgt>
                                        </p:tgtEl>
                                        <p:attrNameLst>
                                          <p:attrName>style.visibility</p:attrName>
                                        </p:attrNameLst>
                                      </p:cBhvr>
                                      <p:to>
                                        <p:strVal val="visible"/>
                                      </p:to>
                                    </p:set>
                                    <p:animEffect transition="in" filter="fade">
                                      <p:cBhvr>
                                        <p:cTn id="14" dur="1000"/>
                                        <p:tgtEl>
                                          <p:spTgt spid="38917">
                                            <p:txEl>
                                              <p:pRg st="1" end="1"/>
                                            </p:txEl>
                                          </p:spTgt>
                                        </p:tgtEl>
                                      </p:cBhvr>
                                    </p:animEffect>
                                    <p:anim calcmode="lin" valueType="num">
                                      <p:cBhvr>
                                        <p:cTn id="15" dur="1000" fill="hold"/>
                                        <p:tgtEl>
                                          <p:spTgt spid="3891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8917">
                                            <p:txEl>
                                              <p:pRg st="1" end="1"/>
                                            </p:txEl>
                                          </p:spTgt>
                                        </p:tgtEl>
                                        <p:attrNameLst>
                                          <p:attrName>ppt_y</p:attrName>
                                        </p:attrNameLst>
                                      </p:cBhvr>
                                      <p:tavLst>
                                        <p:tav tm="0">
                                          <p:val>
                                            <p:strVal val="#ppt_y+.1"/>
                                          </p:val>
                                        </p:tav>
                                        <p:tav tm="100000">
                                          <p:val>
                                            <p:strVal val="#ppt_y"/>
                                          </p:val>
                                        </p:tav>
                                      </p:tavLst>
                                    </p:anim>
                                  </p:childTnLst>
                                </p:cTn>
                              </p:par>
                            </p:childTnLst>
                          </p:cTn>
                        </p:par>
                        <p:par>
                          <p:cTn id="17" fill="hold" nodeType="afterGroup">
                            <p:stCondLst>
                              <p:cond delay="1000"/>
                            </p:stCondLst>
                            <p:childTnLst>
                              <p:par>
                                <p:cTn id="18" presetID="42" presetClass="entr" presetSubtype="0" fill="hold" nodeType="afterEffect">
                                  <p:stCondLst>
                                    <p:cond delay="0"/>
                                  </p:stCondLst>
                                  <p:childTnLst>
                                    <p:set>
                                      <p:cBhvr>
                                        <p:cTn id="19" dur="1" fill="hold">
                                          <p:stCondLst>
                                            <p:cond delay="0"/>
                                          </p:stCondLst>
                                        </p:cTn>
                                        <p:tgtEl>
                                          <p:spTgt spid="38919"/>
                                        </p:tgtEl>
                                        <p:attrNameLst>
                                          <p:attrName>style.visibility</p:attrName>
                                        </p:attrNameLst>
                                      </p:cBhvr>
                                      <p:to>
                                        <p:strVal val="visible"/>
                                      </p:to>
                                    </p:set>
                                    <p:animEffect transition="in" filter="fade">
                                      <p:cBhvr>
                                        <p:cTn id="20" dur="1000"/>
                                        <p:tgtEl>
                                          <p:spTgt spid="38919"/>
                                        </p:tgtEl>
                                      </p:cBhvr>
                                    </p:animEffect>
                                    <p:anim calcmode="lin" valueType="num">
                                      <p:cBhvr>
                                        <p:cTn id="21" dur="1000" fill="hold"/>
                                        <p:tgtEl>
                                          <p:spTgt spid="38919"/>
                                        </p:tgtEl>
                                        <p:attrNameLst>
                                          <p:attrName>ppt_x</p:attrName>
                                        </p:attrNameLst>
                                      </p:cBhvr>
                                      <p:tavLst>
                                        <p:tav tm="0">
                                          <p:val>
                                            <p:strVal val="#ppt_x"/>
                                          </p:val>
                                        </p:tav>
                                        <p:tav tm="100000">
                                          <p:val>
                                            <p:strVal val="#ppt_x"/>
                                          </p:val>
                                        </p:tav>
                                      </p:tavLst>
                                    </p:anim>
                                    <p:anim calcmode="lin" valueType="num">
                                      <p:cBhvr>
                                        <p:cTn id="22" dur="1000" fill="hold"/>
                                        <p:tgtEl>
                                          <p:spTgt spid="38919"/>
                                        </p:tgtEl>
                                        <p:attrNameLst>
                                          <p:attrName>ppt_y</p:attrName>
                                        </p:attrNameLst>
                                      </p:cBhvr>
                                      <p:tavLst>
                                        <p:tav tm="0">
                                          <p:val>
                                            <p:strVal val="#ppt_y+.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42" presetClass="entr" presetSubtype="0" fill="hold" nodeType="clickEffect">
                                  <p:stCondLst>
                                    <p:cond delay="0"/>
                                  </p:stCondLst>
                                  <p:childTnLst>
                                    <p:set>
                                      <p:cBhvr>
                                        <p:cTn id="26" dur="1" fill="hold">
                                          <p:stCondLst>
                                            <p:cond delay="0"/>
                                          </p:stCondLst>
                                        </p:cTn>
                                        <p:tgtEl>
                                          <p:spTgt spid="38917">
                                            <p:txEl>
                                              <p:pRg st="2" end="2"/>
                                            </p:txEl>
                                          </p:spTgt>
                                        </p:tgtEl>
                                        <p:attrNameLst>
                                          <p:attrName>style.visibility</p:attrName>
                                        </p:attrNameLst>
                                      </p:cBhvr>
                                      <p:to>
                                        <p:strVal val="visible"/>
                                      </p:to>
                                    </p:set>
                                    <p:animEffect transition="in" filter="fade">
                                      <p:cBhvr>
                                        <p:cTn id="27" dur="1000"/>
                                        <p:tgtEl>
                                          <p:spTgt spid="38917">
                                            <p:txEl>
                                              <p:pRg st="2" end="2"/>
                                            </p:txEl>
                                          </p:spTgt>
                                        </p:tgtEl>
                                      </p:cBhvr>
                                    </p:animEffect>
                                    <p:anim calcmode="lin" valueType="num">
                                      <p:cBhvr>
                                        <p:cTn id="28" dur="1000" fill="hold"/>
                                        <p:tgtEl>
                                          <p:spTgt spid="38917">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8917">
                                            <p:txEl>
                                              <p:pRg st="2" end="2"/>
                                            </p:txEl>
                                          </p:spTgt>
                                        </p:tgtEl>
                                        <p:attrNameLst>
                                          <p:attrName>ppt_y</p:attrName>
                                        </p:attrNameLst>
                                      </p:cBhvr>
                                      <p:tavLst>
                                        <p:tav tm="0">
                                          <p:val>
                                            <p:strVal val="#ppt_y+.1"/>
                                          </p:val>
                                        </p:tav>
                                        <p:tav tm="100000">
                                          <p:val>
                                            <p:strVal val="#ppt_y"/>
                                          </p:val>
                                        </p:tav>
                                      </p:tavLst>
                                    </p:anim>
                                  </p:childTnLst>
                                </p:cTn>
                              </p:par>
                            </p:childTnLst>
                          </p:cTn>
                        </p:par>
                        <p:par>
                          <p:cTn id="30" fill="hold" nodeType="afterGroup">
                            <p:stCondLst>
                              <p:cond delay="1000"/>
                            </p:stCondLst>
                            <p:childTnLst>
                              <p:par>
                                <p:cTn id="31" presetID="42" presetClass="entr" presetSubtype="0" fill="hold" nodeType="afterEffect">
                                  <p:stCondLst>
                                    <p:cond delay="0"/>
                                  </p:stCondLst>
                                  <p:childTnLst>
                                    <p:set>
                                      <p:cBhvr>
                                        <p:cTn id="32" dur="1" fill="hold">
                                          <p:stCondLst>
                                            <p:cond delay="0"/>
                                          </p:stCondLst>
                                        </p:cTn>
                                        <p:tgtEl>
                                          <p:spTgt spid="38920"/>
                                        </p:tgtEl>
                                        <p:attrNameLst>
                                          <p:attrName>style.visibility</p:attrName>
                                        </p:attrNameLst>
                                      </p:cBhvr>
                                      <p:to>
                                        <p:strVal val="visible"/>
                                      </p:to>
                                    </p:set>
                                    <p:animEffect transition="in" filter="fade">
                                      <p:cBhvr>
                                        <p:cTn id="33" dur="1000"/>
                                        <p:tgtEl>
                                          <p:spTgt spid="38920"/>
                                        </p:tgtEl>
                                      </p:cBhvr>
                                    </p:animEffect>
                                    <p:anim calcmode="lin" valueType="num">
                                      <p:cBhvr>
                                        <p:cTn id="34" dur="1000" fill="hold"/>
                                        <p:tgtEl>
                                          <p:spTgt spid="38920"/>
                                        </p:tgtEl>
                                        <p:attrNameLst>
                                          <p:attrName>ppt_x</p:attrName>
                                        </p:attrNameLst>
                                      </p:cBhvr>
                                      <p:tavLst>
                                        <p:tav tm="0">
                                          <p:val>
                                            <p:strVal val="#ppt_x"/>
                                          </p:val>
                                        </p:tav>
                                        <p:tav tm="100000">
                                          <p:val>
                                            <p:strVal val="#ppt_x"/>
                                          </p:val>
                                        </p:tav>
                                      </p:tavLst>
                                    </p:anim>
                                    <p:anim calcmode="lin" valueType="num">
                                      <p:cBhvr>
                                        <p:cTn id="35" dur="1000" fill="hold"/>
                                        <p:tgtEl>
                                          <p:spTgt spid="38920"/>
                                        </p:tgtEl>
                                        <p:attrNameLst>
                                          <p:attrName>ppt_y</p:attrName>
                                        </p:attrNameLst>
                                      </p:cBhvr>
                                      <p:tavLst>
                                        <p:tav tm="0">
                                          <p:val>
                                            <p:strVal val="#ppt_y+.1"/>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42" presetClass="entr" presetSubtype="0" fill="hold" nodeType="clickEffect">
                                  <p:stCondLst>
                                    <p:cond delay="0"/>
                                  </p:stCondLst>
                                  <p:childTnLst>
                                    <p:set>
                                      <p:cBhvr>
                                        <p:cTn id="39" dur="1" fill="hold">
                                          <p:stCondLst>
                                            <p:cond delay="0"/>
                                          </p:stCondLst>
                                        </p:cTn>
                                        <p:tgtEl>
                                          <p:spTgt spid="38917">
                                            <p:txEl>
                                              <p:pRg st="3" end="3"/>
                                            </p:txEl>
                                          </p:spTgt>
                                        </p:tgtEl>
                                        <p:attrNameLst>
                                          <p:attrName>style.visibility</p:attrName>
                                        </p:attrNameLst>
                                      </p:cBhvr>
                                      <p:to>
                                        <p:strVal val="visible"/>
                                      </p:to>
                                    </p:set>
                                    <p:animEffect transition="in" filter="fade">
                                      <p:cBhvr>
                                        <p:cTn id="40" dur="1000"/>
                                        <p:tgtEl>
                                          <p:spTgt spid="38917">
                                            <p:txEl>
                                              <p:pRg st="3" end="3"/>
                                            </p:txEl>
                                          </p:spTgt>
                                        </p:tgtEl>
                                      </p:cBhvr>
                                    </p:animEffect>
                                    <p:anim calcmode="lin" valueType="num">
                                      <p:cBhvr>
                                        <p:cTn id="41" dur="1000" fill="hold"/>
                                        <p:tgtEl>
                                          <p:spTgt spid="38917">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3891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8917">
                                            <p:txEl>
                                              <p:pRg st="4" end="4"/>
                                            </p:txEl>
                                          </p:spTgt>
                                        </p:tgtEl>
                                        <p:attrNameLst>
                                          <p:attrName>style.visibility</p:attrName>
                                        </p:attrNameLst>
                                      </p:cBhvr>
                                      <p:to>
                                        <p:strVal val="visible"/>
                                      </p:to>
                                    </p:set>
                                    <p:animEffect transition="in" filter="fade">
                                      <p:cBhvr>
                                        <p:cTn id="47" dur="1000"/>
                                        <p:tgtEl>
                                          <p:spTgt spid="38917">
                                            <p:txEl>
                                              <p:pRg st="4" end="4"/>
                                            </p:txEl>
                                          </p:spTgt>
                                        </p:tgtEl>
                                      </p:cBhvr>
                                    </p:animEffect>
                                    <p:anim calcmode="lin" valueType="num">
                                      <p:cBhvr>
                                        <p:cTn id="48" dur="1000" fill="hold"/>
                                        <p:tgtEl>
                                          <p:spTgt spid="38917">
                                            <p:txEl>
                                              <p:pRg st="4" end="4"/>
                                            </p:txEl>
                                          </p:spTgt>
                                        </p:tgtEl>
                                        <p:attrNameLst>
                                          <p:attrName>ppt_x</p:attrName>
                                        </p:attrNameLst>
                                      </p:cBhvr>
                                      <p:tavLst>
                                        <p:tav tm="0">
                                          <p:val>
                                            <p:strVal val="#ppt_x"/>
                                          </p:val>
                                        </p:tav>
                                        <p:tav tm="100000">
                                          <p:val>
                                            <p:strVal val="#ppt_x"/>
                                          </p:val>
                                        </p:tav>
                                      </p:tavLst>
                                    </p:anim>
                                    <p:anim calcmode="lin" valueType="num">
                                      <p:cBhvr>
                                        <p:cTn id="49" dur="1000" fill="hold"/>
                                        <p:tgtEl>
                                          <p:spTgt spid="38917">
                                            <p:txEl>
                                              <p:pRg st="4" end="4"/>
                                            </p:txEl>
                                          </p:spTgt>
                                        </p:tgtEl>
                                        <p:attrNameLst>
                                          <p:attrName>ppt_y</p:attrName>
                                        </p:attrNameLst>
                                      </p:cBhvr>
                                      <p:tavLst>
                                        <p:tav tm="0">
                                          <p:val>
                                            <p:strVal val="#ppt_y+.1"/>
                                          </p:val>
                                        </p:tav>
                                        <p:tav tm="100000">
                                          <p:val>
                                            <p:strVal val="#ppt_y"/>
                                          </p:val>
                                        </p:tav>
                                      </p:tavLst>
                                    </p:anim>
                                  </p:childTnLst>
                                </p:cTn>
                              </p:par>
                            </p:childTnLst>
                          </p:cTn>
                        </p:par>
                        <p:par>
                          <p:cTn id="50" fill="hold" nodeType="afterGroup">
                            <p:stCondLst>
                              <p:cond delay="1000"/>
                            </p:stCondLst>
                            <p:childTnLst>
                              <p:par>
                                <p:cTn id="51" presetID="42" presetClass="entr" presetSubtype="0" fill="hold" nodeType="afterEffect">
                                  <p:stCondLst>
                                    <p:cond delay="0"/>
                                  </p:stCondLst>
                                  <p:childTnLst>
                                    <p:set>
                                      <p:cBhvr>
                                        <p:cTn id="52" dur="1" fill="hold">
                                          <p:stCondLst>
                                            <p:cond delay="0"/>
                                          </p:stCondLst>
                                        </p:cTn>
                                        <p:tgtEl>
                                          <p:spTgt spid="38921"/>
                                        </p:tgtEl>
                                        <p:attrNameLst>
                                          <p:attrName>style.visibility</p:attrName>
                                        </p:attrNameLst>
                                      </p:cBhvr>
                                      <p:to>
                                        <p:strVal val="visible"/>
                                      </p:to>
                                    </p:set>
                                    <p:animEffect transition="in" filter="fade">
                                      <p:cBhvr>
                                        <p:cTn id="53" dur="1000"/>
                                        <p:tgtEl>
                                          <p:spTgt spid="38921"/>
                                        </p:tgtEl>
                                      </p:cBhvr>
                                    </p:animEffect>
                                    <p:anim calcmode="lin" valueType="num">
                                      <p:cBhvr>
                                        <p:cTn id="54" dur="1000" fill="hold"/>
                                        <p:tgtEl>
                                          <p:spTgt spid="38921"/>
                                        </p:tgtEl>
                                        <p:attrNameLst>
                                          <p:attrName>ppt_x</p:attrName>
                                        </p:attrNameLst>
                                      </p:cBhvr>
                                      <p:tavLst>
                                        <p:tav tm="0">
                                          <p:val>
                                            <p:strVal val="#ppt_x"/>
                                          </p:val>
                                        </p:tav>
                                        <p:tav tm="100000">
                                          <p:val>
                                            <p:strVal val="#ppt_x"/>
                                          </p:val>
                                        </p:tav>
                                      </p:tavLst>
                                    </p:anim>
                                    <p:anim calcmode="lin" valueType="num">
                                      <p:cBhvr>
                                        <p:cTn id="55" dur="1000" fill="hold"/>
                                        <p:tgtEl>
                                          <p:spTgt spid="38921"/>
                                        </p:tgtEl>
                                        <p:attrNameLst>
                                          <p:attrName>ppt_y</p:attrName>
                                        </p:attrNameLst>
                                      </p:cBhvr>
                                      <p:tavLst>
                                        <p:tav tm="0">
                                          <p:val>
                                            <p:strVal val="#ppt_y+.1"/>
                                          </p:val>
                                        </p:tav>
                                        <p:tav tm="100000">
                                          <p:val>
                                            <p:strVal val="#ppt_y"/>
                                          </p:val>
                                        </p:tav>
                                      </p:tavLst>
                                    </p:anim>
                                  </p:childTnLst>
                                </p:cTn>
                              </p:par>
                            </p:childTnLst>
                          </p:cTn>
                        </p:par>
                        <p:par>
                          <p:cTn id="56" fill="hold" nodeType="afterGroup">
                            <p:stCondLst>
                              <p:cond delay="2000"/>
                            </p:stCondLst>
                            <p:childTnLst>
                              <p:par>
                                <p:cTn id="57" presetID="42" presetClass="entr" presetSubtype="0"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fade">
                                      <p:cBhvr>
                                        <p:cTn id="59" dur="1000"/>
                                        <p:tgtEl>
                                          <p:spTgt spid="10"/>
                                        </p:tgtEl>
                                      </p:cBhvr>
                                    </p:animEffect>
                                    <p:anim calcmode="lin" valueType="num">
                                      <p:cBhvr>
                                        <p:cTn id="60" dur="1000" fill="hold"/>
                                        <p:tgtEl>
                                          <p:spTgt spid="10"/>
                                        </p:tgtEl>
                                        <p:attrNameLst>
                                          <p:attrName>ppt_x</p:attrName>
                                        </p:attrNameLst>
                                      </p:cBhvr>
                                      <p:tavLst>
                                        <p:tav tm="0">
                                          <p:val>
                                            <p:strVal val="#ppt_x"/>
                                          </p:val>
                                        </p:tav>
                                        <p:tav tm="100000">
                                          <p:val>
                                            <p:strVal val="#ppt_x"/>
                                          </p:val>
                                        </p:tav>
                                      </p:tavLst>
                                    </p:anim>
                                    <p:anim calcmode="lin" valueType="num">
                                      <p:cBhvr>
                                        <p:cTn id="6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42" presetClass="entr" presetSubtype="0" fill="hold" nodeType="clickEffect">
                                  <p:stCondLst>
                                    <p:cond delay="0"/>
                                  </p:stCondLst>
                                  <p:childTnLst>
                                    <p:set>
                                      <p:cBhvr>
                                        <p:cTn id="65" dur="1" fill="hold">
                                          <p:stCondLst>
                                            <p:cond delay="0"/>
                                          </p:stCondLst>
                                        </p:cTn>
                                        <p:tgtEl>
                                          <p:spTgt spid="38917">
                                            <p:txEl>
                                              <p:pRg st="5" end="5"/>
                                            </p:txEl>
                                          </p:spTgt>
                                        </p:tgtEl>
                                        <p:attrNameLst>
                                          <p:attrName>style.visibility</p:attrName>
                                        </p:attrNameLst>
                                      </p:cBhvr>
                                      <p:to>
                                        <p:strVal val="visible"/>
                                      </p:to>
                                    </p:set>
                                    <p:animEffect transition="in" filter="fade">
                                      <p:cBhvr>
                                        <p:cTn id="66" dur="1000"/>
                                        <p:tgtEl>
                                          <p:spTgt spid="38917">
                                            <p:txEl>
                                              <p:pRg st="5" end="5"/>
                                            </p:txEl>
                                          </p:spTgt>
                                        </p:tgtEl>
                                      </p:cBhvr>
                                    </p:animEffect>
                                    <p:anim calcmode="lin" valueType="num">
                                      <p:cBhvr>
                                        <p:cTn id="67" dur="1000" fill="hold"/>
                                        <p:tgtEl>
                                          <p:spTgt spid="38917">
                                            <p:txEl>
                                              <p:pRg st="5" end="5"/>
                                            </p:txEl>
                                          </p:spTgt>
                                        </p:tgtEl>
                                        <p:attrNameLst>
                                          <p:attrName>ppt_x</p:attrName>
                                        </p:attrNameLst>
                                      </p:cBhvr>
                                      <p:tavLst>
                                        <p:tav tm="0">
                                          <p:val>
                                            <p:strVal val="#ppt_x"/>
                                          </p:val>
                                        </p:tav>
                                        <p:tav tm="100000">
                                          <p:val>
                                            <p:strVal val="#ppt_x"/>
                                          </p:val>
                                        </p:tav>
                                      </p:tavLst>
                                    </p:anim>
                                    <p:anim calcmode="lin" valueType="num">
                                      <p:cBhvr>
                                        <p:cTn id="68" dur="1000" fill="hold"/>
                                        <p:tgtEl>
                                          <p:spTgt spid="38917">
                                            <p:txEl>
                                              <p:pRg st="5" end="5"/>
                                            </p:txEl>
                                          </p:spTgt>
                                        </p:tgtEl>
                                        <p:attrNameLst>
                                          <p:attrName>ppt_y</p:attrName>
                                        </p:attrNameLst>
                                      </p:cBhvr>
                                      <p:tavLst>
                                        <p:tav tm="0">
                                          <p:val>
                                            <p:strVal val="#ppt_y+.1"/>
                                          </p:val>
                                        </p:tav>
                                        <p:tav tm="100000">
                                          <p:val>
                                            <p:strVal val="#ppt_y"/>
                                          </p:val>
                                        </p:tav>
                                      </p:tavLst>
                                    </p:anim>
                                  </p:childTnLst>
                                </p:cTn>
                              </p:par>
                            </p:childTnLst>
                          </p:cTn>
                        </p:par>
                        <p:par>
                          <p:cTn id="69" fill="hold" nodeType="afterGroup">
                            <p:stCondLst>
                              <p:cond delay="1000"/>
                            </p:stCondLst>
                            <p:childTnLst>
                              <p:par>
                                <p:cTn id="70" presetID="42" presetClass="entr" presetSubtype="0"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fade">
                                      <p:cBhvr>
                                        <p:cTn id="72" dur="1000"/>
                                        <p:tgtEl>
                                          <p:spTgt spid="9"/>
                                        </p:tgtEl>
                                      </p:cBhvr>
                                    </p:animEffect>
                                    <p:anim calcmode="lin" valueType="num">
                                      <p:cBhvr>
                                        <p:cTn id="73" dur="1000" fill="hold"/>
                                        <p:tgtEl>
                                          <p:spTgt spid="9"/>
                                        </p:tgtEl>
                                        <p:attrNameLst>
                                          <p:attrName>ppt_x</p:attrName>
                                        </p:attrNameLst>
                                      </p:cBhvr>
                                      <p:tavLst>
                                        <p:tav tm="0">
                                          <p:val>
                                            <p:strVal val="#ppt_x"/>
                                          </p:val>
                                        </p:tav>
                                        <p:tav tm="100000">
                                          <p:val>
                                            <p:strVal val="#ppt_x"/>
                                          </p:val>
                                        </p:tav>
                                      </p:tavLst>
                                    </p:anim>
                                    <p:anim calcmode="lin" valueType="num">
                                      <p:cBhvr>
                                        <p:cTn id="7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7" name="Text Box 13"/>
          <p:cNvSpPr txBox="1">
            <a:spLocks noChangeArrowheads="1"/>
          </p:cNvSpPr>
          <p:nvPr/>
        </p:nvSpPr>
        <p:spPr bwMode="auto">
          <a:xfrm>
            <a:off x="1905000" y="304801"/>
            <a:ext cx="8458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FF0000"/>
                </a:solidFill>
                <a:latin typeface="Times New Roman" panose="02020603050405020304" pitchFamily="18" charset="0"/>
              </a:rPr>
              <a:t>Lí do làng Hinh được công nhận là làng văn hóa.</a:t>
            </a:r>
          </a:p>
        </p:txBody>
      </p:sp>
      <p:pic>
        <p:nvPicPr>
          <p:cNvPr id="10243" name="Picture 16" descr="images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463" y="1066800"/>
            <a:ext cx="6006737"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17" descr="images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1066800"/>
            <a:ext cx="5734594"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18" descr="608289q08o3aylgm"/>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96091" y="5781675"/>
            <a:ext cx="11791406"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AutoShape 19">
            <a:hlinkClick r:id="rId6" action="ppaction://hlinksldjump"/>
          </p:cNvPr>
          <p:cNvSpPr>
            <a:spLocks noChangeArrowheads="1"/>
          </p:cNvSpPr>
          <p:nvPr/>
        </p:nvSpPr>
        <p:spPr bwMode="auto">
          <a:xfrm>
            <a:off x="9220200" y="5562600"/>
            <a:ext cx="152400" cy="304800"/>
          </a:xfrm>
          <a:prstGeom prst="star16">
            <a:avLst>
              <a:gd name="adj" fmla="val 37500"/>
            </a:avLst>
          </a:prstGeom>
          <a:solidFill>
            <a:srgbClr val="FFFF66"/>
          </a:solidFill>
          <a:ln w="9525">
            <a:solidFill>
              <a:srgbClr val="CC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Tree>
    <p:extLst>
      <p:ext uri="{BB962C8B-B14F-4D97-AF65-F5344CB8AC3E}">
        <p14:creationId xmlns:p14="http://schemas.microsoft.com/office/powerpoint/2010/main" val="7194453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6157"/>
                                        </p:tgtEl>
                                        <p:attrNameLst>
                                          <p:attrName>style.visibility</p:attrName>
                                        </p:attrNameLst>
                                      </p:cBhvr>
                                      <p:to>
                                        <p:strVal val="visible"/>
                                      </p:to>
                                    </p:set>
                                    <p:anim calcmode="lin" valueType="num">
                                      <p:cBhvr>
                                        <p:cTn id="7" dur="1000" decel="50000" fill="hold">
                                          <p:stCondLst>
                                            <p:cond delay="0"/>
                                          </p:stCondLst>
                                        </p:cTn>
                                        <p:tgtEl>
                                          <p:spTgt spid="6157"/>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6157"/>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6157"/>
                                        </p:tgtEl>
                                        <p:attrNameLst>
                                          <p:attrName>ppt_w</p:attrName>
                                        </p:attrNameLst>
                                      </p:cBhvr>
                                      <p:tavLst>
                                        <p:tav tm="0">
                                          <p:val>
                                            <p:strVal val="#ppt_w*.05"/>
                                          </p:val>
                                        </p:tav>
                                        <p:tav tm="100000">
                                          <p:val>
                                            <p:strVal val="#ppt_w"/>
                                          </p:val>
                                        </p:tav>
                                      </p:tavLst>
                                    </p:anim>
                                    <p:anim calcmode="lin" valueType="num">
                                      <p:cBhvr>
                                        <p:cTn id="10" dur="2000" fill="hold"/>
                                        <p:tgtEl>
                                          <p:spTgt spid="6157"/>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6157"/>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6157"/>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6157"/>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6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descr="Parchment"/>
          <p:cNvSpPr txBox="1">
            <a:spLocks noChangeArrowheads="1"/>
          </p:cNvSpPr>
          <p:nvPr/>
        </p:nvSpPr>
        <p:spPr bwMode="auto">
          <a:xfrm>
            <a:off x="1471748" y="351633"/>
            <a:ext cx="9692640" cy="3416300"/>
          </a:xfrm>
          <a:prstGeom prst="rect">
            <a:avLst/>
          </a:prstGeom>
          <a:blipFill dpi="0" rotWithShape="1">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en-US" sz="2400" b="1" dirty="0">
                <a:solidFill>
                  <a:srgbClr val="CC3300"/>
                </a:solidFill>
                <a:latin typeface="Times New Roman" panose="02020603050405020304" pitchFamily="18" charset="0"/>
              </a:rPr>
              <a:t>Làng Hinh được công nhận là làng văn hóa vì:</a:t>
            </a:r>
          </a:p>
          <a:p>
            <a:pPr eaLnBrk="1" hangingPunct="1">
              <a:spcBef>
                <a:spcPct val="0"/>
              </a:spcBef>
              <a:buFontTx/>
              <a:buNone/>
            </a:pPr>
            <a:r>
              <a:rPr lang="it-IT" altLang="en-US" sz="2400" b="1" dirty="0">
                <a:solidFill>
                  <a:srgbClr val="0033CC"/>
                </a:solidFill>
                <a:latin typeface="Times New Roman" panose="02020603050405020304" pitchFamily="18" charset="0"/>
              </a:rPr>
              <a:t>- Vệ sinh sạch sẽ</a:t>
            </a:r>
          </a:p>
          <a:p>
            <a:pPr eaLnBrk="1" hangingPunct="1">
              <a:spcBef>
                <a:spcPct val="0"/>
              </a:spcBef>
              <a:buFontTx/>
              <a:buNone/>
            </a:pPr>
            <a:r>
              <a:rPr lang="it-IT" altLang="en-US" sz="2400" b="1" dirty="0">
                <a:solidFill>
                  <a:srgbClr val="0033CC"/>
                </a:solidFill>
                <a:latin typeface="Times New Roman" panose="02020603050405020304" pitchFamily="18" charset="0"/>
              </a:rPr>
              <a:t>- Dùng nước giếng sạch</a:t>
            </a:r>
          </a:p>
          <a:p>
            <a:pPr eaLnBrk="1" hangingPunct="1">
              <a:spcBef>
                <a:spcPct val="0"/>
              </a:spcBef>
              <a:buFontTx/>
              <a:buNone/>
            </a:pPr>
            <a:r>
              <a:rPr lang="it-IT" altLang="en-US" sz="2400" b="1" dirty="0">
                <a:solidFill>
                  <a:srgbClr val="0033CC"/>
                </a:solidFill>
                <a:latin typeface="Times New Roman" panose="02020603050405020304" pitchFamily="18" charset="0"/>
              </a:rPr>
              <a:t>- Không có bệnh dịch lây lan</a:t>
            </a:r>
          </a:p>
          <a:p>
            <a:pPr eaLnBrk="1" hangingPunct="1">
              <a:spcBef>
                <a:spcPct val="0"/>
              </a:spcBef>
              <a:buFontTx/>
              <a:buNone/>
            </a:pPr>
            <a:r>
              <a:rPr lang="it-IT" altLang="en-US" sz="2400" b="1" dirty="0">
                <a:solidFill>
                  <a:srgbClr val="0033CC"/>
                </a:solidFill>
                <a:latin typeface="Times New Roman" panose="02020603050405020304" pitchFamily="18" charset="0"/>
              </a:rPr>
              <a:t>- Bà con đau ốm đến trạm xá</a:t>
            </a:r>
          </a:p>
          <a:p>
            <a:pPr eaLnBrk="1" hangingPunct="1">
              <a:spcBef>
                <a:spcPct val="0"/>
              </a:spcBef>
              <a:buFontTx/>
              <a:buNone/>
            </a:pPr>
            <a:r>
              <a:rPr lang="it-IT" altLang="en-US" sz="2400" b="1" dirty="0">
                <a:solidFill>
                  <a:srgbClr val="0033CC"/>
                </a:solidFill>
                <a:latin typeface="Times New Roman" panose="02020603050405020304" pitchFamily="18" charset="0"/>
              </a:rPr>
              <a:t>- Trẻ em đủ tuổi đến trường</a:t>
            </a:r>
          </a:p>
          <a:p>
            <a:pPr eaLnBrk="1" hangingPunct="1">
              <a:spcBef>
                <a:spcPct val="0"/>
              </a:spcBef>
              <a:buFontTx/>
              <a:buNone/>
            </a:pPr>
            <a:r>
              <a:rPr lang="it-IT" altLang="en-US" sz="2400" b="1" dirty="0">
                <a:solidFill>
                  <a:srgbClr val="0033CC"/>
                </a:solidFill>
                <a:latin typeface="Times New Roman" panose="02020603050405020304" pitchFamily="18" charset="0"/>
              </a:rPr>
              <a:t>- Phổ cập giáo dục, xóa mù chữ</a:t>
            </a:r>
          </a:p>
          <a:p>
            <a:pPr eaLnBrk="1" hangingPunct="1">
              <a:spcBef>
                <a:spcPct val="0"/>
              </a:spcBef>
              <a:buFontTx/>
              <a:buNone/>
            </a:pPr>
            <a:r>
              <a:rPr lang="it-IT" altLang="en-US" sz="2400" b="1" dirty="0">
                <a:solidFill>
                  <a:srgbClr val="0033CC"/>
                </a:solidFill>
                <a:latin typeface="Times New Roman" panose="02020603050405020304" pitchFamily="18" charset="0"/>
              </a:rPr>
              <a:t>- Đoàn kết, nương tựa, giúp đỡ nhau</a:t>
            </a:r>
          </a:p>
          <a:p>
            <a:pPr eaLnBrk="1" hangingPunct="1">
              <a:spcBef>
                <a:spcPct val="0"/>
              </a:spcBef>
              <a:buFontTx/>
              <a:buNone/>
            </a:pPr>
            <a:r>
              <a:rPr lang="it-IT" altLang="en-US" sz="2400" b="1" dirty="0">
                <a:solidFill>
                  <a:srgbClr val="0033CC"/>
                </a:solidFill>
                <a:latin typeface="Times New Roman" panose="02020603050405020304" pitchFamily="18" charset="0"/>
              </a:rPr>
              <a:t>- An ninh trật tự giữ vững, xóa bỏ phong tục tập quán lạc hậu</a:t>
            </a:r>
            <a:endParaRPr lang="en-US" altLang="en-US" sz="2400" b="1" dirty="0">
              <a:solidFill>
                <a:srgbClr val="0033CC"/>
              </a:solidFill>
              <a:latin typeface="Times New Roman" panose="02020603050405020304" pitchFamily="18" charset="0"/>
            </a:endParaRPr>
          </a:p>
        </p:txBody>
      </p:sp>
      <p:sp>
        <p:nvSpPr>
          <p:cNvPr id="12291" name="Text Box 3"/>
          <p:cNvSpPr txBox="1">
            <a:spLocks noChangeArrowheads="1"/>
          </p:cNvSpPr>
          <p:nvPr/>
        </p:nvSpPr>
        <p:spPr bwMode="auto">
          <a:xfrm>
            <a:off x="4327525" y="2474914"/>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7111" name="Text Box 7" descr="Parchment"/>
          <p:cNvSpPr txBox="1">
            <a:spLocks noChangeArrowheads="1"/>
          </p:cNvSpPr>
          <p:nvPr/>
        </p:nvSpPr>
        <p:spPr bwMode="auto">
          <a:xfrm>
            <a:off x="1556656" y="4968082"/>
            <a:ext cx="9781903" cy="1200150"/>
          </a:xfrm>
          <a:prstGeom prst="rect">
            <a:avLst/>
          </a:prstGeom>
          <a:blipFill dpi="0" rotWithShape="1">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en-US" sz="2400" b="1">
                <a:solidFill>
                  <a:srgbClr val="FF0000"/>
                </a:solidFill>
                <a:latin typeface="Times New Roman" panose="02020603050405020304" pitchFamily="18" charset="0"/>
              </a:rPr>
              <a:t>Ảnh hưởng của sự thay đổi đó</a:t>
            </a:r>
            <a:r>
              <a:rPr lang="it-IT" altLang="en-US" sz="2400" b="1">
                <a:latin typeface="Times New Roman" panose="02020603050405020304" pitchFamily="18" charset="0"/>
              </a:rPr>
              <a:t>:</a:t>
            </a:r>
          </a:p>
          <a:p>
            <a:pPr eaLnBrk="1" hangingPunct="1">
              <a:spcBef>
                <a:spcPct val="0"/>
              </a:spcBef>
              <a:buFontTx/>
              <a:buNone/>
            </a:pPr>
            <a:r>
              <a:rPr lang="it-IT" altLang="en-US" sz="2400" b="1">
                <a:solidFill>
                  <a:srgbClr val="0033CC"/>
                </a:solidFill>
                <a:latin typeface="Times New Roman" panose="02020603050405020304" pitchFamily="18" charset="0"/>
              </a:rPr>
              <a:t>- Mỗi người dân cộng đồng yên tâm sản xuất, làm ăn kinh tế</a:t>
            </a:r>
          </a:p>
          <a:p>
            <a:pPr eaLnBrk="1" hangingPunct="1">
              <a:spcBef>
                <a:spcPct val="0"/>
              </a:spcBef>
              <a:buFontTx/>
              <a:buNone/>
            </a:pPr>
            <a:r>
              <a:rPr lang="it-IT" altLang="en-US" sz="2400" b="1">
                <a:solidFill>
                  <a:srgbClr val="0033CC"/>
                </a:solidFill>
                <a:latin typeface="Times New Roman" panose="02020603050405020304" pitchFamily="18" charset="0"/>
              </a:rPr>
              <a:t>- Nâng cao đời sống văn hóa, tinh thần của nhân dân</a:t>
            </a:r>
            <a:r>
              <a:rPr lang="en-US" altLang="en-US" sz="2400" b="1">
                <a:solidFill>
                  <a:srgbClr val="0033CC"/>
                </a:solidFill>
                <a:latin typeface="Times New Roman" panose="02020603050405020304" pitchFamily="18" charset="0"/>
              </a:rPr>
              <a:t> </a:t>
            </a:r>
          </a:p>
        </p:txBody>
      </p:sp>
      <p:sp>
        <p:nvSpPr>
          <p:cNvPr id="2" name="Curved Right Arrow 1"/>
          <p:cNvSpPr/>
          <p:nvPr/>
        </p:nvSpPr>
        <p:spPr>
          <a:xfrm>
            <a:off x="0" y="2659857"/>
            <a:ext cx="1471748" cy="326571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7005804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47106">
                                            <p:txEl>
                                              <p:pRg st="0" end="0"/>
                                            </p:txEl>
                                          </p:spTgt>
                                        </p:tgtEl>
                                        <p:attrNameLst>
                                          <p:attrName>style.visibility</p:attrName>
                                        </p:attrNameLst>
                                      </p:cBhvr>
                                      <p:to>
                                        <p:strVal val="visible"/>
                                      </p:to>
                                    </p:set>
                                    <p:animEffect transition="in" filter="blinds(horizontal)">
                                      <p:cBhvr>
                                        <p:cTn id="7" dur="500"/>
                                        <p:tgtEl>
                                          <p:spTgt spid="4710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47106">
                                            <p:txEl>
                                              <p:pRg st="1" end="1"/>
                                            </p:txEl>
                                          </p:spTgt>
                                        </p:tgtEl>
                                        <p:attrNameLst>
                                          <p:attrName>style.visibility</p:attrName>
                                        </p:attrNameLst>
                                      </p:cBhvr>
                                      <p:to>
                                        <p:strVal val="visible"/>
                                      </p:to>
                                    </p:set>
                                    <p:animEffect transition="in" filter="diamond(in)">
                                      <p:cBhvr>
                                        <p:cTn id="12" dur="2000"/>
                                        <p:tgtEl>
                                          <p:spTgt spid="47106">
                                            <p:txEl>
                                              <p:pRg st="1" end="1"/>
                                            </p:txEl>
                                          </p:spTgt>
                                        </p:tgtEl>
                                      </p:cBhvr>
                                    </p:animEffect>
                                  </p:childTnLst>
                                </p:cTn>
                              </p:par>
                              <p:par>
                                <p:cTn id="13" presetID="8" presetClass="entr" presetSubtype="16" fill="hold" nodeType="withEffect">
                                  <p:stCondLst>
                                    <p:cond delay="0"/>
                                  </p:stCondLst>
                                  <p:childTnLst>
                                    <p:set>
                                      <p:cBhvr>
                                        <p:cTn id="14" dur="1" fill="hold">
                                          <p:stCondLst>
                                            <p:cond delay="0"/>
                                          </p:stCondLst>
                                        </p:cTn>
                                        <p:tgtEl>
                                          <p:spTgt spid="47106">
                                            <p:txEl>
                                              <p:pRg st="2" end="2"/>
                                            </p:txEl>
                                          </p:spTgt>
                                        </p:tgtEl>
                                        <p:attrNameLst>
                                          <p:attrName>style.visibility</p:attrName>
                                        </p:attrNameLst>
                                      </p:cBhvr>
                                      <p:to>
                                        <p:strVal val="visible"/>
                                      </p:to>
                                    </p:set>
                                    <p:animEffect transition="in" filter="diamond(in)">
                                      <p:cBhvr>
                                        <p:cTn id="15" dur="2000"/>
                                        <p:tgtEl>
                                          <p:spTgt spid="47106">
                                            <p:txEl>
                                              <p:pRg st="2" end="2"/>
                                            </p:txEl>
                                          </p:spTgt>
                                        </p:tgtEl>
                                      </p:cBhvr>
                                    </p:animEffect>
                                  </p:childTnLst>
                                </p:cTn>
                              </p:par>
                              <p:par>
                                <p:cTn id="16" presetID="8" presetClass="entr" presetSubtype="16" fill="hold" nodeType="withEffect">
                                  <p:stCondLst>
                                    <p:cond delay="0"/>
                                  </p:stCondLst>
                                  <p:childTnLst>
                                    <p:set>
                                      <p:cBhvr>
                                        <p:cTn id="17" dur="1" fill="hold">
                                          <p:stCondLst>
                                            <p:cond delay="0"/>
                                          </p:stCondLst>
                                        </p:cTn>
                                        <p:tgtEl>
                                          <p:spTgt spid="47106">
                                            <p:txEl>
                                              <p:pRg st="3" end="3"/>
                                            </p:txEl>
                                          </p:spTgt>
                                        </p:tgtEl>
                                        <p:attrNameLst>
                                          <p:attrName>style.visibility</p:attrName>
                                        </p:attrNameLst>
                                      </p:cBhvr>
                                      <p:to>
                                        <p:strVal val="visible"/>
                                      </p:to>
                                    </p:set>
                                    <p:animEffect transition="in" filter="diamond(in)">
                                      <p:cBhvr>
                                        <p:cTn id="18" dur="2000"/>
                                        <p:tgtEl>
                                          <p:spTgt spid="47106">
                                            <p:txEl>
                                              <p:pRg st="3" end="3"/>
                                            </p:txEl>
                                          </p:spTgt>
                                        </p:tgtEl>
                                      </p:cBhvr>
                                    </p:animEffect>
                                  </p:childTnLst>
                                </p:cTn>
                              </p:par>
                              <p:par>
                                <p:cTn id="19" presetID="8" presetClass="entr" presetSubtype="16" fill="hold" nodeType="withEffect">
                                  <p:stCondLst>
                                    <p:cond delay="0"/>
                                  </p:stCondLst>
                                  <p:childTnLst>
                                    <p:set>
                                      <p:cBhvr>
                                        <p:cTn id="20" dur="1" fill="hold">
                                          <p:stCondLst>
                                            <p:cond delay="0"/>
                                          </p:stCondLst>
                                        </p:cTn>
                                        <p:tgtEl>
                                          <p:spTgt spid="47106">
                                            <p:txEl>
                                              <p:pRg st="4" end="4"/>
                                            </p:txEl>
                                          </p:spTgt>
                                        </p:tgtEl>
                                        <p:attrNameLst>
                                          <p:attrName>style.visibility</p:attrName>
                                        </p:attrNameLst>
                                      </p:cBhvr>
                                      <p:to>
                                        <p:strVal val="visible"/>
                                      </p:to>
                                    </p:set>
                                    <p:animEffect transition="in" filter="diamond(in)">
                                      <p:cBhvr>
                                        <p:cTn id="21" dur="2000"/>
                                        <p:tgtEl>
                                          <p:spTgt spid="47106">
                                            <p:txEl>
                                              <p:pRg st="4" end="4"/>
                                            </p:txEl>
                                          </p:spTgt>
                                        </p:tgtEl>
                                      </p:cBhvr>
                                    </p:animEffect>
                                  </p:childTnLst>
                                </p:cTn>
                              </p:par>
                              <p:par>
                                <p:cTn id="22" presetID="8" presetClass="entr" presetSubtype="16" fill="hold" nodeType="withEffect">
                                  <p:stCondLst>
                                    <p:cond delay="0"/>
                                  </p:stCondLst>
                                  <p:childTnLst>
                                    <p:set>
                                      <p:cBhvr>
                                        <p:cTn id="23" dur="1" fill="hold">
                                          <p:stCondLst>
                                            <p:cond delay="0"/>
                                          </p:stCondLst>
                                        </p:cTn>
                                        <p:tgtEl>
                                          <p:spTgt spid="47106">
                                            <p:txEl>
                                              <p:pRg st="5" end="5"/>
                                            </p:txEl>
                                          </p:spTgt>
                                        </p:tgtEl>
                                        <p:attrNameLst>
                                          <p:attrName>style.visibility</p:attrName>
                                        </p:attrNameLst>
                                      </p:cBhvr>
                                      <p:to>
                                        <p:strVal val="visible"/>
                                      </p:to>
                                    </p:set>
                                    <p:animEffect transition="in" filter="diamond(in)">
                                      <p:cBhvr>
                                        <p:cTn id="24" dur="2000"/>
                                        <p:tgtEl>
                                          <p:spTgt spid="47106">
                                            <p:txEl>
                                              <p:pRg st="5" end="5"/>
                                            </p:txEl>
                                          </p:spTgt>
                                        </p:tgtEl>
                                      </p:cBhvr>
                                    </p:animEffect>
                                  </p:childTnLst>
                                </p:cTn>
                              </p:par>
                              <p:par>
                                <p:cTn id="25" presetID="8" presetClass="entr" presetSubtype="16" fill="hold" nodeType="withEffect">
                                  <p:stCondLst>
                                    <p:cond delay="0"/>
                                  </p:stCondLst>
                                  <p:childTnLst>
                                    <p:set>
                                      <p:cBhvr>
                                        <p:cTn id="26" dur="1" fill="hold">
                                          <p:stCondLst>
                                            <p:cond delay="0"/>
                                          </p:stCondLst>
                                        </p:cTn>
                                        <p:tgtEl>
                                          <p:spTgt spid="47106">
                                            <p:txEl>
                                              <p:pRg st="6" end="6"/>
                                            </p:txEl>
                                          </p:spTgt>
                                        </p:tgtEl>
                                        <p:attrNameLst>
                                          <p:attrName>style.visibility</p:attrName>
                                        </p:attrNameLst>
                                      </p:cBhvr>
                                      <p:to>
                                        <p:strVal val="visible"/>
                                      </p:to>
                                    </p:set>
                                    <p:animEffect transition="in" filter="diamond(in)">
                                      <p:cBhvr>
                                        <p:cTn id="27" dur="2000"/>
                                        <p:tgtEl>
                                          <p:spTgt spid="47106">
                                            <p:txEl>
                                              <p:pRg st="6" end="6"/>
                                            </p:txEl>
                                          </p:spTgt>
                                        </p:tgtEl>
                                      </p:cBhvr>
                                    </p:animEffect>
                                  </p:childTnLst>
                                </p:cTn>
                              </p:par>
                              <p:par>
                                <p:cTn id="28" presetID="8" presetClass="entr" presetSubtype="16" fill="hold" nodeType="withEffect">
                                  <p:stCondLst>
                                    <p:cond delay="0"/>
                                  </p:stCondLst>
                                  <p:childTnLst>
                                    <p:set>
                                      <p:cBhvr>
                                        <p:cTn id="29" dur="1" fill="hold">
                                          <p:stCondLst>
                                            <p:cond delay="0"/>
                                          </p:stCondLst>
                                        </p:cTn>
                                        <p:tgtEl>
                                          <p:spTgt spid="47106">
                                            <p:txEl>
                                              <p:pRg st="7" end="7"/>
                                            </p:txEl>
                                          </p:spTgt>
                                        </p:tgtEl>
                                        <p:attrNameLst>
                                          <p:attrName>style.visibility</p:attrName>
                                        </p:attrNameLst>
                                      </p:cBhvr>
                                      <p:to>
                                        <p:strVal val="visible"/>
                                      </p:to>
                                    </p:set>
                                    <p:animEffect transition="in" filter="diamond(in)">
                                      <p:cBhvr>
                                        <p:cTn id="30" dur="2000"/>
                                        <p:tgtEl>
                                          <p:spTgt spid="47106">
                                            <p:txEl>
                                              <p:pRg st="7" end="7"/>
                                            </p:txEl>
                                          </p:spTgt>
                                        </p:tgtEl>
                                      </p:cBhvr>
                                    </p:animEffect>
                                  </p:childTnLst>
                                </p:cTn>
                              </p:par>
                              <p:par>
                                <p:cTn id="31" presetID="8" presetClass="entr" presetSubtype="16" fill="hold" nodeType="withEffect">
                                  <p:stCondLst>
                                    <p:cond delay="0"/>
                                  </p:stCondLst>
                                  <p:childTnLst>
                                    <p:set>
                                      <p:cBhvr>
                                        <p:cTn id="32" dur="1" fill="hold">
                                          <p:stCondLst>
                                            <p:cond delay="0"/>
                                          </p:stCondLst>
                                        </p:cTn>
                                        <p:tgtEl>
                                          <p:spTgt spid="47106">
                                            <p:txEl>
                                              <p:pRg st="8" end="8"/>
                                            </p:txEl>
                                          </p:spTgt>
                                        </p:tgtEl>
                                        <p:attrNameLst>
                                          <p:attrName>style.visibility</p:attrName>
                                        </p:attrNameLst>
                                      </p:cBhvr>
                                      <p:to>
                                        <p:strVal val="visible"/>
                                      </p:to>
                                    </p:set>
                                    <p:animEffect transition="in" filter="diamond(in)">
                                      <p:cBhvr>
                                        <p:cTn id="33" dur="2000"/>
                                        <p:tgtEl>
                                          <p:spTgt spid="47106">
                                            <p:txEl>
                                              <p:pRg st="8" end="8"/>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47111"/>
                                        </p:tgtEl>
                                        <p:attrNameLst>
                                          <p:attrName>style.visibility</p:attrName>
                                        </p:attrNameLst>
                                      </p:cBhvr>
                                      <p:to>
                                        <p:strVal val="visible"/>
                                      </p:to>
                                    </p:set>
                                    <p:animEffect transition="in" filter="circle(in)">
                                      <p:cBhvr>
                                        <p:cTn id="38" dur="2000"/>
                                        <p:tgtEl>
                                          <p:spTgt spid="47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Text Box 7"/>
          <p:cNvSpPr txBox="1">
            <a:spLocks noChangeArrowheads="1"/>
          </p:cNvSpPr>
          <p:nvPr/>
        </p:nvSpPr>
        <p:spPr bwMode="auto">
          <a:xfrm>
            <a:off x="483344" y="1673399"/>
            <a:ext cx="9633260" cy="120032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Char char="-"/>
              <a:defRPr/>
            </a:pPr>
            <a:r>
              <a:rPr lang="en-US" altLang="en-US" sz="1800" b="1" dirty="0" err="1">
                <a:solidFill>
                  <a:srgbClr val="FF0000"/>
                </a:solidFill>
                <a:latin typeface="Times New Roman" panose="02020603050405020304" pitchFamily="18" charset="0"/>
              </a:rPr>
              <a:t>Cộng</a:t>
            </a:r>
            <a:r>
              <a:rPr lang="en-US" altLang="en-US" sz="1800" b="1" dirty="0">
                <a:solidFill>
                  <a:srgbClr val="FF0000"/>
                </a:solidFill>
                <a:latin typeface="Times New Roman" panose="02020603050405020304" pitchFamily="18" charset="0"/>
              </a:rPr>
              <a:t> </a:t>
            </a:r>
            <a:r>
              <a:rPr lang="en-US" altLang="en-US" sz="1800" b="1" dirty="0" err="1">
                <a:solidFill>
                  <a:srgbClr val="FF0000"/>
                </a:solidFill>
                <a:latin typeface="Times New Roman" panose="02020603050405020304" pitchFamily="18" charset="0"/>
              </a:rPr>
              <a:t>đồng</a:t>
            </a:r>
            <a:r>
              <a:rPr lang="en-US" altLang="en-US" sz="1800" b="1" dirty="0">
                <a:solidFill>
                  <a:srgbClr val="FF0000"/>
                </a:solidFill>
                <a:latin typeface="Times New Roman" panose="02020603050405020304" pitchFamily="18" charset="0"/>
              </a:rPr>
              <a:t> </a:t>
            </a:r>
            <a:r>
              <a:rPr lang="en-US" altLang="en-US" sz="1800" b="1" dirty="0" err="1">
                <a:solidFill>
                  <a:srgbClr val="FF0000"/>
                </a:solidFill>
                <a:latin typeface="Times New Roman" panose="02020603050405020304" pitchFamily="18" charset="0"/>
              </a:rPr>
              <a:t>dân</a:t>
            </a:r>
            <a:r>
              <a:rPr lang="en-US" altLang="en-US" sz="1800" b="1" dirty="0">
                <a:solidFill>
                  <a:srgbClr val="FF0000"/>
                </a:solidFill>
                <a:latin typeface="Times New Roman" panose="02020603050405020304" pitchFamily="18" charset="0"/>
              </a:rPr>
              <a:t> </a:t>
            </a:r>
            <a:r>
              <a:rPr lang="en-US" altLang="en-US" sz="1800" b="1" dirty="0" err="1">
                <a:solidFill>
                  <a:srgbClr val="FF0000"/>
                </a:solidFill>
                <a:latin typeface="Times New Roman" panose="02020603050405020304" pitchFamily="18" charset="0"/>
              </a:rPr>
              <a:t>cư</a:t>
            </a:r>
            <a:r>
              <a:rPr lang="en-US" altLang="en-US" sz="1800" b="1" dirty="0">
                <a:solidFill>
                  <a:srgbClr val="0033CC"/>
                </a:solidFill>
                <a:latin typeface="Times New Roman" panose="02020603050405020304" pitchFamily="18" charset="0"/>
              </a:rPr>
              <a:t>: </a:t>
            </a:r>
          </a:p>
          <a:p>
            <a:pPr marL="0" indent="0" algn="just">
              <a:spcBef>
                <a:spcPct val="50000"/>
              </a:spcBef>
              <a:buNone/>
              <a:defRPr/>
            </a:pPr>
            <a:r>
              <a:rPr lang="en-US" altLang="en-US" sz="1800" b="1" dirty="0">
                <a:solidFill>
                  <a:srgbClr val="0033CC"/>
                </a:solidFill>
                <a:latin typeface="Times New Roman" panose="02020603050405020304" pitchFamily="18" charset="0"/>
              </a:rPr>
              <a:t>+ </a:t>
            </a:r>
            <a:r>
              <a:rPr lang="en-US" altLang="en-US" sz="1800" b="1" dirty="0" err="1">
                <a:solidFill>
                  <a:srgbClr val="0033CC"/>
                </a:solidFill>
                <a:latin typeface="Times New Roman" panose="02020603050405020304" pitchFamily="18" charset="0"/>
              </a:rPr>
              <a:t>toàn</a:t>
            </a:r>
            <a:r>
              <a:rPr lang="en-US" altLang="en-US" sz="1800" b="1" dirty="0">
                <a:solidFill>
                  <a:srgbClr val="0033CC"/>
                </a:solidFill>
                <a:latin typeface="Times New Roman" panose="02020603050405020304" pitchFamily="18" charset="0"/>
              </a:rPr>
              <a:t> </a:t>
            </a:r>
            <a:r>
              <a:rPr lang="en-US" altLang="en-US" sz="1800" b="1" dirty="0" err="1">
                <a:solidFill>
                  <a:srgbClr val="0033CC"/>
                </a:solidFill>
                <a:latin typeface="Times New Roman" panose="02020603050405020304" pitchFamily="18" charset="0"/>
              </a:rPr>
              <a:t>thể</a:t>
            </a:r>
            <a:r>
              <a:rPr lang="en-US" altLang="en-US" sz="1800" b="1" dirty="0">
                <a:solidFill>
                  <a:srgbClr val="0033CC"/>
                </a:solidFill>
                <a:latin typeface="Times New Roman" panose="02020603050405020304" pitchFamily="18" charset="0"/>
              </a:rPr>
              <a:t> </a:t>
            </a:r>
            <a:r>
              <a:rPr lang="en-US" altLang="en-US" sz="1800" b="1" dirty="0" err="1">
                <a:solidFill>
                  <a:srgbClr val="0033CC"/>
                </a:solidFill>
                <a:latin typeface="Times New Roman" panose="02020603050405020304" pitchFamily="18" charset="0"/>
              </a:rPr>
              <a:t>những</a:t>
            </a:r>
            <a:r>
              <a:rPr lang="en-US" altLang="en-US" sz="1800" b="1" dirty="0">
                <a:solidFill>
                  <a:srgbClr val="0033CC"/>
                </a:solidFill>
                <a:latin typeface="Times New Roman" panose="02020603050405020304" pitchFamily="18" charset="0"/>
              </a:rPr>
              <a:t> </a:t>
            </a:r>
            <a:r>
              <a:rPr lang="en-US" altLang="en-US" sz="1800" b="1" dirty="0" err="1">
                <a:solidFill>
                  <a:srgbClr val="0033CC"/>
                </a:solidFill>
                <a:latin typeface="Times New Roman" panose="02020603050405020304" pitchFamily="18" charset="0"/>
              </a:rPr>
              <a:t>người</a:t>
            </a:r>
            <a:r>
              <a:rPr lang="en-US" altLang="en-US" sz="1800" b="1" dirty="0">
                <a:solidFill>
                  <a:srgbClr val="0033CC"/>
                </a:solidFill>
                <a:latin typeface="Times New Roman" panose="02020603050405020304" pitchFamily="18" charset="0"/>
              </a:rPr>
              <a:t> </a:t>
            </a:r>
            <a:r>
              <a:rPr lang="en-US" altLang="en-US" sz="1800" b="1" dirty="0" err="1">
                <a:solidFill>
                  <a:srgbClr val="0033CC"/>
                </a:solidFill>
                <a:latin typeface="Times New Roman" panose="02020603050405020304" pitchFamily="18" charset="0"/>
              </a:rPr>
              <a:t>cùng</a:t>
            </a:r>
            <a:r>
              <a:rPr lang="en-US" altLang="en-US" sz="1800" b="1" dirty="0">
                <a:solidFill>
                  <a:srgbClr val="0033CC"/>
                </a:solidFill>
                <a:latin typeface="Times New Roman" panose="02020603050405020304" pitchFamily="18" charset="0"/>
              </a:rPr>
              <a:t> </a:t>
            </a:r>
            <a:r>
              <a:rPr lang="en-US" altLang="en-US" sz="1800" b="1" dirty="0" err="1">
                <a:solidFill>
                  <a:srgbClr val="0033CC"/>
                </a:solidFill>
                <a:latin typeface="Times New Roman" panose="02020603050405020304" pitchFamily="18" charset="0"/>
              </a:rPr>
              <a:t>sinh</a:t>
            </a:r>
            <a:r>
              <a:rPr lang="en-US" altLang="en-US" sz="1800" b="1" dirty="0">
                <a:solidFill>
                  <a:srgbClr val="0033CC"/>
                </a:solidFill>
                <a:latin typeface="Times New Roman" panose="02020603050405020304" pitchFamily="18" charset="0"/>
              </a:rPr>
              <a:t> </a:t>
            </a:r>
            <a:r>
              <a:rPr lang="en-US" altLang="en-US" sz="1800" b="1" dirty="0" err="1">
                <a:solidFill>
                  <a:srgbClr val="0033CC"/>
                </a:solidFill>
                <a:latin typeface="Times New Roman" panose="02020603050405020304" pitchFamily="18" charset="0"/>
              </a:rPr>
              <a:t>sống</a:t>
            </a:r>
            <a:r>
              <a:rPr lang="en-US" altLang="en-US" sz="1800" b="1" dirty="0">
                <a:solidFill>
                  <a:srgbClr val="0033CC"/>
                </a:solidFill>
                <a:latin typeface="Times New Roman" panose="02020603050405020304" pitchFamily="18" charset="0"/>
              </a:rPr>
              <a:t> </a:t>
            </a:r>
            <a:r>
              <a:rPr lang="en-US" altLang="en-US" sz="1800" b="1" dirty="0" err="1">
                <a:solidFill>
                  <a:srgbClr val="0033CC"/>
                </a:solidFill>
                <a:latin typeface="Times New Roman" panose="02020603050405020304" pitchFamily="18" charset="0"/>
              </a:rPr>
              <a:t>trong</a:t>
            </a:r>
            <a:r>
              <a:rPr lang="en-US" altLang="en-US" sz="1800" b="1" dirty="0">
                <a:solidFill>
                  <a:srgbClr val="0033CC"/>
                </a:solidFill>
                <a:latin typeface="Times New Roman" panose="02020603050405020304" pitchFamily="18" charset="0"/>
              </a:rPr>
              <a:t> </a:t>
            </a:r>
            <a:r>
              <a:rPr lang="en-US" altLang="en-US" sz="1800" b="1" dirty="0" err="1">
                <a:solidFill>
                  <a:srgbClr val="0033CC"/>
                </a:solidFill>
                <a:latin typeface="Times New Roman" panose="02020603050405020304" pitchFamily="18" charset="0"/>
              </a:rPr>
              <a:t>một</a:t>
            </a:r>
            <a:r>
              <a:rPr lang="en-US" altLang="en-US" sz="1800" b="1" dirty="0">
                <a:solidFill>
                  <a:srgbClr val="0033CC"/>
                </a:solidFill>
                <a:latin typeface="Times New Roman" panose="02020603050405020304" pitchFamily="18" charset="0"/>
              </a:rPr>
              <a:t>  </a:t>
            </a:r>
            <a:r>
              <a:rPr lang="en-US" altLang="en-US" sz="1800" b="1" dirty="0" err="1">
                <a:solidFill>
                  <a:srgbClr val="0033CC"/>
                </a:solidFill>
                <a:latin typeface="Times New Roman" panose="02020603050405020304" pitchFamily="18" charset="0"/>
              </a:rPr>
              <a:t>khu</a:t>
            </a:r>
            <a:r>
              <a:rPr lang="en-US" altLang="en-US" sz="1800" b="1" dirty="0">
                <a:solidFill>
                  <a:srgbClr val="0033CC"/>
                </a:solidFill>
                <a:latin typeface="Times New Roman" panose="02020603050405020304" pitchFamily="18" charset="0"/>
              </a:rPr>
              <a:t> </a:t>
            </a:r>
            <a:r>
              <a:rPr lang="en-US" altLang="en-US" sz="1800" b="1" dirty="0" err="1">
                <a:solidFill>
                  <a:srgbClr val="0033CC"/>
                </a:solidFill>
                <a:latin typeface="Times New Roman" panose="02020603050405020304" pitchFamily="18" charset="0"/>
              </a:rPr>
              <a:t>vực</a:t>
            </a:r>
            <a:r>
              <a:rPr lang="en-US" altLang="en-US" sz="1800" b="1" dirty="0">
                <a:solidFill>
                  <a:srgbClr val="0033CC"/>
                </a:solidFill>
                <a:latin typeface="Times New Roman" panose="02020603050405020304" pitchFamily="18" charset="0"/>
              </a:rPr>
              <a:t> </a:t>
            </a:r>
            <a:r>
              <a:rPr lang="en-US" altLang="en-US" sz="1800" b="1" dirty="0" err="1">
                <a:solidFill>
                  <a:srgbClr val="0033CC"/>
                </a:solidFill>
                <a:latin typeface="Times New Roman" panose="02020603050405020304" pitchFamily="18" charset="0"/>
              </a:rPr>
              <a:t>lãnh</a:t>
            </a:r>
            <a:r>
              <a:rPr lang="en-US" altLang="en-US" sz="1800" b="1" dirty="0">
                <a:solidFill>
                  <a:srgbClr val="0033CC"/>
                </a:solidFill>
                <a:latin typeface="Times New Roman" panose="02020603050405020304" pitchFamily="18" charset="0"/>
              </a:rPr>
              <a:t> </a:t>
            </a:r>
            <a:r>
              <a:rPr lang="en-US" altLang="en-US" sz="1800" b="1" dirty="0" err="1">
                <a:solidFill>
                  <a:srgbClr val="0033CC"/>
                </a:solidFill>
                <a:latin typeface="Times New Roman" panose="02020603050405020304" pitchFamily="18" charset="0"/>
              </a:rPr>
              <a:t>thổ</a:t>
            </a:r>
            <a:r>
              <a:rPr lang="en-US" altLang="en-US" sz="1800" b="1" dirty="0">
                <a:solidFill>
                  <a:srgbClr val="0033CC"/>
                </a:solidFill>
                <a:latin typeface="Times New Roman" panose="02020603050405020304" pitchFamily="18" charset="0"/>
              </a:rPr>
              <a:t> </a:t>
            </a:r>
            <a:r>
              <a:rPr lang="en-US" altLang="en-US" sz="1800" b="1" dirty="0" err="1">
                <a:solidFill>
                  <a:srgbClr val="0033CC"/>
                </a:solidFill>
                <a:latin typeface="Times New Roman" panose="02020603050405020304" pitchFamily="18" charset="0"/>
              </a:rPr>
              <a:t>hoặc</a:t>
            </a:r>
            <a:r>
              <a:rPr lang="en-US" altLang="en-US" sz="1800" b="1" dirty="0">
                <a:solidFill>
                  <a:srgbClr val="0033CC"/>
                </a:solidFill>
                <a:latin typeface="Times New Roman" panose="02020603050405020304" pitchFamily="18" charset="0"/>
              </a:rPr>
              <a:t> </a:t>
            </a:r>
            <a:r>
              <a:rPr lang="en-US" altLang="en-US" sz="1800" b="1" dirty="0" err="1">
                <a:solidFill>
                  <a:srgbClr val="0033CC"/>
                </a:solidFill>
                <a:latin typeface="Times New Roman" panose="02020603050405020304" pitchFamily="18" charset="0"/>
              </a:rPr>
              <a:t>đơn</a:t>
            </a:r>
            <a:r>
              <a:rPr lang="en-US" altLang="en-US" sz="1800" b="1" dirty="0">
                <a:solidFill>
                  <a:srgbClr val="0033CC"/>
                </a:solidFill>
                <a:latin typeface="Times New Roman" panose="02020603050405020304" pitchFamily="18" charset="0"/>
              </a:rPr>
              <a:t> </a:t>
            </a:r>
            <a:r>
              <a:rPr lang="en-US" altLang="en-US" sz="1800" b="1" dirty="0" err="1">
                <a:solidFill>
                  <a:srgbClr val="0033CC"/>
                </a:solidFill>
                <a:latin typeface="Times New Roman" panose="02020603050405020304" pitchFamily="18" charset="0"/>
              </a:rPr>
              <a:t>vị</a:t>
            </a:r>
            <a:r>
              <a:rPr lang="en-US" altLang="en-US" sz="1800" b="1" dirty="0">
                <a:solidFill>
                  <a:srgbClr val="0033CC"/>
                </a:solidFill>
                <a:latin typeface="Times New Roman" panose="02020603050405020304" pitchFamily="18" charset="0"/>
              </a:rPr>
              <a:t> </a:t>
            </a:r>
            <a:r>
              <a:rPr lang="en-US" altLang="en-US" sz="1800" b="1" dirty="0" err="1">
                <a:solidFill>
                  <a:srgbClr val="0033CC"/>
                </a:solidFill>
                <a:latin typeface="Times New Roman" panose="02020603050405020304" pitchFamily="18" charset="0"/>
              </a:rPr>
              <a:t>hành</a:t>
            </a:r>
            <a:r>
              <a:rPr lang="en-US" altLang="en-US" sz="1800" b="1" dirty="0">
                <a:solidFill>
                  <a:srgbClr val="0033CC"/>
                </a:solidFill>
                <a:latin typeface="Times New Roman" panose="02020603050405020304" pitchFamily="18" charset="0"/>
              </a:rPr>
              <a:t> </a:t>
            </a:r>
            <a:r>
              <a:rPr lang="en-US" altLang="en-US" sz="1800" b="1" dirty="0" err="1">
                <a:solidFill>
                  <a:srgbClr val="0033CC"/>
                </a:solidFill>
                <a:latin typeface="Times New Roman" panose="02020603050405020304" pitchFamily="18" charset="0"/>
              </a:rPr>
              <a:t>chính</a:t>
            </a:r>
            <a:r>
              <a:rPr lang="en-US" altLang="en-US" sz="1800" b="1" dirty="0">
                <a:solidFill>
                  <a:srgbClr val="0033CC"/>
                </a:solidFill>
                <a:latin typeface="Times New Roman" panose="02020603050405020304" pitchFamily="18" charset="0"/>
              </a:rPr>
              <a:t>, </a:t>
            </a:r>
          </a:p>
          <a:p>
            <a:pPr marL="0" indent="0" algn="just">
              <a:spcBef>
                <a:spcPct val="50000"/>
              </a:spcBef>
              <a:buNone/>
              <a:defRPr/>
            </a:pPr>
            <a:r>
              <a:rPr lang="en-US" altLang="en-US" sz="1800" b="1" dirty="0">
                <a:solidFill>
                  <a:srgbClr val="0033CC"/>
                </a:solidFill>
                <a:latin typeface="Times New Roman" panose="02020603050405020304" pitchFamily="18" charset="0"/>
              </a:rPr>
              <a:t>+ </a:t>
            </a:r>
            <a:r>
              <a:rPr lang="en-US" altLang="en-US" sz="1800" b="1" dirty="0" err="1">
                <a:solidFill>
                  <a:srgbClr val="0033CC"/>
                </a:solidFill>
                <a:latin typeface="Times New Roman" panose="02020603050405020304" pitchFamily="18" charset="0"/>
              </a:rPr>
              <a:t>có</a:t>
            </a:r>
            <a:r>
              <a:rPr lang="en-US" altLang="en-US" sz="1800" b="1" dirty="0">
                <a:solidFill>
                  <a:srgbClr val="0033CC"/>
                </a:solidFill>
                <a:latin typeface="Times New Roman" panose="02020603050405020304" pitchFamily="18" charset="0"/>
              </a:rPr>
              <a:t> </a:t>
            </a:r>
            <a:r>
              <a:rPr lang="en-US" altLang="en-US" sz="1800" b="1" dirty="0" err="1">
                <a:solidFill>
                  <a:srgbClr val="0033CC"/>
                </a:solidFill>
                <a:latin typeface="Times New Roman" panose="02020603050405020304" pitchFamily="18" charset="0"/>
              </a:rPr>
              <a:t>sự</a:t>
            </a:r>
            <a:r>
              <a:rPr lang="en-US" altLang="en-US" sz="1800" b="1" dirty="0">
                <a:solidFill>
                  <a:srgbClr val="0033CC"/>
                </a:solidFill>
                <a:latin typeface="Times New Roman" panose="02020603050405020304" pitchFamily="18" charset="0"/>
              </a:rPr>
              <a:t> </a:t>
            </a:r>
            <a:r>
              <a:rPr lang="en-US" altLang="en-US" sz="1800" b="1" dirty="0" err="1">
                <a:solidFill>
                  <a:srgbClr val="0033CC"/>
                </a:solidFill>
                <a:latin typeface="Times New Roman" panose="02020603050405020304" pitchFamily="18" charset="0"/>
              </a:rPr>
              <a:t>gắn</a:t>
            </a:r>
            <a:r>
              <a:rPr lang="en-US" altLang="en-US" sz="1800" b="1" dirty="0">
                <a:solidFill>
                  <a:srgbClr val="0033CC"/>
                </a:solidFill>
                <a:latin typeface="Times New Roman" panose="02020603050405020304" pitchFamily="18" charset="0"/>
              </a:rPr>
              <a:t> </a:t>
            </a:r>
            <a:r>
              <a:rPr lang="en-US" altLang="en-US" sz="1800" b="1" dirty="0" err="1">
                <a:solidFill>
                  <a:srgbClr val="0033CC"/>
                </a:solidFill>
                <a:latin typeface="Times New Roman" panose="02020603050405020304" pitchFamily="18" charset="0"/>
              </a:rPr>
              <a:t>bó</a:t>
            </a:r>
            <a:r>
              <a:rPr lang="en-US" altLang="en-US" sz="1800" b="1" dirty="0">
                <a:solidFill>
                  <a:srgbClr val="0033CC"/>
                </a:solidFill>
                <a:latin typeface="Times New Roman" panose="02020603050405020304" pitchFamily="18" charset="0"/>
              </a:rPr>
              <a:t>, </a:t>
            </a:r>
            <a:r>
              <a:rPr lang="en-US" altLang="en-US" sz="1800" b="1" dirty="0" err="1">
                <a:solidFill>
                  <a:srgbClr val="0033CC"/>
                </a:solidFill>
                <a:latin typeface="Times New Roman" panose="02020603050405020304" pitchFamily="18" charset="0"/>
              </a:rPr>
              <a:t>liên</a:t>
            </a:r>
            <a:r>
              <a:rPr lang="en-US" altLang="en-US" sz="1800" b="1" dirty="0">
                <a:solidFill>
                  <a:srgbClr val="0033CC"/>
                </a:solidFill>
                <a:latin typeface="Times New Roman" panose="02020603050405020304" pitchFamily="18" charset="0"/>
              </a:rPr>
              <a:t> </a:t>
            </a:r>
            <a:r>
              <a:rPr lang="en-US" altLang="en-US" sz="1800" b="1" dirty="0" err="1">
                <a:solidFill>
                  <a:srgbClr val="0033CC"/>
                </a:solidFill>
                <a:latin typeface="Times New Roman" panose="02020603050405020304" pitchFamily="18" charset="0"/>
              </a:rPr>
              <a:t>kết</a:t>
            </a:r>
            <a:r>
              <a:rPr lang="en-US" altLang="en-US" sz="1800" b="1" dirty="0">
                <a:solidFill>
                  <a:srgbClr val="0033CC"/>
                </a:solidFill>
                <a:latin typeface="Times New Roman" panose="02020603050405020304" pitchFamily="18" charset="0"/>
              </a:rPr>
              <a:t> </a:t>
            </a:r>
            <a:r>
              <a:rPr lang="en-US" altLang="en-US" sz="1800" b="1" dirty="0" err="1">
                <a:solidFill>
                  <a:srgbClr val="0033CC"/>
                </a:solidFill>
                <a:latin typeface="Times New Roman" panose="02020603050405020304" pitchFamily="18" charset="0"/>
              </a:rPr>
              <a:t>và</a:t>
            </a:r>
            <a:r>
              <a:rPr lang="en-US" altLang="en-US" sz="1800" b="1" dirty="0">
                <a:solidFill>
                  <a:srgbClr val="0033CC"/>
                </a:solidFill>
                <a:latin typeface="Times New Roman" panose="02020603050405020304" pitchFamily="18" charset="0"/>
              </a:rPr>
              <a:t> </a:t>
            </a:r>
            <a:r>
              <a:rPr lang="en-US" altLang="en-US" sz="1800" b="1" dirty="0" err="1">
                <a:solidFill>
                  <a:srgbClr val="0033CC"/>
                </a:solidFill>
                <a:latin typeface="Times New Roman" panose="02020603050405020304" pitchFamily="18" charset="0"/>
              </a:rPr>
              <a:t>hợp</a:t>
            </a:r>
            <a:r>
              <a:rPr lang="en-US" altLang="en-US" sz="1800" b="1" dirty="0">
                <a:solidFill>
                  <a:srgbClr val="0033CC"/>
                </a:solidFill>
                <a:latin typeface="Times New Roman" panose="02020603050405020304" pitchFamily="18" charset="0"/>
              </a:rPr>
              <a:t> </a:t>
            </a:r>
            <a:r>
              <a:rPr lang="en-US" altLang="en-US" sz="1800" b="1" dirty="0" err="1">
                <a:solidFill>
                  <a:srgbClr val="0033CC"/>
                </a:solidFill>
                <a:latin typeface="Times New Roman" panose="02020603050405020304" pitchFamily="18" charset="0"/>
              </a:rPr>
              <a:t>tác</a:t>
            </a:r>
            <a:r>
              <a:rPr lang="en-US" altLang="en-US" sz="1800" b="1" dirty="0">
                <a:solidFill>
                  <a:srgbClr val="0033CC"/>
                </a:solidFill>
                <a:latin typeface="Times New Roman" panose="02020603050405020304" pitchFamily="18" charset="0"/>
              </a:rPr>
              <a:t> </a:t>
            </a:r>
            <a:r>
              <a:rPr lang="en-US" altLang="en-US" sz="1800" b="1" dirty="0" err="1">
                <a:solidFill>
                  <a:srgbClr val="0033CC"/>
                </a:solidFill>
                <a:latin typeface="Times New Roman" panose="02020603050405020304" pitchFamily="18" charset="0"/>
              </a:rPr>
              <a:t>để</a:t>
            </a:r>
            <a:r>
              <a:rPr lang="en-US" altLang="en-US" sz="1800" b="1" dirty="0">
                <a:solidFill>
                  <a:srgbClr val="0033CC"/>
                </a:solidFill>
                <a:latin typeface="Times New Roman" panose="02020603050405020304" pitchFamily="18" charset="0"/>
              </a:rPr>
              <a:t> </a:t>
            </a:r>
            <a:r>
              <a:rPr lang="en-US" altLang="en-US" sz="1800" b="1" dirty="0" err="1">
                <a:solidFill>
                  <a:srgbClr val="0033CC"/>
                </a:solidFill>
                <a:latin typeface="Times New Roman" panose="02020603050405020304" pitchFamily="18" charset="0"/>
              </a:rPr>
              <a:t>cùng</a:t>
            </a:r>
            <a:r>
              <a:rPr lang="en-US" altLang="en-US" sz="1800" b="1" dirty="0">
                <a:solidFill>
                  <a:srgbClr val="0033CC"/>
                </a:solidFill>
                <a:latin typeface="Times New Roman" panose="02020603050405020304" pitchFamily="18" charset="0"/>
              </a:rPr>
              <a:t> </a:t>
            </a:r>
            <a:r>
              <a:rPr lang="en-US" altLang="en-US" sz="1800" b="1" dirty="0" err="1">
                <a:solidFill>
                  <a:srgbClr val="0033CC"/>
                </a:solidFill>
                <a:latin typeface="Times New Roman" panose="02020603050405020304" pitchFamily="18" charset="0"/>
              </a:rPr>
              <a:t>thực</a:t>
            </a:r>
            <a:r>
              <a:rPr lang="en-US" altLang="en-US" sz="1800" b="1" dirty="0">
                <a:solidFill>
                  <a:srgbClr val="0033CC"/>
                </a:solidFill>
                <a:latin typeface="Times New Roman" panose="02020603050405020304" pitchFamily="18" charset="0"/>
              </a:rPr>
              <a:t> </a:t>
            </a:r>
            <a:r>
              <a:rPr lang="en-US" altLang="en-US" sz="1800" b="1" dirty="0" err="1">
                <a:solidFill>
                  <a:srgbClr val="0033CC"/>
                </a:solidFill>
                <a:latin typeface="Times New Roman" panose="02020603050405020304" pitchFamily="18" charset="0"/>
              </a:rPr>
              <a:t>hiện</a:t>
            </a:r>
            <a:r>
              <a:rPr lang="en-US" altLang="en-US" sz="1800" b="1" dirty="0">
                <a:solidFill>
                  <a:srgbClr val="0033CC"/>
                </a:solidFill>
                <a:latin typeface="Times New Roman" panose="02020603050405020304" pitchFamily="18" charset="0"/>
              </a:rPr>
              <a:t> </a:t>
            </a:r>
            <a:r>
              <a:rPr lang="en-US" altLang="en-US" sz="1800" b="1" dirty="0" err="1">
                <a:solidFill>
                  <a:srgbClr val="0033CC"/>
                </a:solidFill>
                <a:latin typeface="Times New Roman" panose="02020603050405020304" pitchFamily="18" charset="0"/>
              </a:rPr>
              <a:t>lợi</a:t>
            </a:r>
            <a:r>
              <a:rPr lang="en-US" altLang="en-US" sz="1800" b="1" dirty="0">
                <a:solidFill>
                  <a:srgbClr val="0033CC"/>
                </a:solidFill>
                <a:latin typeface="Times New Roman" panose="02020603050405020304" pitchFamily="18" charset="0"/>
              </a:rPr>
              <a:t> </a:t>
            </a:r>
            <a:r>
              <a:rPr lang="en-US" altLang="en-US" sz="1800" b="1" dirty="0" err="1">
                <a:solidFill>
                  <a:srgbClr val="0033CC"/>
                </a:solidFill>
                <a:latin typeface="Times New Roman" panose="02020603050405020304" pitchFamily="18" charset="0"/>
              </a:rPr>
              <a:t>ích</a:t>
            </a:r>
            <a:r>
              <a:rPr lang="en-US" altLang="en-US" sz="1800" b="1" dirty="0">
                <a:solidFill>
                  <a:srgbClr val="0033CC"/>
                </a:solidFill>
                <a:latin typeface="Times New Roman" panose="02020603050405020304" pitchFamily="18" charset="0"/>
              </a:rPr>
              <a:t> </a:t>
            </a:r>
            <a:r>
              <a:rPr lang="en-US" altLang="en-US" sz="1800" b="1" dirty="0" err="1">
                <a:solidFill>
                  <a:srgbClr val="0033CC"/>
                </a:solidFill>
                <a:latin typeface="Times New Roman" panose="02020603050405020304" pitchFamily="18" charset="0"/>
              </a:rPr>
              <a:t>của</a:t>
            </a:r>
            <a:r>
              <a:rPr lang="en-US" altLang="en-US" sz="1800" b="1" dirty="0">
                <a:solidFill>
                  <a:srgbClr val="0033CC"/>
                </a:solidFill>
                <a:latin typeface="Times New Roman" panose="02020603050405020304" pitchFamily="18" charset="0"/>
              </a:rPr>
              <a:t> </a:t>
            </a:r>
            <a:r>
              <a:rPr lang="en-US" altLang="en-US" sz="1800" b="1" dirty="0" err="1">
                <a:solidFill>
                  <a:srgbClr val="0033CC"/>
                </a:solidFill>
                <a:latin typeface="Times New Roman" panose="02020603050405020304" pitchFamily="18" charset="0"/>
              </a:rPr>
              <a:t>mình</a:t>
            </a:r>
            <a:r>
              <a:rPr lang="en-US" altLang="en-US" sz="1800" b="1" dirty="0">
                <a:solidFill>
                  <a:srgbClr val="0033CC"/>
                </a:solidFill>
                <a:latin typeface="Times New Roman" panose="02020603050405020304" pitchFamily="18" charset="0"/>
              </a:rPr>
              <a:t> </a:t>
            </a:r>
            <a:r>
              <a:rPr lang="en-US" altLang="en-US" sz="1800" b="1" dirty="0" err="1">
                <a:solidFill>
                  <a:srgbClr val="0033CC"/>
                </a:solidFill>
                <a:latin typeface="Times New Roman" panose="02020603050405020304" pitchFamily="18" charset="0"/>
              </a:rPr>
              <a:t>vì</a:t>
            </a:r>
            <a:r>
              <a:rPr lang="en-US" altLang="en-US" sz="1800" b="1" dirty="0">
                <a:solidFill>
                  <a:srgbClr val="0033CC"/>
                </a:solidFill>
                <a:latin typeface="Times New Roman" panose="02020603050405020304" pitchFamily="18" charset="0"/>
              </a:rPr>
              <a:t> </a:t>
            </a:r>
            <a:r>
              <a:rPr lang="en-US" altLang="en-US" sz="1800" b="1" dirty="0" err="1">
                <a:solidFill>
                  <a:srgbClr val="0033CC"/>
                </a:solidFill>
                <a:latin typeface="Times New Roman" panose="02020603050405020304" pitchFamily="18" charset="0"/>
              </a:rPr>
              <a:t>lợi</a:t>
            </a:r>
            <a:r>
              <a:rPr lang="en-US" altLang="en-US" sz="1800" b="1" dirty="0">
                <a:solidFill>
                  <a:srgbClr val="0033CC"/>
                </a:solidFill>
                <a:latin typeface="Times New Roman" panose="02020603050405020304" pitchFamily="18" charset="0"/>
              </a:rPr>
              <a:t> </a:t>
            </a:r>
            <a:r>
              <a:rPr lang="en-US" altLang="en-US" sz="1800" b="1" dirty="0" err="1">
                <a:solidFill>
                  <a:srgbClr val="0033CC"/>
                </a:solidFill>
                <a:latin typeface="Times New Roman" panose="02020603050405020304" pitchFamily="18" charset="0"/>
              </a:rPr>
              <a:t>ích</a:t>
            </a:r>
            <a:r>
              <a:rPr lang="en-US" altLang="en-US" sz="1800" b="1" dirty="0">
                <a:solidFill>
                  <a:srgbClr val="0033CC"/>
                </a:solidFill>
                <a:latin typeface="Times New Roman" panose="02020603050405020304" pitchFamily="18" charset="0"/>
              </a:rPr>
              <a:t> </a:t>
            </a:r>
            <a:r>
              <a:rPr lang="en-US" altLang="en-US" sz="1800" b="1" dirty="0" err="1">
                <a:solidFill>
                  <a:srgbClr val="0033CC"/>
                </a:solidFill>
                <a:latin typeface="Times New Roman" panose="02020603050405020304" pitchFamily="18" charset="0"/>
              </a:rPr>
              <a:t>chung</a:t>
            </a:r>
            <a:r>
              <a:rPr lang="en-US" altLang="en-US" sz="1800" b="1" dirty="0">
                <a:solidFill>
                  <a:srgbClr val="0033CC"/>
                </a:solidFill>
                <a:latin typeface="Times New Roman" panose="02020603050405020304" pitchFamily="18" charset="0"/>
              </a:rPr>
              <a:t>.</a:t>
            </a:r>
          </a:p>
        </p:txBody>
      </p:sp>
      <p:sp>
        <p:nvSpPr>
          <p:cNvPr id="7177" name="Text Box 9"/>
          <p:cNvSpPr txBox="1">
            <a:spLocks noChangeArrowheads="1"/>
          </p:cNvSpPr>
          <p:nvPr/>
        </p:nvSpPr>
        <p:spPr bwMode="auto">
          <a:xfrm>
            <a:off x="278675" y="758550"/>
            <a:ext cx="3657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dirty="0">
                <a:solidFill>
                  <a:srgbClr val="0033CC"/>
                </a:solidFill>
                <a:latin typeface="Times New Roman" panose="02020603050405020304" pitchFamily="18" charset="0"/>
              </a:rPr>
              <a:t>I.</a:t>
            </a:r>
            <a:r>
              <a:rPr lang="en-US" altLang="en-US" sz="2400" b="1" u="sng" dirty="0">
                <a:solidFill>
                  <a:srgbClr val="0033CC"/>
                </a:solidFill>
                <a:latin typeface="Times New Roman" panose="02020603050405020304" pitchFamily="18" charset="0"/>
              </a:rPr>
              <a:t> </a:t>
            </a:r>
            <a:r>
              <a:rPr lang="en-US" altLang="en-US" sz="2400" b="1" u="sng" dirty="0" err="1">
                <a:solidFill>
                  <a:srgbClr val="0033CC"/>
                </a:solidFill>
                <a:latin typeface="Times New Roman" panose="02020603050405020304" pitchFamily="18" charset="0"/>
              </a:rPr>
              <a:t>Nội</a:t>
            </a:r>
            <a:r>
              <a:rPr lang="en-US" altLang="en-US" sz="2400" b="1" u="sng" dirty="0">
                <a:solidFill>
                  <a:srgbClr val="0033CC"/>
                </a:solidFill>
                <a:latin typeface="Times New Roman" panose="02020603050405020304" pitchFamily="18" charset="0"/>
              </a:rPr>
              <a:t> dung </a:t>
            </a:r>
            <a:r>
              <a:rPr lang="en-US" altLang="en-US" sz="2400" b="1" u="sng" dirty="0" err="1">
                <a:solidFill>
                  <a:srgbClr val="0033CC"/>
                </a:solidFill>
                <a:latin typeface="Times New Roman" panose="02020603050405020304" pitchFamily="18" charset="0"/>
              </a:rPr>
              <a:t>bài</a:t>
            </a:r>
            <a:r>
              <a:rPr lang="en-US" altLang="en-US" sz="2400" b="1" u="sng" dirty="0">
                <a:solidFill>
                  <a:srgbClr val="0033CC"/>
                </a:solidFill>
                <a:latin typeface="Times New Roman" panose="02020603050405020304" pitchFamily="18" charset="0"/>
              </a:rPr>
              <a:t> </a:t>
            </a:r>
            <a:r>
              <a:rPr lang="en-US" altLang="en-US" sz="2400" b="1" u="sng" dirty="0" err="1">
                <a:solidFill>
                  <a:srgbClr val="0033CC"/>
                </a:solidFill>
                <a:latin typeface="Times New Roman" panose="02020603050405020304" pitchFamily="18" charset="0"/>
              </a:rPr>
              <a:t>học</a:t>
            </a:r>
            <a:endParaRPr lang="en-US" altLang="en-US" sz="2400" b="1" u="sng" dirty="0">
              <a:solidFill>
                <a:srgbClr val="0033CC"/>
              </a:solidFill>
              <a:latin typeface="Times New Roman" panose="02020603050405020304" pitchFamily="18" charset="0"/>
            </a:endParaRPr>
          </a:p>
        </p:txBody>
      </p:sp>
      <p:sp>
        <p:nvSpPr>
          <p:cNvPr id="7178" name="Text Box 10"/>
          <p:cNvSpPr txBox="1">
            <a:spLocks noChangeArrowheads="1"/>
          </p:cNvSpPr>
          <p:nvPr/>
        </p:nvSpPr>
        <p:spPr bwMode="auto">
          <a:xfrm>
            <a:off x="366110" y="2923905"/>
            <a:ext cx="9388487"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1800" b="1" dirty="0">
                <a:solidFill>
                  <a:srgbClr val="FF0000"/>
                </a:solidFill>
                <a:latin typeface="Times New Roman" panose="02020603050405020304" pitchFamily="18" charset="0"/>
              </a:rPr>
              <a:t> - </a:t>
            </a:r>
            <a:r>
              <a:rPr lang="en-US" altLang="en-US" sz="1800" b="1" dirty="0" err="1">
                <a:solidFill>
                  <a:srgbClr val="FF0000"/>
                </a:solidFill>
                <a:latin typeface="Times New Roman" panose="02020603050405020304" pitchFamily="18" charset="0"/>
              </a:rPr>
              <a:t>Xây</a:t>
            </a:r>
            <a:r>
              <a:rPr lang="en-US" altLang="en-US" sz="1800" b="1" dirty="0">
                <a:solidFill>
                  <a:srgbClr val="FF0000"/>
                </a:solidFill>
                <a:latin typeface="Times New Roman" panose="02020603050405020304" pitchFamily="18" charset="0"/>
              </a:rPr>
              <a:t> </a:t>
            </a:r>
            <a:r>
              <a:rPr lang="en-US" altLang="en-US" sz="1800" b="1" dirty="0" err="1">
                <a:solidFill>
                  <a:srgbClr val="FF0000"/>
                </a:solidFill>
                <a:latin typeface="Times New Roman" panose="02020603050405020304" pitchFamily="18" charset="0"/>
              </a:rPr>
              <a:t>dựng</a:t>
            </a:r>
            <a:r>
              <a:rPr lang="en-US" altLang="en-US" sz="1800" b="1" dirty="0">
                <a:solidFill>
                  <a:srgbClr val="FF0000"/>
                </a:solidFill>
                <a:latin typeface="Times New Roman" panose="02020603050405020304" pitchFamily="18" charset="0"/>
              </a:rPr>
              <a:t> </a:t>
            </a:r>
            <a:r>
              <a:rPr lang="en-US" altLang="en-US" sz="1800" b="1" dirty="0" err="1">
                <a:solidFill>
                  <a:srgbClr val="FF0000"/>
                </a:solidFill>
                <a:latin typeface="Times New Roman" panose="02020603050405020304" pitchFamily="18" charset="0"/>
              </a:rPr>
              <a:t>nếp</a:t>
            </a:r>
            <a:r>
              <a:rPr lang="en-US" altLang="en-US" sz="1800" b="1" dirty="0">
                <a:solidFill>
                  <a:srgbClr val="FF0000"/>
                </a:solidFill>
                <a:latin typeface="Times New Roman" panose="02020603050405020304" pitchFamily="18" charset="0"/>
              </a:rPr>
              <a:t> </a:t>
            </a:r>
            <a:r>
              <a:rPr lang="en-US" altLang="en-US" sz="1800" b="1" dirty="0" err="1">
                <a:solidFill>
                  <a:srgbClr val="FF0000"/>
                </a:solidFill>
                <a:latin typeface="Times New Roman" panose="02020603050405020304" pitchFamily="18" charset="0"/>
              </a:rPr>
              <a:t>sống</a:t>
            </a:r>
            <a:r>
              <a:rPr lang="en-US" altLang="en-US" sz="1800" b="1" dirty="0">
                <a:solidFill>
                  <a:srgbClr val="FF0000"/>
                </a:solidFill>
                <a:latin typeface="Times New Roman" panose="02020603050405020304" pitchFamily="18" charset="0"/>
              </a:rPr>
              <a:t> </a:t>
            </a:r>
            <a:r>
              <a:rPr lang="en-US" altLang="en-US" sz="1800" b="1" dirty="0" err="1">
                <a:solidFill>
                  <a:srgbClr val="FF0000"/>
                </a:solidFill>
                <a:latin typeface="Times New Roman" panose="02020603050405020304" pitchFamily="18" charset="0"/>
              </a:rPr>
              <a:t>văn</a:t>
            </a:r>
            <a:r>
              <a:rPr lang="en-US" altLang="en-US" sz="1800" b="1" dirty="0">
                <a:solidFill>
                  <a:srgbClr val="FF0000"/>
                </a:solidFill>
                <a:latin typeface="Times New Roman" panose="02020603050405020304" pitchFamily="18" charset="0"/>
              </a:rPr>
              <a:t> </a:t>
            </a:r>
            <a:r>
              <a:rPr lang="en-US" altLang="en-US" sz="1800" b="1" dirty="0" err="1">
                <a:solidFill>
                  <a:srgbClr val="FF0000"/>
                </a:solidFill>
                <a:latin typeface="Times New Roman" panose="02020603050405020304" pitchFamily="18" charset="0"/>
              </a:rPr>
              <a:t>hoá</a:t>
            </a:r>
            <a:r>
              <a:rPr lang="en-US" altLang="en-US" sz="1800" b="1" dirty="0">
                <a:solidFill>
                  <a:srgbClr val="FF0000"/>
                </a:solidFill>
                <a:latin typeface="Times New Roman" panose="02020603050405020304" pitchFamily="18" charset="0"/>
              </a:rPr>
              <a:t> ở </a:t>
            </a:r>
            <a:r>
              <a:rPr lang="en-US" altLang="en-US" sz="1800" b="1" dirty="0" err="1">
                <a:solidFill>
                  <a:srgbClr val="FF0000"/>
                </a:solidFill>
                <a:latin typeface="Times New Roman" panose="02020603050405020304" pitchFamily="18" charset="0"/>
              </a:rPr>
              <a:t>cộng</a:t>
            </a:r>
            <a:r>
              <a:rPr lang="en-US" altLang="en-US" sz="1800" b="1" dirty="0">
                <a:solidFill>
                  <a:srgbClr val="FF0000"/>
                </a:solidFill>
                <a:latin typeface="Times New Roman" panose="02020603050405020304" pitchFamily="18" charset="0"/>
              </a:rPr>
              <a:t> </a:t>
            </a:r>
            <a:r>
              <a:rPr lang="en-US" altLang="en-US" sz="1800" b="1" dirty="0" err="1">
                <a:solidFill>
                  <a:srgbClr val="FF0000"/>
                </a:solidFill>
                <a:latin typeface="Times New Roman" panose="02020603050405020304" pitchFamily="18" charset="0"/>
              </a:rPr>
              <a:t>đồng</a:t>
            </a:r>
            <a:r>
              <a:rPr lang="en-US" altLang="en-US" sz="1800" b="1" dirty="0">
                <a:solidFill>
                  <a:srgbClr val="FF0000"/>
                </a:solidFill>
                <a:latin typeface="Times New Roman" panose="02020603050405020304" pitchFamily="18" charset="0"/>
              </a:rPr>
              <a:t> </a:t>
            </a:r>
            <a:r>
              <a:rPr lang="en-US" altLang="en-US" sz="1800" b="1" dirty="0" err="1">
                <a:solidFill>
                  <a:srgbClr val="FF0000"/>
                </a:solidFill>
                <a:latin typeface="Times New Roman" panose="02020603050405020304" pitchFamily="18" charset="0"/>
              </a:rPr>
              <a:t>dân</a:t>
            </a:r>
            <a:r>
              <a:rPr lang="en-US" altLang="en-US" sz="1800" b="1" dirty="0">
                <a:solidFill>
                  <a:srgbClr val="FF0000"/>
                </a:solidFill>
                <a:latin typeface="Times New Roman" panose="02020603050405020304" pitchFamily="18" charset="0"/>
              </a:rPr>
              <a:t> </a:t>
            </a:r>
            <a:r>
              <a:rPr lang="en-US" altLang="en-US" sz="1800" b="1" dirty="0" err="1">
                <a:solidFill>
                  <a:srgbClr val="FF0000"/>
                </a:solidFill>
                <a:latin typeface="Times New Roman" panose="02020603050405020304" pitchFamily="18" charset="0"/>
              </a:rPr>
              <a:t>cư</a:t>
            </a:r>
            <a:r>
              <a:rPr lang="en-US" altLang="en-US" sz="1800" b="1" dirty="0">
                <a:solidFill>
                  <a:srgbClr val="0033CC"/>
                </a:solidFill>
                <a:latin typeface="Times New Roman" panose="02020603050405020304" pitchFamily="18" charset="0"/>
              </a:rPr>
              <a:t> </a:t>
            </a:r>
            <a:r>
              <a:rPr lang="en-US" altLang="en-US" sz="1800" b="1" dirty="0" err="1">
                <a:solidFill>
                  <a:srgbClr val="0033CC"/>
                </a:solidFill>
                <a:latin typeface="Times New Roman" panose="02020603050405020304" pitchFamily="18" charset="0"/>
              </a:rPr>
              <a:t>là</a:t>
            </a:r>
            <a:r>
              <a:rPr lang="en-US" altLang="en-US" sz="1800" b="1" dirty="0">
                <a:solidFill>
                  <a:srgbClr val="0033CC"/>
                </a:solidFill>
                <a:latin typeface="Times New Roman" panose="02020603050405020304" pitchFamily="18" charset="0"/>
              </a:rPr>
              <a:t> </a:t>
            </a:r>
            <a:r>
              <a:rPr lang="en-US" altLang="en-US" sz="1800" b="1" dirty="0" err="1">
                <a:solidFill>
                  <a:srgbClr val="0033CC"/>
                </a:solidFill>
                <a:latin typeface="Times New Roman" panose="02020603050405020304" pitchFamily="18" charset="0"/>
              </a:rPr>
              <a:t>làm</a:t>
            </a:r>
            <a:r>
              <a:rPr lang="en-US" altLang="en-US" sz="1800" b="1" dirty="0">
                <a:solidFill>
                  <a:srgbClr val="0033CC"/>
                </a:solidFill>
                <a:latin typeface="Times New Roman" panose="02020603050405020304" pitchFamily="18" charset="0"/>
              </a:rPr>
              <a:t> </a:t>
            </a:r>
            <a:r>
              <a:rPr lang="en-US" altLang="en-US" sz="1800" b="1" dirty="0" err="1">
                <a:solidFill>
                  <a:srgbClr val="0033CC"/>
                </a:solidFill>
                <a:latin typeface="Times New Roman" panose="02020603050405020304" pitchFamily="18" charset="0"/>
              </a:rPr>
              <a:t>cho</a:t>
            </a:r>
            <a:r>
              <a:rPr lang="en-US" altLang="en-US" sz="1800" b="1" dirty="0">
                <a:solidFill>
                  <a:srgbClr val="0033CC"/>
                </a:solidFill>
                <a:latin typeface="Times New Roman" panose="02020603050405020304" pitchFamily="18" charset="0"/>
              </a:rPr>
              <a:t> </a:t>
            </a:r>
            <a:r>
              <a:rPr lang="en-US" altLang="en-US" sz="1800" b="1" dirty="0" err="1">
                <a:solidFill>
                  <a:srgbClr val="0033CC"/>
                </a:solidFill>
                <a:latin typeface="Times New Roman" panose="02020603050405020304" pitchFamily="18" charset="0"/>
              </a:rPr>
              <a:t>đời</a:t>
            </a:r>
            <a:r>
              <a:rPr lang="en-US" altLang="en-US" sz="1800" b="1" dirty="0">
                <a:solidFill>
                  <a:srgbClr val="0033CC"/>
                </a:solidFill>
                <a:latin typeface="Times New Roman" panose="02020603050405020304" pitchFamily="18" charset="0"/>
              </a:rPr>
              <a:t> </a:t>
            </a:r>
            <a:r>
              <a:rPr lang="en-US" altLang="en-US" sz="1800" b="1" dirty="0" err="1">
                <a:solidFill>
                  <a:srgbClr val="0033CC"/>
                </a:solidFill>
                <a:latin typeface="Times New Roman" panose="02020603050405020304" pitchFamily="18" charset="0"/>
              </a:rPr>
              <a:t>sống</a:t>
            </a:r>
            <a:r>
              <a:rPr lang="en-US" altLang="en-US" sz="1800" b="1" dirty="0">
                <a:solidFill>
                  <a:srgbClr val="0033CC"/>
                </a:solidFill>
                <a:latin typeface="Times New Roman" panose="02020603050405020304" pitchFamily="18" charset="0"/>
              </a:rPr>
              <a:t> </a:t>
            </a:r>
            <a:r>
              <a:rPr lang="en-US" altLang="en-US" sz="1800" b="1" dirty="0" err="1">
                <a:solidFill>
                  <a:srgbClr val="0033CC"/>
                </a:solidFill>
                <a:latin typeface="Times New Roman" panose="02020603050405020304" pitchFamily="18" charset="0"/>
              </a:rPr>
              <a:t>văn</a:t>
            </a:r>
            <a:r>
              <a:rPr lang="en-US" altLang="en-US" sz="1800" b="1" dirty="0">
                <a:solidFill>
                  <a:srgbClr val="0033CC"/>
                </a:solidFill>
                <a:latin typeface="Times New Roman" panose="02020603050405020304" pitchFamily="18" charset="0"/>
              </a:rPr>
              <a:t> </a:t>
            </a:r>
            <a:r>
              <a:rPr lang="en-US" altLang="en-US" sz="1800" b="1" dirty="0" err="1">
                <a:solidFill>
                  <a:srgbClr val="0033CC"/>
                </a:solidFill>
                <a:latin typeface="Times New Roman" panose="02020603050405020304" pitchFamily="18" charset="0"/>
              </a:rPr>
              <a:t>hoá</a:t>
            </a:r>
            <a:r>
              <a:rPr lang="en-US" altLang="en-US" sz="1800" b="1" dirty="0">
                <a:solidFill>
                  <a:srgbClr val="0033CC"/>
                </a:solidFill>
                <a:latin typeface="Times New Roman" panose="02020603050405020304" pitchFamily="18" charset="0"/>
              </a:rPr>
              <a:t> </a:t>
            </a:r>
            <a:r>
              <a:rPr lang="en-US" altLang="en-US" sz="1800" b="1" dirty="0" err="1">
                <a:solidFill>
                  <a:srgbClr val="0033CC"/>
                </a:solidFill>
                <a:latin typeface="Times New Roman" panose="02020603050405020304" pitchFamily="18" charset="0"/>
              </a:rPr>
              <a:t>tinh</a:t>
            </a:r>
            <a:r>
              <a:rPr lang="en-US" altLang="en-US" sz="1800" b="1" dirty="0">
                <a:solidFill>
                  <a:srgbClr val="0033CC"/>
                </a:solidFill>
                <a:latin typeface="Times New Roman" panose="02020603050405020304" pitchFamily="18" charset="0"/>
              </a:rPr>
              <a:t> </a:t>
            </a:r>
            <a:r>
              <a:rPr lang="en-US" altLang="en-US" sz="1800" b="1" dirty="0" err="1">
                <a:solidFill>
                  <a:srgbClr val="0033CC"/>
                </a:solidFill>
                <a:latin typeface="Times New Roman" panose="02020603050405020304" pitchFamily="18" charset="0"/>
              </a:rPr>
              <a:t>thần</a:t>
            </a:r>
            <a:r>
              <a:rPr lang="en-US" altLang="en-US" sz="1800" b="1" dirty="0">
                <a:solidFill>
                  <a:srgbClr val="0033CC"/>
                </a:solidFill>
                <a:latin typeface="Times New Roman" panose="02020603050405020304" pitchFamily="18" charset="0"/>
              </a:rPr>
              <a:t> </a:t>
            </a:r>
            <a:r>
              <a:rPr lang="en-US" altLang="en-US" sz="1800" b="1" dirty="0" err="1">
                <a:solidFill>
                  <a:srgbClr val="0033CC"/>
                </a:solidFill>
                <a:latin typeface="Times New Roman" panose="02020603050405020304" pitchFamily="18" charset="0"/>
              </a:rPr>
              <a:t>ngày</a:t>
            </a:r>
            <a:r>
              <a:rPr lang="en-US" altLang="en-US" sz="1800" b="1" dirty="0">
                <a:solidFill>
                  <a:srgbClr val="0033CC"/>
                </a:solidFill>
                <a:latin typeface="Times New Roman" panose="02020603050405020304" pitchFamily="18" charset="0"/>
              </a:rPr>
              <a:t> </a:t>
            </a:r>
            <a:r>
              <a:rPr lang="en-US" altLang="en-US" sz="1800" b="1" dirty="0" err="1">
                <a:solidFill>
                  <a:srgbClr val="0033CC"/>
                </a:solidFill>
                <a:latin typeface="Times New Roman" panose="02020603050405020304" pitchFamily="18" charset="0"/>
              </a:rPr>
              <a:t>càng</a:t>
            </a:r>
            <a:r>
              <a:rPr lang="en-US" altLang="en-US" sz="1800" b="1" dirty="0">
                <a:solidFill>
                  <a:srgbClr val="0033CC"/>
                </a:solidFill>
                <a:latin typeface="Times New Roman" panose="02020603050405020304" pitchFamily="18" charset="0"/>
              </a:rPr>
              <a:t> </a:t>
            </a:r>
            <a:r>
              <a:rPr lang="en-US" altLang="en-US" sz="1800" b="1" dirty="0" err="1">
                <a:solidFill>
                  <a:srgbClr val="0033CC"/>
                </a:solidFill>
                <a:latin typeface="Times New Roman" panose="02020603050405020304" pitchFamily="18" charset="0"/>
              </a:rPr>
              <a:t>lành</a:t>
            </a:r>
            <a:r>
              <a:rPr lang="en-US" altLang="en-US" sz="1800" b="1" dirty="0">
                <a:solidFill>
                  <a:srgbClr val="0033CC"/>
                </a:solidFill>
                <a:latin typeface="Times New Roman" panose="02020603050405020304" pitchFamily="18" charset="0"/>
              </a:rPr>
              <a:t> </a:t>
            </a:r>
            <a:r>
              <a:rPr lang="en-US" altLang="en-US" sz="1800" b="1" dirty="0" err="1">
                <a:solidFill>
                  <a:srgbClr val="0033CC"/>
                </a:solidFill>
                <a:latin typeface="Times New Roman" panose="02020603050405020304" pitchFamily="18" charset="0"/>
              </a:rPr>
              <a:t>mạnh</a:t>
            </a:r>
            <a:r>
              <a:rPr lang="en-US" altLang="en-US" sz="1800" b="1" dirty="0">
                <a:solidFill>
                  <a:srgbClr val="0033CC"/>
                </a:solidFill>
                <a:latin typeface="Times New Roman" panose="02020603050405020304" pitchFamily="18" charset="0"/>
              </a:rPr>
              <a:t> </a:t>
            </a:r>
            <a:r>
              <a:rPr lang="en-US" altLang="en-US" sz="1800" b="1" dirty="0" err="1">
                <a:solidFill>
                  <a:srgbClr val="0033CC"/>
                </a:solidFill>
                <a:latin typeface="Times New Roman" panose="02020603050405020304" pitchFamily="18" charset="0"/>
              </a:rPr>
              <a:t>phong</a:t>
            </a:r>
            <a:r>
              <a:rPr lang="en-US" altLang="en-US" sz="1800" b="1" dirty="0">
                <a:solidFill>
                  <a:srgbClr val="0033CC"/>
                </a:solidFill>
                <a:latin typeface="Times New Roman" panose="02020603050405020304" pitchFamily="18" charset="0"/>
              </a:rPr>
              <a:t> </a:t>
            </a:r>
            <a:r>
              <a:rPr lang="en-US" altLang="en-US" sz="1800" b="1" dirty="0" err="1">
                <a:solidFill>
                  <a:srgbClr val="0033CC"/>
                </a:solidFill>
                <a:latin typeface="Times New Roman" panose="02020603050405020304" pitchFamily="18" charset="0"/>
              </a:rPr>
              <a:t>phú</a:t>
            </a:r>
            <a:r>
              <a:rPr lang="en-US" altLang="en-US" sz="1800" b="1" dirty="0">
                <a:solidFill>
                  <a:srgbClr val="0033CC"/>
                </a:solidFill>
                <a:latin typeface="Times New Roman" panose="02020603050405020304" pitchFamily="18" charset="0"/>
              </a:rPr>
              <a:t> </a:t>
            </a:r>
            <a:r>
              <a:rPr lang="en-US" altLang="en-US" sz="1800" b="1" dirty="0" err="1">
                <a:solidFill>
                  <a:srgbClr val="0033CC"/>
                </a:solidFill>
                <a:latin typeface="Times New Roman" panose="02020603050405020304" pitchFamily="18" charset="0"/>
              </a:rPr>
              <a:t>như</a:t>
            </a:r>
            <a:r>
              <a:rPr lang="en-US" altLang="en-US" sz="1800" b="1" dirty="0">
                <a:solidFill>
                  <a:srgbClr val="0033CC"/>
                </a:solidFill>
                <a:latin typeface="Times New Roman" panose="02020603050405020304" pitchFamily="18" charset="0"/>
              </a:rPr>
              <a:t>: </a:t>
            </a:r>
          </a:p>
          <a:p>
            <a:pPr algn="just" eaLnBrk="1" hangingPunct="1">
              <a:spcBef>
                <a:spcPct val="50000"/>
              </a:spcBef>
              <a:buFontTx/>
              <a:buNone/>
            </a:pPr>
            <a:r>
              <a:rPr lang="en-US" altLang="en-US" sz="1800" b="1" dirty="0" smtClean="0">
                <a:solidFill>
                  <a:srgbClr val="0033CC"/>
                </a:solidFill>
                <a:latin typeface="Times New Roman" panose="02020603050405020304" pitchFamily="18" charset="0"/>
              </a:rPr>
              <a:t>    + </a:t>
            </a:r>
            <a:r>
              <a:rPr lang="en-US" altLang="en-US" sz="1800" b="1" dirty="0" err="1">
                <a:solidFill>
                  <a:srgbClr val="0033CC"/>
                </a:solidFill>
                <a:latin typeface="Times New Roman" panose="02020603050405020304" pitchFamily="18" charset="0"/>
              </a:rPr>
              <a:t>giữ</a:t>
            </a:r>
            <a:r>
              <a:rPr lang="en-US" altLang="en-US" sz="1800" b="1" dirty="0">
                <a:solidFill>
                  <a:srgbClr val="0033CC"/>
                </a:solidFill>
                <a:latin typeface="Times New Roman" panose="02020603050405020304" pitchFamily="18" charset="0"/>
              </a:rPr>
              <a:t> </a:t>
            </a:r>
            <a:r>
              <a:rPr lang="en-US" altLang="en-US" sz="1800" b="1" dirty="0" err="1">
                <a:solidFill>
                  <a:srgbClr val="0033CC"/>
                </a:solidFill>
                <a:latin typeface="Times New Roman" panose="02020603050405020304" pitchFamily="18" charset="0"/>
              </a:rPr>
              <a:t>trật</a:t>
            </a:r>
            <a:r>
              <a:rPr lang="en-US" altLang="en-US" sz="1800" b="1" dirty="0">
                <a:solidFill>
                  <a:srgbClr val="0033CC"/>
                </a:solidFill>
                <a:latin typeface="Times New Roman" panose="02020603050405020304" pitchFamily="18" charset="0"/>
              </a:rPr>
              <a:t> </a:t>
            </a:r>
            <a:r>
              <a:rPr lang="en-US" altLang="en-US" sz="1800" b="1" dirty="0" err="1">
                <a:solidFill>
                  <a:srgbClr val="0033CC"/>
                </a:solidFill>
                <a:latin typeface="Times New Roman" panose="02020603050405020304" pitchFamily="18" charset="0"/>
              </a:rPr>
              <a:t>tự</a:t>
            </a:r>
            <a:r>
              <a:rPr lang="en-US" altLang="en-US" sz="1800" b="1" dirty="0">
                <a:solidFill>
                  <a:srgbClr val="0033CC"/>
                </a:solidFill>
                <a:latin typeface="Times New Roman" panose="02020603050405020304" pitchFamily="18" charset="0"/>
              </a:rPr>
              <a:t> an </a:t>
            </a:r>
            <a:r>
              <a:rPr lang="en-US" altLang="en-US" sz="1800" b="1" dirty="0" err="1">
                <a:solidFill>
                  <a:srgbClr val="0033CC"/>
                </a:solidFill>
                <a:latin typeface="Times New Roman" panose="02020603050405020304" pitchFamily="18" charset="0"/>
              </a:rPr>
              <a:t>ninh</a:t>
            </a:r>
            <a:r>
              <a:rPr lang="en-US" altLang="en-US" sz="1800" b="1" dirty="0">
                <a:solidFill>
                  <a:srgbClr val="0033CC"/>
                </a:solidFill>
                <a:latin typeface="Times New Roman" panose="02020603050405020304" pitchFamily="18" charset="0"/>
              </a:rPr>
              <a:t>, </a:t>
            </a:r>
            <a:endParaRPr lang="en-US" altLang="en-US" sz="1800" b="1" dirty="0" smtClean="0">
              <a:solidFill>
                <a:srgbClr val="0033CC"/>
              </a:solidFill>
              <a:latin typeface="Times New Roman" panose="02020603050405020304" pitchFamily="18" charset="0"/>
            </a:endParaRPr>
          </a:p>
          <a:p>
            <a:pPr algn="just" eaLnBrk="1" hangingPunct="1">
              <a:spcBef>
                <a:spcPct val="50000"/>
              </a:spcBef>
              <a:buFontTx/>
              <a:buNone/>
            </a:pPr>
            <a:r>
              <a:rPr lang="en-US" altLang="en-US" sz="1800" b="1" dirty="0" smtClean="0">
                <a:solidFill>
                  <a:srgbClr val="0033CC"/>
                </a:solidFill>
                <a:latin typeface="Times New Roman" panose="02020603050405020304" pitchFamily="18" charset="0"/>
              </a:rPr>
              <a:t>     + </a:t>
            </a:r>
            <a:r>
              <a:rPr lang="en-US" altLang="en-US" sz="1800" b="1" dirty="0" err="1" smtClean="0">
                <a:solidFill>
                  <a:srgbClr val="0033CC"/>
                </a:solidFill>
                <a:latin typeface="Times New Roman" panose="02020603050405020304" pitchFamily="18" charset="0"/>
              </a:rPr>
              <a:t>vệ</a:t>
            </a:r>
            <a:r>
              <a:rPr lang="en-US" altLang="en-US" sz="1800" b="1" dirty="0" smtClean="0">
                <a:solidFill>
                  <a:srgbClr val="0033CC"/>
                </a:solidFill>
                <a:latin typeface="Times New Roman" panose="02020603050405020304" pitchFamily="18" charset="0"/>
              </a:rPr>
              <a:t> </a:t>
            </a:r>
            <a:r>
              <a:rPr lang="en-US" altLang="en-US" sz="1800" b="1" dirty="0" err="1">
                <a:solidFill>
                  <a:srgbClr val="0033CC"/>
                </a:solidFill>
                <a:latin typeface="Times New Roman" panose="02020603050405020304" pitchFamily="18" charset="0"/>
              </a:rPr>
              <a:t>sinh</a:t>
            </a:r>
            <a:r>
              <a:rPr lang="en-US" altLang="en-US" sz="1800" b="1" dirty="0">
                <a:solidFill>
                  <a:srgbClr val="0033CC"/>
                </a:solidFill>
                <a:latin typeface="Times New Roman" panose="02020603050405020304" pitchFamily="18" charset="0"/>
              </a:rPr>
              <a:t> </a:t>
            </a:r>
            <a:r>
              <a:rPr lang="en-US" altLang="en-US" sz="1800" b="1" dirty="0" err="1">
                <a:solidFill>
                  <a:srgbClr val="0033CC"/>
                </a:solidFill>
                <a:latin typeface="Times New Roman" panose="02020603050405020304" pitchFamily="18" charset="0"/>
              </a:rPr>
              <a:t>nơi</a:t>
            </a:r>
            <a:r>
              <a:rPr lang="en-US" altLang="en-US" sz="1800" b="1" dirty="0">
                <a:solidFill>
                  <a:srgbClr val="0033CC"/>
                </a:solidFill>
                <a:latin typeface="Times New Roman" panose="02020603050405020304" pitchFamily="18" charset="0"/>
              </a:rPr>
              <a:t> ở, </a:t>
            </a:r>
            <a:endParaRPr lang="en-US" altLang="en-US" sz="1800" b="1" dirty="0" smtClean="0">
              <a:solidFill>
                <a:srgbClr val="0033CC"/>
              </a:solidFill>
              <a:latin typeface="Times New Roman" panose="02020603050405020304" pitchFamily="18" charset="0"/>
            </a:endParaRPr>
          </a:p>
          <a:p>
            <a:pPr algn="just" eaLnBrk="1" hangingPunct="1">
              <a:spcBef>
                <a:spcPct val="50000"/>
              </a:spcBef>
              <a:buFontTx/>
              <a:buNone/>
            </a:pPr>
            <a:r>
              <a:rPr lang="en-US" altLang="en-US" sz="1800" b="1" dirty="0" smtClean="0">
                <a:solidFill>
                  <a:srgbClr val="0033CC"/>
                </a:solidFill>
                <a:latin typeface="Times New Roman" panose="02020603050405020304" pitchFamily="18" charset="0"/>
              </a:rPr>
              <a:t>     + </a:t>
            </a:r>
            <a:r>
              <a:rPr lang="en-US" altLang="en-US" sz="1800" b="1" dirty="0" err="1" smtClean="0">
                <a:solidFill>
                  <a:srgbClr val="0033CC"/>
                </a:solidFill>
                <a:latin typeface="Times New Roman" panose="02020603050405020304" pitchFamily="18" charset="0"/>
              </a:rPr>
              <a:t>bảo</a:t>
            </a:r>
            <a:r>
              <a:rPr lang="en-US" altLang="en-US" sz="1800" b="1" dirty="0" smtClean="0">
                <a:solidFill>
                  <a:srgbClr val="0033CC"/>
                </a:solidFill>
                <a:latin typeface="Times New Roman" panose="02020603050405020304" pitchFamily="18" charset="0"/>
              </a:rPr>
              <a:t> </a:t>
            </a:r>
            <a:r>
              <a:rPr lang="en-US" altLang="en-US" sz="1800" b="1" dirty="0" err="1">
                <a:solidFill>
                  <a:srgbClr val="0033CC"/>
                </a:solidFill>
                <a:latin typeface="Times New Roman" panose="02020603050405020304" pitchFamily="18" charset="0"/>
              </a:rPr>
              <a:t>vệ</a:t>
            </a:r>
            <a:r>
              <a:rPr lang="en-US" altLang="en-US" sz="1800" b="1" dirty="0">
                <a:solidFill>
                  <a:srgbClr val="0033CC"/>
                </a:solidFill>
                <a:latin typeface="Times New Roman" panose="02020603050405020304" pitchFamily="18" charset="0"/>
              </a:rPr>
              <a:t> </a:t>
            </a:r>
            <a:r>
              <a:rPr lang="en-US" altLang="en-US" sz="1800" b="1" dirty="0" err="1">
                <a:solidFill>
                  <a:srgbClr val="0033CC"/>
                </a:solidFill>
                <a:latin typeface="Times New Roman" panose="02020603050405020304" pitchFamily="18" charset="0"/>
              </a:rPr>
              <a:t>cảnh</a:t>
            </a:r>
            <a:r>
              <a:rPr lang="en-US" altLang="en-US" sz="1800" b="1" dirty="0">
                <a:solidFill>
                  <a:srgbClr val="0033CC"/>
                </a:solidFill>
                <a:latin typeface="Times New Roman" panose="02020603050405020304" pitchFamily="18" charset="0"/>
              </a:rPr>
              <a:t> </a:t>
            </a:r>
            <a:r>
              <a:rPr lang="en-US" altLang="en-US" sz="1800" b="1" dirty="0" err="1">
                <a:solidFill>
                  <a:srgbClr val="0033CC"/>
                </a:solidFill>
                <a:latin typeface="Times New Roman" panose="02020603050405020304" pitchFamily="18" charset="0"/>
              </a:rPr>
              <a:t>quan</a:t>
            </a:r>
            <a:r>
              <a:rPr lang="en-US" altLang="en-US" sz="1800" b="1" dirty="0">
                <a:solidFill>
                  <a:srgbClr val="0033CC"/>
                </a:solidFill>
                <a:latin typeface="Times New Roman" panose="02020603050405020304" pitchFamily="18" charset="0"/>
              </a:rPr>
              <a:t> </a:t>
            </a:r>
            <a:r>
              <a:rPr lang="en-US" altLang="en-US" sz="1800" b="1" dirty="0" err="1">
                <a:solidFill>
                  <a:srgbClr val="0033CC"/>
                </a:solidFill>
                <a:latin typeface="Times New Roman" panose="02020603050405020304" pitchFamily="18" charset="0"/>
              </a:rPr>
              <a:t>môi</a:t>
            </a:r>
            <a:r>
              <a:rPr lang="en-US" altLang="en-US" sz="1800" b="1" dirty="0">
                <a:solidFill>
                  <a:srgbClr val="0033CC"/>
                </a:solidFill>
                <a:latin typeface="Times New Roman" panose="02020603050405020304" pitchFamily="18" charset="0"/>
              </a:rPr>
              <a:t> </a:t>
            </a:r>
            <a:r>
              <a:rPr lang="en-US" altLang="en-US" sz="1800" b="1" dirty="0" err="1">
                <a:solidFill>
                  <a:srgbClr val="0033CC"/>
                </a:solidFill>
                <a:latin typeface="Times New Roman" panose="02020603050405020304" pitchFamily="18" charset="0"/>
              </a:rPr>
              <a:t>trường</a:t>
            </a:r>
            <a:r>
              <a:rPr lang="en-US" altLang="en-US" sz="1800" b="1" dirty="0">
                <a:solidFill>
                  <a:srgbClr val="0033CC"/>
                </a:solidFill>
                <a:latin typeface="Times New Roman" panose="02020603050405020304" pitchFamily="18" charset="0"/>
              </a:rPr>
              <a:t>, </a:t>
            </a:r>
            <a:endParaRPr lang="en-US" altLang="en-US" sz="1800" b="1" dirty="0" smtClean="0">
              <a:solidFill>
                <a:srgbClr val="0033CC"/>
              </a:solidFill>
              <a:latin typeface="Times New Roman" panose="02020603050405020304" pitchFamily="18" charset="0"/>
            </a:endParaRPr>
          </a:p>
          <a:p>
            <a:pPr algn="just" eaLnBrk="1" hangingPunct="1">
              <a:spcBef>
                <a:spcPct val="50000"/>
              </a:spcBef>
              <a:buFontTx/>
              <a:buNone/>
            </a:pPr>
            <a:r>
              <a:rPr lang="en-US" altLang="en-US" sz="1800" b="1" dirty="0" smtClean="0">
                <a:solidFill>
                  <a:srgbClr val="0033CC"/>
                </a:solidFill>
                <a:latin typeface="Times New Roman" panose="02020603050405020304" pitchFamily="18" charset="0"/>
              </a:rPr>
              <a:t>     + </a:t>
            </a:r>
            <a:r>
              <a:rPr lang="en-US" altLang="en-US" sz="1800" b="1" dirty="0" err="1" smtClean="0">
                <a:solidFill>
                  <a:srgbClr val="0033CC"/>
                </a:solidFill>
                <a:latin typeface="Times New Roman" panose="02020603050405020304" pitchFamily="18" charset="0"/>
              </a:rPr>
              <a:t>đoàn</a:t>
            </a:r>
            <a:r>
              <a:rPr lang="en-US" altLang="en-US" sz="1800" b="1" dirty="0" smtClean="0">
                <a:solidFill>
                  <a:srgbClr val="0033CC"/>
                </a:solidFill>
                <a:latin typeface="Times New Roman" panose="02020603050405020304" pitchFamily="18" charset="0"/>
              </a:rPr>
              <a:t> </a:t>
            </a:r>
            <a:r>
              <a:rPr lang="en-US" altLang="en-US" sz="1800" b="1" dirty="0" err="1">
                <a:solidFill>
                  <a:srgbClr val="0033CC"/>
                </a:solidFill>
                <a:latin typeface="Times New Roman" panose="02020603050405020304" pitchFamily="18" charset="0"/>
              </a:rPr>
              <a:t>kết</a:t>
            </a:r>
            <a:r>
              <a:rPr lang="en-US" altLang="en-US" sz="1800" b="1" dirty="0">
                <a:solidFill>
                  <a:srgbClr val="0033CC"/>
                </a:solidFill>
                <a:latin typeface="Times New Roman" panose="02020603050405020304" pitchFamily="18" charset="0"/>
              </a:rPr>
              <a:t> </a:t>
            </a:r>
            <a:r>
              <a:rPr lang="en-US" altLang="en-US" sz="1800" b="1" dirty="0" err="1">
                <a:solidFill>
                  <a:srgbClr val="0033CC"/>
                </a:solidFill>
                <a:latin typeface="Times New Roman" panose="02020603050405020304" pitchFamily="18" charset="0"/>
              </a:rPr>
              <a:t>với</a:t>
            </a:r>
            <a:r>
              <a:rPr lang="en-US" altLang="en-US" sz="1800" b="1" dirty="0">
                <a:solidFill>
                  <a:srgbClr val="0033CC"/>
                </a:solidFill>
                <a:latin typeface="Times New Roman" panose="02020603050405020304" pitchFamily="18" charset="0"/>
              </a:rPr>
              <a:t> </a:t>
            </a:r>
            <a:r>
              <a:rPr lang="en-US" altLang="en-US" sz="1800" b="1" dirty="0" err="1">
                <a:solidFill>
                  <a:srgbClr val="0033CC"/>
                </a:solidFill>
                <a:latin typeface="Times New Roman" panose="02020603050405020304" pitchFamily="18" charset="0"/>
              </a:rPr>
              <a:t>xóm</a:t>
            </a:r>
            <a:r>
              <a:rPr lang="en-US" altLang="en-US" sz="1800" b="1" dirty="0">
                <a:solidFill>
                  <a:srgbClr val="0033CC"/>
                </a:solidFill>
                <a:latin typeface="Times New Roman" panose="02020603050405020304" pitchFamily="18" charset="0"/>
              </a:rPr>
              <a:t> </a:t>
            </a:r>
            <a:r>
              <a:rPr lang="en-US" altLang="en-US" sz="1800" b="1" dirty="0" err="1">
                <a:solidFill>
                  <a:srgbClr val="0033CC"/>
                </a:solidFill>
                <a:latin typeface="Times New Roman" panose="02020603050405020304" pitchFamily="18" charset="0"/>
              </a:rPr>
              <a:t>giềng</a:t>
            </a:r>
            <a:r>
              <a:rPr lang="en-US" altLang="en-US" sz="1800" b="1" dirty="0">
                <a:solidFill>
                  <a:srgbClr val="0033CC"/>
                </a:solidFill>
                <a:latin typeface="Times New Roman" panose="02020603050405020304" pitchFamily="18" charset="0"/>
              </a:rPr>
              <a:t>, </a:t>
            </a:r>
            <a:endParaRPr lang="en-US" altLang="en-US" sz="1800" b="1" dirty="0" smtClean="0">
              <a:solidFill>
                <a:srgbClr val="0033CC"/>
              </a:solidFill>
              <a:latin typeface="Times New Roman" panose="02020603050405020304" pitchFamily="18" charset="0"/>
            </a:endParaRPr>
          </a:p>
          <a:p>
            <a:pPr algn="just" eaLnBrk="1" hangingPunct="1">
              <a:spcBef>
                <a:spcPct val="50000"/>
              </a:spcBef>
              <a:buFontTx/>
              <a:buNone/>
            </a:pPr>
            <a:r>
              <a:rPr lang="en-US" altLang="en-US" sz="1800" b="1" dirty="0" smtClean="0">
                <a:solidFill>
                  <a:srgbClr val="0033CC"/>
                </a:solidFill>
                <a:latin typeface="Times New Roman" panose="02020603050405020304" pitchFamily="18" charset="0"/>
              </a:rPr>
              <a:t>     + </a:t>
            </a:r>
            <a:r>
              <a:rPr lang="en-US" altLang="en-US" sz="1800" b="1" dirty="0" err="1" smtClean="0">
                <a:solidFill>
                  <a:srgbClr val="0033CC"/>
                </a:solidFill>
                <a:latin typeface="Times New Roman" panose="02020603050405020304" pitchFamily="18" charset="0"/>
              </a:rPr>
              <a:t>bài</a:t>
            </a:r>
            <a:r>
              <a:rPr lang="en-US" altLang="en-US" sz="1800" b="1" dirty="0" smtClean="0">
                <a:solidFill>
                  <a:srgbClr val="0033CC"/>
                </a:solidFill>
                <a:latin typeface="Times New Roman" panose="02020603050405020304" pitchFamily="18" charset="0"/>
              </a:rPr>
              <a:t> </a:t>
            </a:r>
            <a:r>
              <a:rPr lang="en-US" altLang="en-US" sz="1800" b="1" dirty="0" err="1">
                <a:solidFill>
                  <a:srgbClr val="0033CC"/>
                </a:solidFill>
                <a:latin typeface="Times New Roman" panose="02020603050405020304" pitchFamily="18" charset="0"/>
              </a:rPr>
              <a:t>trừ</a:t>
            </a:r>
            <a:r>
              <a:rPr lang="en-US" altLang="en-US" sz="1800" b="1" dirty="0">
                <a:solidFill>
                  <a:srgbClr val="0033CC"/>
                </a:solidFill>
                <a:latin typeface="Times New Roman" panose="02020603050405020304" pitchFamily="18" charset="0"/>
              </a:rPr>
              <a:t> </a:t>
            </a:r>
            <a:r>
              <a:rPr lang="en-US" altLang="en-US" sz="1800" b="1" dirty="0" err="1">
                <a:solidFill>
                  <a:srgbClr val="0033CC"/>
                </a:solidFill>
                <a:latin typeface="Times New Roman" panose="02020603050405020304" pitchFamily="18" charset="0"/>
              </a:rPr>
              <a:t>phong</a:t>
            </a:r>
            <a:r>
              <a:rPr lang="en-US" altLang="en-US" sz="1800" b="1" dirty="0">
                <a:solidFill>
                  <a:srgbClr val="0033CC"/>
                </a:solidFill>
                <a:latin typeface="Times New Roman" panose="02020603050405020304" pitchFamily="18" charset="0"/>
              </a:rPr>
              <a:t> </a:t>
            </a:r>
            <a:r>
              <a:rPr lang="en-US" altLang="en-US" sz="1800" b="1" dirty="0" err="1">
                <a:solidFill>
                  <a:srgbClr val="0033CC"/>
                </a:solidFill>
                <a:latin typeface="Times New Roman" panose="02020603050405020304" pitchFamily="18" charset="0"/>
              </a:rPr>
              <a:t>tục</a:t>
            </a:r>
            <a:r>
              <a:rPr lang="en-US" altLang="en-US" sz="1800" b="1" dirty="0">
                <a:solidFill>
                  <a:srgbClr val="0033CC"/>
                </a:solidFill>
                <a:latin typeface="Times New Roman" panose="02020603050405020304" pitchFamily="18" charset="0"/>
              </a:rPr>
              <a:t> </a:t>
            </a:r>
            <a:r>
              <a:rPr lang="en-US" altLang="en-US" sz="1800" b="1" dirty="0" err="1">
                <a:solidFill>
                  <a:srgbClr val="0033CC"/>
                </a:solidFill>
                <a:latin typeface="Times New Roman" panose="02020603050405020304" pitchFamily="18" charset="0"/>
              </a:rPr>
              <a:t>tập</a:t>
            </a:r>
            <a:r>
              <a:rPr lang="en-US" altLang="en-US" sz="1800" b="1" dirty="0">
                <a:solidFill>
                  <a:srgbClr val="0033CC"/>
                </a:solidFill>
                <a:latin typeface="Times New Roman" panose="02020603050405020304" pitchFamily="18" charset="0"/>
              </a:rPr>
              <a:t> </a:t>
            </a:r>
            <a:r>
              <a:rPr lang="en-US" altLang="en-US" sz="1800" b="1" dirty="0" err="1">
                <a:solidFill>
                  <a:srgbClr val="0033CC"/>
                </a:solidFill>
                <a:latin typeface="Times New Roman" panose="02020603050405020304" pitchFamily="18" charset="0"/>
              </a:rPr>
              <a:t>quán</a:t>
            </a:r>
            <a:r>
              <a:rPr lang="en-US" altLang="en-US" sz="1800" b="1" dirty="0">
                <a:solidFill>
                  <a:srgbClr val="0033CC"/>
                </a:solidFill>
                <a:latin typeface="Times New Roman" panose="02020603050405020304" pitchFamily="18" charset="0"/>
              </a:rPr>
              <a:t> </a:t>
            </a:r>
            <a:r>
              <a:rPr lang="en-US" altLang="en-US" sz="1800" b="1" dirty="0" err="1">
                <a:solidFill>
                  <a:srgbClr val="0033CC"/>
                </a:solidFill>
                <a:latin typeface="Times New Roman" panose="02020603050405020304" pitchFamily="18" charset="0"/>
              </a:rPr>
              <a:t>lạc</a:t>
            </a:r>
            <a:r>
              <a:rPr lang="en-US" altLang="en-US" sz="1800" b="1" dirty="0">
                <a:solidFill>
                  <a:srgbClr val="0033CC"/>
                </a:solidFill>
                <a:latin typeface="Times New Roman" panose="02020603050405020304" pitchFamily="18" charset="0"/>
              </a:rPr>
              <a:t> </a:t>
            </a:r>
            <a:r>
              <a:rPr lang="en-US" altLang="en-US" sz="1800" b="1" dirty="0" err="1">
                <a:solidFill>
                  <a:srgbClr val="0033CC"/>
                </a:solidFill>
                <a:latin typeface="Times New Roman" panose="02020603050405020304" pitchFamily="18" charset="0"/>
              </a:rPr>
              <a:t>hậu</a:t>
            </a:r>
            <a:r>
              <a:rPr lang="en-US" altLang="en-US" sz="1800" b="1" dirty="0">
                <a:solidFill>
                  <a:srgbClr val="0033CC"/>
                </a:solidFill>
                <a:latin typeface="Times New Roman" panose="02020603050405020304" pitchFamily="18" charset="0"/>
              </a:rPr>
              <a:t> , </a:t>
            </a:r>
          </a:p>
          <a:p>
            <a:pPr algn="just" eaLnBrk="1" hangingPunct="1">
              <a:spcBef>
                <a:spcPct val="50000"/>
              </a:spcBef>
              <a:buFontTx/>
              <a:buNone/>
            </a:pPr>
            <a:r>
              <a:rPr lang="en-US" altLang="en-US" sz="1800" b="1" dirty="0" smtClean="0">
                <a:solidFill>
                  <a:srgbClr val="0033CC"/>
                </a:solidFill>
                <a:latin typeface="Times New Roman" panose="02020603050405020304" pitchFamily="18" charset="0"/>
              </a:rPr>
              <a:t>      + </a:t>
            </a:r>
            <a:r>
              <a:rPr lang="en-US" altLang="en-US" sz="1800" b="1" dirty="0" err="1" smtClean="0">
                <a:solidFill>
                  <a:srgbClr val="0033CC"/>
                </a:solidFill>
                <a:latin typeface="Times New Roman" panose="02020603050405020304" pitchFamily="18" charset="0"/>
              </a:rPr>
              <a:t>chống</a:t>
            </a:r>
            <a:r>
              <a:rPr lang="en-US" altLang="en-US" sz="1800" b="1" dirty="0" smtClean="0">
                <a:solidFill>
                  <a:srgbClr val="0033CC"/>
                </a:solidFill>
                <a:latin typeface="Times New Roman" panose="02020603050405020304" pitchFamily="18" charset="0"/>
              </a:rPr>
              <a:t> </a:t>
            </a:r>
            <a:r>
              <a:rPr lang="en-US" altLang="en-US" sz="1800" b="1" dirty="0" err="1">
                <a:solidFill>
                  <a:srgbClr val="0033CC"/>
                </a:solidFill>
                <a:latin typeface="Times New Roman" panose="02020603050405020304" pitchFamily="18" charset="0"/>
              </a:rPr>
              <a:t>mê</a:t>
            </a:r>
            <a:r>
              <a:rPr lang="en-US" altLang="en-US" sz="1800" b="1" dirty="0">
                <a:solidFill>
                  <a:srgbClr val="0033CC"/>
                </a:solidFill>
                <a:latin typeface="Times New Roman" panose="02020603050405020304" pitchFamily="18" charset="0"/>
              </a:rPr>
              <a:t> </a:t>
            </a:r>
            <a:r>
              <a:rPr lang="en-US" altLang="en-US" sz="1800" b="1" dirty="0" err="1">
                <a:solidFill>
                  <a:srgbClr val="0033CC"/>
                </a:solidFill>
                <a:latin typeface="Times New Roman" panose="02020603050405020304" pitchFamily="18" charset="0"/>
              </a:rPr>
              <a:t>tín</a:t>
            </a:r>
            <a:r>
              <a:rPr lang="en-US" altLang="en-US" sz="1800" b="1" dirty="0">
                <a:solidFill>
                  <a:srgbClr val="0033CC"/>
                </a:solidFill>
                <a:latin typeface="Times New Roman" panose="02020603050405020304" pitchFamily="18" charset="0"/>
              </a:rPr>
              <a:t> </a:t>
            </a:r>
            <a:r>
              <a:rPr lang="en-US" altLang="en-US" sz="1800" b="1" dirty="0" err="1">
                <a:solidFill>
                  <a:srgbClr val="0033CC"/>
                </a:solidFill>
                <a:latin typeface="Times New Roman" panose="02020603050405020304" pitchFamily="18" charset="0"/>
              </a:rPr>
              <a:t>dị</a:t>
            </a:r>
            <a:r>
              <a:rPr lang="en-US" altLang="en-US" sz="1800" b="1" dirty="0">
                <a:solidFill>
                  <a:srgbClr val="0033CC"/>
                </a:solidFill>
                <a:latin typeface="Times New Roman" panose="02020603050405020304" pitchFamily="18" charset="0"/>
              </a:rPr>
              <a:t> </a:t>
            </a:r>
            <a:r>
              <a:rPr lang="en-US" altLang="en-US" sz="1800" b="1" dirty="0" err="1">
                <a:solidFill>
                  <a:srgbClr val="0033CC"/>
                </a:solidFill>
                <a:latin typeface="Times New Roman" panose="02020603050405020304" pitchFamily="18" charset="0"/>
              </a:rPr>
              <a:t>đoan</a:t>
            </a:r>
            <a:r>
              <a:rPr lang="en-US" altLang="en-US" sz="1800" b="1" dirty="0">
                <a:solidFill>
                  <a:srgbClr val="0033CC"/>
                </a:solidFill>
                <a:latin typeface="Times New Roman" panose="02020603050405020304" pitchFamily="18" charset="0"/>
              </a:rPr>
              <a:t>, </a:t>
            </a:r>
            <a:endParaRPr lang="en-US" altLang="en-US" sz="1800" b="1" dirty="0" smtClean="0">
              <a:solidFill>
                <a:srgbClr val="0033CC"/>
              </a:solidFill>
              <a:latin typeface="Times New Roman" panose="02020603050405020304" pitchFamily="18" charset="0"/>
            </a:endParaRPr>
          </a:p>
          <a:p>
            <a:pPr algn="just" eaLnBrk="1" hangingPunct="1">
              <a:spcBef>
                <a:spcPct val="50000"/>
              </a:spcBef>
              <a:buFontTx/>
              <a:buNone/>
            </a:pPr>
            <a:r>
              <a:rPr lang="en-US" altLang="en-US" sz="1800" b="1" dirty="0" smtClean="0">
                <a:solidFill>
                  <a:srgbClr val="0033CC"/>
                </a:solidFill>
                <a:latin typeface="Times New Roman" panose="02020603050405020304" pitchFamily="18" charset="0"/>
              </a:rPr>
              <a:t>      + </a:t>
            </a:r>
            <a:r>
              <a:rPr lang="en-US" altLang="en-US" sz="1800" b="1" dirty="0" err="1" smtClean="0">
                <a:solidFill>
                  <a:srgbClr val="0033CC"/>
                </a:solidFill>
                <a:latin typeface="Times New Roman" panose="02020603050405020304" pitchFamily="18" charset="0"/>
              </a:rPr>
              <a:t>phòng</a:t>
            </a:r>
            <a:r>
              <a:rPr lang="en-US" altLang="en-US" sz="1800" b="1" dirty="0" smtClean="0">
                <a:solidFill>
                  <a:srgbClr val="0033CC"/>
                </a:solidFill>
                <a:latin typeface="Times New Roman" panose="02020603050405020304" pitchFamily="18" charset="0"/>
              </a:rPr>
              <a:t> </a:t>
            </a:r>
            <a:r>
              <a:rPr lang="en-US" altLang="en-US" sz="1800" b="1" dirty="0" err="1">
                <a:solidFill>
                  <a:srgbClr val="0033CC"/>
                </a:solidFill>
                <a:latin typeface="Times New Roman" panose="02020603050405020304" pitchFamily="18" charset="0"/>
              </a:rPr>
              <a:t>chống</a:t>
            </a:r>
            <a:r>
              <a:rPr lang="en-US" altLang="en-US" sz="1800" b="1" dirty="0">
                <a:solidFill>
                  <a:srgbClr val="0033CC"/>
                </a:solidFill>
                <a:latin typeface="Times New Roman" panose="02020603050405020304" pitchFamily="18" charset="0"/>
              </a:rPr>
              <a:t> </a:t>
            </a:r>
            <a:r>
              <a:rPr lang="en-US" altLang="en-US" sz="1800" b="1" dirty="0" err="1">
                <a:solidFill>
                  <a:srgbClr val="0033CC"/>
                </a:solidFill>
                <a:latin typeface="Times New Roman" panose="02020603050405020304" pitchFamily="18" charset="0"/>
              </a:rPr>
              <a:t>tội</a:t>
            </a:r>
            <a:r>
              <a:rPr lang="en-US" altLang="en-US" sz="1800" b="1" dirty="0">
                <a:solidFill>
                  <a:srgbClr val="0033CC"/>
                </a:solidFill>
                <a:latin typeface="Times New Roman" panose="02020603050405020304" pitchFamily="18" charset="0"/>
              </a:rPr>
              <a:t> </a:t>
            </a:r>
            <a:r>
              <a:rPr lang="en-US" altLang="en-US" sz="1800" b="1" dirty="0" err="1">
                <a:solidFill>
                  <a:srgbClr val="0033CC"/>
                </a:solidFill>
                <a:latin typeface="Times New Roman" panose="02020603050405020304" pitchFamily="18" charset="0"/>
              </a:rPr>
              <a:t>phạm</a:t>
            </a:r>
            <a:r>
              <a:rPr lang="en-US" altLang="en-US" sz="1800" b="1" dirty="0">
                <a:solidFill>
                  <a:srgbClr val="0033CC"/>
                </a:solidFill>
                <a:latin typeface="Times New Roman" panose="02020603050405020304" pitchFamily="18" charset="0"/>
              </a:rPr>
              <a:t> .</a:t>
            </a:r>
            <a:endParaRPr lang="en-US" altLang="en-US" sz="1800" dirty="0">
              <a:latin typeface="Times New Roman" panose="02020603050405020304" pitchFamily="18" charset="0"/>
            </a:endParaRPr>
          </a:p>
        </p:txBody>
      </p:sp>
      <p:sp>
        <p:nvSpPr>
          <p:cNvPr id="16" name="TextBox 15"/>
          <p:cNvSpPr txBox="1"/>
          <p:nvPr/>
        </p:nvSpPr>
        <p:spPr>
          <a:xfrm>
            <a:off x="354875" y="1161260"/>
            <a:ext cx="3505200" cy="461962"/>
          </a:xfrm>
          <a:prstGeom prst="rect">
            <a:avLst/>
          </a:prstGeom>
          <a:noFill/>
        </p:spPr>
        <p:txBody>
          <a:bodyPr>
            <a:spAutoFit/>
          </a:bodyPr>
          <a:lstStyle/>
          <a:p>
            <a:pPr eaLnBrk="1" hangingPunct="1">
              <a:defRPr/>
            </a:pPr>
            <a:r>
              <a:rPr lang="en-US" sz="2400" b="1" dirty="0">
                <a:solidFill>
                  <a:schemeClr val="accent6"/>
                </a:solidFill>
                <a:latin typeface="Times New Roman" pitchFamily="18" charset="0"/>
                <a:cs typeface="Times New Roman" pitchFamily="18" charset="0"/>
              </a:rPr>
              <a:t>1. </a:t>
            </a:r>
            <a:r>
              <a:rPr lang="en-US" sz="2400" b="1" dirty="0" err="1">
                <a:solidFill>
                  <a:schemeClr val="accent6"/>
                </a:solidFill>
                <a:latin typeface="Times New Roman" pitchFamily="18" charset="0"/>
                <a:cs typeface="Times New Roman" pitchFamily="18" charset="0"/>
              </a:rPr>
              <a:t>Khái</a:t>
            </a:r>
            <a:r>
              <a:rPr lang="en-US" sz="2400" b="1" dirty="0">
                <a:solidFill>
                  <a:schemeClr val="accent6"/>
                </a:solidFill>
                <a:latin typeface="Times New Roman" pitchFamily="18" charset="0"/>
                <a:cs typeface="Times New Roman" pitchFamily="18" charset="0"/>
              </a:rPr>
              <a:t> </a:t>
            </a:r>
            <a:r>
              <a:rPr lang="en-US" sz="2400" b="1" dirty="0" err="1">
                <a:solidFill>
                  <a:schemeClr val="accent6"/>
                </a:solidFill>
                <a:latin typeface="Times New Roman" pitchFamily="18" charset="0"/>
                <a:cs typeface="Times New Roman" pitchFamily="18" charset="0"/>
              </a:rPr>
              <a:t>niệm</a:t>
            </a:r>
            <a:r>
              <a:rPr lang="en-US" sz="2400" b="1" dirty="0">
                <a:solidFill>
                  <a:schemeClr val="accent6"/>
                </a:solidFill>
                <a:latin typeface="Times New Roman" pitchFamily="18" charset="0"/>
                <a:cs typeface="Times New Roman" pitchFamily="18" charset="0"/>
              </a:rPr>
              <a:t> </a:t>
            </a:r>
          </a:p>
        </p:txBody>
      </p:sp>
      <p:sp>
        <p:nvSpPr>
          <p:cNvPr id="13319" name="Rectangle 16"/>
          <p:cNvSpPr>
            <a:spLocks noChangeArrowheads="1"/>
          </p:cNvSpPr>
          <p:nvPr/>
        </p:nvSpPr>
        <p:spPr bwMode="auto">
          <a:xfrm>
            <a:off x="278675" y="15140"/>
            <a:ext cx="1163465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dirty="0" err="1">
                <a:solidFill>
                  <a:srgbClr val="FF0000"/>
                </a:solidFill>
                <a:latin typeface="Times New Roman" panose="02020603050405020304" pitchFamily="18" charset="0"/>
                <a:cs typeface="Times New Roman" panose="02020603050405020304" pitchFamily="18" charset="0"/>
              </a:rPr>
              <a:t>Tiết</a:t>
            </a:r>
            <a:r>
              <a:rPr lang="en-US" altLang="en-US" sz="2400" b="1" dirty="0">
                <a:solidFill>
                  <a:srgbClr val="FF0000"/>
                </a:solidFill>
                <a:latin typeface="Times New Roman" panose="02020603050405020304" pitchFamily="18" charset="0"/>
                <a:cs typeface="Times New Roman" panose="02020603050405020304" pitchFamily="18" charset="0"/>
              </a:rPr>
              <a:t> 12- </a:t>
            </a:r>
            <a:r>
              <a:rPr lang="en-US" altLang="en-US" sz="2400" b="1" dirty="0" err="1">
                <a:solidFill>
                  <a:srgbClr val="FF0000"/>
                </a:solidFill>
                <a:latin typeface="Times New Roman" panose="02020603050405020304" pitchFamily="18" charset="0"/>
                <a:cs typeface="Times New Roman" panose="02020603050405020304" pitchFamily="18" charset="0"/>
              </a:rPr>
              <a:t>Bài</a:t>
            </a:r>
            <a:r>
              <a:rPr lang="en-US" altLang="en-US" sz="2400" b="1" dirty="0">
                <a:solidFill>
                  <a:srgbClr val="FF0000"/>
                </a:solidFill>
                <a:latin typeface="Times New Roman" panose="02020603050405020304" pitchFamily="18" charset="0"/>
                <a:cs typeface="Times New Roman" panose="02020603050405020304" pitchFamily="18" charset="0"/>
              </a:rPr>
              <a:t> 9:  GÓP PHẦN XÂY DỰNG NẾP SỐNG VĂN HÓA </a:t>
            </a:r>
          </a:p>
          <a:p>
            <a:pPr algn="ctr" eaLnBrk="1" hangingPunct="1">
              <a:spcBef>
                <a:spcPct val="0"/>
              </a:spcBef>
              <a:buFontTx/>
              <a:buNone/>
            </a:pPr>
            <a:r>
              <a:rPr lang="en-US" altLang="en-US" sz="2400" b="1" dirty="0">
                <a:solidFill>
                  <a:srgbClr val="FF0000"/>
                </a:solidFill>
                <a:latin typeface="Times New Roman" panose="02020603050405020304" pitchFamily="18" charset="0"/>
                <a:cs typeface="Times New Roman" panose="02020603050405020304" pitchFamily="18" charset="0"/>
              </a:rPr>
              <a:t>                                 Ở CỘNG ĐỒNG DÂN CƯ </a:t>
            </a:r>
          </a:p>
        </p:txBody>
      </p:sp>
      <p:grpSp>
        <p:nvGrpSpPr>
          <p:cNvPr id="8" name="Group 16"/>
          <p:cNvGrpSpPr>
            <a:grpSpLocks/>
          </p:cNvGrpSpPr>
          <p:nvPr/>
        </p:nvGrpSpPr>
        <p:grpSpPr bwMode="auto">
          <a:xfrm>
            <a:off x="9607732" y="845403"/>
            <a:ext cx="1968500" cy="5829300"/>
            <a:chOff x="3840" y="1960"/>
            <a:chExt cx="1528" cy="2264"/>
          </a:xfrm>
        </p:grpSpPr>
        <p:graphicFrame>
          <p:nvGraphicFramePr>
            <p:cNvPr id="13320" name="Object 17"/>
            <p:cNvGraphicFramePr>
              <a:graphicFrameLocks noChangeAspect="1"/>
            </p:cNvGraphicFramePr>
            <p:nvPr/>
          </p:nvGraphicFramePr>
          <p:xfrm>
            <a:off x="3840" y="2008"/>
            <a:ext cx="288" cy="384"/>
          </p:xfrm>
          <a:graphic>
            <a:graphicData uri="http://schemas.openxmlformats.org/presentationml/2006/ole">
              <mc:AlternateContent xmlns:mc="http://schemas.openxmlformats.org/markup-compatibility/2006">
                <mc:Choice xmlns:v="urn:schemas-microsoft-com:vml" Requires="v">
                  <p:oleObj spid="_x0000_s1110" name="Visio" r:id="rId3" imgW="1440656" imgH="1496616" progId="Visio.Drawing.11">
                    <p:embed/>
                  </p:oleObj>
                </mc:Choice>
                <mc:Fallback>
                  <p:oleObj name="Visio" r:id="rId3" imgW="1440656" imgH="1496616" progId="Visio.Drawing.11">
                    <p:embed/>
                    <p:pic>
                      <p:nvPicPr>
                        <p:cNvPr id="13320" name="Object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0" y="2008"/>
                          <a:ext cx="288"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21" name="Object 18"/>
            <p:cNvGraphicFramePr>
              <a:graphicFrameLocks noChangeAspect="1"/>
            </p:cNvGraphicFramePr>
            <p:nvPr/>
          </p:nvGraphicFramePr>
          <p:xfrm>
            <a:off x="4000" y="2000"/>
            <a:ext cx="324" cy="432"/>
          </p:xfrm>
          <a:graphic>
            <a:graphicData uri="http://schemas.openxmlformats.org/presentationml/2006/ole">
              <mc:AlternateContent xmlns:mc="http://schemas.openxmlformats.org/markup-compatibility/2006">
                <mc:Choice xmlns:v="urn:schemas-microsoft-com:vml" Requires="v">
                  <p:oleObj spid="_x0000_s1111" name="Visio" r:id="rId5" imgW="1440656" imgH="1496616" progId="Visio.Drawing.11">
                    <p:embed/>
                  </p:oleObj>
                </mc:Choice>
                <mc:Fallback>
                  <p:oleObj name="Visio" r:id="rId5" imgW="1440656" imgH="1496616" progId="Visio.Drawing.11">
                    <p:embed/>
                    <p:pic>
                      <p:nvPicPr>
                        <p:cNvPr id="13321" name="Object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 y="2000"/>
                          <a:ext cx="324" cy="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22" name="Object 19"/>
            <p:cNvGraphicFramePr>
              <a:graphicFrameLocks noChangeAspect="1"/>
            </p:cNvGraphicFramePr>
            <p:nvPr/>
          </p:nvGraphicFramePr>
          <p:xfrm>
            <a:off x="4618" y="2272"/>
            <a:ext cx="252" cy="336"/>
          </p:xfrm>
          <a:graphic>
            <a:graphicData uri="http://schemas.openxmlformats.org/presentationml/2006/ole">
              <mc:AlternateContent xmlns:mc="http://schemas.openxmlformats.org/markup-compatibility/2006">
                <mc:Choice xmlns:v="urn:schemas-microsoft-com:vml" Requires="v">
                  <p:oleObj spid="_x0000_s1112" name="Visio" r:id="rId6" imgW="1440656" imgH="1496616" progId="Visio.Drawing.11">
                    <p:embed/>
                  </p:oleObj>
                </mc:Choice>
                <mc:Fallback>
                  <p:oleObj name="Visio" r:id="rId6" imgW="1440656" imgH="1496616" progId="Visio.Drawing.11">
                    <p:embed/>
                    <p:pic>
                      <p:nvPicPr>
                        <p:cNvPr id="13322" name="Object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8" y="2272"/>
                          <a:ext cx="252" cy="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23" name="Object 20"/>
            <p:cNvGraphicFramePr>
              <a:graphicFrameLocks noChangeAspect="1"/>
            </p:cNvGraphicFramePr>
            <p:nvPr/>
          </p:nvGraphicFramePr>
          <p:xfrm>
            <a:off x="4448" y="2008"/>
            <a:ext cx="272" cy="384"/>
          </p:xfrm>
          <a:graphic>
            <a:graphicData uri="http://schemas.openxmlformats.org/presentationml/2006/ole">
              <mc:AlternateContent xmlns:mc="http://schemas.openxmlformats.org/markup-compatibility/2006">
                <mc:Choice xmlns:v="urn:schemas-microsoft-com:vml" Requires="v">
                  <p:oleObj spid="_x0000_s1113" name="Visio" r:id="rId7" imgW="1440656" imgH="1496616" progId="Visio.Drawing.11">
                    <p:embed/>
                  </p:oleObj>
                </mc:Choice>
                <mc:Fallback>
                  <p:oleObj name="Visio" r:id="rId7" imgW="1440656" imgH="1496616" progId="Visio.Drawing.11">
                    <p:embed/>
                    <p:pic>
                      <p:nvPicPr>
                        <p:cNvPr id="13323" name="Object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8" y="2008"/>
                          <a:ext cx="272"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24" name="Object 21"/>
            <p:cNvGraphicFramePr>
              <a:graphicFrameLocks noChangeAspect="1"/>
            </p:cNvGraphicFramePr>
            <p:nvPr/>
          </p:nvGraphicFramePr>
          <p:xfrm>
            <a:off x="4192" y="2336"/>
            <a:ext cx="432" cy="352"/>
          </p:xfrm>
          <a:graphic>
            <a:graphicData uri="http://schemas.openxmlformats.org/presentationml/2006/ole">
              <mc:AlternateContent xmlns:mc="http://schemas.openxmlformats.org/markup-compatibility/2006">
                <mc:Choice xmlns:v="urn:schemas-microsoft-com:vml" Requires="v">
                  <p:oleObj spid="_x0000_s1114" name="Visio" r:id="rId8" imgW="1440656" imgH="1496616" progId="Visio.Drawing.11">
                    <p:embed/>
                  </p:oleObj>
                </mc:Choice>
                <mc:Fallback>
                  <p:oleObj name="Visio" r:id="rId8" imgW="1440656" imgH="1496616" progId="Visio.Drawing.11">
                    <p:embed/>
                    <p:pic>
                      <p:nvPicPr>
                        <p:cNvPr id="13324" name="Object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2" y="2336"/>
                          <a:ext cx="432"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25" name="Object 22"/>
            <p:cNvGraphicFramePr>
              <a:graphicFrameLocks noChangeAspect="1"/>
            </p:cNvGraphicFramePr>
            <p:nvPr/>
          </p:nvGraphicFramePr>
          <p:xfrm>
            <a:off x="4368" y="2472"/>
            <a:ext cx="324" cy="432"/>
          </p:xfrm>
          <a:graphic>
            <a:graphicData uri="http://schemas.openxmlformats.org/presentationml/2006/ole">
              <mc:AlternateContent xmlns:mc="http://schemas.openxmlformats.org/markup-compatibility/2006">
                <mc:Choice xmlns:v="urn:schemas-microsoft-com:vml" Requires="v">
                  <p:oleObj spid="_x0000_s1115" name="Visio" r:id="rId9" imgW="1440656" imgH="1496616" progId="Visio.Drawing.11">
                    <p:embed/>
                  </p:oleObj>
                </mc:Choice>
                <mc:Fallback>
                  <p:oleObj name="Visio" r:id="rId9" imgW="1440656" imgH="1496616" progId="Visio.Drawing.11">
                    <p:embed/>
                    <p:pic>
                      <p:nvPicPr>
                        <p:cNvPr id="13325" name="Object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8" y="2472"/>
                          <a:ext cx="324" cy="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26" name="Object 23"/>
            <p:cNvGraphicFramePr>
              <a:graphicFrameLocks noChangeAspect="1"/>
            </p:cNvGraphicFramePr>
            <p:nvPr/>
          </p:nvGraphicFramePr>
          <p:xfrm>
            <a:off x="4552" y="2648"/>
            <a:ext cx="360" cy="480"/>
          </p:xfrm>
          <a:graphic>
            <a:graphicData uri="http://schemas.openxmlformats.org/presentationml/2006/ole">
              <mc:AlternateContent xmlns:mc="http://schemas.openxmlformats.org/markup-compatibility/2006">
                <mc:Choice xmlns:v="urn:schemas-microsoft-com:vml" Requires="v">
                  <p:oleObj spid="_x0000_s1116" name="Visio" r:id="rId10" imgW="1440656" imgH="1496616" progId="Visio.Drawing.11">
                    <p:embed/>
                  </p:oleObj>
                </mc:Choice>
                <mc:Fallback>
                  <p:oleObj name="Visio" r:id="rId10" imgW="1440656" imgH="1496616" progId="Visio.Drawing.11">
                    <p:embed/>
                    <p:pic>
                      <p:nvPicPr>
                        <p:cNvPr id="13326" name="Object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2" y="2648"/>
                          <a:ext cx="360"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27" name="Object 24"/>
            <p:cNvGraphicFramePr>
              <a:graphicFrameLocks noChangeAspect="1"/>
            </p:cNvGraphicFramePr>
            <p:nvPr/>
          </p:nvGraphicFramePr>
          <p:xfrm>
            <a:off x="4752" y="2880"/>
            <a:ext cx="360" cy="480"/>
          </p:xfrm>
          <a:graphic>
            <a:graphicData uri="http://schemas.openxmlformats.org/presentationml/2006/ole">
              <mc:AlternateContent xmlns:mc="http://schemas.openxmlformats.org/markup-compatibility/2006">
                <mc:Choice xmlns:v="urn:schemas-microsoft-com:vml" Requires="v">
                  <p:oleObj spid="_x0000_s1117" name="Visio" r:id="rId11" imgW="1440656" imgH="1496616" progId="Visio.Drawing.11">
                    <p:embed/>
                  </p:oleObj>
                </mc:Choice>
                <mc:Fallback>
                  <p:oleObj name="Visio" r:id="rId11" imgW="1440656" imgH="1496616" progId="Visio.Drawing.11">
                    <p:embed/>
                    <p:pic>
                      <p:nvPicPr>
                        <p:cNvPr id="13327" name="Object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2" y="2880"/>
                          <a:ext cx="360"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28" name="Object 25"/>
            <p:cNvGraphicFramePr>
              <a:graphicFrameLocks noChangeAspect="1"/>
            </p:cNvGraphicFramePr>
            <p:nvPr/>
          </p:nvGraphicFramePr>
          <p:xfrm>
            <a:off x="4880" y="3096"/>
            <a:ext cx="488" cy="592"/>
          </p:xfrm>
          <a:graphic>
            <a:graphicData uri="http://schemas.openxmlformats.org/presentationml/2006/ole">
              <mc:AlternateContent xmlns:mc="http://schemas.openxmlformats.org/markup-compatibility/2006">
                <mc:Choice xmlns:v="urn:schemas-microsoft-com:vml" Requires="v">
                  <p:oleObj spid="_x0000_s1118" name="Visio" r:id="rId12" imgW="1440656" imgH="1496616" progId="Visio.Drawing.11">
                    <p:embed/>
                  </p:oleObj>
                </mc:Choice>
                <mc:Fallback>
                  <p:oleObj name="Visio" r:id="rId12" imgW="1440656" imgH="1496616" progId="Visio.Drawing.11">
                    <p:embed/>
                    <p:pic>
                      <p:nvPicPr>
                        <p:cNvPr id="13328" name="Object 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0" y="3096"/>
                          <a:ext cx="488" cy="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29" name="Object 26"/>
            <p:cNvGraphicFramePr>
              <a:graphicFrameLocks noChangeAspect="1"/>
            </p:cNvGraphicFramePr>
            <p:nvPr/>
          </p:nvGraphicFramePr>
          <p:xfrm>
            <a:off x="4608" y="3168"/>
            <a:ext cx="648" cy="864"/>
          </p:xfrm>
          <a:graphic>
            <a:graphicData uri="http://schemas.openxmlformats.org/presentationml/2006/ole">
              <mc:AlternateContent xmlns:mc="http://schemas.openxmlformats.org/markup-compatibility/2006">
                <mc:Choice xmlns:v="urn:schemas-microsoft-com:vml" Requires="v">
                  <p:oleObj spid="_x0000_s1119" name="Visio" r:id="rId13" imgW="1440656" imgH="1496616" progId="Visio.Drawing.11">
                    <p:embed/>
                  </p:oleObj>
                </mc:Choice>
                <mc:Fallback>
                  <p:oleObj name="Visio" r:id="rId13" imgW="1440656" imgH="1496616" progId="Visio.Drawing.11">
                    <p:embed/>
                    <p:pic>
                      <p:nvPicPr>
                        <p:cNvPr id="13329" name="Object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8" y="3168"/>
                          <a:ext cx="648" cy="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30" name="Object 27"/>
            <p:cNvGraphicFramePr>
              <a:graphicFrameLocks noChangeAspect="1"/>
            </p:cNvGraphicFramePr>
            <p:nvPr/>
          </p:nvGraphicFramePr>
          <p:xfrm>
            <a:off x="4154" y="3520"/>
            <a:ext cx="694" cy="704"/>
          </p:xfrm>
          <a:graphic>
            <a:graphicData uri="http://schemas.openxmlformats.org/presentationml/2006/ole">
              <mc:AlternateContent xmlns:mc="http://schemas.openxmlformats.org/markup-compatibility/2006">
                <mc:Choice xmlns:v="urn:schemas-microsoft-com:vml" Requires="v">
                  <p:oleObj spid="_x0000_s1120" name="Visio" r:id="rId14" imgW="1440656" imgH="1496616" progId="Visio.Drawing.11">
                    <p:embed/>
                  </p:oleObj>
                </mc:Choice>
                <mc:Fallback>
                  <p:oleObj name="Visio" r:id="rId14" imgW="1440656" imgH="1496616" progId="Visio.Drawing.11">
                    <p:embed/>
                    <p:pic>
                      <p:nvPicPr>
                        <p:cNvPr id="13330" name="Object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4" y="3520"/>
                          <a:ext cx="694" cy="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31" name="Object 28"/>
            <p:cNvGraphicFramePr>
              <a:graphicFrameLocks noChangeAspect="1"/>
            </p:cNvGraphicFramePr>
            <p:nvPr/>
          </p:nvGraphicFramePr>
          <p:xfrm>
            <a:off x="4232" y="2016"/>
            <a:ext cx="180" cy="240"/>
          </p:xfrm>
          <a:graphic>
            <a:graphicData uri="http://schemas.openxmlformats.org/presentationml/2006/ole">
              <mc:AlternateContent xmlns:mc="http://schemas.openxmlformats.org/markup-compatibility/2006">
                <mc:Choice xmlns:v="urn:schemas-microsoft-com:vml" Requires="v">
                  <p:oleObj spid="_x0000_s1121" name="Visio" r:id="rId15" imgW="1440656" imgH="1496616" progId="Visio.Drawing.11">
                    <p:embed/>
                  </p:oleObj>
                </mc:Choice>
                <mc:Fallback>
                  <p:oleObj name="Visio" r:id="rId15" imgW="1440656" imgH="1496616" progId="Visio.Drawing.11">
                    <p:embed/>
                    <p:pic>
                      <p:nvPicPr>
                        <p:cNvPr id="13331" name="Object 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2" y="2016"/>
                          <a:ext cx="180"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32" name="Object 29"/>
            <p:cNvGraphicFramePr>
              <a:graphicFrameLocks noChangeAspect="1"/>
            </p:cNvGraphicFramePr>
            <p:nvPr/>
          </p:nvGraphicFramePr>
          <p:xfrm>
            <a:off x="4120" y="2068"/>
            <a:ext cx="180" cy="240"/>
          </p:xfrm>
          <a:graphic>
            <a:graphicData uri="http://schemas.openxmlformats.org/presentationml/2006/ole">
              <mc:AlternateContent xmlns:mc="http://schemas.openxmlformats.org/markup-compatibility/2006">
                <mc:Choice xmlns:v="urn:schemas-microsoft-com:vml" Requires="v">
                  <p:oleObj spid="_x0000_s1122" name="Visio" r:id="rId16" imgW="1440656" imgH="1496616" progId="Visio.Drawing.11">
                    <p:embed/>
                  </p:oleObj>
                </mc:Choice>
                <mc:Fallback>
                  <p:oleObj name="Visio" r:id="rId16" imgW="1440656" imgH="1496616" progId="Visio.Drawing.11">
                    <p:embed/>
                    <p:pic>
                      <p:nvPicPr>
                        <p:cNvPr id="13332" name="Object 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0" y="2068"/>
                          <a:ext cx="180"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33" name="Object 30"/>
            <p:cNvGraphicFramePr>
              <a:graphicFrameLocks noChangeAspect="1"/>
            </p:cNvGraphicFramePr>
            <p:nvPr/>
          </p:nvGraphicFramePr>
          <p:xfrm>
            <a:off x="4424" y="1960"/>
            <a:ext cx="180" cy="240"/>
          </p:xfrm>
          <a:graphic>
            <a:graphicData uri="http://schemas.openxmlformats.org/presentationml/2006/ole">
              <mc:AlternateContent xmlns:mc="http://schemas.openxmlformats.org/markup-compatibility/2006">
                <mc:Choice xmlns:v="urn:schemas-microsoft-com:vml" Requires="v">
                  <p:oleObj spid="_x0000_s1123" name="Visio" r:id="rId17" imgW="1440656" imgH="1496616" progId="Visio.Drawing.11">
                    <p:embed/>
                  </p:oleObj>
                </mc:Choice>
                <mc:Fallback>
                  <p:oleObj name="Visio" r:id="rId17" imgW="1440656" imgH="1496616" progId="Visio.Drawing.11">
                    <p:embed/>
                    <p:pic>
                      <p:nvPicPr>
                        <p:cNvPr id="13333" name="Object 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4" y="1960"/>
                          <a:ext cx="180"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extLst>
      <p:ext uri="{BB962C8B-B14F-4D97-AF65-F5344CB8AC3E}">
        <p14:creationId xmlns:p14="http://schemas.microsoft.com/office/powerpoint/2010/main" val="7269269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3319"/>
                                        </p:tgtEl>
                                        <p:attrNameLst>
                                          <p:attrName>style.visibility</p:attrName>
                                        </p:attrNameLst>
                                      </p:cBhvr>
                                      <p:to>
                                        <p:strVal val="visible"/>
                                      </p:to>
                                    </p:set>
                                    <p:animEffect transition="in" filter="fade">
                                      <p:cBhvr>
                                        <p:cTn id="7" dur="1000"/>
                                        <p:tgtEl>
                                          <p:spTgt spid="13319"/>
                                        </p:tgtEl>
                                      </p:cBhvr>
                                    </p:animEffect>
                                    <p:anim calcmode="lin" valueType="num">
                                      <p:cBhvr>
                                        <p:cTn id="8" dur="1000" fill="hold"/>
                                        <p:tgtEl>
                                          <p:spTgt spid="13319"/>
                                        </p:tgtEl>
                                        <p:attrNameLst>
                                          <p:attrName>ppt_x</p:attrName>
                                        </p:attrNameLst>
                                      </p:cBhvr>
                                      <p:tavLst>
                                        <p:tav tm="0">
                                          <p:val>
                                            <p:strVal val="#ppt_x"/>
                                          </p:val>
                                        </p:tav>
                                        <p:tav tm="100000">
                                          <p:val>
                                            <p:strVal val="#ppt_x"/>
                                          </p:val>
                                        </p:tav>
                                      </p:tavLst>
                                    </p:anim>
                                    <p:anim calcmode="lin" valueType="num">
                                      <p:cBhvr>
                                        <p:cTn id="9" dur="1000" fill="hold"/>
                                        <p:tgtEl>
                                          <p:spTgt spid="13319"/>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7177"/>
                                        </p:tgtEl>
                                        <p:attrNameLst>
                                          <p:attrName>style.visibility</p:attrName>
                                        </p:attrNameLst>
                                      </p:cBhvr>
                                      <p:to>
                                        <p:strVal val="visible"/>
                                      </p:to>
                                    </p:set>
                                    <p:animEffect transition="in" filter="fade">
                                      <p:cBhvr>
                                        <p:cTn id="13" dur="1000"/>
                                        <p:tgtEl>
                                          <p:spTgt spid="7177"/>
                                        </p:tgtEl>
                                      </p:cBhvr>
                                    </p:animEffect>
                                    <p:anim calcmode="lin" valueType="num">
                                      <p:cBhvr>
                                        <p:cTn id="14" dur="1000" fill="hold"/>
                                        <p:tgtEl>
                                          <p:spTgt spid="7177"/>
                                        </p:tgtEl>
                                        <p:attrNameLst>
                                          <p:attrName>ppt_x</p:attrName>
                                        </p:attrNameLst>
                                      </p:cBhvr>
                                      <p:tavLst>
                                        <p:tav tm="0">
                                          <p:val>
                                            <p:strVal val="#ppt_x"/>
                                          </p:val>
                                        </p:tav>
                                        <p:tav tm="100000">
                                          <p:val>
                                            <p:strVal val="#ppt_x"/>
                                          </p:val>
                                        </p:tav>
                                      </p:tavLst>
                                    </p:anim>
                                    <p:anim calcmode="lin" valueType="num">
                                      <p:cBhvr>
                                        <p:cTn id="15" dur="1000" fill="hold"/>
                                        <p:tgtEl>
                                          <p:spTgt spid="7177"/>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7175"/>
                                        </p:tgtEl>
                                        <p:attrNameLst>
                                          <p:attrName>style.visibility</p:attrName>
                                        </p:attrNameLst>
                                      </p:cBhvr>
                                      <p:to>
                                        <p:strVal val="visible"/>
                                      </p:to>
                                    </p:set>
                                    <p:animEffect transition="in" filter="fade">
                                      <p:cBhvr>
                                        <p:cTn id="25" dur="1000"/>
                                        <p:tgtEl>
                                          <p:spTgt spid="7175"/>
                                        </p:tgtEl>
                                      </p:cBhvr>
                                    </p:animEffect>
                                    <p:anim calcmode="lin" valueType="num">
                                      <p:cBhvr>
                                        <p:cTn id="26" dur="1000" fill="hold"/>
                                        <p:tgtEl>
                                          <p:spTgt spid="7175"/>
                                        </p:tgtEl>
                                        <p:attrNameLst>
                                          <p:attrName>ppt_x</p:attrName>
                                        </p:attrNameLst>
                                      </p:cBhvr>
                                      <p:tavLst>
                                        <p:tav tm="0">
                                          <p:val>
                                            <p:strVal val="#ppt_x"/>
                                          </p:val>
                                        </p:tav>
                                        <p:tav tm="100000">
                                          <p:val>
                                            <p:strVal val="#ppt_x"/>
                                          </p:val>
                                        </p:tav>
                                      </p:tavLst>
                                    </p:anim>
                                    <p:anim calcmode="lin" valueType="num">
                                      <p:cBhvr>
                                        <p:cTn id="27" dur="1000" fill="hold"/>
                                        <p:tgtEl>
                                          <p:spTgt spid="7175"/>
                                        </p:tgtEl>
                                        <p:attrNameLst>
                                          <p:attrName>ppt_y</p:attrName>
                                        </p:attrNameLst>
                                      </p:cBhvr>
                                      <p:tavLst>
                                        <p:tav tm="0">
                                          <p:val>
                                            <p:strVal val="#ppt_y+.1"/>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7178"/>
                                        </p:tgtEl>
                                        <p:attrNameLst>
                                          <p:attrName>style.visibility</p:attrName>
                                        </p:attrNameLst>
                                      </p:cBhvr>
                                      <p:to>
                                        <p:strVal val="visible"/>
                                      </p:to>
                                    </p:set>
                                    <p:animEffect transition="in" filter="barn(inVertical)">
                                      <p:cBhvr>
                                        <p:cTn id="32" dur="500"/>
                                        <p:tgtEl>
                                          <p:spTgt spid="7178"/>
                                        </p:tgtEl>
                                      </p:cBhvr>
                                    </p:animEffect>
                                  </p:childTnLst>
                                </p:cTn>
                              </p:par>
                              <p:par>
                                <p:cTn id="33" presetID="17" presetClass="entr" presetSubtype="10" fill="hold"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5" grpId="0" animBg="1"/>
      <p:bldP spid="7177" grpId="0"/>
      <p:bldP spid="7178" grpId="0"/>
      <p:bldP spid="16" grpId="0"/>
      <p:bldP spid="133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3496" y="3287631"/>
            <a:ext cx="5316015" cy="27299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155984" y="6105807"/>
            <a:ext cx="5543527" cy="646331"/>
          </a:xfrm>
          <a:prstGeom prst="rect">
            <a:avLst/>
          </a:prstGeom>
        </p:spPr>
        <p:txBody>
          <a:bodyPr wrap="square">
            <a:spAutoFit/>
          </a:bodyPr>
          <a:lstStyle/>
          <a:p>
            <a:pPr>
              <a:defRPr/>
            </a:pPr>
            <a:r>
              <a:rPr lang="vi-VN" dirty="0">
                <a:solidFill>
                  <a:srgbClr val="555555"/>
                </a:solidFill>
                <a:latin typeface="+mj-lt"/>
              </a:rPr>
              <a:t>Sông Tô Lịch chảy qua địa bàn Tả Thanh Oai (Thanh Trì) đang được hồi sinh</a:t>
            </a:r>
            <a:r>
              <a:rPr lang="en-US" dirty="0">
                <a:solidFill>
                  <a:srgbClr val="555555"/>
                </a:solidFill>
                <a:latin typeface="+mj-lt"/>
              </a:rPr>
              <a:t> </a:t>
            </a:r>
            <a:endParaRPr lang="en-US" dirty="0">
              <a:latin typeface="+mj-lt"/>
            </a:endParaRPr>
          </a:p>
        </p:txBody>
      </p:sp>
      <p:pic>
        <p:nvPicPr>
          <p:cNvPr id="14340" name="Picture 4" descr="https://nhipsonghanoi.hanoimoi.com.vn/Uploads/images/phananh/2021/04/01/yen-m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4042" y="3314855"/>
            <a:ext cx="5815011" cy="27909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4341" name="Rectangle 6"/>
          <p:cNvSpPr>
            <a:spLocks noChangeArrowheads="1"/>
          </p:cNvSpPr>
          <p:nvPr/>
        </p:nvSpPr>
        <p:spPr bwMode="auto">
          <a:xfrm>
            <a:off x="6291762" y="6211074"/>
            <a:ext cx="525393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vi-VN" altLang="en-US" sz="1800" dirty="0">
                <a:solidFill>
                  <a:srgbClr val="331111"/>
                </a:solidFill>
                <a:latin typeface="+mj-lt"/>
              </a:rPr>
              <a:t>Một tuyến đường hoa ở xã Yên Mỹ (huyện Thanh Trì).</a:t>
            </a:r>
            <a:endParaRPr lang="en-US" altLang="en-US" sz="1800" dirty="0">
              <a:latin typeface="+mj-lt"/>
            </a:endParaRPr>
          </a:p>
        </p:txBody>
      </p:sp>
      <p:pic>
        <p:nvPicPr>
          <p:cNvPr id="14342" name="Picture 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24043" y="179761"/>
            <a:ext cx="5815012" cy="27113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4343" name="Rectangle 15"/>
          <p:cNvSpPr>
            <a:spLocks noChangeArrowheads="1"/>
          </p:cNvSpPr>
          <p:nvPr/>
        </p:nvSpPr>
        <p:spPr bwMode="auto">
          <a:xfrm>
            <a:off x="6119018" y="2891075"/>
            <a:ext cx="570722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dirty="0" err="1">
                <a:solidFill>
                  <a:srgbClr val="222222"/>
                </a:solidFill>
                <a:latin typeface="+mj-lt"/>
              </a:rPr>
              <a:t>Thanh</a:t>
            </a:r>
            <a:r>
              <a:rPr lang="en-US" altLang="en-US" sz="1800" dirty="0">
                <a:solidFill>
                  <a:srgbClr val="222222"/>
                </a:solidFill>
                <a:latin typeface="+mj-lt"/>
              </a:rPr>
              <a:t> </a:t>
            </a:r>
            <a:r>
              <a:rPr lang="en-US" altLang="en-US" sz="1800" dirty="0" err="1">
                <a:solidFill>
                  <a:srgbClr val="222222"/>
                </a:solidFill>
                <a:latin typeface="+mj-lt"/>
              </a:rPr>
              <a:t>Trì</a:t>
            </a:r>
            <a:r>
              <a:rPr lang="en-US" altLang="en-US" sz="1800" dirty="0">
                <a:solidFill>
                  <a:srgbClr val="222222"/>
                </a:solidFill>
                <a:latin typeface="+mj-lt"/>
              </a:rPr>
              <a:t> </a:t>
            </a:r>
            <a:r>
              <a:rPr lang="en-US" altLang="en-US" sz="1800" dirty="0" err="1">
                <a:solidFill>
                  <a:srgbClr val="222222"/>
                </a:solidFill>
                <a:latin typeface="+mj-lt"/>
              </a:rPr>
              <a:t>mở</a:t>
            </a:r>
            <a:r>
              <a:rPr lang="en-US" altLang="en-US" sz="1800" dirty="0">
                <a:solidFill>
                  <a:srgbClr val="222222"/>
                </a:solidFill>
                <a:latin typeface="+mj-lt"/>
              </a:rPr>
              <a:t> </a:t>
            </a:r>
            <a:r>
              <a:rPr lang="en-US" altLang="en-US" sz="1800" dirty="0" err="1">
                <a:solidFill>
                  <a:srgbClr val="222222"/>
                </a:solidFill>
                <a:latin typeface="+mj-lt"/>
              </a:rPr>
              <a:t>rộng</a:t>
            </a:r>
            <a:r>
              <a:rPr lang="en-US" altLang="en-US" sz="1800" dirty="0">
                <a:solidFill>
                  <a:srgbClr val="222222"/>
                </a:solidFill>
                <a:latin typeface="+mj-lt"/>
              </a:rPr>
              <a:t> </a:t>
            </a:r>
            <a:r>
              <a:rPr lang="en-US" altLang="en-US" sz="1800" dirty="0" err="1">
                <a:solidFill>
                  <a:srgbClr val="222222"/>
                </a:solidFill>
                <a:latin typeface="+mj-lt"/>
              </a:rPr>
              <a:t>quy</a:t>
            </a:r>
            <a:r>
              <a:rPr lang="en-US" altLang="en-US" sz="1800" dirty="0">
                <a:solidFill>
                  <a:srgbClr val="222222"/>
                </a:solidFill>
                <a:latin typeface="+mj-lt"/>
              </a:rPr>
              <a:t> </a:t>
            </a:r>
            <a:r>
              <a:rPr lang="en-US" altLang="en-US" sz="1800" dirty="0" err="1">
                <a:solidFill>
                  <a:srgbClr val="222222"/>
                </a:solidFill>
                <a:latin typeface="+mj-lt"/>
              </a:rPr>
              <a:t>hoạch</a:t>
            </a:r>
            <a:r>
              <a:rPr lang="en-US" altLang="en-US" sz="1800" dirty="0">
                <a:solidFill>
                  <a:srgbClr val="222222"/>
                </a:solidFill>
                <a:latin typeface="+mj-lt"/>
              </a:rPr>
              <a:t> </a:t>
            </a:r>
            <a:r>
              <a:rPr lang="en-US" altLang="en-US" sz="1800" dirty="0" err="1">
                <a:solidFill>
                  <a:srgbClr val="222222"/>
                </a:solidFill>
                <a:latin typeface="+mj-lt"/>
              </a:rPr>
              <a:t>lên</a:t>
            </a:r>
            <a:r>
              <a:rPr lang="en-US" altLang="en-US" sz="1800" dirty="0">
                <a:solidFill>
                  <a:srgbClr val="222222"/>
                </a:solidFill>
                <a:latin typeface="+mj-lt"/>
              </a:rPr>
              <a:t> </a:t>
            </a:r>
            <a:r>
              <a:rPr lang="en-US" altLang="en-US" sz="1800" dirty="0" err="1">
                <a:solidFill>
                  <a:srgbClr val="222222"/>
                </a:solidFill>
                <a:latin typeface="+mj-lt"/>
              </a:rPr>
              <a:t>quận</a:t>
            </a:r>
            <a:r>
              <a:rPr lang="en-US" altLang="en-US" sz="1800" dirty="0">
                <a:solidFill>
                  <a:srgbClr val="222222"/>
                </a:solidFill>
                <a:latin typeface="+mj-lt"/>
              </a:rPr>
              <a:t> </a:t>
            </a:r>
            <a:r>
              <a:rPr lang="en-US" altLang="en-US" sz="1800" dirty="0" err="1">
                <a:solidFill>
                  <a:srgbClr val="222222"/>
                </a:solidFill>
                <a:latin typeface="+mj-lt"/>
              </a:rPr>
              <a:t>lên</a:t>
            </a:r>
            <a:r>
              <a:rPr lang="en-US" altLang="en-US" sz="1800" dirty="0">
                <a:solidFill>
                  <a:srgbClr val="222222"/>
                </a:solidFill>
                <a:latin typeface="+mj-lt"/>
              </a:rPr>
              <a:t> </a:t>
            </a:r>
            <a:r>
              <a:rPr lang="en-US" altLang="en-US" sz="1800" dirty="0" err="1">
                <a:solidFill>
                  <a:srgbClr val="222222"/>
                </a:solidFill>
                <a:latin typeface="+mj-lt"/>
              </a:rPr>
              <a:t>quận</a:t>
            </a:r>
            <a:r>
              <a:rPr lang="en-US" altLang="en-US" sz="1800" dirty="0">
                <a:solidFill>
                  <a:srgbClr val="222222"/>
                </a:solidFill>
                <a:latin typeface="+mj-lt"/>
              </a:rPr>
              <a:t> </a:t>
            </a:r>
            <a:r>
              <a:rPr lang="en-US" altLang="en-US" sz="1800" dirty="0" err="1">
                <a:solidFill>
                  <a:srgbClr val="222222"/>
                </a:solidFill>
                <a:latin typeface="+mj-lt"/>
              </a:rPr>
              <a:t>năm</a:t>
            </a:r>
            <a:r>
              <a:rPr lang="en-US" altLang="en-US" sz="1800" dirty="0">
                <a:solidFill>
                  <a:srgbClr val="222222"/>
                </a:solidFill>
                <a:latin typeface="+mj-lt"/>
              </a:rPr>
              <a:t> 2023.</a:t>
            </a:r>
            <a:endParaRPr lang="en-US" altLang="en-US" sz="1800" dirty="0">
              <a:latin typeface="+mj-lt"/>
            </a:endParaRPr>
          </a:p>
        </p:txBody>
      </p:sp>
      <p:pic>
        <p:nvPicPr>
          <p:cNvPr id="14344" name="Picture 6" descr="https://vietnamhoinhap.vn/local/resources/uploads/userfiles/images/image-20200707152658-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311" y="131863"/>
            <a:ext cx="5303201" cy="27227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4345" name="Rectangle 7"/>
          <p:cNvSpPr>
            <a:spLocks noChangeArrowheads="1"/>
          </p:cNvSpPr>
          <p:nvPr/>
        </p:nvSpPr>
        <p:spPr bwMode="auto">
          <a:xfrm>
            <a:off x="383496" y="2844800"/>
            <a:ext cx="49892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dirty="0" err="1">
                <a:solidFill>
                  <a:srgbClr val="000000"/>
                </a:solidFill>
                <a:latin typeface="+mj-lt"/>
              </a:rPr>
              <a:t>Thanh</a:t>
            </a:r>
            <a:r>
              <a:rPr lang="en-US" altLang="en-US" sz="1800" dirty="0">
                <a:solidFill>
                  <a:srgbClr val="000000"/>
                </a:solidFill>
                <a:latin typeface="+mj-lt"/>
              </a:rPr>
              <a:t> </a:t>
            </a:r>
            <a:r>
              <a:rPr lang="en-US" altLang="en-US" sz="1800" dirty="0" err="1">
                <a:solidFill>
                  <a:srgbClr val="000000"/>
                </a:solidFill>
                <a:latin typeface="+mj-lt"/>
              </a:rPr>
              <a:t>Trì</a:t>
            </a:r>
            <a:r>
              <a:rPr lang="en-US" altLang="en-US" sz="1800" dirty="0">
                <a:solidFill>
                  <a:srgbClr val="000000"/>
                </a:solidFill>
                <a:latin typeface="+mj-lt"/>
              </a:rPr>
              <a:t>: </a:t>
            </a:r>
            <a:r>
              <a:rPr lang="en-US" altLang="en-US" sz="1800" dirty="0" err="1">
                <a:solidFill>
                  <a:srgbClr val="000000"/>
                </a:solidFill>
                <a:latin typeface="+mj-lt"/>
              </a:rPr>
              <a:t>Phấn</a:t>
            </a:r>
            <a:r>
              <a:rPr lang="en-US" altLang="en-US" sz="1800" dirty="0">
                <a:solidFill>
                  <a:srgbClr val="000000"/>
                </a:solidFill>
                <a:latin typeface="+mj-lt"/>
              </a:rPr>
              <a:t> </a:t>
            </a:r>
            <a:r>
              <a:rPr lang="en-US" altLang="en-US" sz="1800" dirty="0" err="1">
                <a:solidFill>
                  <a:srgbClr val="000000"/>
                </a:solidFill>
                <a:latin typeface="+mj-lt"/>
              </a:rPr>
              <a:t>đấu</a:t>
            </a:r>
            <a:r>
              <a:rPr lang="en-US" altLang="en-US" sz="1800" dirty="0">
                <a:solidFill>
                  <a:srgbClr val="000000"/>
                </a:solidFill>
                <a:latin typeface="+mj-lt"/>
              </a:rPr>
              <a:t> </a:t>
            </a:r>
            <a:r>
              <a:rPr lang="en-US" altLang="en-US" sz="1800" dirty="0" err="1">
                <a:solidFill>
                  <a:srgbClr val="000000"/>
                </a:solidFill>
                <a:latin typeface="+mj-lt"/>
              </a:rPr>
              <a:t>trở</a:t>
            </a:r>
            <a:r>
              <a:rPr lang="en-US" altLang="en-US" sz="1800" dirty="0">
                <a:solidFill>
                  <a:srgbClr val="000000"/>
                </a:solidFill>
                <a:latin typeface="+mj-lt"/>
              </a:rPr>
              <a:t> </a:t>
            </a:r>
            <a:r>
              <a:rPr lang="en-US" altLang="en-US" sz="1800" dirty="0" err="1">
                <a:solidFill>
                  <a:srgbClr val="000000"/>
                </a:solidFill>
                <a:latin typeface="+mj-lt"/>
              </a:rPr>
              <a:t>thành</a:t>
            </a:r>
            <a:r>
              <a:rPr lang="en-US" altLang="en-US" sz="1800" dirty="0">
                <a:solidFill>
                  <a:srgbClr val="000000"/>
                </a:solidFill>
                <a:latin typeface="+mj-lt"/>
              </a:rPr>
              <a:t> </a:t>
            </a:r>
            <a:r>
              <a:rPr lang="en-US" altLang="en-US" sz="1800" dirty="0" err="1">
                <a:solidFill>
                  <a:srgbClr val="000000"/>
                </a:solidFill>
                <a:latin typeface="+mj-lt"/>
              </a:rPr>
              <a:t>một</a:t>
            </a:r>
            <a:r>
              <a:rPr lang="en-US" altLang="en-US" sz="1800" dirty="0">
                <a:solidFill>
                  <a:srgbClr val="000000"/>
                </a:solidFill>
                <a:latin typeface="+mj-lt"/>
              </a:rPr>
              <a:t> </a:t>
            </a:r>
            <a:r>
              <a:rPr lang="en-US" altLang="en-US" sz="1800" dirty="0" err="1">
                <a:solidFill>
                  <a:srgbClr val="000000"/>
                </a:solidFill>
                <a:latin typeface="+mj-lt"/>
              </a:rPr>
              <a:t>quận</a:t>
            </a:r>
            <a:r>
              <a:rPr lang="en-US" altLang="en-US" sz="1800" dirty="0">
                <a:solidFill>
                  <a:srgbClr val="000000"/>
                </a:solidFill>
                <a:latin typeface="+mj-lt"/>
              </a:rPr>
              <a:t> </a:t>
            </a:r>
            <a:r>
              <a:rPr lang="en-US" altLang="en-US" sz="1800" dirty="0" err="1">
                <a:solidFill>
                  <a:srgbClr val="000000"/>
                </a:solidFill>
                <a:latin typeface="+mj-lt"/>
              </a:rPr>
              <a:t>của</a:t>
            </a:r>
            <a:r>
              <a:rPr lang="en-US" altLang="en-US" sz="1800" dirty="0">
                <a:solidFill>
                  <a:srgbClr val="000000"/>
                </a:solidFill>
                <a:latin typeface="+mj-lt"/>
              </a:rPr>
              <a:t> </a:t>
            </a:r>
            <a:r>
              <a:rPr lang="en-US" altLang="en-US" sz="1800" dirty="0" err="1">
                <a:solidFill>
                  <a:srgbClr val="000000"/>
                </a:solidFill>
                <a:latin typeface="+mj-lt"/>
              </a:rPr>
              <a:t>Thủ</a:t>
            </a:r>
            <a:r>
              <a:rPr lang="en-US" altLang="en-US" sz="1800" dirty="0">
                <a:solidFill>
                  <a:srgbClr val="000000"/>
                </a:solidFill>
                <a:latin typeface="+mj-lt"/>
              </a:rPr>
              <a:t> </a:t>
            </a:r>
            <a:r>
              <a:rPr lang="en-US" altLang="en-US" sz="1800" dirty="0" err="1">
                <a:solidFill>
                  <a:srgbClr val="000000"/>
                </a:solidFill>
                <a:latin typeface="+mj-lt"/>
              </a:rPr>
              <a:t>đô</a:t>
            </a:r>
            <a:endParaRPr lang="en-US" altLang="en-US" sz="1800" dirty="0">
              <a:solidFill>
                <a:srgbClr val="000000"/>
              </a:solidFill>
              <a:latin typeface="+mj-lt"/>
            </a:endParaRPr>
          </a:p>
        </p:txBody>
      </p:sp>
    </p:spTree>
    <p:extLst>
      <p:ext uri="{BB962C8B-B14F-4D97-AF65-F5344CB8AC3E}">
        <p14:creationId xmlns:p14="http://schemas.microsoft.com/office/powerpoint/2010/main" val="27760189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4344"/>
                                        </p:tgtEl>
                                        <p:attrNameLst>
                                          <p:attrName>style.visibility</p:attrName>
                                        </p:attrNameLst>
                                      </p:cBhvr>
                                      <p:to>
                                        <p:strVal val="visible"/>
                                      </p:to>
                                    </p:set>
                                    <p:anim calcmode="lin" valueType="num">
                                      <p:cBhvr>
                                        <p:cTn id="7" dur="1000" fill="hold"/>
                                        <p:tgtEl>
                                          <p:spTgt spid="14344"/>
                                        </p:tgtEl>
                                        <p:attrNameLst>
                                          <p:attrName>ppt_w</p:attrName>
                                        </p:attrNameLst>
                                      </p:cBhvr>
                                      <p:tavLst>
                                        <p:tav tm="0">
                                          <p:val>
                                            <p:fltVal val="0"/>
                                          </p:val>
                                        </p:tav>
                                        <p:tav tm="100000">
                                          <p:val>
                                            <p:strVal val="#ppt_w"/>
                                          </p:val>
                                        </p:tav>
                                      </p:tavLst>
                                    </p:anim>
                                    <p:anim calcmode="lin" valueType="num">
                                      <p:cBhvr>
                                        <p:cTn id="8" dur="1000" fill="hold"/>
                                        <p:tgtEl>
                                          <p:spTgt spid="14344"/>
                                        </p:tgtEl>
                                        <p:attrNameLst>
                                          <p:attrName>ppt_h</p:attrName>
                                        </p:attrNameLst>
                                      </p:cBhvr>
                                      <p:tavLst>
                                        <p:tav tm="0">
                                          <p:val>
                                            <p:fltVal val="0"/>
                                          </p:val>
                                        </p:tav>
                                        <p:tav tm="100000">
                                          <p:val>
                                            <p:strVal val="#ppt_h"/>
                                          </p:val>
                                        </p:tav>
                                      </p:tavLst>
                                    </p:anim>
                                    <p:anim calcmode="lin" valueType="num">
                                      <p:cBhvr>
                                        <p:cTn id="9" dur="1000" fill="hold"/>
                                        <p:tgtEl>
                                          <p:spTgt spid="14344"/>
                                        </p:tgtEl>
                                        <p:attrNameLst>
                                          <p:attrName>style.rotation</p:attrName>
                                        </p:attrNameLst>
                                      </p:cBhvr>
                                      <p:tavLst>
                                        <p:tav tm="0">
                                          <p:val>
                                            <p:fltVal val="90"/>
                                          </p:val>
                                        </p:tav>
                                        <p:tav tm="100000">
                                          <p:val>
                                            <p:fltVal val="0"/>
                                          </p:val>
                                        </p:tav>
                                      </p:tavLst>
                                    </p:anim>
                                    <p:animEffect transition="in" filter="fade">
                                      <p:cBhvr>
                                        <p:cTn id="10" dur="1000"/>
                                        <p:tgtEl>
                                          <p:spTgt spid="14344"/>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4345"/>
                                        </p:tgtEl>
                                        <p:attrNameLst>
                                          <p:attrName>style.visibility</p:attrName>
                                        </p:attrNameLst>
                                      </p:cBhvr>
                                      <p:to>
                                        <p:strVal val="visible"/>
                                      </p:to>
                                    </p:set>
                                    <p:anim calcmode="lin" valueType="num">
                                      <p:cBhvr>
                                        <p:cTn id="13" dur="1000" fill="hold"/>
                                        <p:tgtEl>
                                          <p:spTgt spid="14345"/>
                                        </p:tgtEl>
                                        <p:attrNameLst>
                                          <p:attrName>ppt_w</p:attrName>
                                        </p:attrNameLst>
                                      </p:cBhvr>
                                      <p:tavLst>
                                        <p:tav tm="0">
                                          <p:val>
                                            <p:fltVal val="0"/>
                                          </p:val>
                                        </p:tav>
                                        <p:tav tm="100000">
                                          <p:val>
                                            <p:strVal val="#ppt_w"/>
                                          </p:val>
                                        </p:tav>
                                      </p:tavLst>
                                    </p:anim>
                                    <p:anim calcmode="lin" valueType="num">
                                      <p:cBhvr>
                                        <p:cTn id="14" dur="1000" fill="hold"/>
                                        <p:tgtEl>
                                          <p:spTgt spid="14345"/>
                                        </p:tgtEl>
                                        <p:attrNameLst>
                                          <p:attrName>ppt_h</p:attrName>
                                        </p:attrNameLst>
                                      </p:cBhvr>
                                      <p:tavLst>
                                        <p:tav tm="0">
                                          <p:val>
                                            <p:fltVal val="0"/>
                                          </p:val>
                                        </p:tav>
                                        <p:tav tm="100000">
                                          <p:val>
                                            <p:strVal val="#ppt_h"/>
                                          </p:val>
                                        </p:tav>
                                      </p:tavLst>
                                    </p:anim>
                                    <p:anim calcmode="lin" valueType="num">
                                      <p:cBhvr>
                                        <p:cTn id="15" dur="1000" fill="hold"/>
                                        <p:tgtEl>
                                          <p:spTgt spid="14345"/>
                                        </p:tgtEl>
                                        <p:attrNameLst>
                                          <p:attrName>style.rotation</p:attrName>
                                        </p:attrNameLst>
                                      </p:cBhvr>
                                      <p:tavLst>
                                        <p:tav tm="0">
                                          <p:val>
                                            <p:fltVal val="90"/>
                                          </p:val>
                                        </p:tav>
                                        <p:tav tm="100000">
                                          <p:val>
                                            <p:fltVal val="0"/>
                                          </p:val>
                                        </p:tav>
                                      </p:tavLst>
                                    </p:anim>
                                    <p:animEffect transition="in" filter="fade">
                                      <p:cBhvr>
                                        <p:cTn id="16" dur="1000"/>
                                        <p:tgtEl>
                                          <p:spTgt spid="14345"/>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14342"/>
                                        </p:tgtEl>
                                        <p:attrNameLst>
                                          <p:attrName>style.visibility</p:attrName>
                                        </p:attrNameLst>
                                      </p:cBhvr>
                                      <p:to>
                                        <p:strVal val="visible"/>
                                      </p:to>
                                    </p:set>
                                    <p:anim calcmode="lin" valueType="num">
                                      <p:cBhvr>
                                        <p:cTn id="21" dur="1000" fill="hold"/>
                                        <p:tgtEl>
                                          <p:spTgt spid="14342"/>
                                        </p:tgtEl>
                                        <p:attrNameLst>
                                          <p:attrName>ppt_w</p:attrName>
                                        </p:attrNameLst>
                                      </p:cBhvr>
                                      <p:tavLst>
                                        <p:tav tm="0">
                                          <p:val>
                                            <p:fltVal val="0"/>
                                          </p:val>
                                        </p:tav>
                                        <p:tav tm="100000">
                                          <p:val>
                                            <p:strVal val="#ppt_w"/>
                                          </p:val>
                                        </p:tav>
                                      </p:tavLst>
                                    </p:anim>
                                    <p:anim calcmode="lin" valueType="num">
                                      <p:cBhvr>
                                        <p:cTn id="22" dur="1000" fill="hold"/>
                                        <p:tgtEl>
                                          <p:spTgt spid="14342"/>
                                        </p:tgtEl>
                                        <p:attrNameLst>
                                          <p:attrName>ppt_h</p:attrName>
                                        </p:attrNameLst>
                                      </p:cBhvr>
                                      <p:tavLst>
                                        <p:tav tm="0">
                                          <p:val>
                                            <p:fltVal val="0"/>
                                          </p:val>
                                        </p:tav>
                                        <p:tav tm="100000">
                                          <p:val>
                                            <p:strVal val="#ppt_h"/>
                                          </p:val>
                                        </p:tav>
                                      </p:tavLst>
                                    </p:anim>
                                    <p:anim calcmode="lin" valueType="num">
                                      <p:cBhvr>
                                        <p:cTn id="23" dur="1000" fill="hold"/>
                                        <p:tgtEl>
                                          <p:spTgt spid="14342"/>
                                        </p:tgtEl>
                                        <p:attrNameLst>
                                          <p:attrName>style.rotation</p:attrName>
                                        </p:attrNameLst>
                                      </p:cBhvr>
                                      <p:tavLst>
                                        <p:tav tm="0">
                                          <p:val>
                                            <p:fltVal val="90"/>
                                          </p:val>
                                        </p:tav>
                                        <p:tav tm="100000">
                                          <p:val>
                                            <p:fltVal val="0"/>
                                          </p:val>
                                        </p:tav>
                                      </p:tavLst>
                                    </p:anim>
                                    <p:animEffect transition="in" filter="fade">
                                      <p:cBhvr>
                                        <p:cTn id="24" dur="1000"/>
                                        <p:tgtEl>
                                          <p:spTgt spid="14342"/>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4343"/>
                                        </p:tgtEl>
                                        <p:attrNameLst>
                                          <p:attrName>style.visibility</p:attrName>
                                        </p:attrNameLst>
                                      </p:cBhvr>
                                      <p:to>
                                        <p:strVal val="visible"/>
                                      </p:to>
                                    </p:set>
                                    <p:anim calcmode="lin" valueType="num">
                                      <p:cBhvr>
                                        <p:cTn id="27" dur="1000" fill="hold"/>
                                        <p:tgtEl>
                                          <p:spTgt spid="14343"/>
                                        </p:tgtEl>
                                        <p:attrNameLst>
                                          <p:attrName>ppt_w</p:attrName>
                                        </p:attrNameLst>
                                      </p:cBhvr>
                                      <p:tavLst>
                                        <p:tav tm="0">
                                          <p:val>
                                            <p:fltVal val="0"/>
                                          </p:val>
                                        </p:tav>
                                        <p:tav tm="100000">
                                          <p:val>
                                            <p:strVal val="#ppt_w"/>
                                          </p:val>
                                        </p:tav>
                                      </p:tavLst>
                                    </p:anim>
                                    <p:anim calcmode="lin" valueType="num">
                                      <p:cBhvr>
                                        <p:cTn id="28" dur="1000" fill="hold"/>
                                        <p:tgtEl>
                                          <p:spTgt spid="14343"/>
                                        </p:tgtEl>
                                        <p:attrNameLst>
                                          <p:attrName>ppt_h</p:attrName>
                                        </p:attrNameLst>
                                      </p:cBhvr>
                                      <p:tavLst>
                                        <p:tav tm="0">
                                          <p:val>
                                            <p:fltVal val="0"/>
                                          </p:val>
                                        </p:tav>
                                        <p:tav tm="100000">
                                          <p:val>
                                            <p:strVal val="#ppt_h"/>
                                          </p:val>
                                        </p:tav>
                                      </p:tavLst>
                                    </p:anim>
                                    <p:anim calcmode="lin" valueType="num">
                                      <p:cBhvr>
                                        <p:cTn id="29" dur="1000" fill="hold"/>
                                        <p:tgtEl>
                                          <p:spTgt spid="14343"/>
                                        </p:tgtEl>
                                        <p:attrNameLst>
                                          <p:attrName>style.rotation</p:attrName>
                                        </p:attrNameLst>
                                      </p:cBhvr>
                                      <p:tavLst>
                                        <p:tav tm="0">
                                          <p:val>
                                            <p:fltVal val="90"/>
                                          </p:val>
                                        </p:tav>
                                        <p:tav tm="100000">
                                          <p:val>
                                            <p:fltVal val="0"/>
                                          </p:val>
                                        </p:tav>
                                      </p:tavLst>
                                    </p:anim>
                                    <p:animEffect transition="in" filter="fade">
                                      <p:cBhvr>
                                        <p:cTn id="30" dur="1000"/>
                                        <p:tgtEl>
                                          <p:spTgt spid="14343"/>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4338"/>
                                        </p:tgtEl>
                                        <p:attrNameLst>
                                          <p:attrName>style.visibility</p:attrName>
                                        </p:attrNameLst>
                                      </p:cBhvr>
                                      <p:to>
                                        <p:strVal val="visible"/>
                                      </p:to>
                                    </p:set>
                                    <p:animEffect transition="in" filter="barn(inVertical)">
                                      <p:cBhvr>
                                        <p:cTn id="35" dur="500"/>
                                        <p:tgtEl>
                                          <p:spTgt spid="14338"/>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barn(inVertical)">
                                      <p:cBhvr>
                                        <p:cTn id="38" dur="500"/>
                                        <p:tgtEl>
                                          <p:spTgt spid="3"/>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14340"/>
                                        </p:tgtEl>
                                        <p:attrNameLst>
                                          <p:attrName>style.visibility</p:attrName>
                                        </p:attrNameLst>
                                      </p:cBhvr>
                                      <p:to>
                                        <p:strVal val="visible"/>
                                      </p:to>
                                    </p:set>
                                    <p:animEffect transition="in" filter="barn(inVertical)">
                                      <p:cBhvr>
                                        <p:cTn id="43" dur="500"/>
                                        <p:tgtEl>
                                          <p:spTgt spid="14340"/>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14341"/>
                                        </p:tgtEl>
                                        <p:attrNameLst>
                                          <p:attrName>style.visibility</p:attrName>
                                        </p:attrNameLst>
                                      </p:cBhvr>
                                      <p:to>
                                        <p:strVal val="visible"/>
                                      </p:to>
                                    </p:set>
                                    <p:animEffect transition="in" filter="barn(inVertical)">
                                      <p:cBhvr>
                                        <p:cTn id="46" dur="500"/>
                                        <p:tgtEl>
                                          <p:spTgt spid="14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341" grpId="0"/>
      <p:bldP spid="14343" grpId="0"/>
      <p:bldP spid="1434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6" descr="Thanh Trì - Hà Nội: Ra quân tổng vệ sinh môi trường phòng chống dịch bệ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0949" y="206378"/>
            <a:ext cx="5503999" cy="2902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4020" y="3442494"/>
            <a:ext cx="5427843" cy="249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224019" y="6095046"/>
            <a:ext cx="5427843" cy="646331"/>
          </a:xfrm>
          <a:prstGeom prst="rect">
            <a:avLst/>
          </a:prstGeom>
        </p:spPr>
        <p:txBody>
          <a:bodyPr wrap="square">
            <a:spAutoFit/>
          </a:bodyPr>
          <a:lstStyle/>
          <a:p>
            <a:pPr>
              <a:defRPr/>
            </a:pPr>
            <a:r>
              <a:rPr lang="vi-VN" i="1" dirty="0">
                <a:solidFill>
                  <a:srgbClr val="555555"/>
                </a:solidFill>
                <a:latin typeface="+mj-lt"/>
              </a:rPr>
              <a:t>Người dân mua nông sản sạch tại điểm kết nối nông sản Chợ Quang, xã Thanh Liệt.</a:t>
            </a:r>
            <a:endParaRPr lang="en-US" dirty="0">
              <a:latin typeface="+mj-lt"/>
            </a:endParaRPr>
          </a:p>
        </p:txBody>
      </p:sp>
      <p:pic>
        <p:nvPicPr>
          <p:cNvPr id="15365" name="Picture 2" descr="Thanh Trì bàn giao nhà Đại đoàn kết cho cựu chiến binh khó khă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0950" y="3433764"/>
            <a:ext cx="5503998" cy="2618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Rectangle 9"/>
          <p:cNvSpPr>
            <a:spLocks noChangeArrowheads="1"/>
          </p:cNvSpPr>
          <p:nvPr/>
        </p:nvSpPr>
        <p:spPr bwMode="auto">
          <a:xfrm>
            <a:off x="6450240" y="6117455"/>
            <a:ext cx="538470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i="1" dirty="0" err="1">
                <a:solidFill>
                  <a:srgbClr val="555555"/>
                </a:solidFill>
                <a:latin typeface="Times New Roman" panose="02020603050405020304" pitchFamily="18" charset="0"/>
                <a:cs typeface="Times New Roman" panose="02020603050405020304" pitchFamily="18" charset="0"/>
              </a:rPr>
              <a:t>Lễ</a:t>
            </a:r>
            <a:r>
              <a:rPr lang="en-US" altLang="en-US" sz="1800" i="1" dirty="0">
                <a:solidFill>
                  <a:srgbClr val="555555"/>
                </a:solidFill>
                <a:latin typeface="Times New Roman" panose="02020603050405020304" pitchFamily="18" charset="0"/>
                <a:cs typeface="Times New Roman" panose="02020603050405020304" pitchFamily="18" charset="0"/>
              </a:rPr>
              <a:t> </a:t>
            </a:r>
            <a:r>
              <a:rPr lang="en-US" altLang="en-US" sz="1800" i="1" dirty="0" err="1">
                <a:solidFill>
                  <a:srgbClr val="555555"/>
                </a:solidFill>
                <a:latin typeface="Times New Roman" panose="02020603050405020304" pitchFamily="18" charset="0"/>
                <a:cs typeface="Times New Roman" panose="02020603050405020304" pitchFamily="18" charset="0"/>
              </a:rPr>
              <a:t>bàn</a:t>
            </a:r>
            <a:r>
              <a:rPr lang="en-US" altLang="en-US" sz="1800" i="1" dirty="0">
                <a:solidFill>
                  <a:srgbClr val="555555"/>
                </a:solidFill>
                <a:latin typeface="Times New Roman" panose="02020603050405020304" pitchFamily="18" charset="0"/>
                <a:cs typeface="Times New Roman" panose="02020603050405020304" pitchFamily="18" charset="0"/>
              </a:rPr>
              <a:t> </a:t>
            </a:r>
            <a:r>
              <a:rPr lang="en-US" altLang="en-US" sz="1800" i="1" dirty="0" err="1">
                <a:solidFill>
                  <a:srgbClr val="555555"/>
                </a:solidFill>
                <a:latin typeface="Times New Roman" panose="02020603050405020304" pitchFamily="18" charset="0"/>
                <a:cs typeface="Times New Roman" panose="02020603050405020304" pitchFamily="18" charset="0"/>
              </a:rPr>
              <a:t>giao</a:t>
            </a:r>
            <a:r>
              <a:rPr lang="en-US" altLang="en-US" sz="1800" i="1" dirty="0">
                <a:solidFill>
                  <a:srgbClr val="555555"/>
                </a:solidFill>
                <a:latin typeface="Times New Roman" panose="02020603050405020304" pitchFamily="18" charset="0"/>
                <a:cs typeface="Times New Roman" panose="02020603050405020304" pitchFamily="18" charset="0"/>
              </a:rPr>
              <a:t> </a:t>
            </a:r>
            <a:r>
              <a:rPr lang="en-US" altLang="en-US" sz="1800" i="1" dirty="0" err="1">
                <a:solidFill>
                  <a:srgbClr val="555555"/>
                </a:solidFill>
                <a:latin typeface="Times New Roman" panose="02020603050405020304" pitchFamily="18" charset="0"/>
                <a:cs typeface="Times New Roman" panose="02020603050405020304" pitchFamily="18" charset="0"/>
              </a:rPr>
              <a:t>nhà</a:t>
            </a:r>
            <a:r>
              <a:rPr lang="en-US" altLang="en-US" sz="1800" i="1" dirty="0">
                <a:solidFill>
                  <a:srgbClr val="555555"/>
                </a:solidFill>
                <a:latin typeface="Times New Roman" panose="02020603050405020304" pitchFamily="18" charset="0"/>
                <a:cs typeface="Times New Roman" panose="02020603050405020304" pitchFamily="18" charset="0"/>
              </a:rPr>
              <a:t> </a:t>
            </a:r>
            <a:r>
              <a:rPr lang="en-US" altLang="en-US" sz="1800" i="1" dirty="0" err="1">
                <a:solidFill>
                  <a:srgbClr val="555555"/>
                </a:solidFill>
                <a:latin typeface="Times New Roman" panose="02020603050405020304" pitchFamily="18" charset="0"/>
                <a:cs typeface="Times New Roman" panose="02020603050405020304" pitchFamily="18" charset="0"/>
              </a:rPr>
              <a:t>Đại</a:t>
            </a:r>
            <a:r>
              <a:rPr lang="en-US" altLang="en-US" sz="1800" i="1" dirty="0">
                <a:solidFill>
                  <a:srgbClr val="555555"/>
                </a:solidFill>
                <a:latin typeface="Times New Roman" panose="02020603050405020304" pitchFamily="18" charset="0"/>
                <a:cs typeface="Times New Roman" panose="02020603050405020304" pitchFamily="18" charset="0"/>
              </a:rPr>
              <a:t> </a:t>
            </a:r>
            <a:r>
              <a:rPr lang="en-US" altLang="en-US" sz="1800" i="1" dirty="0" err="1">
                <a:solidFill>
                  <a:srgbClr val="555555"/>
                </a:solidFill>
                <a:latin typeface="Times New Roman" panose="02020603050405020304" pitchFamily="18" charset="0"/>
                <a:cs typeface="Times New Roman" panose="02020603050405020304" pitchFamily="18" charset="0"/>
              </a:rPr>
              <a:t>đoàn</a:t>
            </a:r>
            <a:r>
              <a:rPr lang="en-US" altLang="en-US" sz="1800" i="1" dirty="0">
                <a:solidFill>
                  <a:srgbClr val="555555"/>
                </a:solidFill>
                <a:latin typeface="Times New Roman" panose="02020603050405020304" pitchFamily="18" charset="0"/>
                <a:cs typeface="Times New Roman" panose="02020603050405020304" pitchFamily="18" charset="0"/>
              </a:rPr>
              <a:t> </a:t>
            </a:r>
            <a:r>
              <a:rPr lang="en-US" altLang="en-US" sz="1800" i="1" dirty="0" err="1">
                <a:solidFill>
                  <a:srgbClr val="555555"/>
                </a:solidFill>
                <a:latin typeface="Times New Roman" panose="02020603050405020304" pitchFamily="18" charset="0"/>
                <a:cs typeface="Times New Roman" panose="02020603050405020304" pitchFamily="18" charset="0"/>
              </a:rPr>
              <a:t>kết</a:t>
            </a:r>
            <a:r>
              <a:rPr lang="en-US" altLang="en-US" sz="1800" i="1" dirty="0">
                <a:solidFill>
                  <a:srgbClr val="555555"/>
                </a:solidFill>
                <a:latin typeface="Times New Roman" panose="02020603050405020304" pitchFamily="18" charset="0"/>
                <a:cs typeface="Times New Roman" panose="02020603050405020304" pitchFamily="18" charset="0"/>
              </a:rPr>
              <a:t> </a:t>
            </a:r>
            <a:r>
              <a:rPr lang="en-US" altLang="en-US" sz="1800" i="1" dirty="0" err="1">
                <a:solidFill>
                  <a:srgbClr val="555555"/>
                </a:solidFill>
                <a:latin typeface="Times New Roman" panose="02020603050405020304" pitchFamily="18" charset="0"/>
                <a:cs typeface="Times New Roman" panose="02020603050405020304" pitchFamily="18" charset="0"/>
              </a:rPr>
              <a:t>cho</a:t>
            </a:r>
            <a:r>
              <a:rPr lang="en-US" altLang="en-US" sz="1800" i="1" dirty="0">
                <a:solidFill>
                  <a:srgbClr val="555555"/>
                </a:solidFill>
                <a:latin typeface="Times New Roman" panose="02020603050405020304" pitchFamily="18" charset="0"/>
                <a:cs typeface="Times New Roman" panose="02020603050405020304" pitchFamily="18" charset="0"/>
              </a:rPr>
              <a:t> </a:t>
            </a:r>
            <a:r>
              <a:rPr lang="en-US" altLang="en-US" sz="1800" i="1" dirty="0" err="1">
                <a:solidFill>
                  <a:srgbClr val="555555"/>
                </a:solidFill>
                <a:latin typeface="Times New Roman" panose="02020603050405020304" pitchFamily="18" charset="0"/>
                <a:cs typeface="Times New Roman" panose="02020603050405020304" pitchFamily="18" charset="0"/>
              </a:rPr>
              <a:t>gia</a:t>
            </a:r>
            <a:r>
              <a:rPr lang="en-US" altLang="en-US" sz="1800" i="1" dirty="0">
                <a:solidFill>
                  <a:srgbClr val="555555"/>
                </a:solidFill>
                <a:latin typeface="Times New Roman" panose="02020603050405020304" pitchFamily="18" charset="0"/>
                <a:cs typeface="Times New Roman" panose="02020603050405020304" pitchFamily="18" charset="0"/>
              </a:rPr>
              <a:t> </a:t>
            </a:r>
            <a:r>
              <a:rPr lang="en-US" altLang="en-US" sz="1800" i="1" dirty="0" err="1">
                <a:solidFill>
                  <a:srgbClr val="555555"/>
                </a:solidFill>
                <a:latin typeface="Times New Roman" panose="02020603050405020304" pitchFamily="18" charset="0"/>
                <a:cs typeface="Times New Roman" panose="02020603050405020304" pitchFamily="18" charset="0"/>
              </a:rPr>
              <a:t>đình</a:t>
            </a:r>
            <a:r>
              <a:rPr lang="en-US" altLang="en-US" sz="1800" i="1" dirty="0">
                <a:solidFill>
                  <a:srgbClr val="555555"/>
                </a:solidFill>
                <a:latin typeface="Times New Roman" panose="02020603050405020304" pitchFamily="18" charset="0"/>
                <a:cs typeface="Times New Roman" panose="02020603050405020304" pitchFamily="18" charset="0"/>
              </a:rPr>
              <a:t> </a:t>
            </a:r>
            <a:r>
              <a:rPr lang="en-US" altLang="en-US" sz="1800" i="1" dirty="0" err="1">
                <a:solidFill>
                  <a:srgbClr val="555555"/>
                </a:solidFill>
                <a:latin typeface="Times New Roman" panose="02020603050405020304" pitchFamily="18" charset="0"/>
                <a:cs typeface="Times New Roman" panose="02020603050405020304" pitchFamily="18" charset="0"/>
              </a:rPr>
              <a:t>cựu</a:t>
            </a:r>
            <a:r>
              <a:rPr lang="en-US" altLang="en-US" sz="1800" i="1" dirty="0">
                <a:solidFill>
                  <a:srgbClr val="555555"/>
                </a:solidFill>
                <a:latin typeface="Times New Roman" panose="02020603050405020304" pitchFamily="18" charset="0"/>
                <a:cs typeface="Times New Roman" panose="02020603050405020304" pitchFamily="18" charset="0"/>
              </a:rPr>
              <a:t> </a:t>
            </a:r>
            <a:r>
              <a:rPr lang="en-US" altLang="en-US" sz="1800" i="1" dirty="0" err="1">
                <a:solidFill>
                  <a:srgbClr val="555555"/>
                </a:solidFill>
                <a:latin typeface="Times New Roman" panose="02020603050405020304" pitchFamily="18" charset="0"/>
                <a:cs typeface="Times New Roman" panose="02020603050405020304" pitchFamily="18" charset="0"/>
              </a:rPr>
              <a:t>chiến</a:t>
            </a:r>
            <a:r>
              <a:rPr lang="en-US" altLang="en-US" sz="1800" i="1" dirty="0">
                <a:solidFill>
                  <a:srgbClr val="555555"/>
                </a:solidFill>
                <a:latin typeface="Times New Roman" panose="02020603050405020304" pitchFamily="18" charset="0"/>
                <a:cs typeface="Times New Roman" panose="02020603050405020304" pitchFamily="18" charset="0"/>
              </a:rPr>
              <a:t> </a:t>
            </a:r>
            <a:r>
              <a:rPr lang="en-US" altLang="en-US" sz="1800" i="1" dirty="0" err="1">
                <a:solidFill>
                  <a:srgbClr val="555555"/>
                </a:solidFill>
                <a:latin typeface="Times New Roman" panose="02020603050405020304" pitchFamily="18" charset="0"/>
                <a:cs typeface="Times New Roman" panose="02020603050405020304" pitchFamily="18" charset="0"/>
              </a:rPr>
              <a:t>binh</a:t>
            </a:r>
            <a:r>
              <a:rPr lang="en-US" altLang="en-US" sz="1800" i="1" dirty="0">
                <a:solidFill>
                  <a:srgbClr val="555555"/>
                </a:solidFill>
                <a:latin typeface="Times New Roman" panose="02020603050405020304" pitchFamily="18" charset="0"/>
                <a:cs typeface="Times New Roman" panose="02020603050405020304" pitchFamily="18" charset="0"/>
              </a:rPr>
              <a:t> </a:t>
            </a:r>
            <a:r>
              <a:rPr lang="en-US" altLang="en-US" sz="1800" i="1" dirty="0" err="1">
                <a:solidFill>
                  <a:srgbClr val="555555"/>
                </a:solidFill>
                <a:latin typeface="Times New Roman" panose="02020603050405020304" pitchFamily="18" charset="0"/>
                <a:cs typeface="Times New Roman" panose="02020603050405020304" pitchFamily="18" charset="0"/>
              </a:rPr>
              <a:t>Vũ</a:t>
            </a:r>
            <a:r>
              <a:rPr lang="en-US" altLang="en-US" sz="1800" i="1" dirty="0">
                <a:solidFill>
                  <a:srgbClr val="555555"/>
                </a:solidFill>
                <a:latin typeface="Times New Roman" panose="02020603050405020304" pitchFamily="18" charset="0"/>
                <a:cs typeface="Times New Roman" panose="02020603050405020304" pitchFamily="18" charset="0"/>
              </a:rPr>
              <a:t> </a:t>
            </a:r>
            <a:r>
              <a:rPr lang="en-US" altLang="en-US" sz="1800" i="1" dirty="0" err="1">
                <a:solidFill>
                  <a:srgbClr val="555555"/>
                </a:solidFill>
                <a:latin typeface="Times New Roman" panose="02020603050405020304" pitchFamily="18" charset="0"/>
                <a:cs typeface="Times New Roman" panose="02020603050405020304" pitchFamily="18" charset="0"/>
              </a:rPr>
              <a:t>Văn</a:t>
            </a:r>
            <a:r>
              <a:rPr lang="en-US" altLang="en-US" sz="1800" i="1" dirty="0">
                <a:solidFill>
                  <a:srgbClr val="555555"/>
                </a:solidFill>
                <a:latin typeface="Times New Roman" panose="02020603050405020304" pitchFamily="18" charset="0"/>
                <a:cs typeface="Times New Roman" panose="02020603050405020304" pitchFamily="18" charset="0"/>
              </a:rPr>
              <a:t> </a:t>
            </a:r>
            <a:r>
              <a:rPr lang="en-US" altLang="en-US" sz="1800" i="1" dirty="0" err="1">
                <a:solidFill>
                  <a:srgbClr val="555555"/>
                </a:solidFill>
                <a:latin typeface="Times New Roman" panose="02020603050405020304" pitchFamily="18" charset="0"/>
                <a:cs typeface="Times New Roman" panose="02020603050405020304" pitchFamily="18" charset="0"/>
              </a:rPr>
              <a:t>Thanh</a:t>
            </a:r>
            <a:r>
              <a:rPr lang="en-US" altLang="en-US" sz="1800" i="1" dirty="0">
                <a:solidFill>
                  <a:srgbClr val="555555"/>
                </a:solidFill>
                <a:latin typeface="Times New Roman" panose="02020603050405020304" pitchFamily="18" charset="0"/>
                <a:cs typeface="Times New Roman" panose="02020603050405020304" pitchFamily="18" charset="0"/>
              </a:rPr>
              <a:t>, </a:t>
            </a:r>
            <a:r>
              <a:rPr lang="en-US" altLang="en-US" sz="1800" i="1" dirty="0" err="1">
                <a:solidFill>
                  <a:srgbClr val="555555"/>
                </a:solidFill>
                <a:latin typeface="Times New Roman" panose="02020603050405020304" pitchFamily="18" charset="0"/>
                <a:cs typeface="Times New Roman" panose="02020603050405020304" pitchFamily="18" charset="0"/>
              </a:rPr>
              <a:t>Quỳnh</a:t>
            </a:r>
            <a:r>
              <a:rPr lang="en-US" altLang="en-US" sz="1800" i="1" dirty="0">
                <a:solidFill>
                  <a:srgbClr val="555555"/>
                </a:solidFill>
                <a:latin typeface="Times New Roman" panose="02020603050405020304" pitchFamily="18" charset="0"/>
                <a:cs typeface="Times New Roman" panose="02020603050405020304" pitchFamily="18" charset="0"/>
              </a:rPr>
              <a:t> </a:t>
            </a:r>
            <a:r>
              <a:rPr lang="en-US" altLang="en-US" sz="1800" i="1" dirty="0" err="1">
                <a:solidFill>
                  <a:srgbClr val="555555"/>
                </a:solidFill>
                <a:latin typeface="Times New Roman" panose="02020603050405020304" pitchFamily="18" charset="0"/>
                <a:cs typeface="Times New Roman" panose="02020603050405020304" pitchFamily="18" charset="0"/>
              </a:rPr>
              <a:t>Đô</a:t>
            </a:r>
            <a:r>
              <a:rPr lang="en-US" altLang="en-US" sz="1800" i="1" dirty="0">
                <a:solidFill>
                  <a:srgbClr val="555555"/>
                </a:solidFill>
                <a:latin typeface="Times New Roman" panose="02020603050405020304" pitchFamily="18" charset="0"/>
                <a:cs typeface="Times New Roman" panose="02020603050405020304" pitchFamily="18" charset="0"/>
              </a:rPr>
              <a:t>, </a:t>
            </a:r>
            <a:r>
              <a:rPr lang="en-US" altLang="en-US" sz="1800" i="1" dirty="0" err="1">
                <a:solidFill>
                  <a:srgbClr val="555555"/>
                </a:solidFill>
                <a:latin typeface="Times New Roman" panose="02020603050405020304" pitchFamily="18" charset="0"/>
                <a:cs typeface="Times New Roman" panose="02020603050405020304" pitchFamily="18" charset="0"/>
              </a:rPr>
              <a:t>Vĩnh</a:t>
            </a:r>
            <a:r>
              <a:rPr lang="en-US" altLang="en-US" sz="1800" i="1" dirty="0">
                <a:solidFill>
                  <a:srgbClr val="555555"/>
                </a:solidFill>
                <a:latin typeface="Times New Roman" panose="02020603050405020304" pitchFamily="18" charset="0"/>
                <a:cs typeface="Times New Roman" panose="02020603050405020304" pitchFamily="18" charset="0"/>
              </a:rPr>
              <a:t> </a:t>
            </a:r>
            <a:r>
              <a:rPr lang="en-US" altLang="en-US" sz="1800" i="1" dirty="0" err="1">
                <a:solidFill>
                  <a:srgbClr val="555555"/>
                </a:solidFill>
                <a:latin typeface="Times New Roman" panose="02020603050405020304" pitchFamily="18" charset="0"/>
                <a:cs typeface="Times New Roman" panose="02020603050405020304" pitchFamily="18" charset="0"/>
              </a:rPr>
              <a:t>Quỳnh</a:t>
            </a:r>
            <a:endParaRPr lang="en-US" altLang="en-US" sz="1800" dirty="0">
              <a:latin typeface="Times New Roman" panose="02020603050405020304" pitchFamily="18" charset="0"/>
              <a:cs typeface="Times New Roman" panose="02020603050405020304" pitchFamily="18" charset="0"/>
            </a:endParaRPr>
          </a:p>
        </p:txBody>
      </p:sp>
      <p:pic>
        <p:nvPicPr>
          <p:cNvPr id="15367" name="Picture 8" descr="Chú thích ản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4020" y="127001"/>
            <a:ext cx="5519555" cy="2799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8" name="Rectangle 5"/>
          <p:cNvSpPr>
            <a:spLocks noChangeArrowheads="1"/>
          </p:cNvSpPr>
          <p:nvPr/>
        </p:nvSpPr>
        <p:spPr bwMode="auto">
          <a:xfrm>
            <a:off x="379051" y="2926080"/>
            <a:ext cx="54816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i="1" dirty="0" err="1">
                <a:solidFill>
                  <a:srgbClr val="000000"/>
                </a:solidFill>
              </a:rPr>
              <a:t>Lễ</a:t>
            </a:r>
            <a:r>
              <a:rPr lang="en-US" altLang="en-US" sz="1800" i="1" dirty="0">
                <a:solidFill>
                  <a:srgbClr val="000000"/>
                </a:solidFill>
              </a:rPr>
              <a:t> </a:t>
            </a:r>
            <a:r>
              <a:rPr lang="en-US" altLang="en-US" sz="1800" i="1" dirty="0" err="1">
                <a:solidFill>
                  <a:srgbClr val="000000"/>
                </a:solidFill>
              </a:rPr>
              <a:t>hội</a:t>
            </a:r>
            <a:r>
              <a:rPr lang="en-US" altLang="en-US" sz="1800" i="1" dirty="0">
                <a:solidFill>
                  <a:srgbClr val="000000"/>
                </a:solidFill>
              </a:rPr>
              <a:t> </a:t>
            </a:r>
            <a:r>
              <a:rPr lang="en-US" altLang="en-US" sz="1800" i="1" dirty="0" err="1">
                <a:solidFill>
                  <a:srgbClr val="000000"/>
                </a:solidFill>
              </a:rPr>
              <a:t>kỉ</a:t>
            </a:r>
            <a:r>
              <a:rPr lang="en-US" altLang="en-US" sz="1800" i="1" dirty="0">
                <a:solidFill>
                  <a:srgbClr val="000000"/>
                </a:solidFill>
              </a:rPr>
              <a:t> </a:t>
            </a:r>
            <a:r>
              <a:rPr lang="en-US" altLang="en-US" sz="1800" i="1" dirty="0" err="1">
                <a:solidFill>
                  <a:srgbClr val="000000"/>
                </a:solidFill>
              </a:rPr>
              <a:t>niệm</a:t>
            </a:r>
            <a:r>
              <a:rPr lang="en-US" altLang="en-US" sz="1800" i="1" dirty="0">
                <a:solidFill>
                  <a:srgbClr val="000000"/>
                </a:solidFill>
              </a:rPr>
              <a:t> 230 </a:t>
            </a:r>
            <a:r>
              <a:rPr lang="en-US" altLang="en-US" sz="1800" i="1" dirty="0" err="1">
                <a:solidFill>
                  <a:srgbClr val="000000"/>
                </a:solidFill>
              </a:rPr>
              <a:t>năm</a:t>
            </a:r>
            <a:r>
              <a:rPr lang="en-US" altLang="en-US" sz="1800" i="1" dirty="0">
                <a:solidFill>
                  <a:srgbClr val="000000"/>
                </a:solidFill>
              </a:rPr>
              <a:t> </a:t>
            </a:r>
            <a:r>
              <a:rPr lang="en-US" altLang="en-US" sz="1800" i="1" dirty="0" err="1">
                <a:solidFill>
                  <a:srgbClr val="000000"/>
                </a:solidFill>
              </a:rPr>
              <a:t>chiến</a:t>
            </a:r>
            <a:r>
              <a:rPr lang="en-US" altLang="en-US" sz="1800" i="1" dirty="0">
                <a:solidFill>
                  <a:srgbClr val="000000"/>
                </a:solidFill>
              </a:rPr>
              <a:t> </a:t>
            </a:r>
            <a:r>
              <a:rPr lang="en-US" altLang="en-US" sz="1800" i="1" dirty="0" err="1">
                <a:solidFill>
                  <a:srgbClr val="000000"/>
                </a:solidFill>
              </a:rPr>
              <a:t>thắng</a:t>
            </a:r>
            <a:r>
              <a:rPr lang="en-US" altLang="en-US" sz="1800" i="1" dirty="0">
                <a:solidFill>
                  <a:srgbClr val="000000"/>
                </a:solidFill>
              </a:rPr>
              <a:t> </a:t>
            </a:r>
            <a:r>
              <a:rPr lang="en-US" altLang="en-US" sz="1800" i="1" dirty="0" err="1">
                <a:solidFill>
                  <a:srgbClr val="000000"/>
                </a:solidFill>
              </a:rPr>
              <a:t>Ngọc</a:t>
            </a:r>
            <a:r>
              <a:rPr lang="en-US" altLang="en-US" sz="1800" i="1" dirty="0">
                <a:solidFill>
                  <a:srgbClr val="000000"/>
                </a:solidFill>
              </a:rPr>
              <a:t> </a:t>
            </a:r>
            <a:r>
              <a:rPr lang="en-US" altLang="en-US" sz="1800" i="1" dirty="0" err="1">
                <a:solidFill>
                  <a:srgbClr val="000000"/>
                </a:solidFill>
              </a:rPr>
              <a:t>Hồi</a:t>
            </a:r>
            <a:r>
              <a:rPr lang="en-US" altLang="en-US" sz="1800" i="1" dirty="0">
                <a:solidFill>
                  <a:srgbClr val="000000"/>
                </a:solidFill>
              </a:rPr>
              <a:t>. 2019</a:t>
            </a:r>
            <a:endParaRPr lang="en-US" altLang="en-US" sz="1800" dirty="0"/>
          </a:p>
        </p:txBody>
      </p:sp>
    </p:spTree>
    <p:extLst>
      <p:ext uri="{BB962C8B-B14F-4D97-AF65-F5344CB8AC3E}">
        <p14:creationId xmlns:p14="http://schemas.microsoft.com/office/powerpoint/2010/main" val="13752218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TotalTime>
  <Words>1966</Words>
  <Application>Microsoft Office PowerPoint</Application>
  <PresentationFormat>Custom</PresentationFormat>
  <Paragraphs>181</Paragraphs>
  <Slides>34</Slides>
  <Notes>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36" baseType="lpstr">
      <vt:lpstr>Office Theme</vt:lpstr>
      <vt:lpstr>Visio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Hỗ trợ nhau trong sản xuất                                                        Tạo sân chơi cho trẻ em                                         </vt:lpstr>
      <vt:lpstr>PowerPoint Presentation</vt:lpstr>
      <vt:lpstr>PowerPoint Presentation</vt:lpstr>
      <vt:lpstr>        Tổng dọn vệ sinh hè phố            Thể hiện tình yêu Tổ Quốc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adim</dc:creator>
  <cp:lastModifiedBy>admin</cp:lastModifiedBy>
  <cp:revision>7</cp:revision>
  <dcterms:created xsi:type="dcterms:W3CDTF">2021-11-25T14:01:03Z</dcterms:created>
  <dcterms:modified xsi:type="dcterms:W3CDTF">2021-11-30T02:11:43Z</dcterms:modified>
</cp:coreProperties>
</file>